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4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drawings/drawing5.xml" ContentType="application/vnd.openxmlformats-officedocument.drawingml.chartshapes+xml"/>
  <Override PartName="/ppt/charts/chart14.xml" ContentType="application/vnd.openxmlformats-officedocument.drawingml.chart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6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5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16.xml" ContentType="application/vnd.openxmlformats-officedocument.presentationml.notesSlide+xml"/>
  <Override PartName="/ppt/charts/chart2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7.xml" ContentType="application/vnd.openxmlformats-officedocument.drawingml.chartshapes+xml"/>
  <Override PartName="/ppt/charts/chart2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8.xml" ContentType="application/vnd.openxmlformats-officedocument.drawingml.chartshapes+xml"/>
  <Override PartName="/ppt/charts/chart2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drawings/drawing9.xml" ContentType="application/vnd.openxmlformats-officedocument.drawingml.chartshapes+xml"/>
  <Override PartName="/ppt/charts/chart28.xml" ContentType="application/vnd.openxmlformats-officedocument.drawingml.chart+xml"/>
  <Override PartName="/ppt/drawings/drawing10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1.xml" ContentType="application/vnd.openxmlformats-officedocument.drawingml.chartshapes+xml"/>
  <Override PartName="/ppt/charts/chart3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2.xml" ContentType="application/vnd.openxmlformats-officedocument.drawingml.chartshapes+xml"/>
  <Override PartName="/ppt/charts/chart3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3.xml" ContentType="application/vnd.openxmlformats-officedocument.drawingml.chartshapes+xml"/>
  <Override PartName="/ppt/notesSlides/notesSlide32.xml" ContentType="application/vnd.openxmlformats-officedocument.presentationml.notesSlide+xml"/>
  <Override PartName="/ppt/charts/chart3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3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0" r:id="rId2"/>
    <p:sldMasterId id="2147483897" r:id="rId3"/>
    <p:sldMasterId id="2147483909" r:id="rId4"/>
  </p:sldMasterIdLst>
  <p:notesMasterIdLst>
    <p:notesMasterId r:id="rId49"/>
  </p:notesMasterIdLst>
  <p:sldIdLst>
    <p:sldId id="1336" r:id="rId5"/>
    <p:sldId id="1475" r:id="rId6"/>
    <p:sldId id="1845" r:id="rId7"/>
    <p:sldId id="1839" r:id="rId8"/>
    <p:sldId id="1528" r:id="rId9"/>
    <p:sldId id="1529" r:id="rId10"/>
    <p:sldId id="1800" r:id="rId11"/>
    <p:sldId id="1807" r:id="rId12"/>
    <p:sldId id="1819" r:id="rId13"/>
    <p:sldId id="1799" r:id="rId14"/>
    <p:sldId id="1798" r:id="rId15"/>
    <p:sldId id="1806" r:id="rId16"/>
    <p:sldId id="1801" r:id="rId17"/>
    <p:sldId id="1804" r:id="rId18"/>
    <p:sldId id="1844" r:id="rId19"/>
    <p:sldId id="1802" r:id="rId20"/>
    <p:sldId id="1825" r:id="rId21"/>
    <p:sldId id="1843" r:id="rId22"/>
    <p:sldId id="1832" r:id="rId23"/>
    <p:sldId id="1831" r:id="rId24"/>
    <p:sldId id="1808" r:id="rId25"/>
    <p:sldId id="1809" r:id="rId26"/>
    <p:sldId id="1821" r:id="rId27"/>
    <p:sldId id="1810" r:id="rId28"/>
    <p:sldId id="1842" r:id="rId29"/>
    <p:sldId id="1811" r:id="rId30"/>
    <p:sldId id="1813" r:id="rId31"/>
    <p:sldId id="1814" r:id="rId32"/>
    <p:sldId id="1815" r:id="rId33"/>
    <p:sldId id="1816" r:id="rId34"/>
    <p:sldId id="1817" r:id="rId35"/>
    <p:sldId id="1818" r:id="rId36"/>
    <p:sldId id="1838" r:id="rId37"/>
    <p:sldId id="1840" r:id="rId38"/>
    <p:sldId id="1841" r:id="rId39"/>
    <p:sldId id="1822" r:id="rId40"/>
    <p:sldId id="1823" r:id="rId41"/>
    <p:sldId id="1824" r:id="rId42"/>
    <p:sldId id="1826" r:id="rId43"/>
    <p:sldId id="1837" r:id="rId44"/>
    <p:sldId id="1828" r:id="rId45"/>
    <p:sldId id="1835" r:id="rId46"/>
    <p:sldId id="1830" r:id="rId47"/>
    <p:sldId id="1829" r:id="rId48"/>
  </p:sldIdLst>
  <p:sldSz cx="12192000" cy="6858000"/>
  <p:notesSz cx="6692900" cy="9867900"/>
  <p:embeddedFontLst>
    <p:embeddedFont>
      <p:font typeface="Arial Narrow" panose="020B0606020202030204" pitchFamily="34" charset="0"/>
      <p:regular r:id="rId50"/>
      <p:bold r:id="rId51"/>
      <p:italic r:id="rId52"/>
      <p:boldItalic r:id="rId53"/>
    </p:embeddedFont>
    <p:embeddedFont>
      <p:font typeface="Roboto Condensed" panose="020B060402020202020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Open Sans Light" panose="020B0604020202020204" charset="0"/>
      <p:regular r:id="rId60"/>
      <p:bold r:id="rId61"/>
      <p:italic r:id="rId62"/>
      <p:boldItalic r:id="rId63"/>
    </p:embeddedFont>
    <p:embeddedFont>
      <p:font typeface="XO Oriel" panose="020B0604020202020204" charset="0"/>
      <p:regular r:id="rId64"/>
      <p:bold r:id="rId65"/>
      <p:italic r:id="rId66"/>
      <p:bold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Lucida Sans" panose="020B0602030504020204" pitchFamily="34" charset="0"/>
      <p:regular r:id="rId72"/>
      <p:bold r:id="rId73"/>
      <p:italic r:id="rId74"/>
      <p:boldItalic r:id="rId75"/>
    </p:embeddedFont>
    <p:embeddedFont>
      <p:font typeface="Sylfaen" panose="010A0502050306030303" pitchFamily="18" charset="0"/>
      <p:regular r:id="rId76"/>
    </p:embeddedFont>
    <p:embeddedFont>
      <p:font typeface="Microsoft YaHei" panose="020B0503020204020204" pitchFamily="34" charset="-122"/>
      <p:regular r:id="rId77"/>
      <p:bold r:id="rId78"/>
    </p:embeddedFont>
    <p:embeddedFont>
      <p:font typeface="Open Sans" panose="020B0604020202020204" charset="0"/>
      <p:regular r:id="rId79"/>
      <p:bold r:id="rId80"/>
      <p:italic r:id="rId81"/>
      <p:boldItalic r:id="rId82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59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08" userDrawn="1">
          <p15:clr>
            <a:srgbClr val="A4A3A4"/>
          </p15:clr>
        </p15:guide>
        <p15:guide id="4" pos="21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пустина Юлия Олеговна" initials="КЮО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231A6F"/>
    <a:srgbClr val="2470AE"/>
    <a:srgbClr val="1C5686"/>
    <a:srgbClr val="21176A"/>
    <a:srgbClr val="E46C0A"/>
    <a:srgbClr val="E68637"/>
    <a:srgbClr val="005CA9"/>
    <a:srgbClr val="197585"/>
    <a:srgbClr val="EF4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634700-36B3-4455-A058-5071D9319E52}" v="1029" dt="2020-05-19T23:29:52.4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1" autoAdjust="0"/>
    <p:restoredTop sz="95394" autoAdjust="0"/>
  </p:normalViewPr>
  <p:slideViewPr>
    <p:cSldViewPr snapToObjects="1">
      <p:cViewPr varScale="1">
        <p:scale>
          <a:sx n="83" d="100"/>
          <a:sy n="83" d="100"/>
        </p:scale>
        <p:origin x="715" y="62"/>
      </p:cViewPr>
      <p:guideLst>
        <p:guide orient="horz" pos="1570"/>
        <p:guide pos="3984"/>
        <p:guide orient="horz" pos="1094"/>
        <p:guide pos="5949"/>
      </p:guideLst>
    </p:cSldViewPr>
  </p:slideViewPr>
  <p:outlineViewPr>
    <p:cViewPr>
      <p:scale>
        <a:sx n="33" d="100"/>
        <a:sy n="33" d="100"/>
      </p:scale>
      <p:origin x="0" y="20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56" d="100"/>
          <a:sy n="56" d="100"/>
        </p:scale>
        <p:origin x="-1219" y="-96"/>
      </p:cViewPr>
      <p:guideLst>
        <p:guide orient="horz" pos="2880"/>
        <p:guide pos="2160"/>
        <p:guide orient="horz" pos="3108"/>
        <p:guide pos="210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6" Type="http://schemas.openxmlformats.org/officeDocument/2006/relationships/font" Target="fonts/font27.fntdata"/><Relationship Id="rId84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font" Target="fonts/font25.fntdata"/><Relationship Id="rId79" Type="http://schemas.openxmlformats.org/officeDocument/2006/relationships/font" Target="fonts/font30.fntdata"/><Relationship Id="rId87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12.fntdata"/><Relationship Id="rId82" Type="http://schemas.openxmlformats.org/officeDocument/2006/relationships/font" Target="fonts/font33.fntdata"/><Relationship Id="rId90" Type="http://schemas.microsoft.com/office/2015/10/relationships/revisionInfo" Target="revisionInfo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font" Target="fonts/font28.fntdata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80" Type="http://schemas.openxmlformats.org/officeDocument/2006/relationships/font" Target="fonts/font31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83" Type="http://schemas.openxmlformats.org/officeDocument/2006/relationships/commentAuthors" Target="commentAuthor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font" Target="fonts/font29.fntdata"/><Relationship Id="rId81" Type="http://schemas.openxmlformats.org/officeDocument/2006/relationships/font" Target="fonts/font32.fntdata"/><Relationship Id="rId86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let Markarian" userId="4926d2b407f31d77" providerId="LiveId" clId="{EEEC791B-24D3-4C70-B5BC-6F44A4C0C734}"/>
    <pc:docChg chg="undo custSel addSld delSld modSld sldOrd modSection">
      <pc:chgData name="Hamlet Markarian" userId="4926d2b407f31d77" providerId="LiveId" clId="{EEEC791B-24D3-4C70-B5BC-6F44A4C0C734}" dt="2020-04-09T23:41:03.475" v="3310" actId="14100"/>
      <pc:docMkLst>
        <pc:docMk/>
      </pc:docMkLst>
      <pc:sldChg chg="addSp delSp modSp">
        <pc:chgData name="Hamlet Markarian" userId="4926d2b407f31d77" providerId="LiveId" clId="{EEEC791B-24D3-4C70-B5BC-6F44A4C0C734}" dt="2020-04-09T20:05:06.570" v="1178" actId="207"/>
        <pc:sldMkLst>
          <pc:docMk/>
          <pc:sldMk cId="1488022321" sldId="1336"/>
        </pc:sldMkLst>
        <pc:spChg chg="add del mod">
          <ac:chgData name="Hamlet Markarian" userId="4926d2b407f31d77" providerId="LiveId" clId="{EEEC791B-24D3-4C70-B5BC-6F44A4C0C734}" dt="2020-04-09T20:04:35.660" v="1169"/>
          <ac:spMkLst>
            <pc:docMk/>
            <pc:sldMk cId="1488022321" sldId="1336"/>
            <ac:spMk id="12" creationId="{E7CCFB8E-B247-4085-B579-E3BFF9BCFDE1}"/>
          </ac:spMkLst>
        </pc:spChg>
        <pc:spChg chg="add mod">
          <ac:chgData name="Hamlet Markarian" userId="4926d2b407f31d77" providerId="LiveId" clId="{EEEC791B-24D3-4C70-B5BC-6F44A4C0C734}" dt="2020-04-09T20:04:33.795" v="1164" actId="571"/>
          <ac:spMkLst>
            <pc:docMk/>
            <pc:sldMk cId="1488022321" sldId="1336"/>
            <ac:spMk id="13" creationId="{7FBDE2AD-E2E0-4091-A2CE-16DF81465315}"/>
          </ac:spMkLst>
        </pc:spChg>
        <pc:spChg chg="mod">
          <ac:chgData name="Hamlet Markarian" userId="4926d2b407f31d77" providerId="LiveId" clId="{EEEC791B-24D3-4C70-B5BC-6F44A4C0C734}" dt="2020-04-09T19:51:41.720" v="1108" actId="20577"/>
          <ac:spMkLst>
            <pc:docMk/>
            <pc:sldMk cId="1488022321" sldId="1336"/>
            <ac:spMk id="14" creationId="{8C0A38DE-7E13-4312-9AFA-866AA71C4C95}"/>
          </ac:spMkLst>
        </pc:spChg>
        <pc:spChg chg="add mod">
          <ac:chgData name="Hamlet Markarian" userId="4926d2b407f31d77" providerId="LiveId" clId="{EEEC791B-24D3-4C70-B5BC-6F44A4C0C734}" dt="2020-04-09T20:04:33.540" v="1163" actId="571"/>
          <ac:spMkLst>
            <pc:docMk/>
            <pc:sldMk cId="1488022321" sldId="1336"/>
            <ac:spMk id="15" creationId="{D0851B0A-8598-46C1-903B-B3C72392AEA0}"/>
          </ac:spMkLst>
        </pc:spChg>
        <pc:picChg chg="add del mod">
          <ac:chgData name="Hamlet Markarian" userId="4926d2b407f31d77" providerId="LiveId" clId="{EEEC791B-24D3-4C70-B5BC-6F44A4C0C734}" dt="2020-04-09T20:04:47.268" v="1173" actId="478"/>
          <ac:picMkLst>
            <pc:docMk/>
            <pc:sldMk cId="1488022321" sldId="1336"/>
            <ac:picMk id="4" creationId="{D23836F7-B841-48FF-AD43-27A81DB82384}"/>
          </ac:picMkLst>
        </pc:picChg>
        <pc:picChg chg="add del mod">
          <ac:chgData name="Hamlet Markarian" userId="4926d2b407f31d77" providerId="LiveId" clId="{EEEC791B-24D3-4C70-B5BC-6F44A4C0C734}" dt="2020-04-09T20:05:06.570" v="1178" actId="207"/>
          <ac:picMkLst>
            <pc:docMk/>
            <pc:sldMk cId="1488022321" sldId="1336"/>
            <ac:picMk id="10" creationId="{4D81A94D-9932-44C6-8B7D-EE36CA1DB8B4}"/>
          </ac:picMkLst>
        </pc:picChg>
        <pc:picChg chg="add del mod">
          <ac:chgData name="Hamlet Markarian" userId="4926d2b407f31d77" providerId="LiveId" clId="{EEEC791B-24D3-4C70-B5BC-6F44A4C0C734}" dt="2020-04-09T20:04:47.987" v="1174" actId="478"/>
          <ac:picMkLst>
            <pc:docMk/>
            <pc:sldMk cId="1488022321" sldId="1336"/>
            <ac:picMk id="11" creationId="{B03BA34C-A6E7-44EA-B5CC-DD48C8C5F4E9}"/>
          </ac:picMkLst>
        </pc:picChg>
      </pc:sldChg>
      <pc:sldChg chg="addSp delSp modSp delAnim">
        <pc:chgData name="Hamlet Markarian" userId="4926d2b407f31d77" providerId="LiveId" clId="{EEEC791B-24D3-4C70-B5BC-6F44A4C0C734}" dt="2020-04-09T23:41:03.475" v="3310" actId="14100"/>
        <pc:sldMkLst>
          <pc:docMk/>
          <pc:sldMk cId="1100653396" sldId="1422"/>
        </pc:sldMkLst>
        <pc:spChg chg="mod">
          <ac:chgData name="Hamlet Markarian" userId="4926d2b407f31d77" providerId="LiveId" clId="{EEEC791B-24D3-4C70-B5BC-6F44A4C0C734}" dt="2020-04-09T18:30:21.485" v="536" actId="1076"/>
          <ac:spMkLst>
            <pc:docMk/>
            <pc:sldMk cId="1100653396" sldId="1422"/>
            <ac:spMk id="19" creationId="{42101231-1855-46EE-A3D9-B84E75ACB56A}"/>
          </ac:spMkLst>
        </pc:spChg>
        <pc:spChg chg="mod">
          <ac:chgData name="Hamlet Markarian" userId="4926d2b407f31d77" providerId="LiveId" clId="{EEEC791B-24D3-4C70-B5BC-6F44A4C0C734}" dt="2020-04-09T18:27:40.200" v="512" actId="404"/>
          <ac:spMkLst>
            <pc:docMk/>
            <pc:sldMk cId="1100653396" sldId="1422"/>
            <ac:spMk id="20" creationId="{2F2415B0-F1C4-4313-9038-A3884674CC46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25" creationId="{255BA461-51E8-47E9-A34B-C38900E4B025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28" creationId="{C2898B81-2B57-4DA9-8D3E-1A815F0D6EBA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29" creationId="{CC9C7C67-F7B8-4229-81D3-1ADE6D9D20C4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32" creationId="{64D5F241-3F06-4A4D-9FDD-D4EF1BE58B62}"/>
          </ac:spMkLst>
        </pc:spChg>
        <pc:spChg chg="add mod">
          <ac:chgData name="Hamlet Markarian" userId="4926d2b407f31d77" providerId="LiveId" clId="{EEEC791B-24D3-4C70-B5BC-6F44A4C0C734}" dt="2020-04-09T18:38:24.345" v="647" actId="207"/>
          <ac:spMkLst>
            <pc:docMk/>
            <pc:sldMk cId="1100653396" sldId="1422"/>
            <ac:spMk id="34" creationId="{77DD2082-3C73-4DFC-B06E-E48F40165E0B}"/>
          </ac:spMkLst>
        </pc:spChg>
        <pc:spChg chg="add mod">
          <ac:chgData name="Hamlet Markarian" userId="4926d2b407f31d77" providerId="LiveId" clId="{EEEC791B-24D3-4C70-B5BC-6F44A4C0C734}" dt="2020-04-09T18:38:18.331" v="646" actId="207"/>
          <ac:spMkLst>
            <pc:docMk/>
            <pc:sldMk cId="1100653396" sldId="1422"/>
            <ac:spMk id="35" creationId="{AA80F875-78B0-4541-90A5-EEE125D87F82}"/>
          </ac:spMkLst>
        </pc:spChg>
        <pc:spChg chg="add del mod">
          <ac:chgData name="Hamlet Markarian" userId="4926d2b407f31d77" providerId="LiveId" clId="{EEEC791B-24D3-4C70-B5BC-6F44A4C0C734}" dt="2020-04-09T19:30:25.349" v="1089" actId="478"/>
          <ac:spMkLst>
            <pc:docMk/>
            <pc:sldMk cId="1100653396" sldId="1422"/>
            <ac:spMk id="36" creationId="{812F5D0B-A8EC-4489-B8C3-3DCB858895A9}"/>
          </ac:spMkLst>
        </pc:spChg>
        <pc:spChg chg="add mod topLvl">
          <ac:chgData name="Hamlet Markarian" userId="4926d2b407f31d77" providerId="LiveId" clId="{EEEC791B-24D3-4C70-B5BC-6F44A4C0C734}" dt="2020-04-09T18:44:34.621" v="686" actId="14861"/>
          <ac:spMkLst>
            <pc:docMk/>
            <pc:sldMk cId="1100653396" sldId="1422"/>
            <ac:spMk id="37" creationId="{0B1849FD-9FD2-4836-B6C2-B5320DBB2FDA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38" creationId="{BE7CF208-38D6-44D2-B54C-7990BBAB50D1}"/>
          </ac:spMkLst>
        </pc:spChg>
        <pc:spChg chg="add del mod topLvl">
          <ac:chgData name="Hamlet Markarian" userId="4926d2b407f31d77" providerId="LiveId" clId="{EEEC791B-24D3-4C70-B5BC-6F44A4C0C734}" dt="2020-04-09T18:08:13.676" v="262" actId="478"/>
          <ac:spMkLst>
            <pc:docMk/>
            <pc:sldMk cId="1100653396" sldId="1422"/>
            <ac:spMk id="39" creationId="{20956EAB-0F3C-4B26-A6D9-9CFD6DEEC97B}"/>
          </ac:spMkLst>
        </pc:spChg>
        <pc:spChg chg="add del mod topLvl">
          <ac:chgData name="Hamlet Markarian" userId="4926d2b407f31d77" providerId="LiveId" clId="{EEEC791B-24D3-4C70-B5BC-6F44A4C0C734}" dt="2020-04-09T18:28:27.164" v="515" actId="478"/>
          <ac:spMkLst>
            <pc:docMk/>
            <pc:sldMk cId="1100653396" sldId="1422"/>
            <ac:spMk id="40" creationId="{A9A2E8E2-DF41-4C5A-8535-2BE8C30F62CA}"/>
          </ac:spMkLst>
        </pc:spChg>
        <pc:spChg chg="add del mod topLvl">
          <ac:chgData name="Hamlet Markarian" userId="4926d2b407f31d77" providerId="LiveId" clId="{EEEC791B-24D3-4C70-B5BC-6F44A4C0C734}" dt="2020-04-09T18:08:13.676" v="262" actId="478"/>
          <ac:spMkLst>
            <pc:docMk/>
            <pc:sldMk cId="1100653396" sldId="1422"/>
            <ac:spMk id="41" creationId="{9AC93D5E-0DB9-4ACC-8891-57BC23FF3F23}"/>
          </ac:spMkLst>
        </pc:spChg>
        <pc:spChg chg="add del mod topLvl">
          <ac:chgData name="Hamlet Markarian" userId="4926d2b407f31d77" providerId="LiveId" clId="{EEEC791B-24D3-4C70-B5BC-6F44A4C0C734}" dt="2020-04-09T18:28:27.164" v="515" actId="478"/>
          <ac:spMkLst>
            <pc:docMk/>
            <pc:sldMk cId="1100653396" sldId="1422"/>
            <ac:spMk id="42" creationId="{A0B57696-5845-4CC0-9FEE-55BC0B466FBE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43" creationId="{269EADA0-EADE-42FC-A895-925797CCE872}"/>
          </ac:spMkLst>
        </pc:spChg>
        <pc:spChg chg="add del mod topLvl">
          <ac:chgData name="Hamlet Markarian" userId="4926d2b407f31d77" providerId="LiveId" clId="{EEEC791B-24D3-4C70-B5BC-6F44A4C0C734}" dt="2020-04-09T18:08:13.676" v="262" actId="478"/>
          <ac:spMkLst>
            <pc:docMk/>
            <pc:sldMk cId="1100653396" sldId="1422"/>
            <ac:spMk id="44" creationId="{398510FE-9A3A-47DE-80C3-330FB722D101}"/>
          </ac:spMkLst>
        </pc:spChg>
        <pc:spChg chg="add del mod topLvl">
          <ac:chgData name="Hamlet Markarian" userId="4926d2b407f31d77" providerId="LiveId" clId="{EEEC791B-24D3-4C70-B5BC-6F44A4C0C734}" dt="2020-04-09T18:28:27.164" v="515" actId="478"/>
          <ac:spMkLst>
            <pc:docMk/>
            <pc:sldMk cId="1100653396" sldId="1422"/>
            <ac:spMk id="45" creationId="{A0F2D081-7B2C-4D36-9957-756241C72E48}"/>
          </ac:spMkLst>
        </pc:spChg>
        <pc:spChg chg="add del mod topLvl">
          <ac:chgData name="Hamlet Markarian" userId="4926d2b407f31d77" providerId="LiveId" clId="{EEEC791B-24D3-4C70-B5BC-6F44A4C0C734}" dt="2020-04-09T18:08:13.676" v="262" actId="478"/>
          <ac:spMkLst>
            <pc:docMk/>
            <pc:sldMk cId="1100653396" sldId="1422"/>
            <ac:spMk id="46" creationId="{D6B0DB97-BBD1-4CE2-BFD8-5F258666490D}"/>
          </ac:spMkLst>
        </pc:spChg>
        <pc:spChg chg="add del mod">
          <ac:chgData name="Hamlet Markarian" userId="4926d2b407f31d77" providerId="LiveId" clId="{EEEC791B-24D3-4C70-B5BC-6F44A4C0C734}" dt="2020-04-09T18:34:50.044" v="595" actId="478"/>
          <ac:spMkLst>
            <pc:docMk/>
            <pc:sldMk cId="1100653396" sldId="1422"/>
            <ac:spMk id="47" creationId="{AD7060C8-835E-4A59-ABED-9D2262924DDC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55" creationId="{E9C6FDCF-31DE-443F-A603-18D90FB08EAE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56" creationId="{F31B6DA4-F269-4B35-9A6A-2F1D6F2B73F1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57" creationId="{080C382B-7665-4050-8CF2-001C8775A95B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59" creationId="{611C991E-7895-4C06-91D3-DEA32900292D}"/>
          </ac:spMkLst>
        </pc:spChg>
        <pc:spChg chg="mod topLvl">
          <ac:chgData name="Hamlet Markarian" userId="4926d2b407f31d77" providerId="LiveId" clId="{EEEC791B-24D3-4C70-B5BC-6F44A4C0C734}" dt="2020-04-09T18:34:42.109" v="594" actId="12788"/>
          <ac:spMkLst>
            <pc:docMk/>
            <pc:sldMk cId="1100653396" sldId="1422"/>
            <ac:spMk id="65" creationId="{FE989CAF-3D2F-44C4-B065-ECFF26A988DC}"/>
          </ac:spMkLst>
        </pc:spChg>
        <pc:spChg chg="mod topLvl">
          <ac:chgData name="Hamlet Markarian" userId="4926d2b407f31d77" providerId="LiveId" clId="{EEEC791B-24D3-4C70-B5BC-6F44A4C0C734}" dt="2020-04-09T18:50:42.445" v="703" actId="207"/>
          <ac:spMkLst>
            <pc:docMk/>
            <pc:sldMk cId="1100653396" sldId="1422"/>
            <ac:spMk id="66" creationId="{C112A59E-31B8-44D6-B7E2-7F773DB8CB1F}"/>
          </ac:spMkLst>
        </pc:spChg>
        <pc:spChg chg="mod topLvl">
          <ac:chgData name="Hamlet Markarian" userId="4926d2b407f31d77" providerId="LiveId" clId="{EEEC791B-24D3-4C70-B5BC-6F44A4C0C734}" dt="2020-04-09T18:28:41.635" v="519" actId="1076"/>
          <ac:spMkLst>
            <pc:docMk/>
            <pc:sldMk cId="1100653396" sldId="1422"/>
            <ac:spMk id="67" creationId="{0C723D93-A25E-4642-AC86-999276D68260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71" creationId="{1B818075-BB2D-48BE-B6FA-B6FA2210F41F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74" creationId="{E0054137-F41B-4971-8D45-8AE9DC26F773}"/>
          </ac:spMkLst>
        </pc:spChg>
        <pc:spChg chg="add del mod">
          <ac:chgData name="Hamlet Markarian" userId="4926d2b407f31d77" providerId="LiveId" clId="{EEEC791B-24D3-4C70-B5BC-6F44A4C0C734}" dt="2020-04-09T18:26:21.813" v="489" actId="478"/>
          <ac:spMkLst>
            <pc:docMk/>
            <pc:sldMk cId="1100653396" sldId="1422"/>
            <ac:spMk id="75" creationId="{20B9CD5E-C66D-4E81-9418-D084F923DFCF}"/>
          </ac:spMkLst>
        </pc:spChg>
        <pc:spChg chg="add del mod">
          <ac:chgData name="Hamlet Markarian" userId="4926d2b407f31d77" providerId="LiveId" clId="{EEEC791B-24D3-4C70-B5BC-6F44A4C0C734}" dt="2020-04-09T18:19:33.556" v="463" actId="478"/>
          <ac:spMkLst>
            <pc:docMk/>
            <pc:sldMk cId="1100653396" sldId="1422"/>
            <ac:spMk id="76" creationId="{6B8C33C6-EB4E-4E67-9B1B-5E692D8C242E}"/>
          </ac:spMkLst>
        </pc:spChg>
        <pc:spChg chg="add del mod">
          <ac:chgData name="Hamlet Markarian" userId="4926d2b407f31d77" providerId="LiveId" clId="{EEEC791B-24D3-4C70-B5BC-6F44A4C0C734}" dt="2020-04-09T18:19:33.556" v="463" actId="478"/>
          <ac:spMkLst>
            <pc:docMk/>
            <pc:sldMk cId="1100653396" sldId="1422"/>
            <ac:spMk id="77" creationId="{72E14E15-3475-4970-B432-AD41A172C4F5}"/>
          </ac:spMkLst>
        </pc:spChg>
        <pc:spChg chg="add del mod">
          <ac:chgData name="Hamlet Markarian" userId="4926d2b407f31d77" providerId="LiveId" clId="{EEEC791B-24D3-4C70-B5BC-6F44A4C0C734}" dt="2020-04-09T18:19:33.556" v="463" actId="478"/>
          <ac:spMkLst>
            <pc:docMk/>
            <pc:sldMk cId="1100653396" sldId="1422"/>
            <ac:spMk id="78" creationId="{AE074B43-671E-4A19-9C19-19FBC4C44562}"/>
          </ac:spMkLst>
        </pc:spChg>
        <pc:spChg chg="add del mod">
          <ac:chgData name="Hamlet Markarian" userId="4926d2b407f31d77" providerId="LiveId" clId="{EEEC791B-24D3-4C70-B5BC-6F44A4C0C734}" dt="2020-04-09T18:19:33.556" v="463" actId="478"/>
          <ac:spMkLst>
            <pc:docMk/>
            <pc:sldMk cId="1100653396" sldId="1422"/>
            <ac:spMk id="79" creationId="{D1BB3B2A-AE36-4A91-9564-88B5C85B5E73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81" creationId="{EAC52B62-E0ED-4685-B076-A481C6F70DA1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84" creationId="{C656803B-D927-4064-B312-B501C408F847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87" creationId="{9063A9FC-8CC3-4A0A-A674-BBC310257BEB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90" creationId="{20576411-0DC4-43CC-858A-394DCFB878E4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91" creationId="{44FC6774-503B-4869-82E1-0745BD2AAEC6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92" creationId="{9124B855-880A-472F-B3BA-8625ECC61798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93" creationId="{3BA050C8-8CF3-4998-B5CA-2181664ACD0D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94" creationId="{3DDD9D9F-C0A3-4914-B1C3-4FA8D93AEA8A}"/>
          </ac:spMkLst>
        </pc:spChg>
        <pc:spChg chg="del">
          <ac:chgData name="Hamlet Markarian" userId="4926d2b407f31d77" providerId="LiveId" clId="{EEEC791B-24D3-4C70-B5BC-6F44A4C0C734}" dt="2020-04-09T18:00:45.912" v="51" actId="478"/>
          <ac:spMkLst>
            <pc:docMk/>
            <pc:sldMk cId="1100653396" sldId="1422"/>
            <ac:spMk id="95" creationId="{1D8E5564-2FB4-4636-82B8-1A264904FAD6}"/>
          </ac:spMkLst>
        </pc:spChg>
        <pc:spChg chg="add mod">
          <ac:chgData name="Hamlet Markarian" userId="4926d2b407f31d77" providerId="LiveId" clId="{EEEC791B-24D3-4C70-B5BC-6F44A4C0C734}" dt="2020-04-09T18:44:44.280" v="687" actId="553"/>
          <ac:spMkLst>
            <pc:docMk/>
            <pc:sldMk cId="1100653396" sldId="1422"/>
            <ac:spMk id="115" creationId="{6418DBBA-3AA6-44C7-B01C-8BB00AB898FB}"/>
          </ac:spMkLst>
        </pc:spChg>
        <pc:spChg chg="add mod">
          <ac:chgData name="Hamlet Markarian" userId="4926d2b407f31d77" providerId="LiveId" clId="{EEEC791B-24D3-4C70-B5BC-6F44A4C0C734}" dt="2020-04-09T18:44:54.796" v="688" actId="553"/>
          <ac:spMkLst>
            <pc:docMk/>
            <pc:sldMk cId="1100653396" sldId="1422"/>
            <ac:spMk id="116" creationId="{582346D3-3326-4CF1-B3E8-8E8C621C4A39}"/>
          </ac:spMkLst>
        </pc:spChg>
        <pc:spChg chg="add mod">
          <ac:chgData name="Hamlet Markarian" userId="4926d2b407f31d77" providerId="LiveId" clId="{EEEC791B-24D3-4C70-B5BC-6F44A4C0C734}" dt="2020-04-09T18:45:03.336" v="689" actId="552"/>
          <ac:spMkLst>
            <pc:docMk/>
            <pc:sldMk cId="1100653396" sldId="1422"/>
            <ac:spMk id="118" creationId="{DCB6E086-09C3-4880-98FF-80DA5A177384}"/>
          </ac:spMkLst>
        </pc:spChg>
        <pc:spChg chg="add mod">
          <ac:chgData name="Hamlet Markarian" userId="4926d2b407f31d77" providerId="LiveId" clId="{EEEC791B-24D3-4C70-B5BC-6F44A4C0C734}" dt="2020-04-09T18:45:08.321" v="690" actId="552"/>
          <ac:spMkLst>
            <pc:docMk/>
            <pc:sldMk cId="1100653396" sldId="1422"/>
            <ac:spMk id="119" creationId="{25012140-B7AA-4F1E-B2E9-106D8095EF8F}"/>
          </ac:spMkLst>
        </pc:spChg>
        <pc:spChg chg="add mod">
          <ac:chgData name="Hamlet Markarian" userId="4926d2b407f31d77" providerId="LiveId" clId="{EEEC791B-24D3-4C70-B5BC-6F44A4C0C734}" dt="2020-04-09T18:45:11.983" v="691" actId="552"/>
          <ac:spMkLst>
            <pc:docMk/>
            <pc:sldMk cId="1100653396" sldId="1422"/>
            <ac:spMk id="120" creationId="{21C33F51-1756-4F67-AC57-6FAFBD454E81}"/>
          </ac:spMkLst>
        </pc:spChg>
        <pc:spChg chg="add mod">
          <ac:chgData name="Hamlet Markarian" userId="4926d2b407f31d77" providerId="LiveId" clId="{EEEC791B-24D3-4C70-B5BC-6F44A4C0C734}" dt="2020-04-09T18:45:20.900" v="692" actId="1076"/>
          <ac:spMkLst>
            <pc:docMk/>
            <pc:sldMk cId="1100653396" sldId="1422"/>
            <ac:spMk id="163" creationId="{7D36755A-058A-4F3B-A75B-A06D1D55F321}"/>
          </ac:spMkLst>
        </pc:spChg>
        <pc:spChg chg="add mod">
          <ac:chgData name="Hamlet Markarian" userId="4926d2b407f31d77" providerId="LiveId" clId="{EEEC791B-24D3-4C70-B5BC-6F44A4C0C734}" dt="2020-04-09T18:45:20.900" v="692" actId="1076"/>
          <ac:spMkLst>
            <pc:docMk/>
            <pc:sldMk cId="1100653396" sldId="1422"/>
            <ac:spMk id="164" creationId="{80111469-7A7E-463B-A431-1924C835D9F1}"/>
          </ac:spMkLst>
        </pc:spChg>
        <pc:spChg chg="add mod">
          <ac:chgData name="Hamlet Markarian" userId="4926d2b407f31d77" providerId="LiveId" clId="{EEEC791B-24D3-4C70-B5BC-6F44A4C0C734}" dt="2020-04-09T19:04:00.272" v="859" actId="20577"/>
          <ac:spMkLst>
            <pc:docMk/>
            <pc:sldMk cId="1100653396" sldId="1422"/>
            <ac:spMk id="165" creationId="{1909B621-AAF4-453E-B5DF-CF3504A71383}"/>
          </ac:spMkLst>
        </pc:spChg>
        <pc:spChg chg="add mod">
          <ac:chgData name="Hamlet Markarian" userId="4926d2b407f31d77" providerId="LiveId" clId="{EEEC791B-24D3-4C70-B5BC-6F44A4C0C734}" dt="2020-04-09T18:45:20.900" v="692" actId="1076"/>
          <ac:spMkLst>
            <pc:docMk/>
            <pc:sldMk cId="1100653396" sldId="1422"/>
            <ac:spMk id="166" creationId="{7F62EBBF-FA2D-4A0A-AC95-7225BE1B4DE6}"/>
          </ac:spMkLst>
        </pc:spChg>
        <pc:spChg chg="add mod">
          <ac:chgData name="Hamlet Markarian" userId="4926d2b407f31d77" providerId="LiveId" clId="{EEEC791B-24D3-4C70-B5BC-6F44A4C0C734}" dt="2020-04-09T18:45:20.900" v="692" actId="1076"/>
          <ac:spMkLst>
            <pc:docMk/>
            <pc:sldMk cId="1100653396" sldId="1422"/>
            <ac:spMk id="167" creationId="{518461FC-0020-4430-A701-7CDA5D08333A}"/>
          </ac:spMkLst>
        </pc:spChg>
        <pc:spChg chg="add mod">
          <ac:chgData name="Hamlet Markarian" userId="4926d2b407f31d77" providerId="LiveId" clId="{EEEC791B-24D3-4C70-B5BC-6F44A4C0C734}" dt="2020-04-09T19:03:48.848" v="856" actId="20577"/>
          <ac:spMkLst>
            <pc:docMk/>
            <pc:sldMk cId="1100653396" sldId="1422"/>
            <ac:spMk id="168" creationId="{D481AFA2-35AB-4C98-AF10-951156B2EF75}"/>
          </ac:spMkLst>
        </pc:spChg>
        <pc:grpChg chg="add del mod topLvl">
          <ac:chgData name="Hamlet Markarian" userId="4926d2b407f31d77" providerId="LiveId" clId="{EEEC791B-24D3-4C70-B5BC-6F44A4C0C734}" dt="2020-04-09T18:07:55.588" v="260" actId="165"/>
          <ac:grpSpMkLst>
            <pc:docMk/>
            <pc:sldMk cId="1100653396" sldId="1422"/>
            <ac:grpSpMk id="3" creationId="{B7A4B281-F8DA-4559-B4C5-A10ED17925AC}"/>
          </ac:grpSpMkLst>
        </pc:grpChg>
        <pc:grpChg chg="add del mod topLvl">
          <ac:chgData name="Hamlet Markarian" userId="4926d2b407f31d77" providerId="LiveId" clId="{EEEC791B-24D3-4C70-B5BC-6F44A4C0C734}" dt="2020-04-09T18:07:55.588" v="260" actId="165"/>
          <ac:grpSpMkLst>
            <pc:docMk/>
            <pc:sldMk cId="1100653396" sldId="1422"/>
            <ac:grpSpMk id="4" creationId="{25CF9330-D3D4-4969-88BF-0D77854DE2CD}"/>
          </ac:grpSpMkLst>
        </pc:grpChg>
        <pc:grpChg chg="add del mod topLvl">
          <ac:chgData name="Hamlet Markarian" userId="4926d2b407f31d77" providerId="LiveId" clId="{EEEC791B-24D3-4C70-B5BC-6F44A4C0C734}" dt="2020-04-09T18:07:55.588" v="260" actId="165"/>
          <ac:grpSpMkLst>
            <pc:docMk/>
            <pc:sldMk cId="1100653396" sldId="1422"/>
            <ac:grpSpMk id="6" creationId="{29240111-CEA8-4458-AA4A-709CE425AF23}"/>
          </ac:grpSpMkLst>
        </pc:grpChg>
        <pc:grpChg chg="add del mod topLvl">
          <ac:chgData name="Hamlet Markarian" userId="4926d2b407f31d77" providerId="LiveId" clId="{EEEC791B-24D3-4C70-B5BC-6F44A4C0C734}" dt="2020-04-09T18:07:55.588" v="260" actId="165"/>
          <ac:grpSpMkLst>
            <pc:docMk/>
            <pc:sldMk cId="1100653396" sldId="1422"/>
            <ac:grpSpMk id="7" creationId="{52EA5CF6-93D2-44B9-8044-A0660222C3F8}"/>
          </ac:grpSpMkLst>
        </pc:grpChg>
        <pc:grpChg chg="add del mod">
          <ac:chgData name="Hamlet Markarian" userId="4926d2b407f31d77" providerId="LiveId" clId="{EEEC791B-24D3-4C70-B5BC-6F44A4C0C734}" dt="2020-04-09T18:07:25.003" v="248" actId="165"/>
          <ac:grpSpMkLst>
            <pc:docMk/>
            <pc:sldMk cId="1100653396" sldId="1422"/>
            <ac:grpSpMk id="8" creationId="{F7F8E716-0657-4C70-AA61-B6BB79402865}"/>
          </ac:grpSpMkLst>
        </pc:grpChg>
        <pc:grpChg chg="add del mod">
          <ac:chgData name="Hamlet Markarian" userId="4926d2b407f31d77" providerId="LiveId" clId="{EEEC791B-24D3-4C70-B5BC-6F44A4C0C734}" dt="2020-04-09T18:02:30.089" v="56" actId="21"/>
          <ac:grpSpMkLst>
            <pc:docMk/>
            <pc:sldMk cId="1100653396" sldId="1422"/>
            <ac:grpSpMk id="27" creationId="{D47B06AB-4E5A-42D5-9DE3-44F894DE5319}"/>
          </ac:grpSpMkLst>
        </pc:grpChg>
        <pc:grpChg chg="add del mod">
          <ac:chgData name="Hamlet Markarian" userId="4926d2b407f31d77" providerId="LiveId" clId="{EEEC791B-24D3-4C70-B5BC-6F44A4C0C734}" dt="2020-04-09T18:10:52.909" v="336" actId="165"/>
          <ac:grpSpMkLst>
            <pc:docMk/>
            <pc:sldMk cId="1100653396" sldId="1422"/>
            <ac:grpSpMk id="64" creationId="{15522D91-9A9C-44B6-AD49-D8EFD5E87902}"/>
          </ac:grpSpMkLst>
        </pc:grpChg>
        <pc:picChg chg="mod">
          <ac:chgData name="Hamlet Markarian" userId="4926d2b407f31d77" providerId="LiveId" clId="{EEEC791B-24D3-4C70-B5BC-6F44A4C0C734}" dt="2020-04-09T19:18:13.782" v="1033" actId="207"/>
          <ac:picMkLst>
            <pc:docMk/>
            <pc:sldMk cId="1100653396" sldId="1422"/>
            <ac:picMk id="5" creationId="{B514D683-38CF-4E25-987D-26E4992B1267}"/>
          </ac:picMkLst>
        </pc:picChg>
        <pc:picChg chg="add mod">
          <ac:chgData name="Hamlet Markarian" userId="4926d2b407f31d77" providerId="LiveId" clId="{EEEC791B-24D3-4C70-B5BC-6F44A4C0C734}" dt="2020-04-09T19:30:46.052" v="1094" actId="1076"/>
          <ac:picMkLst>
            <pc:docMk/>
            <pc:sldMk cId="1100653396" sldId="1422"/>
            <ac:picMk id="31" creationId="{425BFFA3-FE2D-4197-9D4B-DE69066E9139}"/>
          </ac:picMkLst>
        </pc:picChg>
        <pc:cxnChg chg="add del mod">
          <ac:chgData name="Hamlet Markarian" userId="4926d2b407f31d77" providerId="LiveId" clId="{EEEC791B-24D3-4C70-B5BC-6F44A4C0C734}" dt="2020-04-09T18:32:47.221" v="563" actId="478"/>
          <ac:cxnSpMkLst>
            <pc:docMk/>
            <pc:sldMk cId="1100653396" sldId="1422"/>
            <ac:cxnSpMk id="10" creationId="{9672AFA0-8106-4BAB-9FE3-ED2307A23B70}"/>
          </ac:cxnSpMkLst>
        </pc:cxnChg>
        <pc:cxnChg chg="add del mod">
          <ac:chgData name="Hamlet Markarian" userId="4926d2b407f31d77" providerId="LiveId" clId="{EEEC791B-24D3-4C70-B5BC-6F44A4C0C734}" dt="2020-04-09T18:28:33.200" v="518" actId="478"/>
          <ac:cxnSpMkLst>
            <pc:docMk/>
            <pc:sldMk cId="1100653396" sldId="1422"/>
            <ac:cxnSpMk id="51" creationId="{A1F66D21-9753-4793-8029-CE2C5EBFF63A}"/>
          </ac:cxnSpMkLst>
        </pc:cxnChg>
        <pc:cxnChg chg="add del mod">
          <ac:chgData name="Hamlet Markarian" userId="4926d2b407f31d77" providerId="LiveId" clId="{EEEC791B-24D3-4C70-B5BC-6F44A4C0C734}" dt="2020-04-09T18:28:31.683" v="517" actId="478"/>
          <ac:cxnSpMkLst>
            <pc:docMk/>
            <pc:sldMk cId="1100653396" sldId="1422"/>
            <ac:cxnSpMk id="54" creationId="{C71FAD89-4FF5-47E5-AC66-D80DE442CF82}"/>
          </ac:cxnSpMkLst>
        </pc:cxnChg>
        <pc:cxnChg chg="add del mod">
          <ac:chgData name="Hamlet Markarian" userId="4926d2b407f31d77" providerId="LiveId" clId="{EEEC791B-24D3-4C70-B5BC-6F44A4C0C734}" dt="2020-04-09T18:28:29.908" v="516" actId="478"/>
          <ac:cxnSpMkLst>
            <pc:docMk/>
            <pc:sldMk cId="1100653396" sldId="1422"/>
            <ac:cxnSpMk id="58" creationId="{19B7AA76-C15E-4030-A263-8AE506517A34}"/>
          </ac:cxnSpMkLst>
        </pc:cxnChg>
        <pc:cxnChg chg="add mod">
          <ac:chgData name="Hamlet Markarian" userId="4926d2b407f31d77" providerId="LiveId" clId="{EEEC791B-24D3-4C70-B5BC-6F44A4C0C734}" dt="2020-04-09T23:41:03.475" v="3310" actId="14100"/>
          <ac:cxnSpMkLst>
            <pc:docMk/>
            <pc:sldMk cId="1100653396" sldId="1422"/>
            <ac:cxnSpMk id="128" creationId="{9F7A9537-3EB4-4B9F-84C5-D081C164C6AD}"/>
          </ac:cxnSpMkLst>
        </pc:cxnChg>
        <pc:cxnChg chg="add mod">
          <ac:chgData name="Hamlet Markarian" userId="4926d2b407f31d77" providerId="LiveId" clId="{EEEC791B-24D3-4C70-B5BC-6F44A4C0C734}" dt="2020-04-09T18:45:41.393" v="696" actId="692"/>
          <ac:cxnSpMkLst>
            <pc:docMk/>
            <pc:sldMk cId="1100653396" sldId="1422"/>
            <ac:cxnSpMk id="132" creationId="{FB77F2B1-1833-4167-AB5C-C2CE58D47F5E}"/>
          </ac:cxnSpMkLst>
        </pc:cxnChg>
        <pc:cxnChg chg="add mod">
          <ac:chgData name="Hamlet Markarian" userId="4926d2b407f31d77" providerId="LiveId" clId="{EEEC791B-24D3-4C70-B5BC-6F44A4C0C734}" dt="2020-04-09T18:45:41.393" v="696" actId="692"/>
          <ac:cxnSpMkLst>
            <pc:docMk/>
            <pc:sldMk cId="1100653396" sldId="1422"/>
            <ac:cxnSpMk id="133" creationId="{5646F8F7-777D-4DF1-B7DA-0AB8449E353A}"/>
          </ac:cxnSpMkLst>
        </pc:cxnChg>
        <pc:cxnChg chg="add mod">
          <ac:chgData name="Hamlet Markarian" userId="4926d2b407f31d77" providerId="LiveId" clId="{EEEC791B-24D3-4C70-B5BC-6F44A4C0C734}" dt="2020-04-09T18:45:51.557" v="698" actId="14100"/>
          <ac:cxnSpMkLst>
            <pc:docMk/>
            <pc:sldMk cId="1100653396" sldId="1422"/>
            <ac:cxnSpMk id="136" creationId="{7AA27600-C071-418B-8316-6B9012A1A7EC}"/>
          </ac:cxnSpMkLst>
        </pc:cxnChg>
        <pc:cxnChg chg="add mod">
          <ac:chgData name="Hamlet Markarian" userId="4926d2b407f31d77" providerId="LiveId" clId="{EEEC791B-24D3-4C70-B5BC-6F44A4C0C734}" dt="2020-04-09T18:45:41.393" v="696" actId="692"/>
          <ac:cxnSpMkLst>
            <pc:docMk/>
            <pc:sldMk cId="1100653396" sldId="1422"/>
            <ac:cxnSpMk id="139" creationId="{03B68882-49D3-4033-B01C-D2CA04639790}"/>
          </ac:cxnSpMkLst>
        </pc:cxnChg>
        <pc:cxnChg chg="add mod">
          <ac:chgData name="Hamlet Markarian" userId="4926d2b407f31d77" providerId="LiveId" clId="{EEEC791B-24D3-4C70-B5BC-6F44A4C0C734}" dt="2020-04-09T18:45:41.393" v="696" actId="692"/>
          <ac:cxnSpMkLst>
            <pc:docMk/>
            <pc:sldMk cId="1100653396" sldId="1422"/>
            <ac:cxnSpMk id="142" creationId="{1E8C4095-BE32-4070-9484-F62EDB5D5CCF}"/>
          </ac:cxnSpMkLst>
        </pc:cxnChg>
        <pc:cxnChg chg="add mod">
          <ac:chgData name="Hamlet Markarian" userId="4926d2b407f31d77" providerId="LiveId" clId="{EEEC791B-24D3-4C70-B5BC-6F44A4C0C734}" dt="2020-04-09T18:45:41.393" v="696" actId="692"/>
          <ac:cxnSpMkLst>
            <pc:docMk/>
            <pc:sldMk cId="1100653396" sldId="1422"/>
            <ac:cxnSpMk id="145" creationId="{9174BD1D-F528-4999-840B-9A52A98BDC6E}"/>
          </ac:cxnSpMkLst>
        </pc:cxnChg>
      </pc:sldChg>
      <pc:sldChg chg="addSp delSp modSp delAnim">
        <pc:chgData name="Hamlet Markarian" userId="4926d2b407f31d77" providerId="LiveId" clId="{EEEC791B-24D3-4C70-B5BC-6F44A4C0C734}" dt="2020-04-09T19:52:02.841" v="1120" actId="20577"/>
        <pc:sldMkLst>
          <pc:docMk/>
          <pc:sldMk cId="50890922" sldId="1437"/>
        </pc:sldMkLst>
        <pc:spChg chg="ord">
          <ac:chgData name="Hamlet Markarian" userId="4926d2b407f31d77" providerId="LiveId" clId="{EEEC791B-24D3-4C70-B5BC-6F44A4C0C734}" dt="2020-04-09T19:05:51.528" v="870" actId="167"/>
          <ac:spMkLst>
            <pc:docMk/>
            <pc:sldMk cId="50890922" sldId="1437"/>
            <ac:spMk id="2" creationId="{04255A48-2E46-447F-98DA-0E287025F3FD}"/>
          </ac:spMkLst>
        </pc:spChg>
        <pc:spChg chg="add del">
          <ac:chgData name="Hamlet Markarian" userId="4926d2b407f31d77" providerId="LiveId" clId="{EEEC791B-24D3-4C70-B5BC-6F44A4C0C734}" dt="2020-04-09T18:52:47.956" v="708"/>
          <ac:spMkLst>
            <pc:docMk/>
            <pc:sldMk cId="50890922" sldId="1437"/>
            <ac:spMk id="11" creationId="{972E608A-811F-44E1-A2A9-DF4310082223}"/>
          </ac:spMkLst>
        </pc:spChg>
        <pc:spChg chg="add del">
          <ac:chgData name="Hamlet Markarian" userId="4926d2b407f31d77" providerId="LiveId" clId="{EEEC791B-24D3-4C70-B5BC-6F44A4C0C734}" dt="2020-04-09T18:52:47.956" v="708"/>
          <ac:spMkLst>
            <pc:docMk/>
            <pc:sldMk cId="50890922" sldId="1437"/>
            <ac:spMk id="13" creationId="{9DFF4047-C6E0-48AF-9922-97D2F6755EFB}"/>
          </ac:spMkLst>
        </pc:spChg>
        <pc:spChg chg="add del">
          <ac:chgData name="Hamlet Markarian" userId="4926d2b407f31d77" providerId="LiveId" clId="{EEEC791B-24D3-4C70-B5BC-6F44A4C0C734}" dt="2020-04-09T18:52:47.956" v="708"/>
          <ac:spMkLst>
            <pc:docMk/>
            <pc:sldMk cId="50890922" sldId="1437"/>
            <ac:spMk id="14" creationId="{D842DE15-5926-449F-A589-A1D7FE5C727B}"/>
          </ac:spMkLst>
        </pc:spChg>
        <pc:spChg chg="add del">
          <ac:chgData name="Hamlet Markarian" userId="4926d2b407f31d77" providerId="LiveId" clId="{EEEC791B-24D3-4C70-B5BC-6F44A4C0C734}" dt="2020-04-09T18:52:47.956" v="708"/>
          <ac:spMkLst>
            <pc:docMk/>
            <pc:sldMk cId="50890922" sldId="1437"/>
            <ac:spMk id="15" creationId="{0A1CE6DE-10D4-4AD4-B3C6-11BADA78D6FA}"/>
          </ac:spMkLst>
        </pc:spChg>
        <pc:spChg chg="add ord">
          <ac:chgData name="Hamlet Markarian" userId="4926d2b407f31d77" providerId="LiveId" clId="{EEEC791B-24D3-4C70-B5BC-6F44A4C0C734}" dt="2020-04-09T18:52:58.093" v="712" actId="167"/>
          <ac:spMkLst>
            <pc:docMk/>
            <pc:sldMk cId="50890922" sldId="1437"/>
            <ac:spMk id="16" creationId="{51A55428-D23F-4777-96FE-D91E0B26310D}"/>
          </ac:spMkLst>
        </pc:spChg>
        <pc:spChg chg="ord">
          <ac:chgData name="Hamlet Markarian" userId="4926d2b407f31d77" providerId="LiveId" clId="{EEEC791B-24D3-4C70-B5BC-6F44A4C0C734}" dt="2020-04-09T19:05:51.528" v="870" actId="167"/>
          <ac:spMkLst>
            <pc:docMk/>
            <pc:sldMk cId="50890922" sldId="1437"/>
            <ac:spMk id="19" creationId="{42101231-1855-46EE-A3D9-B84E75ACB56A}"/>
          </ac:spMkLst>
        </pc:spChg>
        <pc:spChg chg="del">
          <ac:chgData name="Hamlet Markarian" userId="4926d2b407f31d77" providerId="LiveId" clId="{EEEC791B-24D3-4C70-B5BC-6F44A4C0C734}" dt="2020-04-09T18:52:51.692" v="710" actId="478"/>
          <ac:spMkLst>
            <pc:docMk/>
            <pc:sldMk cId="50890922" sldId="1437"/>
            <ac:spMk id="20" creationId="{2F2415B0-F1C4-4313-9038-A3884674CC46}"/>
          </ac:spMkLst>
        </pc:spChg>
        <pc:spChg chg="del">
          <ac:chgData name="Hamlet Markarian" userId="4926d2b407f31d77" providerId="LiveId" clId="{EEEC791B-24D3-4C70-B5BC-6F44A4C0C734}" dt="2020-04-09T18:52:26.732" v="704" actId="478"/>
          <ac:spMkLst>
            <pc:docMk/>
            <pc:sldMk cId="50890922" sldId="1437"/>
            <ac:spMk id="23" creationId="{1846F75C-5247-4283-8A8A-49650700BAD6}"/>
          </ac:spMkLst>
        </pc:spChg>
        <pc:spChg chg="add del ord">
          <ac:chgData name="Hamlet Markarian" userId="4926d2b407f31d77" providerId="LiveId" clId="{EEEC791B-24D3-4C70-B5BC-6F44A4C0C734}" dt="2020-04-09T18:53:07.716" v="714" actId="478"/>
          <ac:spMkLst>
            <pc:docMk/>
            <pc:sldMk cId="50890922" sldId="1437"/>
            <ac:spMk id="24" creationId="{417ABB57-BEEE-4B37-A3F0-9594AC40B0EA}"/>
          </ac:spMkLst>
        </pc:spChg>
        <pc:spChg chg="del">
          <ac:chgData name="Hamlet Markarian" userId="4926d2b407f31d77" providerId="LiveId" clId="{EEEC791B-24D3-4C70-B5BC-6F44A4C0C734}" dt="2020-04-09T18:02:33.671" v="57" actId="478"/>
          <ac:spMkLst>
            <pc:docMk/>
            <pc:sldMk cId="50890922" sldId="1437"/>
            <ac:spMk id="25" creationId="{255BA461-51E8-47E9-A34B-C38900E4B025}"/>
          </ac:spMkLst>
        </pc:spChg>
        <pc:spChg chg="add del ord">
          <ac:chgData name="Hamlet Markarian" userId="4926d2b407f31d77" providerId="LiveId" clId="{EEEC791B-24D3-4C70-B5BC-6F44A4C0C734}" dt="2020-04-09T18:53:05.859" v="713" actId="478"/>
          <ac:spMkLst>
            <pc:docMk/>
            <pc:sldMk cId="50890922" sldId="1437"/>
            <ac:spMk id="25" creationId="{589A8668-F129-4A07-A7C7-F7A69C841C27}"/>
          </ac:spMkLst>
        </pc:spChg>
        <pc:spChg chg="add del ord">
          <ac:chgData name="Hamlet Markarian" userId="4926d2b407f31d77" providerId="LiveId" clId="{EEEC791B-24D3-4C70-B5BC-6F44A4C0C734}" dt="2020-04-09T18:53:05.859" v="713" actId="478"/>
          <ac:spMkLst>
            <pc:docMk/>
            <pc:sldMk cId="50890922" sldId="1437"/>
            <ac:spMk id="26" creationId="{6D0B586E-4248-4837-A19F-B1FFA0EEA998}"/>
          </ac:spMkLst>
        </pc:spChg>
        <pc:spChg chg="add mod">
          <ac:chgData name="Hamlet Markarian" userId="4926d2b407f31d77" providerId="LiveId" clId="{EEEC791B-24D3-4C70-B5BC-6F44A4C0C734}" dt="2020-04-09T19:08:08.806" v="883" actId="1076"/>
          <ac:spMkLst>
            <pc:docMk/>
            <pc:sldMk cId="50890922" sldId="1437"/>
            <ac:spMk id="28" creationId="{26E06309-8166-418F-A84A-2A0DB997FF97}"/>
          </ac:spMkLst>
        </pc:spChg>
        <pc:spChg chg="del">
          <ac:chgData name="Hamlet Markarian" userId="4926d2b407f31d77" providerId="LiveId" clId="{EEEC791B-24D3-4C70-B5BC-6F44A4C0C734}" dt="2020-04-09T18:02:33.671" v="57" actId="478"/>
          <ac:spMkLst>
            <pc:docMk/>
            <pc:sldMk cId="50890922" sldId="1437"/>
            <ac:spMk id="28" creationId="{C2898B81-2B57-4DA9-8D3E-1A815F0D6EBA}"/>
          </ac:spMkLst>
        </pc:spChg>
        <pc:spChg chg="add del mod">
          <ac:chgData name="Hamlet Markarian" userId="4926d2b407f31d77" providerId="LiveId" clId="{EEEC791B-24D3-4C70-B5BC-6F44A4C0C734}" dt="2020-04-09T19:08:00.381" v="881" actId="478"/>
          <ac:spMkLst>
            <pc:docMk/>
            <pc:sldMk cId="50890922" sldId="1437"/>
            <ac:spMk id="29" creationId="{48980A14-2ABE-44E7-9D89-52024C898938}"/>
          </ac:spMkLst>
        </pc:spChg>
        <pc:spChg chg="del">
          <ac:chgData name="Hamlet Markarian" userId="4926d2b407f31d77" providerId="LiveId" clId="{EEEC791B-24D3-4C70-B5BC-6F44A4C0C734}" dt="2020-04-09T18:02:33.671" v="57" actId="478"/>
          <ac:spMkLst>
            <pc:docMk/>
            <pc:sldMk cId="50890922" sldId="1437"/>
            <ac:spMk id="29" creationId="{CC9C7C67-F7B8-4229-81D3-1ADE6D9D20C4}"/>
          </ac:spMkLst>
        </pc:spChg>
        <pc:spChg chg="del">
          <ac:chgData name="Hamlet Markarian" userId="4926d2b407f31d77" providerId="LiveId" clId="{EEEC791B-24D3-4C70-B5BC-6F44A4C0C734}" dt="2020-04-09T18:02:33.671" v="57" actId="478"/>
          <ac:spMkLst>
            <pc:docMk/>
            <pc:sldMk cId="50890922" sldId="1437"/>
            <ac:spMk id="32" creationId="{64D5F241-3F06-4A4D-9FDD-D4EF1BE58B62}"/>
          </ac:spMkLst>
        </pc:spChg>
        <pc:spChg chg="del">
          <ac:chgData name="Hamlet Markarian" userId="4926d2b407f31d77" providerId="LiveId" clId="{EEEC791B-24D3-4C70-B5BC-6F44A4C0C734}" dt="2020-04-09T18:02:33.671" v="57" actId="478"/>
          <ac:spMkLst>
            <pc:docMk/>
            <pc:sldMk cId="50890922" sldId="1437"/>
            <ac:spMk id="35" creationId="{B8EE862B-E8FF-4C65-99E4-ECB04834E1DE}"/>
          </ac:spMkLst>
        </pc:spChg>
        <pc:spChg chg="del">
          <ac:chgData name="Hamlet Markarian" userId="4926d2b407f31d77" providerId="LiveId" clId="{EEEC791B-24D3-4C70-B5BC-6F44A4C0C734}" dt="2020-04-09T18:02:33.671" v="57" actId="478"/>
          <ac:spMkLst>
            <pc:docMk/>
            <pc:sldMk cId="50890922" sldId="1437"/>
            <ac:spMk id="36" creationId="{A197E1E2-B3C0-4939-B82E-1F883F02A484}"/>
          </ac:spMkLst>
        </pc:spChg>
        <pc:spChg chg="del">
          <ac:chgData name="Hamlet Markarian" userId="4926d2b407f31d77" providerId="LiveId" clId="{EEEC791B-24D3-4C70-B5BC-6F44A4C0C734}" dt="2020-04-09T18:02:33.671" v="57" actId="478"/>
          <ac:spMkLst>
            <pc:docMk/>
            <pc:sldMk cId="50890922" sldId="1437"/>
            <ac:spMk id="38" creationId="{BE7CF208-38D6-44D2-B54C-7990BBAB50D1}"/>
          </ac:spMkLst>
        </pc:spChg>
        <pc:spChg chg="del">
          <ac:chgData name="Hamlet Markarian" userId="4926d2b407f31d77" providerId="LiveId" clId="{EEEC791B-24D3-4C70-B5BC-6F44A4C0C734}" dt="2020-04-09T18:02:33.671" v="57" actId="478"/>
          <ac:spMkLst>
            <pc:docMk/>
            <pc:sldMk cId="50890922" sldId="1437"/>
            <ac:spMk id="40" creationId="{DEB72F24-61A3-4FC2-936F-B75E8F91CFE1}"/>
          </ac:spMkLst>
        </pc:spChg>
        <pc:spChg chg="del">
          <ac:chgData name="Hamlet Markarian" userId="4926d2b407f31d77" providerId="LiveId" clId="{EEEC791B-24D3-4C70-B5BC-6F44A4C0C734}" dt="2020-04-09T18:02:33.671" v="57" actId="478"/>
          <ac:spMkLst>
            <pc:docMk/>
            <pc:sldMk cId="50890922" sldId="1437"/>
            <ac:spMk id="43" creationId="{269EADA0-EADE-42FC-A895-925797CCE872}"/>
          </ac:spMkLst>
        </pc:spChg>
        <pc:spChg chg="del">
          <ac:chgData name="Hamlet Markarian" userId="4926d2b407f31d77" providerId="LiveId" clId="{EEEC791B-24D3-4C70-B5BC-6F44A4C0C734}" dt="2020-04-09T18:02:33.671" v="57" actId="478"/>
          <ac:spMkLst>
            <pc:docMk/>
            <pc:sldMk cId="50890922" sldId="1437"/>
            <ac:spMk id="44" creationId="{51728761-6AC5-4E5C-9FFC-334405B43FB4}"/>
          </ac:spMkLst>
        </pc:spChg>
        <pc:spChg chg="del">
          <ac:chgData name="Hamlet Markarian" userId="4926d2b407f31d77" providerId="LiveId" clId="{EEEC791B-24D3-4C70-B5BC-6F44A4C0C734}" dt="2020-04-09T18:02:33.671" v="57" actId="478"/>
          <ac:spMkLst>
            <pc:docMk/>
            <pc:sldMk cId="50890922" sldId="1437"/>
            <ac:spMk id="55" creationId="{E9C6FDCF-31DE-443F-A603-18D90FB08EAE}"/>
          </ac:spMkLst>
        </pc:spChg>
        <pc:spChg chg="del">
          <ac:chgData name="Hamlet Markarian" userId="4926d2b407f31d77" providerId="LiveId" clId="{EEEC791B-24D3-4C70-B5BC-6F44A4C0C734}" dt="2020-04-09T18:02:33.671" v="57" actId="478"/>
          <ac:spMkLst>
            <pc:docMk/>
            <pc:sldMk cId="50890922" sldId="1437"/>
            <ac:spMk id="59" creationId="{611C991E-7895-4C06-91D3-DEA32900292D}"/>
          </ac:spMkLst>
        </pc:spChg>
        <pc:grpChg chg="add del">
          <ac:chgData name="Hamlet Markarian" userId="4926d2b407f31d77" providerId="LiveId" clId="{EEEC791B-24D3-4C70-B5BC-6F44A4C0C734}" dt="2020-04-09T18:52:28.780" v="705" actId="478"/>
          <ac:grpSpMkLst>
            <pc:docMk/>
            <pc:sldMk cId="50890922" sldId="1437"/>
            <ac:grpSpMk id="18" creationId="{569B2457-86B8-4D61-A777-10E2080CD7E6}"/>
          </ac:grpSpMkLst>
        </pc:grpChg>
        <pc:graphicFrameChg chg="add mod modGraphic">
          <ac:chgData name="Hamlet Markarian" userId="4926d2b407f31d77" providerId="LiveId" clId="{EEEC791B-24D3-4C70-B5BC-6F44A4C0C734}" dt="2020-04-09T19:52:02.841" v="1120" actId="20577"/>
          <ac:graphicFrameMkLst>
            <pc:docMk/>
            <pc:sldMk cId="50890922" sldId="1437"/>
            <ac:graphicFrameMk id="10" creationId="{D1115644-95BC-4F40-AD63-106E5DA01B65}"/>
          </ac:graphicFrameMkLst>
        </pc:graphicFrameChg>
        <pc:picChg chg="add del">
          <ac:chgData name="Hamlet Markarian" userId="4926d2b407f31d77" providerId="LiveId" clId="{EEEC791B-24D3-4C70-B5BC-6F44A4C0C734}" dt="2020-04-09T18:52:47.956" v="708"/>
          <ac:picMkLst>
            <pc:docMk/>
            <pc:sldMk cId="50890922" sldId="1437"/>
            <ac:picMk id="12" creationId="{FBCC2310-56C8-4D75-9D76-33DE4B0AF34D}"/>
          </ac:picMkLst>
        </pc:picChg>
        <pc:picChg chg="add del ord">
          <ac:chgData name="Hamlet Markarian" userId="4926d2b407f31d77" providerId="LiveId" clId="{EEEC791B-24D3-4C70-B5BC-6F44A4C0C734}" dt="2020-04-09T19:18:17.524" v="1034" actId="478"/>
          <ac:picMkLst>
            <pc:docMk/>
            <pc:sldMk cId="50890922" sldId="1437"/>
            <ac:picMk id="17" creationId="{191D3137-BF3F-4960-9293-E870D1A89B0D}"/>
          </ac:picMkLst>
        </pc:picChg>
        <pc:picChg chg="add del">
          <ac:chgData name="Hamlet Markarian" userId="4926d2b407f31d77" providerId="LiveId" clId="{EEEC791B-24D3-4C70-B5BC-6F44A4C0C734}" dt="2020-04-09T19:05:46.205" v="869" actId="478"/>
          <ac:picMkLst>
            <pc:docMk/>
            <pc:sldMk cId="50890922" sldId="1437"/>
            <ac:picMk id="27" creationId="{0CB24E4A-A71D-4C39-A7B1-DA4786E6509D}"/>
          </ac:picMkLst>
        </pc:picChg>
        <pc:picChg chg="add">
          <ac:chgData name="Hamlet Markarian" userId="4926d2b407f31d77" providerId="LiveId" clId="{EEEC791B-24D3-4C70-B5BC-6F44A4C0C734}" dt="2020-04-09T19:18:17.815" v="1035"/>
          <ac:picMkLst>
            <pc:docMk/>
            <pc:sldMk cId="50890922" sldId="1437"/>
            <ac:picMk id="30" creationId="{34D0E67C-D226-4DF5-9D1B-EAB51874B8F3}"/>
          </ac:picMkLst>
        </pc:picChg>
        <pc:picChg chg="del">
          <ac:chgData name="Hamlet Markarian" userId="4926d2b407f31d77" providerId="LiveId" clId="{EEEC791B-24D3-4C70-B5BC-6F44A4C0C734}" dt="2020-04-09T18:52:49.596" v="709" actId="478"/>
          <ac:picMkLst>
            <pc:docMk/>
            <pc:sldMk cId="50890922" sldId="1437"/>
            <ac:picMk id="34" creationId="{59B8E063-71E3-4FEB-A3B7-233EB3AF93E1}"/>
          </ac:picMkLst>
        </pc:picChg>
      </pc:sldChg>
      <pc:sldChg chg="modSp">
        <pc:chgData name="Hamlet Markarian" userId="4926d2b407f31d77" providerId="LiveId" clId="{EEEC791B-24D3-4C70-B5BC-6F44A4C0C734}" dt="2020-04-09T18:04:02.221" v="75" actId="20577"/>
        <pc:sldMkLst>
          <pc:docMk/>
          <pc:sldMk cId="2779411540" sldId="1439"/>
        </pc:sldMkLst>
        <pc:spChg chg="mod">
          <ac:chgData name="Hamlet Markarian" userId="4926d2b407f31d77" providerId="LiveId" clId="{EEEC791B-24D3-4C70-B5BC-6F44A4C0C734}" dt="2020-04-09T18:04:02.221" v="75" actId="20577"/>
          <ac:spMkLst>
            <pc:docMk/>
            <pc:sldMk cId="2779411540" sldId="1439"/>
            <ac:spMk id="27" creationId="{66FA05EE-8593-4C20-A3F2-69F2EF4F1CC9}"/>
          </ac:spMkLst>
        </pc:spChg>
      </pc:sldChg>
      <pc:sldChg chg="addSp delSp modSp add">
        <pc:chgData name="Hamlet Markarian" userId="4926d2b407f31d77" providerId="LiveId" clId="{EEEC791B-24D3-4C70-B5BC-6F44A4C0C734}" dt="2020-04-09T19:37:47.963" v="1107" actId="1036"/>
        <pc:sldMkLst>
          <pc:docMk/>
          <pc:sldMk cId="67160810" sldId="1444"/>
        </pc:sldMkLst>
        <pc:spChg chg="add mod">
          <ac:chgData name="Hamlet Markarian" userId="4926d2b407f31d77" providerId="LiveId" clId="{EEEC791B-24D3-4C70-B5BC-6F44A4C0C734}" dt="2020-04-09T19:17:40.889" v="1030" actId="948"/>
          <ac:spMkLst>
            <pc:docMk/>
            <pc:sldMk cId="67160810" sldId="1444"/>
            <ac:spMk id="3" creationId="{69143F2E-14E3-4C27-A703-D17E76B040C7}"/>
          </ac:spMkLst>
        </pc:spChg>
        <pc:spChg chg="add mod">
          <ac:chgData name="Hamlet Markarian" userId="4926d2b407f31d77" providerId="LiveId" clId="{EEEC791B-24D3-4C70-B5BC-6F44A4C0C734}" dt="2020-04-09T19:17:44.461" v="1031" actId="948"/>
          <ac:spMkLst>
            <pc:docMk/>
            <pc:sldMk cId="67160810" sldId="1444"/>
            <ac:spMk id="9" creationId="{73A164E9-DFE0-4EED-9DB0-9E311A18B1DD}"/>
          </ac:spMkLst>
        </pc:spChg>
        <pc:spChg chg="add mod topLvl">
          <ac:chgData name="Hamlet Markarian" userId="4926d2b407f31d77" providerId="LiveId" clId="{EEEC791B-24D3-4C70-B5BC-6F44A4C0C734}" dt="2020-04-09T19:16:21.500" v="1010" actId="164"/>
          <ac:spMkLst>
            <pc:docMk/>
            <pc:sldMk cId="67160810" sldId="1444"/>
            <ac:spMk id="11" creationId="{86026ECE-C256-4D0B-A2E4-119E0B3A7247}"/>
          </ac:spMkLst>
        </pc:spChg>
        <pc:spChg chg="add mod topLvl">
          <ac:chgData name="Hamlet Markarian" userId="4926d2b407f31d77" providerId="LiveId" clId="{EEEC791B-24D3-4C70-B5BC-6F44A4C0C734}" dt="2020-04-09T19:16:16.516" v="1008" actId="164"/>
          <ac:spMkLst>
            <pc:docMk/>
            <pc:sldMk cId="67160810" sldId="1444"/>
            <ac:spMk id="12" creationId="{86AD61DF-BE26-44DC-837C-1B67F40B732C}"/>
          </ac:spMkLst>
        </pc:spChg>
        <pc:spChg chg="add mod topLvl">
          <ac:chgData name="Hamlet Markarian" userId="4926d2b407f31d77" providerId="LiveId" clId="{EEEC791B-24D3-4C70-B5BC-6F44A4C0C734}" dt="2020-04-09T19:16:14.620" v="1007" actId="164"/>
          <ac:spMkLst>
            <pc:docMk/>
            <pc:sldMk cId="67160810" sldId="1444"/>
            <ac:spMk id="13" creationId="{4BEE6566-C57B-4023-9079-DA722AD24272}"/>
          </ac:spMkLst>
        </pc:spChg>
        <pc:spChg chg="add mod">
          <ac:chgData name="Hamlet Markarian" userId="4926d2b407f31d77" providerId="LiveId" clId="{EEEC791B-24D3-4C70-B5BC-6F44A4C0C734}" dt="2020-04-09T19:29:34.559" v="1078" actId="20577"/>
          <ac:spMkLst>
            <pc:docMk/>
            <pc:sldMk cId="67160810" sldId="1444"/>
            <ac:spMk id="14" creationId="{DA17CE84-4D70-4894-AAEC-9D41B0A05EC6}"/>
          </ac:spMkLst>
        </pc:spChg>
        <pc:spChg chg="add del mod">
          <ac:chgData name="Hamlet Markarian" userId="4926d2b407f31d77" providerId="LiveId" clId="{EEEC791B-24D3-4C70-B5BC-6F44A4C0C734}" dt="2020-04-09T19:13:38.420" v="965" actId="478"/>
          <ac:spMkLst>
            <pc:docMk/>
            <pc:sldMk cId="67160810" sldId="1444"/>
            <ac:spMk id="15" creationId="{AB896598-360F-4991-8143-DAE301EADC4C}"/>
          </ac:spMkLst>
        </pc:spChg>
        <pc:spChg chg="add del mod">
          <ac:chgData name="Hamlet Markarian" userId="4926d2b407f31d77" providerId="LiveId" clId="{EEEC791B-24D3-4C70-B5BC-6F44A4C0C734}" dt="2020-04-09T19:13:34.644" v="964" actId="478"/>
          <ac:spMkLst>
            <pc:docMk/>
            <pc:sldMk cId="67160810" sldId="1444"/>
            <ac:spMk id="18" creationId="{1C9D63EA-860C-40A5-9819-7E550BFCDF69}"/>
          </ac:spMkLst>
        </pc:spChg>
        <pc:spChg chg="mod">
          <ac:chgData name="Hamlet Markarian" userId="4926d2b407f31d77" providerId="LiveId" clId="{EEEC791B-24D3-4C70-B5BC-6F44A4C0C734}" dt="2020-04-09T19:13:23.220" v="960" actId="1076"/>
          <ac:spMkLst>
            <pc:docMk/>
            <pc:sldMk cId="67160810" sldId="1444"/>
            <ac:spMk id="19" creationId="{42101231-1855-46EE-A3D9-B84E75ACB56A}"/>
          </ac:spMkLst>
        </pc:spChg>
        <pc:spChg chg="add mod">
          <ac:chgData name="Hamlet Markarian" userId="4926d2b407f31d77" providerId="LiveId" clId="{EEEC791B-24D3-4C70-B5BC-6F44A4C0C734}" dt="2020-04-09T19:29:41.655" v="1081" actId="20577"/>
          <ac:spMkLst>
            <pc:docMk/>
            <pc:sldMk cId="67160810" sldId="1444"/>
            <ac:spMk id="20" creationId="{CE3F595F-589F-47F3-B663-270703409D88}"/>
          </ac:spMkLst>
        </pc:spChg>
        <pc:spChg chg="add mod">
          <ac:chgData name="Hamlet Markarian" userId="4926d2b407f31d77" providerId="LiveId" clId="{EEEC791B-24D3-4C70-B5BC-6F44A4C0C734}" dt="2020-04-09T19:29:45.184" v="1084" actId="20577"/>
          <ac:spMkLst>
            <pc:docMk/>
            <pc:sldMk cId="67160810" sldId="1444"/>
            <ac:spMk id="21" creationId="{F2C3B36B-AFC2-468A-8898-EB7B70632C0A}"/>
          </ac:spMkLst>
        </pc:spChg>
        <pc:spChg chg="del">
          <ac:chgData name="Hamlet Markarian" userId="4926d2b407f31d77" providerId="LiveId" clId="{EEEC791B-24D3-4C70-B5BC-6F44A4C0C734}" dt="2020-04-09T19:09:22.284" v="886" actId="478"/>
          <ac:spMkLst>
            <pc:docMk/>
            <pc:sldMk cId="67160810" sldId="1444"/>
            <ac:spMk id="28" creationId="{26E06309-8166-418F-A84A-2A0DB997FF97}"/>
          </ac:spMkLst>
        </pc:spChg>
        <pc:grpChg chg="add del mod">
          <ac:chgData name="Hamlet Markarian" userId="4926d2b407f31d77" providerId="LiveId" clId="{EEEC791B-24D3-4C70-B5BC-6F44A4C0C734}" dt="2020-04-09T19:12:32.924" v="937" actId="165"/>
          <ac:grpSpMkLst>
            <pc:docMk/>
            <pc:sldMk cId="67160810" sldId="1444"/>
            <ac:grpSpMk id="4" creationId="{2A26398A-7521-4A84-99C6-29EBAA2751F0}"/>
          </ac:grpSpMkLst>
        </pc:grpChg>
        <pc:grpChg chg="add mod">
          <ac:chgData name="Hamlet Markarian" userId="4926d2b407f31d77" providerId="LiveId" clId="{EEEC791B-24D3-4C70-B5BC-6F44A4C0C734}" dt="2020-04-09T19:37:47.963" v="1107" actId="1036"/>
          <ac:grpSpMkLst>
            <pc:docMk/>
            <pc:sldMk cId="67160810" sldId="1444"/>
            <ac:grpSpMk id="5" creationId="{80F1453E-0B2A-400E-8E0D-D4C159AFAA23}"/>
          </ac:grpSpMkLst>
        </pc:grpChg>
        <pc:grpChg chg="add mod">
          <ac:chgData name="Hamlet Markarian" userId="4926d2b407f31d77" providerId="LiveId" clId="{EEEC791B-24D3-4C70-B5BC-6F44A4C0C734}" dt="2020-04-09T19:37:47.963" v="1107" actId="1036"/>
          <ac:grpSpMkLst>
            <pc:docMk/>
            <pc:sldMk cId="67160810" sldId="1444"/>
            <ac:grpSpMk id="6" creationId="{10D08129-8302-4887-B209-9B09A44C1649}"/>
          </ac:grpSpMkLst>
        </pc:grpChg>
        <pc:grpChg chg="add mod">
          <ac:chgData name="Hamlet Markarian" userId="4926d2b407f31d77" providerId="LiveId" clId="{EEEC791B-24D3-4C70-B5BC-6F44A4C0C734}" dt="2020-04-09T19:37:47.963" v="1107" actId="1036"/>
          <ac:grpSpMkLst>
            <pc:docMk/>
            <pc:sldMk cId="67160810" sldId="1444"/>
            <ac:grpSpMk id="7" creationId="{899ACB72-1FFE-4561-B634-B7E402A65A13}"/>
          </ac:grpSpMkLst>
        </pc:grpChg>
        <pc:graphicFrameChg chg="del">
          <ac:chgData name="Hamlet Markarian" userId="4926d2b407f31d77" providerId="LiveId" clId="{EEEC791B-24D3-4C70-B5BC-6F44A4C0C734}" dt="2020-04-09T19:09:20.117" v="885" actId="478"/>
          <ac:graphicFrameMkLst>
            <pc:docMk/>
            <pc:sldMk cId="67160810" sldId="1444"/>
            <ac:graphicFrameMk id="10" creationId="{D1115644-95BC-4F40-AD63-106E5DA01B65}"/>
          </ac:graphicFrameMkLst>
        </pc:graphicFrameChg>
        <pc:picChg chg="del">
          <ac:chgData name="Hamlet Markarian" userId="4926d2b407f31d77" providerId="LiveId" clId="{EEEC791B-24D3-4C70-B5BC-6F44A4C0C734}" dt="2020-04-09T19:18:20.140" v="1036" actId="478"/>
          <ac:picMkLst>
            <pc:docMk/>
            <pc:sldMk cId="67160810" sldId="1444"/>
            <ac:picMk id="17" creationId="{191D3137-BF3F-4960-9293-E870D1A89B0D}"/>
          </ac:picMkLst>
        </pc:picChg>
        <pc:picChg chg="add">
          <ac:chgData name="Hamlet Markarian" userId="4926d2b407f31d77" providerId="LiveId" clId="{EEEC791B-24D3-4C70-B5BC-6F44A4C0C734}" dt="2020-04-09T19:18:20.382" v="1037"/>
          <ac:picMkLst>
            <pc:docMk/>
            <pc:sldMk cId="67160810" sldId="1444"/>
            <ac:picMk id="22" creationId="{6EC43757-C97F-41D2-9E16-7785831773E6}"/>
          </ac:picMkLst>
        </pc:picChg>
      </pc:sldChg>
      <pc:sldChg chg="addSp delSp modSp add">
        <pc:chgData name="Hamlet Markarian" userId="4926d2b407f31d77" providerId="LiveId" clId="{EEEC791B-24D3-4C70-B5BC-6F44A4C0C734}" dt="2020-04-09T20:34:39.051" v="1313" actId="14100"/>
        <pc:sldMkLst>
          <pc:docMk/>
          <pc:sldMk cId="3312975176" sldId="1445"/>
        </pc:sldMkLst>
        <pc:spChg chg="del">
          <ac:chgData name="Hamlet Markarian" userId="4926d2b407f31d77" providerId="LiveId" clId="{EEEC791B-24D3-4C70-B5BC-6F44A4C0C734}" dt="2020-04-09T20:00:23.372" v="1122" actId="478"/>
          <ac:spMkLst>
            <pc:docMk/>
            <pc:sldMk cId="3312975176" sldId="1445"/>
            <ac:spMk id="3" creationId="{69143F2E-14E3-4C27-A703-D17E76B040C7}"/>
          </ac:spMkLst>
        </pc:spChg>
        <pc:spChg chg="del">
          <ac:chgData name="Hamlet Markarian" userId="4926d2b407f31d77" providerId="LiveId" clId="{EEEC791B-24D3-4C70-B5BC-6F44A4C0C734}" dt="2020-04-09T20:00:23.372" v="1122" actId="478"/>
          <ac:spMkLst>
            <pc:docMk/>
            <pc:sldMk cId="3312975176" sldId="1445"/>
            <ac:spMk id="9" creationId="{73A164E9-DFE0-4EED-9DB0-9E311A18B1DD}"/>
          </ac:spMkLst>
        </pc:spChg>
        <pc:spChg chg="mod">
          <ac:chgData name="Hamlet Markarian" userId="4926d2b407f31d77" providerId="LiveId" clId="{EEEC791B-24D3-4C70-B5BC-6F44A4C0C734}" dt="2020-04-09T20:07:19.373" v="1184" actId="6549"/>
          <ac:spMkLst>
            <pc:docMk/>
            <pc:sldMk cId="3312975176" sldId="1445"/>
            <ac:spMk id="16" creationId="{51A55428-D23F-4777-96FE-D91E0B26310D}"/>
          </ac:spMkLst>
        </pc:spChg>
        <pc:spChg chg="add mod">
          <ac:chgData name="Hamlet Markarian" userId="4926d2b407f31d77" providerId="LiveId" clId="{EEEC791B-24D3-4C70-B5BC-6F44A4C0C734}" dt="2020-04-09T20:22:37.884" v="1210" actId="1036"/>
          <ac:spMkLst>
            <pc:docMk/>
            <pc:sldMk cId="3312975176" sldId="1445"/>
            <ac:spMk id="17" creationId="{F26253F6-537A-4F07-B26E-8729EB3B13F3}"/>
          </ac:spMkLst>
        </pc:spChg>
        <pc:spChg chg="add mod">
          <ac:chgData name="Hamlet Markarian" userId="4926d2b407f31d77" providerId="LiveId" clId="{EEEC791B-24D3-4C70-B5BC-6F44A4C0C734}" dt="2020-04-09T20:28:44.325" v="1248" actId="14100"/>
          <ac:spMkLst>
            <pc:docMk/>
            <pc:sldMk cId="3312975176" sldId="1445"/>
            <ac:spMk id="18" creationId="{175E7200-6738-4807-9933-95B8A89DCB86}"/>
          </ac:spMkLst>
        </pc:spChg>
        <pc:spChg chg="add mod">
          <ac:chgData name="Hamlet Markarian" userId="4926d2b407f31d77" providerId="LiveId" clId="{EEEC791B-24D3-4C70-B5BC-6F44A4C0C734}" dt="2020-04-09T20:28:32.073" v="1245" actId="1076"/>
          <ac:spMkLst>
            <pc:docMk/>
            <pc:sldMk cId="3312975176" sldId="1445"/>
            <ac:spMk id="23" creationId="{BB5302AF-0B9D-42E8-982A-A2EEE5C04C42}"/>
          </ac:spMkLst>
        </pc:spChg>
        <pc:spChg chg="add mod">
          <ac:chgData name="Hamlet Markarian" userId="4926d2b407f31d77" providerId="LiveId" clId="{EEEC791B-24D3-4C70-B5BC-6F44A4C0C734}" dt="2020-04-09T20:33:03.902" v="1283" actId="14100"/>
          <ac:spMkLst>
            <pc:docMk/>
            <pc:sldMk cId="3312975176" sldId="1445"/>
            <ac:spMk id="26" creationId="{17B2AE47-984D-4E1B-9D11-B113DA5BC488}"/>
          </ac:spMkLst>
        </pc:spChg>
        <pc:spChg chg="add mod">
          <ac:chgData name="Hamlet Markarian" userId="4926d2b407f31d77" providerId="LiveId" clId="{EEEC791B-24D3-4C70-B5BC-6F44A4C0C734}" dt="2020-04-09T20:33:11.343" v="1286" actId="1076"/>
          <ac:spMkLst>
            <pc:docMk/>
            <pc:sldMk cId="3312975176" sldId="1445"/>
            <ac:spMk id="27" creationId="{604D6084-6E2D-4DA3-A487-75AE4C577068}"/>
          </ac:spMkLst>
        </pc:spChg>
        <pc:spChg chg="add mod">
          <ac:chgData name="Hamlet Markarian" userId="4926d2b407f31d77" providerId="LiveId" clId="{EEEC791B-24D3-4C70-B5BC-6F44A4C0C734}" dt="2020-04-09T20:33:13.734" v="1287" actId="14100"/>
          <ac:spMkLst>
            <pc:docMk/>
            <pc:sldMk cId="3312975176" sldId="1445"/>
            <ac:spMk id="29" creationId="{5C13C71F-0CF0-47FF-B203-782B4CE172AC}"/>
          </ac:spMkLst>
        </pc:spChg>
        <pc:spChg chg="add mod">
          <ac:chgData name="Hamlet Markarian" userId="4926d2b407f31d77" providerId="LiveId" clId="{EEEC791B-24D3-4C70-B5BC-6F44A4C0C734}" dt="2020-04-09T20:34:11.723" v="1301" actId="14100"/>
          <ac:spMkLst>
            <pc:docMk/>
            <pc:sldMk cId="3312975176" sldId="1445"/>
            <ac:spMk id="30" creationId="{631E916F-B9B4-4C1E-8B2C-FA2AE384A4E4}"/>
          </ac:spMkLst>
        </pc:spChg>
        <pc:spChg chg="add mod">
          <ac:chgData name="Hamlet Markarian" userId="4926d2b407f31d77" providerId="LiveId" clId="{EEEC791B-24D3-4C70-B5BC-6F44A4C0C734}" dt="2020-04-09T20:34:39.051" v="1313" actId="14100"/>
          <ac:spMkLst>
            <pc:docMk/>
            <pc:sldMk cId="3312975176" sldId="1445"/>
            <ac:spMk id="32" creationId="{D53B1856-40A5-4DA8-8A1B-F3CFB52E1105}"/>
          </ac:spMkLst>
        </pc:spChg>
        <pc:grpChg chg="del">
          <ac:chgData name="Hamlet Markarian" userId="4926d2b407f31d77" providerId="LiveId" clId="{EEEC791B-24D3-4C70-B5BC-6F44A4C0C734}" dt="2020-04-09T20:00:23.372" v="1122" actId="478"/>
          <ac:grpSpMkLst>
            <pc:docMk/>
            <pc:sldMk cId="3312975176" sldId="1445"/>
            <ac:grpSpMk id="5" creationId="{80F1453E-0B2A-400E-8E0D-D4C159AFAA23}"/>
          </ac:grpSpMkLst>
        </pc:grpChg>
        <pc:grpChg chg="del">
          <ac:chgData name="Hamlet Markarian" userId="4926d2b407f31d77" providerId="LiveId" clId="{EEEC791B-24D3-4C70-B5BC-6F44A4C0C734}" dt="2020-04-09T20:00:23.372" v="1122" actId="478"/>
          <ac:grpSpMkLst>
            <pc:docMk/>
            <pc:sldMk cId="3312975176" sldId="1445"/>
            <ac:grpSpMk id="6" creationId="{10D08129-8302-4887-B209-9B09A44C1649}"/>
          </ac:grpSpMkLst>
        </pc:grpChg>
        <pc:grpChg chg="del">
          <ac:chgData name="Hamlet Markarian" userId="4926d2b407f31d77" providerId="LiveId" clId="{EEEC791B-24D3-4C70-B5BC-6F44A4C0C734}" dt="2020-04-09T20:00:23.372" v="1122" actId="478"/>
          <ac:grpSpMkLst>
            <pc:docMk/>
            <pc:sldMk cId="3312975176" sldId="1445"/>
            <ac:grpSpMk id="7" creationId="{899ACB72-1FFE-4561-B634-B7E402A65A13}"/>
          </ac:grpSpMkLst>
        </pc:grpChg>
        <pc:picChg chg="mod">
          <ac:chgData name="Hamlet Markarian" userId="4926d2b407f31d77" providerId="LiveId" clId="{EEEC791B-24D3-4C70-B5BC-6F44A4C0C734}" dt="2020-04-09T20:00:37.057" v="1123" actId="207"/>
          <ac:picMkLst>
            <pc:docMk/>
            <pc:sldMk cId="3312975176" sldId="1445"/>
            <ac:picMk id="22" creationId="{6EC43757-C97F-41D2-9E16-7785831773E6}"/>
          </ac:picMkLst>
        </pc:picChg>
        <pc:picChg chg="add mod">
          <ac:chgData name="Hamlet Markarian" userId="4926d2b407f31d77" providerId="LiveId" clId="{EEEC791B-24D3-4C70-B5BC-6F44A4C0C734}" dt="2020-04-09T20:29:31.495" v="1250" actId="207"/>
          <ac:picMkLst>
            <pc:docMk/>
            <pc:sldMk cId="3312975176" sldId="1445"/>
            <ac:picMk id="24" creationId="{85494F66-867E-4000-B1A4-74B959DF89CA}"/>
          </ac:picMkLst>
        </pc:picChg>
        <pc:picChg chg="add mod">
          <ac:chgData name="Hamlet Markarian" userId="4926d2b407f31d77" providerId="LiveId" clId="{EEEC791B-24D3-4C70-B5BC-6F44A4C0C734}" dt="2020-04-09T20:28:41.731" v="1247" actId="1076"/>
          <ac:picMkLst>
            <pc:docMk/>
            <pc:sldMk cId="3312975176" sldId="1445"/>
            <ac:picMk id="25" creationId="{01940D3D-FAD7-4A66-98A3-91AA018EDB2E}"/>
          </ac:picMkLst>
        </pc:picChg>
        <pc:picChg chg="add mod">
          <ac:chgData name="Hamlet Markarian" userId="4926d2b407f31d77" providerId="LiveId" clId="{EEEC791B-24D3-4C70-B5BC-6F44A4C0C734}" dt="2020-04-09T20:33:11.343" v="1286" actId="1076"/>
          <ac:picMkLst>
            <pc:docMk/>
            <pc:sldMk cId="3312975176" sldId="1445"/>
            <ac:picMk id="28" creationId="{19A16CC9-6004-48CC-909E-E5A63138AD36}"/>
          </ac:picMkLst>
        </pc:picChg>
        <pc:picChg chg="add mod">
          <ac:chgData name="Hamlet Markarian" userId="4926d2b407f31d77" providerId="LiveId" clId="{EEEC791B-24D3-4C70-B5BC-6F44A4C0C734}" dt="2020-04-09T20:33:32.682" v="1288" actId="571"/>
          <ac:picMkLst>
            <pc:docMk/>
            <pc:sldMk cId="3312975176" sldId="1445"/>
            <ac:picMk id="31" creationId="{DAAB7DCB-7156-48DA-9DAE-0A73F65E4BDC}"/>
          </ac:picMkLst>
        </pc:picChg>
      </pc:sldChg>
      <pc:sldChg chg="addSp delSp modSp add">
        <pc:chgData name="Hamlet Markarian" userId="4926d2b407f31d77" providerId="LiveId" clId="{EEEC791B-24D3-4C70-B5BC-6F44A4C0C734}" dt="2020-04-09T22:07:14.857" v="2263"/>
        <pc:sldMkLst>
          <pc:docMk/>
          <pc:sldMk cId="877979776" sldId="1446"/>
        </pc:sldMkLst>
        <pc:spChg chg="del">
          <ac:chgData name="Hamlet Markarian" userId="4926d2b407f31d77" providerId="LiveId" clId="{EEEC791B-24D3-4C70-B5BC-6F44A4C0C734}" dt="2020-04-09T20:36:22.148" v="1321" actId="478"/>
          <ac:spMkLst>
            <pc:docMk/>
            <pc:sldMk cId="877979776" sldId="1446"/>
            <ac:spMk id="17" creationId="{F26253F6-537A-4F07-B26E-8729EB3B13F3}"/>
          </ac:spMkLst>
        </pc:spChg>
        <pc:spChg chg="mod">
          <ac:chgData name="Hamlet Markarian" userId="4926d2b407f31d77" providerId="LiveId" clId="{EEEC791B-24D3-4C70-B5BC-6F44A4C0C734}" dt="2020-04-09T20:36:15.572" v="1320" actId="1036"/>
          <ac:spMkLst>
            <pc:docMk/>
            <pc:sldMk cId="877979776" sldId="1446"/>
            <ac:spMk id="18" creationId="{175E7200-6738-4807-9933-95B8A89DCB86}"/>
          </ac:spMkLst>
        </pc:spChg>
        <pc:spChg chg="add mod">
          <ac:chgData name="Hamlet Markarian" userId="4926d2b407f31d77" providerId="LiveId" clId="{EEEC791B-24D3-4C70-B5BC-6F44A4C0C734}" dt="2020-04-09T20:39:46.036" v="1484" actId="12789"/>
          <ac:spMkLst>
            <pc:docMk/>
            <pc:sldMk cId="877979776" sldId="1446"/>
            <ac:spMk id="20" creationId="{A6C01E31-A6E5-44BD-BD71-4D85E68D751E}"/>
          </ac:spMkLst>
        </pc:spChg>
        <pc:spChg chg="add mod">
          <ac:chgData name="Hamlet Markarian" userId="4926d2b407f31d77" providerId="LiveId" clId="{EEEC791B-24D3-4C70-B5BC-6F44A4C0C734}" dt="2020-04-09T20:41:33.588" v="1511" actId="14100"/>
          <ac:spMkLst>
            <pc:docMk/>
            <pc:sldMk cId="877979776" sldId="1446"/>
            <ac:spMk id="21" creationId="{7B93F637-848B-42C9-A111-6E826ED06BCD}"/>
          </ac:spMkLst>
        </pc:spChg>
        <pc:spChg chg="del">
          <ac:chgData name="Hamlet Markarian" userId="4926d2b407f31d77" providerId="LiveId" clId="{EEEC791B-24D3-4C70-B5BC-6F44A4C0C734}" dt="2020-04-09T20:36:22.148" v="1321" actId="478"/>
          <ac:spMkLst>
            <pc:docMk/>
            <pc:sldMk cId="877979776" sldId="1446"/>
            <ac:spMk id="23" creationId="{BB5302AF-0B9D-42E8-982A-A2EEE5C04C42}"/>
          </ac:spMkLst>
        </pc:spChg>
        <pc:spChg chg="del">
          <ac:chgData name="Hamlet Markarian" userId="4926d2b407f31d77" providerId="LiveId" clId="{EEEC791B-24D3-4C70-B5BC-6F44A4C0C734}" dt="2020-04-09T20:36:22.148" v="1321" actId="478"/>
          <ac:spMkLst>
            <pc:docMk/>
            <pc:sldMk cId="877979776" sldId="1446"/>
            <ac:spMk id="26" creationId="{17B2AE47-984D-4E1B-9D11-B113DA5BC488}"/>
          </ac:spMkLst>
        </pc:spChg>
        <pc:spChg chg="del">
          <ac:chgData name="Hamlet Markarian" userId="4926d2b407f31d77" providerId="LiveId" clId="{EEEC791B-24D3-4C70-B5BC-6F44A4C0C734}" dt="2020-04-09T20:36:22.148" v="1321" actId="478"/>
          <ac:spMkLst>
            <pc:docMk/>
            <pc:sldMk cId="877979776" sldId="1446"/>
            <ac:spMk id="27" creationId="{604D6084-6E2D-4DA3-A487-75AE4C577068}"/>
          </ac:spMkLst>
        </pc:spChg>
        <pc:spChg chg="del">
          <ac:chgData name="Hamlet Markarian" userId="4926d2b407f31d77" providerId="LiveId" clId="{EEEC791B-24D3-4C70-B5BC-6F44A4C0C734}" dt="2020-04-09T20:36:22.148" v="1321" actId="478"/>
          <ac:spMkLst>
            <pc:docMk/>
            <pc:sldMk cId="877979776" sldId="1446"/>
            <ac:spMk id="29" creationId="{5C13C71F-0CF0-47FF-B203-782B4CE172AC}"/>
          </ac:spMkLst>
        </pc:spChg>
        <pc:spChg chg="del">
          <ac:chgData name="Hamlet Markarian" userId="4926d2b407f31d77" providerId="LiveId" clId="{EEEC791B-24D3-4C70-B5BC-6F44A4C0C734}" dt="2020-04-09T20:36:22.148" v="1321" actId="478"/>
          <ac:spMkLst>
            <pc:docMk/>
            <pc:sldMk cId="877979776" sldId="1446"/>
            <ac:spMk id="30" creationId="{631E916F-B9B4-4C1E-8B2C-FA2AE384A4E4}"/>
          </ac:spMkLst>
        </pc:spChg>
        <pc:spChg chg="del">
          <ac:chgData name="Hamlet Markarian" userId="4926d2b407f31d77" providerId="LiveId" clId="{EEEC791B-24D3-4C70-B5BC-6F44A4C0C734}" dt="2020-04-09T20:36:22.148" v="1321" actId="478"/>
          <ac:spMkLst>
            <pc:docMk/>
            <pc:sldMk cId="877979776" sldId="1446"/>
            <ac:spMk id="32" creationId="{D53B1856-40A5-4DA8-8A1B-F3CFB52E1105}"/>
          </ac:spMkLst>
        </pc:spChg>
        <pc:spChg chg="add mod">
          <ac:chgData name="Hamlet Markarian" userId="4926d2b407f31d77" providerId="LiveId" clId="{EEEC791B-24D3-4C70-B5BC-6F44A4C0C734}" dt="2020-04-09T20:40:06.109" v="1490" actId="14100"/>
          <ac:spMkLst>
            <pc:docMk/>
            <pc:sldMk cId="877979776" sldId="1446"/>
            <ac:spMk id="33" creationId="{4E2A0716-B2AE-4A15-A07F-48D4D4E09B3F}"/>
          </ac:spMkLst>
        </pc:spChg>
        <pc:spChg chg="add mod">
          <ac:chgData name="Hamlet Markarian" userId="4926d2b407f31d77" providerId="LiveId" clId="{EEEC791B-24D3-4C70-B5BC-6F44A4C0C734}" dt="2020-04-09T20:59:11.174" v="1700" actId="207"/>
          <ac:spMkLst>
            <pc:docMk/>
            <pc:sldMk cId="877979776" sldId="1446"/>
            <ac:spMk id="34" creationId="{046EA2AD-E94A-4DB8-9B3E-EEE3A96FA23D}"/>
          </ac:spMkLst>
        </pc:spChg>
        <pc:spChg chg="add mod">
          <ac:chgData name="Hamlet Markarian" userId="4926d2b407f31d77" providerId="LiveId" clId="{EEEC791B-24D3-4C70-B5BC-6F44A4C0C734}" dt="2020-04-09T20:41:31.254" v="1510" actId="14100"/>
          <ac:spMkLst>
            <pc:docMk/>
            <pc:sldMk cId="877979776" sldId="1446"/>
            <ac:spMk id="36" creationId="{3827FAA7-E6F6-4BE8-ACB9-F1D0EA552F8B}"/>
          </ac:spMkLst>
        </pc:spChg>
        <pc:spChg chg="add mod">
          <ac:chgData name="Hamlet Markarian" userId="4926d2b407f31d77" providerId="LiveId" clId="{EEEC791B-24D3-4C70-B5BC-6F44A4C0C734}" dt="2020-04-09T20:42:20.062" v="1529" actId="20577"/>
          <ac:spMkLst>
            <pc:docMk/>
            <pc:sldMk cId="877979776" sldId="1446"/>
            <ac:spMk id="37" creationId="{0FD08A42-CF25-4B0F-8B45-E5C388D610BB}"/>
          </ac:spMkLst>
        </pc:spChg>
        <pc:spChg chg="add mod">
          <ac:chgData name="Hamlet Markarian" userId="4926d2b407f31d77" providerId="LiveId" clId="{EEEC791B-24D3-4C70-B5BC-6F44A4C0C734}" dt="2020-04-09T22:07:14.857" v="2263"/>
          <ac:spMkLst>
            <pc:docMk/>
            <pc:sldMk cId="877979776" sldId="1446"/>
            <ac:spMk id="38" creationId="{14453136-C882-44FF-973B-E095C3C9C485}"/>
          </ac:spMkLst>
        </pc:spChg>
        <pc:spChg chg="add mod">
          <ac:chgData name="Hamlet Markarian" userId="4926d2b407f31d77" providerId="LiveId" clId="{EEEC791B-24D3-4C70-B5BC-6F44A4C0C734}" dt="2020-04-09T20:44:03.529" v="1558" actId="1076"/>
          <ac:spMkLst>
            <pc:docMk/>
            <pc:sldMk cId="877979776" sldId="1446"/>
            <ac:spMk id="43" creationId="{28F3836A-8EDA-427F-AC2E-839525D85EC6}"/>
          </ac:spMkLst>
        </pc:spChg>
        <pc:spChg chg="add mod">
          <ac:chgData name="Hamlet Markarian" userId="4926d2b407f31d77" providerId="LiveId" clId="{EEEC791B-24D3-4C70-B5BC-6F44A4C0C734}" dt="2020-04-09T20:45:48.548" v="1569" actId="6549"/>
          <ac:spMkLst>
            <pc:docMk/>
            <pc:sldMk cId="877979776" sldId="1446"/>
            <ac:spMk id="45" creationId="{304163F8-3533-4181-9D13-AE532EB75F30}"/>
          </ac:spMkLst>
        </pc:spChg>
        <pc:spChg chg="add mod">
          <ac:chgData name="Hamlet Markarian" userId="4926d2b407f31d77" providerId="LiveId" clId="{EEEC791B-24D3-4C70-B5BC-6F44A4C0C734}" dt="2020-04-09T20:46:21.739" v="1571"/>
          <ac:spMkLst>
            <pc:docMk/>
            <pc:sldMk cId="877979776" sldId="1446"/>
            <ac:spMk id="46" creationId="{04673BBF-966B-4DE7-AA2A-DF2CA7803AD0}"/>
          </ac:spMkLst>
        </pc:spChg>
        <pc:picChg chg="del">
          <ac:chgData name="Hamlet Markarian" userId="4926d2b407f31d77" providerId="LiveId" clId="{EEEC791B-24D3-4C70-B5BC-6F44A4C0C734}" dt="2020-04-09T20:36:22.148" v="1321" actId="478"/>
          <ac:picMkLst>
            <pc:docMk/>
            <pc:sldMk cId="877979776" sldId="1446"/>
            <ac:picMk id="24" creationId="{85494F66-867E-4000-B1A4-74B959DF89CA}"/>
          </ac:picMkLst>
        </pc:picChg>
        <pc:picChg chg="del">
          <ac:chgData name="Hamlet Markarian" userId="4926d2b407f31d77" providerId="LiveId" clId="{EEEC791B-24D3-4C70-B5BC-6F44A4C0C734}" dt="2020-04-09T20:36:22.148" v="1321" actId="478"/>
          <ac:picMkLst>
            <pc:docMk/>
            <pc:sldMk cId="877979776" sldId="1446"/>
            <ac:picMk id="25" creationId="{01940D3D-FAD7-4A66-98A3-91AA018EDB2E}"/>
          </ac:picMkLst>
        </pc:picChg>
        <pc:picChg chg="del">
          <ac:chgData name="Hamlet Markarian" userId="4926d2b407f31d77" providerId="LiveId" clId="{EEEC791B-24D3-4C70-B5BC-6F44A4C0C734}" dt="2020-04-09T20:36:22.148" v="1321" actId="478"/>
          <ac:picMkLst>
            <pc:docMk/>
            <pc:sldMk cId="877979776" sldId="1446"/>
            <ac:picMk id="28" creationId="{19A16CC9-6004-48CC-909E-E5A63138AD36}"/>
          </ac:picMkLst>
        </pc:picChg>
        <pc:picChg chg="del">
          <ac:chgData name="Hamlet Markarian" userId="4926d2b407f31d77" providerId="LiveId" clId="{EEEC791B-24D3-4C70-B5BC-6F44A4C0C734}" dt="2020-04-09T20:36:22.148" v="1321" actId="478"/>
          <ac:picMkLst>
            <pc:docMk/>
            <pc:sldMk cId="877979776" sldId="1446"/>
            <ac:picMk id="31" creationId="{DAAB7DCB-7156-48DA-9DAE-0A73F65E4BDC}"/>
          </ac:picMkLst>
        </pc:picChg>
        <pc:picChg chg="add mod">
          <ac:chgData name="Hamlet Markarian" userId="4926d2b407f31d77" providerId="LiveId" clId="{EEEC791B-24D3-4C70-B5BC-6F44A4C0C734}" dt="2020-04-09T20:43:53.473" v="1555" actId="1076"/>
          <ac:picMkLst>
            <pc:docMk/>
            <pc:sldMk cId="877979776" sldId="1446"/>
            <ac:picMk id="42" creationId="{C05AB0AC-2C07-4EC1-83B5-282F3F875764}"/>
          </ac:picMkLst>
        </pc:picChg>
        <pc:picChg chg="add mod">
          <ac:chgData name="Hamlet Markarian" userId="4926d2b407f31d77" providerId="LiveId" clId="{EEEC791B-24D3-4C70-B5BC-6F44A4C0C734}" dt="2020-04-09T20:44:38.334" v="1563" actId="1076"/>
          <ac:picMkLst>
            <pc:docMk/>
            <pc:sldMk cId="877979776" sldId="1446"/>
            <ac:picMk id="44" creationId="{1D669D28-1271-409D-B36C-B394909F5F0C}"/>
          </ac:picMkLst>
        </pc:picChg>
        <pc:cxnChg chg="add mod">
          <ac:chgData name="Hamlet Markarian" userId="4926d2b407f31d77" providerId="LiveId" clId="{EEEC791B-24D3-4C70-B5BC-6F44A4C0C734}" dt="2020-04-09T20:40:06.109" v="1490" actId="14100"/>
          <ac:cxnSpMkLst>
            <pc:docMk/>
            <pc:sldMk cId="877979776" sldId="1446"/>
            <ac:cxnSpMk id="4" creationId="{FA3255B5-1133-4272-8888-35A3FE770B0A}"/>
          </ac:cxnSpMkLst>
        </pc:cxnChg>
        <pc:cxnChg chg="add mod">
          <ac:chgData name="Hamlet Markarian" userId="4926d2b407f31d77" providerId="LiveId" clId="{EEEC791B-24D3-4C70-B5BC-6F44A4C0C734}" dt="2020-04-09T20:42:58.337" v="1549" actId="108"/>
          <ac:cxnSpMkLst>
            <pc:docMk/>
            <pc:sldMk cId="877979776" sldId="1446"/>
            <ac:cxnSpMk id="12" creationId="{41E851B3-F7A8-491D-A111-F56CA355BC18}"/>
          </ac:cxnSpMkLst>
        </pc:cxnChg>
        <pc:cxnChg chg="add mod">
          <ac:chgData name="Hamlet Markarian" userId="4926d2b407f31d77" providerId="LiveId" clId="{EEEC791B-24D3-4C70-B5BC-6F44A4C0C734}" dt="2020-04-09T20:40:52.109" v="1500" actId="14100"/>
          <ac:cxnSpMkLst>
            <pc:docMk/>
            <pc:sldMk cId="877979776" sldId="1446"/>
            <ac:cxnSpMk id="35" creationId="{A277E83E-F2C1-44BD-AF83-88AD8DA7BC5E}"/>
          </ac:cxnSpMkLst>
        </pc:cxnChg>
        <pc:cxnChg chg="add del mod">
          <ac:chgData name="Hamlet Markarian" userId="4926d2b407f31d77" providerId="LiveId" clId="{EEEC791B-24D3-4C70-B5BC-6F44A4C0C734}" dt="2020-04-09T20:42:47.844" v="1547" actId="478"/>
          <ac:cxnSpMkLst>
            <pc:docMk/>
            <pc:sldMk cId="877979776" sldId="1446"/>
            <ac:cxnSpMk id="39" creationId="{77AEAC3D-8F94-45CE-9311-D4A72442B4E3}"/>
          </ac:cxnSpMkLst>
        </pc:cxnChg>
        <pc:cxnChg chg="add mod">
          <ac:chgData name="Hamlet Markarian" userId="4926d2b407f31d77" providerId="LiveId" clId="{EEEC791B-24D3-4C70-B5BC-6F44A4C0C734}" dt="2020-04-09T20:43:10.647" v="1553" actId="14100"/>
          <ac:cxnSpMkLst>
            <pc:docMk/>
            <pc:sldMk cId="877979776" sldId="1446"/>
            <ac:cxnSpMk id="40" creationId="{FFE23F45-A347-40E0-ABFD-1A6870AE5064}"/>
          </ac:cxnSpMkLst>
        </pc:cxnChg>
        <pc:cxnChg chg="add mod">
          <ac:chgData name="Hamlet Markarian" userId="4926d2b407f31d77" providerId="LiveId" clId="{EEEC791B-24D3-4C70-B5BC-6F44A4C0C734}" dt="2020-04-09T20:46:44.134" v="1574" actId="14100"/>
          <ac:cxnSpMkLst>
            <pc:docMk/>
            <pc:sldMk cId="877979776" sldId="1446"/>
            <ac:cxnSpMk id="47" creationId="{CA2E0C77-7D63-46FB-A4A0-4819B3BB6D4F}"/>
          </ac:cxnSpMkLst>
        </pc:cxnChg>
        <pc:cxnChg chg="add mod">
          <ac:chgData name="Hamlet Markarian" userId="4926d2b407f31d77" providerId="LiveId" clId="{EEEC791B-24D3-4C70-B5BC-6F44A4C0C734}" dt="2020-04-09T20:47:43.418" v="1590" actId="692"/>
          <ac:cxnSpMkLst>
            <pc:docMk/>
            <pc:sldMk cId="877979776" sldId="1446"/>
            <ac:cxnSpMk id="50" creationId="{ED39A378-12CC-41EA-92F4-5000D224C76F}"/>
          </ac:cxnSpMkLst>
        </pc:cxnChg>
      </pc:sldChg>
      <pc:sldChg chg="addSp delSp modSp add">
        <pc:chgData name="Hamlet Markarian" userId="4926d2b407f31d77" providerId="LiveId" clId="{EEEC791B-24D3-4C70-B5BC-6F44A4C0C734}" dt="2020-04-09T23:33:40.966" v="3309" actId="1076"/>
        <pc:sldMkLst>
          <pc:docMk/>
          <pc:sldMk cId="486477403" sldId="1447"/>
        </pc:sldMkLst>
        <pc:spChg chg="add mod ord">
          <ac:chgData name="Hamlet Markarian" userId="4926d2b407f31d77" providerId="LiveId" clId="{EEEC791B-24D3-4C70-B5BC-6F44A4C0C734}" dt="2020-04-09T23:30:25.997" v="3303" actId="207"/>
          <ac:spMkLst>
            <pc:docMk/>
            <pc:sldMk cId="486477403" sldId="1447"/>
            <ac:spMk id="6" creationId="{4236C1DE-9484-44A7-AB46-D9309C08454F}"/>
          </ac:spMkLst>
        </pc:spChg>
        <pc:spChg chg="ord">
          <ac:chgData name="Hamlet Markarian" userId="4926d2b407f31d77" providerId="LiveId" clId="{EEEC791B-24D3-4C70-B5BC-6F44A4C0C734}" dt="2020-04-09T23:19:25.165" v="3057" actId="167"/>
          <ac:spMkLst>
            <pc:docMk/>
            <pc:sldMk cId="486477403" sldId="1447"/>
            <ac:spMk id="19" creationId="{42101231-1855-46EE-A3D9-B84E75ACB56A}"/>
          </ac:spMkLst>
        </pc:spChg>
        <pc:spChg chg="mod">
          <ac:chgData name="Hamlet Markarian" userId="4926d2b407f31d77" providerId="LiveId" clId="{EEEC791B-24D3-4C70-B5BC-6F44A4C0C734}" dt="2020-04-09T23:28:26.843" v="3259" actId="1076"/>
          <ac:spMkLst>
            <pc:docMk/>
            <pc:sldMk cId="486477403" sldId="1447"/>
            <ac:spMk id="20" creationId="{A6C01E31-A6E5-44BD-BD71-4D85E68D751E}"/>
          </ac:spMkLst>
        </pc:spChg>
        <pc:spChg chg="mod">
          <ac:chgData name="Hamlet Markarian" userId="4926d2b407f31d77" providerId="LiveId" clId="{EEEC791B-24D3-4C70-B5BC-6F44A4C0C734}" dt="2020-04-09T20:49:08.855" v="1602" actId="1076"/>
          <ac:spMkLst>
            <pc:docMk/>
            <pc:sldMk cId="486477403" sldId="1447"/>
            <ac:spMk id="21" creationId="{7B93F637-848B-42C9-A111-6E826ED06BCD}"/>
          </ac:spMkLst>
        </pc:spChg>
        <pc:spChg chg="add del mod">
          <ac:chgData name="Hamlet Markarian" userId="4926d2b407f31d77" providerId="LiveId" clId="{EEEC791B-24D3-4C70-B5BC-6F44A4C0C734}" dt="2020-04-09T23:19:28.170" v="3058" actId="478"/>
          <ac:spMkLst>
            <pc:docMk/>
            <pc:sldMk cId="486477403" sldId="1447"/>
            <ac:spMk id="28" creationId="{198EC887-FA96-49F8-BBCC-57BA2491262B}"/>
          </ac:spMkLst>
        </pc:spChg>
        <pc:spChg chg="add del mod">
          <ac:chgData name="Hamlet Markarian" userId="4926d2b407f31d77" providerId="LiveId" clId="{EEEC791B-24D3-4C70-B5BC-6F44A4C0C734}" dt="2020-04-09T23:23:37.602" v="3180" actId="478"/>
          <ac:spMkLst>
            <pc:docMk/>
            <pc:sldMk cId="486477403" sldId="1447"/>
            <ac:spMk id="30" creationId="{A7CD6C90-C72C-401B-9949-8155F3E7EC51}"/>
          </ac:spMkLst>
        </pc:spChg>
        <pc:spChg chg="add del mod">
          <ac:chgData name="Hamlet Markarian" userId="4926d2b407f31d77" providerId="LiveId" clId="{EEEC791B-24D3-4C70-B5BC-6F44A4C0C734}" dt="2020-04-09T22:16:36.219" v="2461" actId="478"/>
          <ac:spMkLst>
            <pc:docMk/>
            <pc:sldMk cId="486477403" sldId="1447"/>
            <ac:spMk id="31" creationId="{FE97DBA5-A447-44CC-B541-BF2D3D4FB7F6}"/>
          </ac:spMkLst>
        </pc:spChg>
        <pc:spChg chg="add del mod">
          <ac:chgData name="Hamlet Markarian" userId="4926d2b407f31d77" providerId="LiveId" clId="{EEEC791B-24D3-4C70-B5BC-6F44A4C0C734}" dt="2020-04-09T22:16:32.091" v="2458" actId="478"/>
          <ac:spMkLst>
            <pc:docMk/>
            <pc:sldMk cId="486477403" sldId="1447"/>
            <ac:spMk id="32" creationId="{13C6328A-8048-40E7-BC67-D191525A50E9}"/>
          </ac:spMkLst>
        </pc:spChg>
        <pc:spChg chg="add mod">
          <ac:chgData name="Hamlet Markarian" userId="4926d2b407f31d77" providerId="LiveId" clId="{EEEC791B-24D3-4C70-B5BC-6F44A4C0C734}" dt="2020-04-09T22:10:38.654" v="2283" actId="20577"/>
          <ac:spMkLst>
            <pc:docMk/>
            <pc:sldMk cId="486477403" sldId="1447"/>
            <ac:spMk id="33" creationId="{10FA31F3-9497-4421-B428-EA229692A88B}"/>
          </ac:spMkLst>
        </pc:spChg>
        <pc:spChg chg="del">
          <ac:chgData name="Hamlet Markarian" userId="4926d2b407f31d77" providerId="LiveId" clId="{EEEC791B-24D3-4C70-B5BC-6F44A4C0C734}" dt="2020-04-09T20:48:30.332" v="1592" actId="478"/>
          <ac:spMkLst>
            <pc:docMk/>
            <pc:sldMk cId="486477403" sldId="1447"/>
            <ac:spMk id="33" creationId="{4E2A0716-B2AE-4A15-A07F-48D4D4E09B3F}"/>
          </ac:spMkLst>
        </pc:spChg>
        <pc:spChg chg="del">
          <ac:chgData name="Hamlet Markarian" userId="4926d2b407f31d77" providerId="LiveId" clId="{EEEC791B-24D3-4C70-B5BC-6F44A4C0C734}" dt="2020-04-09T20:48:30.332" v="1592" actId="478"/>
          <ac:spMkLst>
            <pc:docMk/>
            <pc:sldMk cId="486477403" sldId="1447"/>
            <ac:spMk id="34" creationId="{046EA2AD-E94A-4DB8-9B3E-EEE3A96FA23D}"/>
          </ac:spMkLst>
        </pc:spChg>
        <pc:spChg chg="add mod">
          <ac:chgData name="Hamlet Markarian" userId="4926d2b407f31d77" providerId="LiveId" clId="{EEEC791B-24D3-4C70-B5BC-6F44A4C0C734}" dt="2020-04-09T22:10:44.599" v="2286" actId="20577"/>
          <ac:spMkLst>
            <pc:docMk/>
            <pc:sldMk cId="486477403" sldId="1447"/>
            <ac:spMk id="34" creationId="{68CD2E5D-0C77-4B09-BA29-A359B87F1230}"/>
          </ac:spMkLst>
        </pc:spChg>
        <pc:spChg chg="del">
          <ac:chgData name="Hamlet Markarian" userId="4926d2b407f31d77" providerId="LiveId" clId="{EEEC791B-24D3-4C70-B5BC-6F44A4C0C734}" dt="2020-04-09T20:48:30.332" v="1592" actId="478"/>
          <ac:spMkLst>
            <pc:docMk/>
            <pc:sldMk cId="486477403" sldId="1447"/>
            <ac:spMk id="36" creationId="{3827FAA7-E6F6-4BE8-ACB9-F1D0EA552F8B}"/>
          </ac:spMkLst>
        </pc:spChg>
        <pc:spChg chg="add mod">
          <ac:chgData name="Hamlet Markarian" userId="4926d2b407f31d77" providerId="LiveId" clId="{EEEC791B-24D3-4C70-B5BC-6F44A4C0C734}" dt="2020-04-09T23:29:26.774" v="3299" actId="20577"/>
          <ac:spMkLst>
            <pc:docMk/>
            <pc:sldMk cId="486477403" sldId="1447"/>
            <ac:spMk id="36" creationId="{B19436BE-2826-4A56-AAB4-48C3B61BC896}"/>
          </ac:spMkLst>
        </pc:spChg>
        <pc:spChg chg="del">
          <ac:chgData name="Hamlet Markarian" userId="4926d2b407f31d77" providerId="LiveId" clId="{EEEC791B-24D3-4C70-B5BC-6F44A4C0C734}" dt="2020-04-09T20:48:30.332" v="1592" actId="478"/>
          <ac:spMkLst>
            <pc:docMk/>
            <pc:sldMk cId="486477403" sldId="1447"/>
            <ac:spMk id="37" creationId="{0FD08A42-CF25-4B0F-8B45-E5C388D610BB}"/>
          </ac:spMkLst>
        </pc:spChg>
        <pc:spChg chg="add mod">
          <ac:chgData name="Hamlet Markarian" userId="4926d2b407f31d77" providerId="LiveId" clId="{EEEC791B-24D3-4C70-B5BC-6F44A4C0C734}" dt="2020-04-09T23:29:48.191" v="3301" actId="1076"/>
          <ac:spMkLst>
            <pc:docMk/>
            <pc:sldMk cId="486477403" sldId="1447"/>
            <ac:spMk id="37" creationId="{C9FE6DE7-1E34-4243-BCF5-FE502A3E14E7}"/>
          </ac:spMkLst>
        </pc:spChg>
        <pc:spChg chg="del">
          <ac:chgData name="Hamlet Markarian" userId="4926d2b407f31d77" providerId="LiveId" clId="{EEEC791B-24D3-4C70-B5BC-6F44A4C0C734}" dt="2020-04-09T20:48:30.332" v="1592" actId="478"/>
          <ac:spMkLst>
            <pc:docMk/>
            <pc:sldMk cId="486477403" sldId="1447"/>
            <ac:spMk id="38" creationId="{14453136-C882-44FF-973B-E095C3C9C485}"/>
          </ac:spMkLst>
        </pc:spChg>
        <pc:spChg chg="add mod">
          <ac:chgData name="Hamlet Markarian" userId="4926d2b407f31d77" providerId="LiveId" clId="{EEEC791B-24D3-4C70-B5BC-6F44A4C0C734}" dt="2020-04-09T23:30:12.686" v="3302" actId="1076"/>
          <ac:spMkLst>
            <pc:docMk/>
            <pc:sldMk cId="486477403" sldId="1447"/>
            <ac:spMk id="41" creationId="{B2E29553-37DE-4392-820B-6A8BFAB6564D}"/>
          </ac:spMkLst>
        </pc:spChg>
        <pc:spChg chg="add mod">
          <ac:chgData name="Hamlet Markarian" userId="4926d2b407f31d77" providerId="LiveId" clId="{EEEC791B-24D3-4C70-B5BC-6F44A4C0C734}" dt="2020-04-09T23:27:46.199" v="3255" actId="1076"/>
          <ac:spMkLst>
            <pc:docMk/>
            <pc:sldMk cId="486477403" sldId="1447"/>
            <ac:spMk id="42" creationId="{EC4ED968-C755-4C12-AA2A-339A7F0E7D2B}"/>
          </ac:spMkLst>
        </pc:spChg>
        <pc:spChg chg="add del mod">
          <ac:chgData name="Hamlet Markarian" userId="4926d2b407f31d77" providerId="LiveId" clId="{EEEC791B-24D3-4C70-B5BC-6F44A4C0C734}" dt="2020-04-09T23:16:54.994" v="3032" actId="478"/>
          <ac:spMkLst>
            <pc:docMk/>
            <pc:sldMk cId="486477403" sldId="1447"/>
            <ac:spMk id="43" creationId="{242F9784-4A11-4F84-BB07-33F4657472A0}"/>
          </ac:spMkLst>
        </pc:spChg>
        <pc:spChg chg="del">
          <ac:chgData name="Hamlet Markarian" userId="4926d2b407f31d77" providerId="LiveId" clId="{EEEC791B-24D3-4C70-B5BC-6F44A4C0C734}" dt="2020-04-09T20:48:30.332" v="1592" actId="478"/>
          <ac:spMkLst>
            <pc:docMk/>
            <pc:sldMk cId="486477403" sldId="1447"/>
            <ac:spMk id="43" creationId="{28F3836A-8EDA-427F-AC2E-839525D85EC6}"/>
          </ac:spMkLst>
        </pc:spChg>
        <pc:spChg chg="del">
          <ac:chgData name="Hamlet Markarian" userId="4926d2b407f31d77" providerId="LiveId" clId="{EEEC791B-24D3-4C70-B5BC-6F44A4C0C734}" dt="2020-04-09T20:48:30.332" v="1592" actId="478"/>
          <ac:spMkLst>
            <pc:docMk/>
            <pc:sldMk cId="486477403" sldId="1447"/>
            <ac:spMk id="45" creationId="{304163F8-3533-4181-9D13-AE532EB75F30}"/>
          </ac:spMkLst>
        </pc:spChg>
        <pc:spChg chg="del">
          <ac:chgData name="Hamlet Markarian" userId="4926d2b407f31d77" providerId="LiveId" clId="{EEEC791B-24D3-4C70-B5BC-6F44A4C0C734}" dt="2020-04-09T20:48:30.332" v="1592" actId="478"/>
          <ac:spMkLst>
            <pc:docMk/>
            <pc:sldMk cId="486477403" sldId="1447"/>
            <ac:spMk id="46" creationId="{04673BBF-966B-4DE7-AA2A-DF2CA7803AD0}"/>
          </ac:spMkLst>
        </pc:spChg>
        <pc:spChg chg="add mod">
          <ac:chgData name="Hamlet Markarian" userId="4926d2b407f31d77" providerId="LiveId" clId="{EEEC791B-24D3-4C70-B5BC-6F44A4C0C734}" dt="2020-04-09T23:33:40.966" v="3309" actId="1076"/>
          <ac:spMkLst>
            <pc:docMk/>
            <pc:sldMk cId="486477403" sldId="1447"/>
            <ac:spMk id="48" creationId="{1A4CF2E7-098C-4CB4-A06B-FD5F9046B208}"/>
          </ac:spMkLst>
        </pc:spChg>
        <pc:spChg chg="add mod">
          <ac:chgData name="Hamlet Markarian" userId="4926d2b407f31d77" providerId="LiveId" clId="{EEEC791B-24D3-4C70-B5BC-6F44A4C0C734}" dt="2020-04-09T23:33:40.966" v="3309" actId="1076"/>
          <ac:spMkLst>
            <pc:docMk/>
            <pc:sldMk cId="486477403" sldId="1447"/>
            <ac:spMk id="50" creationId="{DBE90ABF-A697-4126-A920-3EDA245428C4}"/>
          </ac:spMkLst>
        </pc:spChg>
        <pc:spChg chg="add del mod ord">
          <ac:chgData name="Hamlet Markarian" userId="4926d2b407f31d77" providerId="LiveId" clId="{EEEC791B-24D3-4C70-B5BC-6F44A4C0C734}" dt="2020-04-09T23:27:08.994" v="3248" actId="478"/>
          <ac:spMkLst>
            <pc:docMk/>
            <pc:sldMk cId="486477403" sldId="1447"/>
            <ac:spMk id="51" creationId="{DD415939-E10A-4723-8B70-1963D8ADB8B2}"/>
          </ac:spMkLst>
        </pc:spChg>
        <pc:spChg chg="add del mod ord">
          <ac:chgData name="Hamlet Markarian" userId="4926d2b407f31d77" providerId="LiveId" clId="{EEEC791B-24D3-4C70-B5BC-6F44A4C0C734}" dt="2020-04-09T23:27:08.994" v="3248" actId="478"/>
          <ac:spMkLst>
            <pc:docMk/>
            <pc:sldMk cId="486477403" sldId="1447"/>
            <ac:spMk id="52" creationId="{D66B2B15-51EF-4F77-BE50-C26C38995039}"/>
          </ac:spMkLst>
        </pc:spChg>
        <pc:spChg chg="add del mod">
          <ac:chgData name="Hamlet Markarian" userId="4926d2b407f31d77" providerId="LiveId" clId="{EEEC791B-24D3-4C70-B5BC-6F44A4C0C734}" dt="2020-04-09T23:27:08.994" v="3248" actId="478"/>
          <ac:spMkLst>
            <pc:docMk/>
            <pc:sldMk cId="486477403" sldId="1447"/>
            <ac:spMk id="53" creationId="{89390F02-4D2B-4F3E-95F2-86585A3D1BB5}"/>
          </ac:spMkLst>
        </pc:spChg>
        <pc:spChg chg="add mod">
          <ac:chgData name="Hamlet Markarian" userId="4926d2b407f31d77" providerId="LiveId" clId="{EEEC791B-24D3-4C70-B5BC-6F44A4C0C734}" dt="2020-04-09T23:29:31.072" v="3300"/>
          <ac:spMkLst>
            <pc:docMk/>
            <pc:sldMk cId="486477403" sldId="1447"/>
            <ac:spMk id="55" creationId="{830DAE94-A837-44C2-BF27-BBF3ACD6486A}"/>
          </ac:spMkLst>
        </pc:spChg>
        <pc:spChg chg="add mod">
          <ac:chgData name="Hamlet Markarian" userId="4926d2b407f31d77" providerId="LiveId" clId="{EEEC791B-24D3-4C70-B5BC-6F44A4C0C734}" dt="2020-04-09T23:29:48.191" v="3301" actId="1076"/>
          <ac:spMkLst>
            <pc:docMk/>
            <pc:sldMk cId="486477403" sldId="1447"/>
            <ac:spMk id="56" creationId="{7B49483E-D68B-432D-875E-E2C0E49FCCE4}"/>
          </ac:spMkLst>
        </pc:spChg>
        <pc:spChg chg="add del mod">
          <ac:chgData name="Hamlet Markarian" userId="4926d2b407f31d77" providerId="LiveId" clId="{EEEC791B-24D3-4C70-B5BC-6F44A4C0C734}" dt="2020-04-09T23:25:02.866" v="3206" actId="478"/>
          <ac:spMkLst>
            <pc:docMk/>
            <pc:sldMk cId="486477403" sldId="1447"/>
            <ac:spMk id="58" creationId="{A02E0562-F30C-485D-99AD-BD0184CCBFAA}"/>
          </ac:spMkLst>
        </pc:spChg>
        <pc:spChg chg="add del mod">
          <ac:chgData name="Hamlet Markarian" userId="4926d2b407f31d77" providerId="LiveId" clId="{EEEC791B-24D3-4C70-B5BC-6F44A4C0C734}" dt="2020-04-09T22:16:19.531" v="2454" actId="478"/>
          <ac:spMkLst>
            <pc:docMk/>
            <pc:sldMk cId="486477403" sldId="1447"/>
            <ac:spMk id="60" creationId="{0896C738-66D5-47A1-89FF-65A0A007FA86}"/>
          </ac:spMkLst>
        </pc:spChg>
        <pc:spChg chg="add mod ord">
          <ac:chgData name="Hamlet Markarian" userId="4926d2b407f31d77" providerId="LiveId" clId="{EEEC791B-24D3-4C70-B5BC-6F44A4C0C734}" dt="2020-04-09T23:27:14.828" v="3249" actId="14100"/>
          <ac:spMkLst>
            <pc:docMk/>
            <pc:sldMk cId="486477403" sldId="1447"/>
            <ac:spMk id="62" creationId="{A4E74D0C-8F27-48EF-9484-BCDBC90FD356}"/>
          </ac:spMkLst>
        </pc:spChg>
        <pc:spChg chg="add mod">
          <ac:chgData name="Hamlet Markarian" userId="4926d2b407f31d77" providerId="LiveId" clId="{EEEC791B-24D3-4C70-B5BC-6F44A4C0C734}" dt="2020-04-09T23:33:40.966" v="3309" actId="1076"/>
          <ac:spMkLst>
            <pc:docMk/>
            <pc:sldMk cId="486477403" sldId="1447"/>
            <ac:spMk id="73" creationId="{06C174CD-ED38-4F8B-8FE9-AA112E7E6AC5}"/>
          </ac:spMkLst>
        </pc:spChg>
        <pc:spChg chg="add mod">
          <ac:chgData name="Hamlet Markarian" userId="4926d2b407f31d77" providerId="LiveId" clId="{EEEC791B-24D3-4C70-B5BC-6F44A4C0C734}" dt="2020-04-09T23:27:46.199" v="3255" actId="1076"/>
          <ac:spMkLst>
            <pc:docMk/>
            <pc:sldMk cId="486477403" sldId="1447"/>
            <ac:spMk id="84" creationId="{B87EC0A5-1AD4-4567-998D-2BDB484D1AEF}"/>
          </ac:spMkLst>
        </pc:spChg>
        <pc:spChg chg="add mod">
          <ac:chgData name="Hamlet Markarian" userId="4926d2b407f31d77" providerId="LiveId" clId="{EEEC791B-24D3-4C70-B5BC-6F44A4C0C734}" dt="2020-04-09T23:27:46.199" v="3255" actId="1076"/>
          <ac:spMkLst>
            <pc:docMk/>
            <pc:sldMk cId="486477403" sldId="1447"/>
            <ac:spMk id="85" creationId="{482A8E91-E435-413B-A1C1-6EB9D9223288}"/>
          </ac:spMkLst>
        </pc:spChg>
        <pc:picChg chg="del">
          <ac:chgData name="Hamlet Markarian" userId="4926d2b407f31d77" providerId="LiveId" clId="{EEEC791B-24D3-4C70-B5BC-6F44A4C0C734}" dt="2020-04-09T20:48:31.505" v="1593" actId="478"/>
          <ac:picMkLst>
            <pc:docMk/>
            <pc:sldMk cId="486477403" sldId="1447"/>
            <ac:picMk id="42" creationId="{C05AB0AC-2C07-4EC1-83B5-282F3F875764}"/>
          </ac:picMkLst>
        </pc:picChg>
        <pc:picChg chg="mod">
          <ac:chgData name="Hamlet Markarian" userId="4926d2b407f31d77" providerId="LiveId" clId="{EEEC791B-24D3-4C70-B5BC-6F44A4C0C734}" dt="2020-04-09T20:49:05.219" v="1601" actId="1038"/>
          <ac:picMkLst>
            <pc:docMk/>
            <pc:sldMk cId="486477403" sldId="1447"/>
            <ac:picMk id="44" creationId="{1D669D28-1271-409D-B36C-B394909F5F0C}"/>
          </ac:picMkLst>
        </pc:picChg>
        <pc:picChg chg="add mod">
          <ac:chgData name="Hamlet Markarian" userId="4926d2b407f31d77" providerId="LiveId" clId="{EEEC791B-24D3-4C70-B5BC-6F44A4C0C734}" dt="2020-04-09T23:28:44.895" v="3260" actId="571"/>
          <ac:picMkLst>
            <pc:docMk/>
            <pc:sldMk cId="486477403" sldId="1447"/>
            <ac:picMk id="101" creationId="{FD8E7FC9-C155-4040-AC3B-58FDDA1248CA}"/>
          </ac:picMkLst>
        </pc:picChg>
        <pc:picChg chg="add mod">
          <ac:chgData name="Hamlet Markarian" userId="4926d2b407f31d77" providerId="LiveId" clId="{EEEC791B-24D3-4C70-B5BC-6F44A4C0C734}" dt="2020-04-09T23:28:47.926" v="3261" actId="571"/>
          <ac:picMkLst>
            <pc:docMk/>
            <pc:sldMk cId="486477403" sldId="1447"/>
            <ac:picMk id="102" creationId="{ACBE27B6-9A7F-447C-8D3B-2CEBA9254FED}"/>
          </ac:picMkLst>
        </pc:picChg>
        <pc:cxnChg chg="mod">
          <ac:chgData name="Hamlet Markarian" userId="4926d2b407f31d77" providerId="LiveId" clId="{EEEC791B-24D3-4C70-B5BC-6F44A4C0C734}" dt="2020-04-09T23:28:26.843" v="3259" actId="1076"/>
          <ac:cxnSpMkLst>
            <pc:docMk/>
            <pc:sldMk cId="486477403" sldId="1447"/>
            <ac:cxnSpMk id="4" creationId="{FA3255B5-1133-4272-8888-35A3FE770B0A}"/>
          </ac:cxnSpMkLst>
        </pc:cxnChg>
        <pc:cxnChg chg="del mod">
          <ac:chgData name="Hamlet Markarian" userId="4926d2b407f31d77" providerId="LiveId" clId="{EEEC791B-24D3-4C70-B5BC-6F44A4C0C734}" dt="2020-04-09T20:48:30.332" v="1592" actId="478"/>
          <ac:cxnSpMkLst>
            <pc:docMk/>
            <pc:sldMk cId="486477403" sldId="1447"/>
            <ac:cxnSpMk id="12" creationId="{41E851B3-F7A8-491D-A111-F56CA355BC18}"/>
          </ac:cxnSpMkLst>
        </pc:cxnChg>
        <pc:cxnChg chg="add del mod">
          <ac:chgData name="Hamlet Markarian" userId="4926d2b407f31d77" providerId="LiveId" clId="{EEEC791B-24D3-4C70-B5BC-6F44A4C0C734}" dt="2020-04-09T23:19:03.786" v="3052" actId="478"/>
          <ac:cxnSpMkLst>
            <pc:docMk/>
            <pc:sldMk cId="486477403" sldId="1447"/>
            <ac:cxnSpMk id="24" creationId="{F837F75C-9379-4DB5-A9F7-191EE678D1B1}"/>
          </ac:cxnSpMkLst>
        </pc:cxnChg>
        <pc:cxnChg chg="add del mod">
          <ac:chgData name="Hamlet Markarian" userId="4926d2b407f31d77" providerId="LiveId" clId="{EEEC791B-24D3-4C70-B5BC-6F44A4C0C734}" dt="2020-04-09T23:18:50.682" v="3049" actId="478"/>
          <ac:cxnSpMkLst>
            <pc:docMk/>
            <pc:sldMk cId="486477403" sldId="1447"/>
            <ac:cxnSpMk id="25" creationId="{120A6E07-D4D9-41BC-B636-057C538E6219}"/>
          </ac:cxnSpMkLst>
        </pc:cxnChg>
        <pc:cxnChg chg="add mod">
          <ac:chgData name="Hamlet Markarian" userId="4926d2b407f31d77" providerId="LiveId" clId="{EEEC791B-24D3-4C70-B5BC-6F44A4C0C734}" dt="2020-04-09T23:28:26.843" v="3259" actId="1076"/>
          <ac:cxnSpMkLst>
            <pc:docMk/>
            <pc:sldMk cId="486477403" sldId="1447"/>
            <ac:cxnSpMk id="26" creationId="{520C1C0D-5D1D-447F-B373-0303EAE02E70}"/>
          </ac:cxnSpMkLst>
        </pc:cxnChg>
        <pc:cxnChg chg="add del">
          <ac:chgData name="Hamlet Markarian" userId="4926d2b407f31d77" providerId="LiveId" clId="{EEEC791B-24D3-4C70-B5BC-6F44A4C0C734}" dt="2020-04-09T22:11:14.139" v="2310"/>
          <ac:cxnSpMkLst>
            <pc:docMk/>
            <pc:sldMk cId="486477403" sldId="1447"/>
            <ac:cxnSpMk id="35" creationId="{1291DA82-0781-4918-AAF4-84EC0AA64461}"/>
          </ac:cxnSpMkLst>
        </pc:cxnChg>
        <pc:cxnChg chg="del mod">
          <ac:chgData name="Hamlet Markarian" userId="4926d2b407f31d77" providerId="LiveId" clId="{EEEC791B-24D3-4C70-B5BC-6F44A4C0C734}" dt="2020-04-09T20:48:30.332" v="1592" actId="478"/>
          <ac:cxnSpMkLst>
            <pc:docMk/>
            <pc:sldMk cId="486477403" sldId="1447"/>
            <ac:cxnSpMk id="35" creationId="{A277E83E-F2C1-44BD-AF83-88AD8DA7BC5E}"/>
          </ac:cxnSpMkLst>
        </pc:cxnChg>
        <pc:cxnChg chg="add mod">
          <ac:chgData name="Hamlet Markarian" userId="4926d2b407f31d77" providerId="LiveId" clId="{EEEC791B-24D3-4C70-B5BC-6F44A4C0C734}" dt="2020-04-09T23:29:48.191" v="3301" actId="1076"/>
          <ac:cxnSpMkLst>
            <pc:docMk/>
            <pc:sldMk cId="486477403" sldId="1447"/>
            <ac:cxnSpMk id="38" creationId="{43299876-D49F-44BC-8C68-2BC403479414}"/>
          </ac:cxnSpMkLst>
        </pc:cxnChg>
        <pc:cxnChg chg="add del mod">
          <ac:chgData name="Hamlet Markarian" userId="4926d2b407f31d77" providerId="LiveId" clId="{EEEC791B-24D3-4C70-B5BC-6F44A4C0C734}" dt="2020-04-09T22:16:34.250" v="2459" actId="478"/>
          <ac:cxnSpMkLst>
            <pc:docMk/>
            <pc:sldMk cId="486477403" sldId="1447"/>
            <ac:cxnSpMk id="39" creationId="{F4329205-A0BB-4317-8B51-71F4172E0A86}"/>
          </ac:cxnSpMkLst>
        </pc:cxnChg>
        <pc:cxnChg chg="del mod">
          <ac:chgData name="Hamlet Markarian" userId="4926d2b407f31d77" providerId="LiveId" clId="{EEEC791B-24D3-4C70-B5BC-6F44A4C0C734}" dt="2020-04-09T20:48:30.332" v="1592" actId="478"/>
          <ac:cxnSpMkLst>
            <pc:docMk/>
            <pc:sldMk cId="486477403" sldId="1447"/>
            <ac:cxnSpMk id="40" creationId="{FFE23F45-A347-40E0-ABFD-1A6870AE5064}"/>
          </ac:cxnSpMkLst>
        </pc:cxnChg>
        <pc:cxnChg chg="add mod">
          <ac:chgData name="Hamlet Markarian" userId="4926d2b407f31d77" providerId="LiveId" clId="{EEEC791B-24D3-4C70-B5BC-6F44A4C0C734}" dt="2020-04-09T23:33:40.966" v="3309" actId="1076"/>
          <ac:cxnSpMkLst>
            <pc:docMk/>
            <pc:sldMk cId="486477403" sldId="1447"/>
            <ac:cxnSpMk id="45" creationId="{F2AF6090-515D-460C-A7CC-45E4069B0655}"/>
          </ac:cxnSpMkLst>
        </pc:cxnChg>
        <pc:cxnChg chg="del mod">
          <ac:chgData name="Hamlet Markarian" userId="4926d2b407f31d77" providerId="LiveId" clId="{EEEC791B-24D3-4C70-B5BC-6F44A4C0C734}" dt="2020-04-09T20:48:30.332" v="1592" actId="478"/>
          <ac:cxnSpMkLst>
            <pc:docMk/>
            <pc:sldMk cId="486477403" sldId="1447"/>
            <ac:cxnSpMk id="47" creationId="{CA2E0C77-7D63-46FB-A4A0-4819B3BB6D4F}"/>
          </ac:cxnSpMkLst>
        </pc:cxnChg>
        <pc:cxnChg chg="add del mod">
          <ac:chgData name="Hamlet Markarian" userId="4926d2b407f31d77" providerId="LiveId" clId="{EEEC791B-24D3-4C70-B5BC-6F44A4C0C734}" dt="2020-04-09T22:16:27.683" v="2456" actId="478"/>
          <ac:cxnSpMkLst>
            <pc:docMk/>
            <pc:sldMk cId="486477403" sldId="1447"/>
            <ac:cxnSpMk id="49" creationId="{82788146-84F7-48E9-A03A-35E9A4ECFAF1}"/>
          </ac:cxnSpMkLst>
        </pc:cxnChg>
        <pc:cxnChg chg="del mod">
          <ac:chgData name="Hamlet Markarian" userId="4926d2b407f31d77" providerId="LiveId" clId="{EEEC791B-24D3-4C70-B5BC-6F44A4C0C734}" dt="2020-04-09T20:48:30.332" v="1592" actId="478"/>
          <ac:cxnSpMkLst>
            <pc:docMk/>
            <pc:sldMk cId="486477403" sldId="1447"/>
            <ac:cxnSpMk id="50" creationId="{ED39A378-12CC-41EA-92F4-5000D224C76F}"/>
          </ac:cxnSpMkLst>
        </pc:cxnChg>
        <pc:cxnChg chg="add del mod">
          <ac:chgData name="Hamlet Markarian" userId="4926d2b407f31d77" providerId="LiveId" clId="{EEEC791B-24D3-4C70-B5BC-6F44A4C0C734}" dt="2020-04-09T23:16:58.666" v="3033" actId="478"/>
          <ac:cxnSpMkLst>
            <pc:docMk/>
            <pc:sldMk cId="486477403" sldId="1447"/>
            <ac:cxnSpMk id="54" creationId="{1A15089D-B840-409A-BDA3-5CEA11656868}"/>
          </ac:cxnSpMkLst>
        </pc:cxnChg>
        <pc:cxnChg chg="add mod">
          <ac:chgData name="Hamlet Markarian" userId="4926d2b407f31d77" providerId="LiveId" clId="{EEEC791B-24D3-4C70-B5BC-6F44A4C0C734}" dt="2020-04-09T23:29:48.191" v="3301" actId="1076"/>
          <ac:cxnSpMkLst>
            <pc:docMk/>
            <pc:sldMk cId="486477403" sldId="1447"/>
            <ac:cxnSpMk id="57" creationId="{17FB52B9-71F0-4027-B8A6-BF4131FF94E1}"/>
          </ac:cxnSpMkLst>
        </pc:cxnChg>
        <pc:cxnChg chg="add del mod">
          <ac:chgData name="Hamlet Markarian" userId="4926d2b407f31d77" providerId="LiveId" clId="{EEEC791B-24D3-4C70-B5BC-6F44A4C0C734}" dt="2020-04-09T23:22:03.434" v="3158" actId="478"/>
          <ac:cxnSpMkLst>
            <pc:docMk/>
            <pc:sldMk cId="486477403" sldId="1447"/>
            <ac:cxnSpMk id="59" creationId="{D5C8F140-EA8E-47F0-8646-B297FF5898B4}"/>
          </ac:cxnSpMkLst>
        </pc:cxnChg>
        <pc:cxnChg chg="add mod">
          <ac:chgData name="Hamlet Markarian" userId="4926d2b407f31d77" providerId="LiveId" clId="{EEEC791B-24D3-4C70-B5BC-6F44A4C0C734}" dt="2020-04-09T23:28:26.843" v="3259" actId="1076"/>
          <ac:cxnSpMkLst>
            <pc:docMk/>
            <pc:sldMk cId="486477403" sldId="1447"/>
            <ac:cxnSpMk id="60" creationId="{D4FDDE72-799F-42D6-9328-EB5FD9458CC6}"/>
          </ac:cxnSpMkLst>
        </pc:cxnChg>
        <pc:cxnChg chg="add del mod">
          <ac:chgData name="Hamlet Markarian" userId="4926d2b407f31d77" providerId="LiveId" clId="{EEEC791B-24D3-4C70-B5BC-6F44A4C0C734}" dt="2020-04-09T23:22:04.654" v="3159" actId="478"/>
          <ac:cxnSpMkLst>
            <pc:docMk/>
            <pc:sldMk cId="486477403" sldId="1447"/>
            <ac:cxnSpMk id="61" creationId="{97D1C22A-3ACF-4F03-88CC-14CEFD48E879}"/>
          </ac:cxnSpMkLst>
        </pc:cxnChg>
        <pc:cxnChg chg="add mod">
          <ac:chgData name="Hamlet Markarian" userId="4926d2b407f31d77" providerId="LiveId" clId="{EEEC791B-24D3-4C70-B5BC-6F44A4C0C734}" dt="2020-04-09T23:29:48.191" v="3301" actId="1076"/>
          <ac:cxnSpMkLst>
            <pc:docMk/>
            <pc:sldMk cId="486477403" sldId="1447"/>
            <ac:cxnSpMk id="64" creationId="{87BCC540-E046-4BCA-BB4C-6BA628FC1CD1}"/>
          </ac:cxnSpMkLst>
        </pc:cxnChg>
        <pc:cxnChg chg="add mod">
          <ac:chgData name="Hamlet Markarian" userId="4926d2b407f31d77" providerId="LiveId" clId="{EEEC791B-24D3-4C70-B5BC-6F44A4C0C734}" dt="2020-04-09T23:33:40.966" v="3309" actId="1076"/>
          <ac:cxnSpMkLst>
            <pc:docMk/>
            <pc:sldMk cId="486477403" sldId="1447"/>
            <ac:cxnSpMk id="69" creationId="{6EF4FDFA-C4BD-4185-B8AD-924F78660745}"/>
          </ac:cxnSpMkLst>
        </pc:cxnChg>
        <pc:cxnChg chg="add mod">
          <ac:chgData name="Hamlet Markarian" userId="4926d2b407f31d77" providerId="LiveId" clId="{EEEC791B-24D3-4C70-B5BC-6F44A4C0C734}" dt="2020-04-09T23:33:40.966" v="3309" actId="1076"/>
          <ac:cxnSpMkLst>
            <pc:docMk/>
            <pc:sldMk cId="486477403" sldId="1447"/>
            <ac:cxnSpMk id="76" creationId="{C2599569-1C11-47BE-9568-76C9428CF3DF}"/>
          </ac:cxnSpMkLst>
        </pc:cxnChg>
      </pc:sldChg>
      <pc:sldChg chg="addSp delSp modSp add del">
        <pc:chgData name="Hamlet Markarian" userId="4926d2b407f31d77" providerId="LiveId" clId="{EEEC791B-24D3-4C70-B5BC-6F44A4C0C734}" dt="2020-04-09T22:19:26.188" v="2481" actId="2696"/>
        <pc:sldMkLst>
          <pc:docMk/>
          <pc:sldMk cId="1295272826" sldId="1448"/>
        </pc:sldMkLst>
        <pc:spChg chg="del">
          <ac:chgData name="Hamlet Markarian" userId="4926d2b407f31d77" providerId="LiveId" clId="{EEEC791B-24D3-4C70-B5BC-6F44A4C0C734}" dt="2020-04-09T20:56:02.163" v="1667" actId="478"/>
          <ac:spMkLst>
            <pc:docMk/>
            <pc:sldMk cId="1295272826" sldId="1448"/>
            <ac:spMk id="6" creationId="{4236C1DE-9484-44A7-AB46-D9309C08454F}"/>
          </ac:spMkLst>
        </pc:spChg>
        <pc:spChg chg="add del mod">
          <ac:chgData name="Hamlet Markarian" userId="4926d2b407f31d77" providerId="LiveId" clId="{EEEC791B-24D3-4C70-B5BC-6F44A4C0C734}" dt="2020-04-09T21:01:00.164" v="1727" actId="478"/>
          <ac:spMkLst>
            <pc:docMk/>
            <pc:sldMk cId="1295272826" sldId="1448"/>
            <ac:spMk id="9" creationId="{D9CB22D1-D8F6-4FB7-886D-96504C1D335B}"/>
          </ac:spMkLst>
        </pc:spChg>
        <pc:spChg chg="mod">
          <ac:chgData name="Hamlet Markarian" userId="4926d2b407f31d77" providerId="LiveId" clId="{EEEC791B-24D3-4C70-B5BC-6F44A4C0C734}" dt="2020-04-09T20:56:07.162" v="1675" actId="20577"/>
          <ac:spMkLst>
            <pc:docMk/>
            <pc:sldMk cId="1295272826" sldId="1448"/>
            <ac:spMk id="18" creationId="{175E7200-6738-4807-9933-95B8A89DCB86}"/>
          </ac:spMkLst>
        </pc:spChg>
        <pc:spChg chg="ord">
          <ac:chgData name="Hamlet Markarian" userId="4926d2b407f31d77" providerId="LiveId" clId="{EEEC791B-24D3-4C70-B5BC-6F44A4C0C734}" dt="2020-04-09T20:58:28.854" v="1695" actId="167"/>
          <ac:spMkLst>
            <pc:docMk/>
            <pc:sldMk cId="1295272826" sldId="1448"/>
            <ac:spMk id="19" creationId="{42101231-1855-46EE-A3D9-B84E75ACB56A}"/>
          </ac:spMkLst>
        </pc:spChg>
        <pc:spChg chg="del">
          <ac:chgData name="Hamlet Markarian" userId="4926d2b407f31d77" providerId="LiveId" clId="{EEEC791B-24D3-4C70-B5BC-6F44A4C0C734}" dt="2020-04-09T20:56:02.163" v="1667" actId="478"/>
          <ac:spMkLst>
            <pc:docMk/>
            <pc:sldMk cId="1295272826" sldId="1448"/>
            <ac:spMk id="20" creationId="{A6C01E31-A6E5-44BD-BD71-4D85E68D751E}"/>
          </ac:spMkLst>
        </pc:spChg>
        <pc:spChg chg="del">
          <ac:chgData name="Hamlet Markarian" userId="4926d2b407f31d77" providerId="LiveId" clId="{EEEC791B-24D3-4C70-B5BC-6F44A4C0C734}" dt="2020-04-09T20:56:02.163" v="1667" actId="478"/>
          <ac:spMkLst>
            <pc:docMk/>
            <pc:sldMk cId="1295272826" sldId="1448"/>
            <ac:spMk id="21" creationId="{7B93F637-848B-42C9-A111-6E826ED06BCD}"/>
          </ac:spMkLst>
        </pc:spChg>
        <pc:spChg chg="add">
          <ac:chgData name="Hamlet Markarian" userId="4926d2b407f31d77" providerId="LiveId" clId="{EEEC791B-24D3-4C70-B5BC-6F44A4C0C734}" dt="2020-04-09T20:56:45.440" v="1681"/>
          <ac:spMkLst>
            <pc:docMk/>
            <pc:sldMk cId="1295272826" sldId="1448"/>
            <ac:spMk id="23" creationId="{510FDDDD-D783-42B8-A113-47F5B2457734}"/>
          </ac:spMkLst>
        </pc:spChg>
        <pc:spChg chg="add mod">
          <ac:chgData name="Hamlet Markarian" userId="4926d2b407f31d77" providerId="LiveId" clId="{EEEC791B-24D3-4C70-B5BC-6F44A4C0C734}" dt="2020-04-09T21:03:24.663" v="1747" actId="20577"/>
          <ac:spMkLst>
            <pc:docMk/>
            <pc:sldMk cId="1295272826" sldId="1448"/>
            <ac:spMk id="24" creationId="{17ABB154-ADE1-4C63-BB7D-EBB20C4B0016}"/>
          </ac:spMkLst>
        </pc:spChg>
        <pc:spChg chg="add mod">
          <ac:chgData name="Hamlet Markarian" userId="4926d2b407f31d77" providerId="LiveId" clId="{EEEC791B-24D3-4C70-B5BC-6F44A4C0C734}" dt="2020-04-09T20:58:06.230" v="1688" actId="20577"/>
          <ac:spMkLst>
            <pc:docMk/>
            <pc:sldMk cId="1295272826" sldId="1448"/>
            <ac:spMk id="27" creationId="{994266BB-8AD5-4BA8-BE42-2CEB04FE83DD}"/>
          </ac:spMkLst>
        </pc:spChg>
        <pc:spChg chg="add mod">
          <ac:chgData name="Hamlet Markarian" userId="4926d2b407f31d77" providerId="LiveId" clId="{EEEC791B-24D3-4C70-B5BC-6F44A4C0C734}" dt="2020-04-09T20:58:44.420" v="1698" actId="1076"/>
          <ac:spMkLst>
            <pc:docMk/>
            <pc:sldMk cId="1295272826" sldId="1448"/>
            <ac:spMk id="28" creationId="{AF6EEFE6-9E7A-4CC8-8074-4F08DD4865D2}"/>
          </ac:spMkLst>
        </pc:spChg>
        <pc:spChg chg="add mod ord">
          <ac:chgData name="Hamlet Markarian" userId="4926d2b407f31d77" providerId="LiveId" clId="{EEEC791B-24D3-4C70-B5BC-6F44A4C0C734}" dt="2020-04-09T20:58:28.854" v="1695" actId="167"/>
          <ac:spMkLst>
            <pc:docMk/>
            <pc:sldMk cId="1295272826" sldId="1448"/>
            <ac:spMk id="29" creationId="{5AD7BB8C-5080-45A6-923D-78D1A739F726}"/>
          </ac:spMkLst>
        </pc:spChg>
        <pc:spChg chg="del">
          <ac:chgData name="Hamlet Markarian" userId="4926d2b407f31d77" providerId="LiveId" clId="{EEEC791B-24D3-4C70-B5BC-6F44A4C0C734}" dt="2020-04-09T20:56:02.163" v="1667" actId="478"/>
          <ac:spMkLst>
            <pc:docMk/>
            <pc:sldMk cId="1295272826" sldId="1448"/>
            <ac:spMk id="30" creationId="{A7CD6C90-C72C-401B-9949-8155F3E7EC51}"/>
          </ac:spMkLst>
        </pc:spChg>
        <pc:spChg chg="del">
          <ac:chgData name="Hamlet Markarian" userId="4926d2b407f31d77" providerId="LiveId" clId="{EEEC791B-24D3-4C70-B5BC-6F44A4C0C734}" dt="2020-04-09T20:56:02.163" v="1667" actId="478"/>
          <ac:spMkLst>
            <pc:docMk/>
            <pc:sldMk cId="1295272826" sldId="1448"/>
            <ac:spMk id="31" creationId="{FE97DBA5-A447-44CC-B541-BF2D3D4FB7F6}"/>
          </ac:spMkLst>
        </pc:spChg>
        <pc:spChg chg="del">
          <ac:chgData name="Hamlet Markarian" userId="4926d2b407f31d77" providerId="LiveId" clId="{EEEC791B-24D3-4C70-B5BC-6F44A4C0C734}" dt="2020-04-09T20:56:02.163" v="1667" actId="478"/>
          <ac:spMkLst>
            <pc:docMk/>
            <pc:sldMk cId="1295272826" sldId="1448"/>
            <ac:spMk id="32" creationId="{13C6328A-8048-40E7-BC67-D191525A50E9}"/>
          </ac:spMkLst>
        </pc:spChg>
        <pc:spChg chg="add ord">
          <ac:chgData name="Hamlet Markarian" userId="4926d2b407f31d77" providerId="LiveId" clId="{EEEC791B-24D3-4C70-B5BC-6F44A4C0C734}" dt="2020-04-09T20:58:28.854" v="1695" actId="167"/>
          <ac:spMkLst>
            <pc:docMk/>
            <pc:sldMk cId="1295272826" sldId="1448"/>
            <ac:spMk id="33" creationId="{30B0D066-B3DA-4856-96D4-9CCF61314038}"/>
          </ac:spMkLst>
        </pc:spChg>
        <pc:spChg chg="add ord">
          <ac:chgData name="Hamlet Markarian" userId="4926d2b407f31d77" providerId="LiveId" clId="{EEEC791B-24D3-4C70-B5BC-6F44A4C0C734}" dt="2020-04-09T20:58:28.854" v="1695" actId="167"/>
          <ac:spMkLst>
            <pc:docMk/>
            <pc:sldMk cId="1295272826" sldId="1448"/>
            <ac:spMk id="34" creationId="{3DF45936-B6B7-428D-90F1-EF1E96B79984}"/>
          </ac:spMkLst>
        </pc:spChg>
        <pc:spChg chg="add mod">
          <ac:chgData name="Hamlet Markarian" userId="4926d2b407f31d77" providerId="LiveId" clId="{EEEC791B-24D3-4C70-B5BC-6F44A4C0C734}" dt="2020-04-09T21:01:29.499" v="1731" actId="1076"/>
          <ac:spMkLst>
            <pc:docMk/>
            <pc:sldMk cId="1295272826" sldId="1448"/>
            <ac:spMk id="35" creationId="{71F741F5-C074-49E6-81F7-83326916AC3C}"/>
          </ac:spMkLst>
        </pc:spChg>
        <pc:spChg chg="add mod">
          <ac:chgData name="Hamlet Markarian" userId="4926d2b407f31d77" providerId="LiveId" clId="{EEEC791B-24D3-4C70-B5BC-6F44A4C0C734}" dt="2020-04-09T21:07:30.021" v="1805" actId="465"/>
          <ac:spMkLst>
            <pc:docMk/>
            <pc:sldMk cId="1295272826" sldId="1448"/>
            <ac:spMk id="38" creationId="{78E368F9-7185-456C-AE66-C47B8406C805}"/>
          </ac:spMkLst>
        </pc:spChg>
        <pc:spChg chg="del">
          <ac:chgData name="Hamlet Markarian" userId="4926d2b407f31d77" providerId="LiveId" clId="{EEEC791B-24D3-4C70-B5BC-6F44A4C0C734}" dt="2020-04-09T20:56:02.163" v="1667" actId="478"/>
          <ac:spMkLst>
            <pc:docMk/>
            <pc:sldMk cId="1295272826" sldId="1448"/>
            <ac:spMk id="41" creationId="{B2E29553-37DE-4392-820B-6A8BFAB6564D}"/>
          </ac:spMkLst>
        </pc:spChg>
        <pc:spChg chg="add mod">
          <ac:chgData name="Hamlet Markarian" userId="4926d2b407f31d77" providerId="LiveId" clId="{EEEC791B-24D3-4C70-B5BC-6F44A4C0C734}" dt="2020-04-09T21:05:14.202" v="1760" actId="14100"/>
          <ac:spMkLst>
            <pc:docMk/>
            <pc:sldMk cId="1295272826" sldId="1448"/>
            <ac:spMk id="47" creationId="{089D3DC3-6DA1-4389-A93D-4E32816A1D56}"/>
          </ac:spMkLst>
        </pc:spChg>
        <pc:spChg chg="del">
          <ac:chgData name="Hamlet Markarian" userId="4926d2b407f31d77" providerId="LiveId" clId="{EEEC791B-24D3-4C70-B5BC-6F44A4C0C734}" dt="2020-04-09T20:56:10.364" v="1676" actId="478"/>
          <ac:spMkLst>
            <pc:docMk/>
            <pc:sldMk cId="1295272826" sldId="1448"/>
            <ac:spMk id="48" creationId="{1A4CF2E7-098C-4CB4-A06B-FD5F9046B208}"/>
          </ac:spMkLst>
        </pc:spChg>
        <pc:spChg chg="add mod">
          <ac:chgData name="Hamlet Markarian" userId="4926d2b407f31d77" providerId="LiveId" clId="{EEEC791B-24D3-4C70-B5BC-6F44A4C0C734}" dt="2020-04-09T21:05:21.457" v="1764" actId="14100"/>
          <ac:spMkLst>
            <pc:docMk/>
            <pc:sldMk cId="1295272826" sldId="1448"/>
            <ac:spMk id="50" creationId="{FE664DCC-637F-4347-B801-7C8CBE4468AB}"/>
          </ac:spMkLst>
        </pc:spChg>
        <pc:spChg chg="mod">
          <ac:chgData name="Hamlet Markarian" userId="4926d2b407f31d77" providerId="LiveId" clId="{EEEC791B-24D3-4C70-B5BC-6F44A4C0C734}" dt="2020-04-09T20:56:18.878" v="1680" actId="1076"/>
          <ac:spMkLst>
            <pc:docMk/>
            <pc:sldMk cId="1295272826" sldId="1448"/>
            <ac:spMk id="51" creationId="{DD415939-E10A-4723-8B70-1963D8ADB8B2}"/>
          </ac:spMkLst>
        </pc:spChg>
        <pc:spChg chg="mod">
          <ac:chgData name="Hamlet Markarian" userId="4926d2b407f31d77" providerId="LiveId" clId="{EEEC791B-24D3-4C70-B5BC-6F44A4C0C734}" dt="2020-04-09T20:56:18.878" v="1680" actId="1076"/>
          <ac:spMkLst>
            <pc:docMk/>
            <pc:sldMk cId="1295272826" sldId="1448"/>
            <ac:spMk id="52" creationId="{D66B2B15-51EF-4F77-BE50-C26C38995039}"/>
          </ac:spMkLst>
        </pc:spChg>
        <pc:spChg chg="del">
          <ac:chgData name="Hamlet Markarian" userId="4926d2b407f31d77" providerId="LiveId" clId="{EEEC791B-24D3-4C70-B5BC-6F44A4C0C734}" dt="2020-04-09T20:56:12.787" v="1677" actId="478"/>
          <ac:spMkLst>
            <pc:docMk/>
            <pc:sldMk cId="1295272826" sldId="1448"/>
            <ac:spMk id="53" creationId="{89390F02-4D2B-4F3E-95F2-86585A3D1BB5}"/>
          </ac:spMkLst>
        </pc:spChg>
        <pc:spChg chg="add del mod">
          <ac:chgData name="Hamlet Markarian" userId="4926d2b407f31d77" providerId="LiveId" clId="{EEEC791B-24D3-4C70-B5BC-6F44A4C0C734}" dt="2020-04-09T21:05:46.531" v="1778" actId="478"/>
          <ac:spMkLst>
            <pc:docMk/>
            <pc:sldMk cId="1295272826" sldId="1448"/>
            <ac:spMk id="54" creationId="{9FFA2846-F560-41E9-B1E7-018B85500C0A}"/>
          </ac:spMkLst>
        </pc:spChg>
        <pc:spChg chg="add del mod">
          <ac:chgData name="Hamlet Markarian" userId="4926d2b407f31d77" providerId="LiveId" clId="{EEEC791B-24D3-4C70-B5BC-6F44A4C0C734}" dt="2020-04-09T21:05:46.531" v="1778" actId="478"/>
          <ac:spMkLst>
            <pc:docMk/>
            <pc:sldMk cId="1295272826" sldId="1448"/>
            <ac:spMk id="55" creationId="{BB9564EE-18FE-4586-BF6D-C4AA2AA15811}"/>
          </ac:spMkLst>
        </pc:spChg>
        <pc:spChg chg="add mod">
          <ac:chgData name="Hamlet Markarian" userId="4926d2b407f31d77" providerId="LiveId" clId="{EEEC791B-24D3-4C70-B5BC-6F44A4C0C734}" dt="2020-04-09T21:07:30.021" v="1805" actId="465"/>
          <ac:spMkLst>
            <pc:docMk/>
            <pc:sldMk cId="1295272826" sldId="1448"/>
            <ac:spMk id="56" creationId="{DFC4E477-3A35-4768-A2A0-D9BA788274C8}"/>
          </ac:spMkLst>
        </pc:spChg>
        <pc:spChg chg="add mod">
          <ac:chgData name="Hamlet Markarian" userId="4926d2b407f31d77" providerId="LiveId" clId="{EEEC791B-24D3-4C70-B5BC-6F44A4C0C734}" dt="2020-04-09T21:07:30.021" v="1805" actId="465"/>
          <ac:spMkLst>
            <pc:docMk/>
            <pc:sldMk cId="1295272826" sldId="1448"/>
            <ac:spMk id="57" creationId="{D8B96A00-D183-471D-8D66-61134C34BC97}"/>
          </ac:spMkLst>
        </pc:spChg>
        <pc:spChg chg="add mod">
          <ac:chgData name="Hamlet Markarian" userId="4926d2b407f31d77" providerId="LiveId" clId="{EEEC791B-24D3-4C70-B5BC-6F44A4C0C734}" dt="2020-04-09T21:07:30.021" v="1805" actId="465"/>
          <ac:spMkLst>
            <pc:docMk/>
            <pc:sldMk cId="1295272826" sldId="1448"/>
            <ac:spMk id="58" creationId="{4034F4D2-4BD6-4003-BD4D-55AD0CA7E613}"/>
          </ac:spMkLst>
        </pc:spChg>
        <pc:spChg chg="add mod">
          <ac:chgData name="Hamlet Markarian" userId="4926d2b407f31d77" providerId="LiveId" clId="{EEEC791B-24D3-4C70-B5BC-6F44A4C0C734}" dt="2020-04-09T21:07:30.021" v="1805" actId="465"/>
          <ac:spMkLst>
            <pc:docMk/>
            <pc:sldMk cId="1295272826" sldId="1448"/>
            <ac:spMk id="59" creationId="{2D4857A4-759A-4F25-A6CE-929E4D2C38DE}"/>
          </ac:spMkLst>
        </pc:spChg>
        <pc:spChg chg="add mod">
          <ac:chgData name="Hamlet Markarian" userId="4926d2b407f31d77" providerId="LiveId" clId="{EEEC791B-24D3-4C70-B5BC-6F44A4C0C734}" dt="2020-04-09T21:07:30.021" v="1805" actId="465"/>
          <ac:spMkLst>
            <pc:docMk/>
            <pc:sldMk cId="1295272826" sldId="1448"/>
            <ac:spMk id="60" creationId="{67FFFD85-34AA-47EC-803B-FB18FE6028EB}"/>
          </ac:spMkLst>
        </pc:spChg>
        <pc:picChg chg="add mod">
          <ac:chgData name="Hamlet Markarian" userId="4926d2b407f31d77" providerId="LiveId" clId="{EEEC791B-24D3-4C70-B5BC-6F44A4C0C734}" dt="2020-04-09T21:01:09.875" v="1728" actId="207"/>
          <ac:picMkLst>
            <pc:docMk/>
            <pc:sldMk cId="1295272826" sldId="1448"/>
            <ac:picMk id="26" creationId="{1B8213DF-A67B-4978-94CF-A39E1FACC4FD}"/>
          </ac:picMkLst>
        </pc:picChg>
        <pc:picChg chg="del">
          <ac:chgData name="Hamlet Markarian" userId="4926d2b407f31d77" providerId="LiveId" clId="{EEEC791B-24D3-4C70-B5BC-6F44A4C0C734}" dt="2020-04-09T20:56:02.163" v="1667" actId="478"/>
          <ac:picMkLst>
            <pc:docMk/>
            <pc:sldMk cId="1295272826" sldId="1448"/>
            <ac:picMk id="44" creationId="{1D669D28-1271-409D-B36C-B394909F5F0C}"/>
          </ac:picMkLst>
        </pc:picChg>
        <pc:picChg chg="add mod ord">
          <ac:chgData name="Hamlet Markarian" userId="4926d2b407f31d77" providerId="LiveId" clId="{EEEC791B-24D3-4C70-B5BC-6F44A4C0C734}" dt="2020-04-09T21:08:17.522" v="1809" actId="166"/>
          <ac:picMkLst>
            <pc:docMk/>
            <pc:sldMk cId="1295272826" sldId="1448"/>
            <ac:picMk id="46" creationId="{8BE9A687-6FA9-4372-8A60-5A453BDDEC18}"/>
          </ac:picMkLst>
        </pc:picChg>
        <pc:cxnChg chg="del">
          <ac:chgData name="Hamlet Markarian" userId="4926d2b407f31d77" providerId="LiveId" clId="{EEEC791B-24D3-4C70-B5BC-6F44A4C0C734}" dt="2020-04-09T20:56:03.617" v="1668" actId="478"/>
          <ac:cxnSpMkLst>
            <pc:docMk/>
            <pc:sldMk cId="1295272826" sldId="1448"/>
            <ac:cxnSpMk id="4" creationId="{FA3255B5-1133-4272-8888-35A3FE770B0A}"/>
          </ac:cxnSpMkLst>
        </pc:cxnChg>
        <pc:cxnChg chg="add mod">
          <ac:chgData name="Hamlet Markarian" userId="4926d2b407f31d77" providerId="LiveId" clId="{EEEC791B-24D3-4C70-B5BC-6F44A4C0C734}" dt="2020-04-09T21:01:29.499" v="1731" actId="1076"/>
          <ac:cxnSpMkLst>
            <pc:docMk/>
            <pc:sldMk cId="1295272826" sldId="1448"/>
            <ac:cxnSpMk id="5" creationId="{D0B9167A-B983-47DB-B72D-3501979EF381}"/>
          </ac:cxnSpMkLst>
        </pc:cxnChg>
        <pc:cxnChg chg="add del mod">
          <ac:chgData name="Hamlet Markarian" userId="4926d2b407f31d77" providerId="LiveId" clId="{EEEC791B-24D3-4C70-B5BC-6F44A4C0C734}" dt="2020-04-09T21:01:59.724" v="1734" actId="11529"/>
          <ac:cxnSpMkLst>
            <pc:docMk/>
            <pc:sldMk cId="1295272826" sldId="1448"/>
            <ac:cxnSpMk id="15" creationId="{02396FFA-B662-4713-885F-C01906C75195}"/>
          </ac:cxnSpMkLst>
        </pc:cxnChg>
        <pc:cxnChg chg="del mod">
          <ac:chgData name="Hamlet Markarian" userId="4926d2b407f31d77" providerId="LiveId" clId="{EEEC791B-24D3-4C70-B5BC-6F44A4C0C734}" dt="2020-04-09T20:56:02.163" v="1667" actId="478"/>
          <ac:cxnSpMkLst>
            <pc:docMk/>
            <pc:sldMk cId="1295272826" sldId="1448"/>
            <ac:cxnSpMk id="25" creationId="{120A6E07-D4D9-41BC-B636-057C538E6219}"/>
          </ac:cxnSpMkLst>
        </pc:cxnChg>
        <pc:cxnChg chg="add mod">
          <ac:chgData name="Hamlet Markarian" userId="4926d2b407f31d77" providerId="LiveId" clId="{EEEC791B-24D3-4C70-B5BC-6F44A4C0C734}" dt="2020-04-09T21:01:35.788" v="1732" actId="14100"/>
          <ac:cxnSpMkLst>
            <pc:docMk/>
            <pc:sldMk cId="1295272826" sldId="1448"/>
            <ac:cxnSpMk id="36" creationId="{72FB9740-08C6-4CE3-A74F-FD8B5385A464}"/>
          </ac:cxnSpMkLst>
        </pc:cxnChg>
        <pc:cxnChg chg="add mod">
          <ac:chgData name="Hamlet Markarian" userId="4926d2b407f31d77" providerId="LiveId" clId="{EEEC791B-24D3-4C70-B5BC-6F44A4C0C734}" dt="2020-04-09T21:02:19.926" v="1740" actId="692"/>
          <ac:cxnSpMkLst>
            <pc:docMk/>
            <pc:sldMk cId="1295272826" sldId="1448"/>
            <ac:cxnSpMk id="37" creationId="{DF518B9E-148E-4A07-B4E6-149B7BEE613E}"/>
          </ac:cxnSpMkLst>
        </pc:cxnChg>
        <pc:cxnChg chg="del mod">
          <ac:chgData name="Hamlet Markarian" userId="4926d2b407f31d77" providerId="LiveId" clId="{EEEC791B-24D3-4C70-B5BC-6F44A4C0C734}" dt="2020-04-09T20:56:02.163" v="1667" actId="478"/>
          <ac:cxnSpMkLst>
            <pc:docMk/>
            <pc:sldMk cId="1295272826" sldId="1448"/>
            <ac:cxnSpMk id="39" creationId="{F4329205-A0BB-4317-8B51-71F4172E0A86}"/>
          </ac:cxnSpMkLst>
        </pc:cxnChg>
        <pc:cxnChg chg="del mod">
          <ac:chgData name="Hamlet Markarian" userId="4926d2b407f31d77" providerId="LiveId" clId="{EEEC791B-24D3-4C70-B5BC-6F44A4C0C734}" dt="2020-04-09T20:56:10.364" v="1676" actId="478"/>
          <ac:cxnSpMkLst>
            <pc:docMk/>
            <pc:sldMk cId="1295272826" sldId="1448"/>
            <ac:cxnSpMk id="49" creationId="{82788146-84F7-48E9-A03A-35E9A4ECFAF1}"/>
          </ac:cxnSpMkLst>
        </pc:cxnChg>
        <pc:cxnChg chg="add mod">
          <ac:chgData name="Hamlet Markarian" userId="4926d2b407f31d77" providerId="LiveId" clId="{EEEC791B-24D3-4C70-B5BC-6F44A4C0C734}" dt="2020-04-09T21:08:10.221" v="1808" actId="14100"/>
          <ac:cxnSpMkLst>
            <pc:docMk/>
            <pc:sldMk cId="1295272826" sldId="1448"/>
            <ac:cxnSpMk id="61" creationId="{8A56A466-AD41-4B81-B382-45E22BDA4C21}"/>
          </ac:cxnSpMkLst>
        </pc:cxnChg>
      </pc:sldChg>
      <pc:sldChg chg="addSp modSp add">
        <pc:chgData name="Hamlet Markarian" userId="4926d2b407f31d77" providerId="LiveId" clId="{EEEC791B-24D3-4C70-B5BC-6F44A4C0C734}" dt="2020-04-09T21:09:27.620" v="1820" actId="1076"/>
        <pc:sldMkLst>
          <pc:docMk/>
          <pc:sldMk cId="2516163081" sldId="1449"/>
        </pc:sldMkLst>
        <pc:spChg chg="add mod">
          <ac:chgData name="Hamlet Markarian" userId="4926d2b407f31d77" providerId="LiveId" clId="{EEEC791B-24D3-4C70-B5BC-6F44A4C0C734}" dt="2020-04-09T21:09:27.620" v="1820" actId="1076"/>
          <ac:spMkLst>
            <pc:docMk/>
            <pc:sldMk cId="2516163081" sldId="1449"/>
            <ac:spMk id="31" creationId="{490F224D-4F2F-4DC9-BE4F-C184D5AFC6EF}"/>
          </ac:spMkLst>
        </pc:spChg>
        <pc:spChg chg="mod">
          <ac:chgData name="Hamlet Markarian" userId="4926d2b407f31d77" providerId="LiveId" clId="{EEEC791B-24D3-4C70-B5BC-6F44A4C0C734}" dt="2020-04-09T21:08:53.903" v="1813" actId="14100"/>
          <ac:spMkLst>
            <pc:docMk/>
            <pc:sldMk cId="2516163081" sldId="1449"/>
            <ac:spMk id="47" creationId="{089D3DC3-6DA1-4389-A93D-4E32816A1D56}"/>
          </ac:spMkLst>
        </pc:spChg>
      </pc:sldChg>
      <pc:sldChg chg="addSp delSp modSp add">
        <pc:chgData name="Hamlet Markarian" userId="4926d2b407f31d77" providerId="LiveId" clId="{EEEC791B-24D3-4C70-B5BC-6F44A4C0C734}" dt="2020-04-09T21:40:49.260" v="2262" actId="1037"/>
        <pc:sldMkLst>
          <pc:docMk/>
          <pc:sldMk cId="3076855396" sldId="1450"/>
        </pc:sldMkLst>
        <pc:spChg chg="mod">
          <ac:chgData name="Hamlet Markarian" userId="4926d2b407f31d77" providerId="LiveId" clId="{EEEC791B-24D3-4C70-B5BC-6F44A4C0C734}" dt="2020-04-09T21:09:47.828" v="1825"/>
          <ac:spMkLst>
            <pc:docMk/>
            <pc:sldMk cId="3076855396" sldId="1450"/>
            <ac:spMk id="18" creationId="{175E7200-6738-4807-9933-95B8A89DCB86}"/>
          </ac:spMkLst>
        </pc:spChg>
        <pc:spChg chg="mod">
          <ac:chgData name="Hamlet Markarian" userId="4926d2b407f31d77" providerId="LiveId" clId="{EEEC791B-24D3-4C70-B5BC-6F44A4C0C734}" dt="2020-04-09T21:18:13.715" v="1940" actId="1076"/>
          <ac:spMkLst>
            <pc:docMk/>
            <pc:sldMk cId="3076855396" sldId="1450"/>
            <ac:spMk id="19" creationId="{42101231-1855-46EE-A3D9-B84E75ACB56A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23" creationId="{510FDDDD-D783-42B8-A113-47F5B2457734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24" creationId="{17ABB154-ADE1-4C63-BB7D-EBB20C4B0016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27" creationId="{994266BB-8AD5-4BA8-BE42-2CEB04FE83DD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28" creationId="{AF6EEFE6-9E7A-4CC8-8074-4F08DD4865D2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29" creationId="{5AD7BB8C-5080-45A6-923D-78D1A739F726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31" creationId="{490F224D-4F2F-4DC9-BE4F-C184D5AFC6EF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33" creationId="{30B0D066-B3DA-4856-96D4-9CCF61314038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34" creationId="{3DF45936-B6B7-428D-90F1-EF1E96B79984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35" creationId="{71F741F5-C074-49E6-81F7-83326916AC3C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38" creationId="{78E368F9-7185-456C-AE66-C47B8406C805}"/>
          </ac:spMkLst>
        </pc:spChg>
        <pc:spChg chg="mod topLvl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45" creationId="{6B3B4689-9A24-4A16-BC93-C59B19337889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47" creationId="{089D3DC3-6DA1-4389-A93D-4E32816A1D56}"/>
          </ac:spMkLst>
        </pc:spChg>
        <pc:spChg chg="del mod topLvl">
          <ac:chgData name="Hamlet Markarian" userId="4926d2b407f31d77" providerId="LiveId" clId="{EEEC791B-24D3-4C70-B5BC-6F44A4C0C734}" dt="2020-04-09T21:12:27.147" v="1828" actId="478"/>
          <ac:spMkLst>
            <pc:docMk/>
            <pc:sldMk cId="3076855396" sldId="1450"/>
            <ac:spMk id="48" creationId="{D40C1FA6-E9C2-4974-92F1-178987FDEA98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50" creationId="{FE664DCC-637F-4347-B801-7C8CBE4468AB}"/>
          </ac:spMkLst>
        </pc:spChg>
        <pc:spChg chg="del">
          <ac:chgData name="Hamlet Markarian" userId="4926d2b407f31d77" providerId="LiveId" clId="{EEEC791B-24D3-4C70-B5BC-6F44A4C0C734}" dt="2020-04-09T21:09:39.721" v="1824" actId="478"/>
          <ac:spMkLst>
            <pc:docMk/>
            <pc:sldMk cId="3076855396" sldId="1450"/>
            <ac:spMk id="51" creationId="{DD415939-E10A-4723-8B70-1963D8ADB8B2}"/>
          </ac:spMkLst>
        </pc:spChg>
        <pc:spChg chg="del">
          <ac:chgData name="Hamlet Markarian" userId="4926d2b407f31d77" providerId="LiveId" clId="{EEEC791B-24D3-4C70-B5BC-6F44A4C0C734}" dt="2020-04-09T21:09:38.985" v="1823" actId="478"/>
          <ac:spMkLst>
            <pc:docMk/>
            <pc:sldMk cId="3076855396" sldId="1450"/>
            <ac:spMk id="52" creationId="{D66B2B15-51EF-4F77-BE50-C26C38995039}"/>
          </ac:spMkLst>
        </pc:spChg>
        <pc:spChg chg="mod topLvl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53" creationId="{38C47829-66D2-4718-87C4-D4235C021B57}"/>
          </ac:spMkLst>
        </pc:spChg>
        <pc:spChg chg="del mod topLvl">
          <ac:chgData name="Hamlet Markarian" userId="4926d2b407f31d77" providerId="LiveId" clId="{EEEC791B-24D3-4C70-B5BC-6F44A4C0C734}" dt="2020-04-09T21:16:27.891" v="1929" actId="478"/>
          <ac:spMkLst>
            <pc:docMk/>
            <pc:sldMk cId="3076855396" sldId="1450"/>
            <ac:spMk id="54" creationId="{F5050726-F12B-4733-9812-EC1144564F63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56" creationId="{DFC4E477-3A35-4768-A2A0-D9BA788274C8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57" creationId="{D8B96A00-D183-471D-8D66-61134C34BC97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58" creationId="{4034F4D2-4BD6-4003-BD4D-55AD0CA7E613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59" creationId="{2D4857A4-759A-4F25-A6CE-929E4D2C38DE}"/>
          </ac:spMkLst>
        </pc:spChg>
        <pc:spChg chg="del">
          <ac:chgData name="Hamlet Markarian" userId="4926d2b407f31d77" providerId="LiveId" clId="{EEEC791B-24D3-4C70-B5BC-6F44A4C0C734}" dt="2020-04-09T21:09:37.812" v="1822" actId="478"/>
          <ac:spMkLst>
            <pc:docMk/>
            <pc:sldMk cId="3076855396" sldId="1450"/>
            <ac:spMk id="60" creationId="{67FFFD85-34AA-47EC-803B-FB18FE6028EB}"/>
          </ac:spMkLst>
        </pc:spChg>
        <pc:spChg chg="mod topLvl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62" creationId="{8D1997E8-125A-4EB7-B128-2E26BCBEF74B}"/>
          </ac:spMkLst>
        </pc:spChg>
        <pc:spChg chg="mod topLvl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68" creationId="{3F4D0A26-9CD4-46E1-8F87-B7CD89E5F9A1}"/>
          </ac:spMkLst>
        </pc:spChg>
        <pc:spChg chg="mod topLvl">
          <ac:chgData name="Hamlet Markarian" userId="4926d2b407f31d77" providerId="LiveId" clId="{EEEC791B-24D3-4C70-B5BC-6F44A4C0C734}" dt="2020-04-09T21:22:50.878" v="1982" actId="207"/>
          <ac:spMkLst>
            <pc:docMk/>
            <pc:sldMk cId="3076855396" sldId="1450"/>
            <ac:spMk id="75" creationId="{C216AE0A-B2BD-4410-9AA5-20E17134AF55}"/>
          </ac:spMkLst>
        </pc:spChg>
        <pc:spChg chg="del mod topLvl">
          <ac:chgData name="Hamlet Markarian" userId="4926d2b407f31d77" providerId="LiveId" clId="{EEEC791B-24D3-4C70-B5BC-6F44A4C0C734}" dt="2020-04-09T21:12:39.660" v="1829" actId="478"/>
          <ac:spMkLst>
            <pc:docMk/>
            <pc:sldMk cId="3076855396" sldId="1450"/>
            <ac:spMk id="76" creationId="{B914629F-ABFF-4B5A-943F-11E1394D1EEF}"/>
          </ac:spMkLst>
        </pc:spChg>
        <pc:spChg chg="mod topLvl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78" creationId="{203CAF5B-BC45-406E-B3C4-2CF71E225191}"/>
          </ac:spMkLst>
        </pc:spChg>
        <pc:spChg chg="add mod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82" creationId="{A69252CE-4E20-46DE-8ED3-013487E0881F}"/>
          </ac:spMkLst>
        </pc:spChg>
        <pc:spChg chg="add del">
          <ac:chgData name="Hamlet Markarian" userId="4926d2b407f31d77" providerId="LiveId" clId="{EEEC791B-24D3-4C70-B5BC-6F44A4C0C734}" dt="2020-04-09T21:13:44.171" v="1893" actId="478"/>
          <ac:spMkLst>
            <pc:docMk/>
            <pc:sldMk cId="3076855396" sldId="1450"/>
            <ac:spMk id="83" creationId="{97B326DF-40E1-469F-BF89-62098FE8BAC3}"/>
          </ac:spMkLst>
        </pc:spChg>
        <pc:spChg chg="add mod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84" creationId="{B3AFE6FA-685F-4D06-8B6B-9E6AFED1B572}"/>
          </ac:spMkLst>
        </pc:spChg>
        <pc:spChg chg="add mod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85" creationId="{6BE4D966-6E73-49E7-A0B5-72D04D257F1F}"/>
          </ac:spMkLst>
        </pc:spChg>
        <pc:spChg chg="add mod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86" creationId="{4532CB8A-A3CB-4FE3-A311-8FF78043244A}"/>
          </ac:spMkLst>
        </pc:spChg>
        <pc:spChg chg="add del">
          <ac:chgData name="Hamlet Markarian" userId="4926d2b407f31d77" providerId="LiveId" clId="{EEEC791B-24D3-4C70-B5BC-6F44A4C0C734}" dt="2020-04-09T21:13:44.171" v="1893" actId="478"/>
          <ac:spMkLst>
            <pc:docMk/>
            <pc:sldMk cId="3076855396" sldId="1450"/>
            <ac:spMk id="87" creationId="{F4E62EC6-8551-4EF4-A125-3122FEA93222}"/>
          </ac:spMkLst>
        </pc:spChg>
        <pc:spChg chg="add mod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88" creationId="{16901BAA-7E83-4A03-83FA-337E43EFDFFD}"/>
          </ac:spMkLst>
        </pc:spChg>
        <pc:spChg chg="add mod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89" creationId="{8E7D4F01-250F-4F6E-838C-48A2524636E4}"/>
          </ac:spMkLst>
        </pc:spChg>
        <pc:spChg chg="add mod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90" creationId="{91184D0E-0083-40D8-B4BE-5669D7D0293A}"/>
          </ac:spMkLst>
        </pc:spChg>
        <pc:spChg chg="add mod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91" creationId="{7F0D73EB-5BEF-4672-9DCC-003542E475CB}"/>
          </ac:spMkLst>
        </pc:spChg>
        <pc:spChg chg="add mod">
          <ac:chgData name="Hamlet Markarian" userId="4926d2b407f31d77" providerId="LiveId" clId="{EEEC791B-24D3-4C70-B5BC-6F44A4C0C734}" dt="2020-04-09T21:21:50.300" v="1967" actId="1035"/>
          <ac:spMkLst>
            <pc:docMk/>
            <pc:sldMk cId="3076855396" sldId="1450"/>
            <ac:spMk id="92" creationId="{5BB240EC-C4DB-4774-A62C-64ABB3B72F54}"/>
          </ac:spMkLst>
        </pc:spChg>
        <pc:spChg chg="add mod">
          <ac:chgData name="Hamlet Markarian" userId="4926d2b407f31d77" providerId="LiveId" clId="{EEEC791B-24D3-4C70-B5BC-6F44A4C0C734}" dt="2020-04-09T21:40:49.260" v="2262" actId="1037"/>
          <ac:spMkLst>
            <pc:docMk/>
            <pc:sldMk cId="3076855396" sldId="1450"/>
            <ac:spMk id="93" creationId="{0900508C-0409-416F-980E-70A0A8D51AD8}"/>
          </ac:spMkLst>
        </pc:spChg>
        <pc:grpChg chg="add del">
          <ac:chgData name="Hamlet Markarian" userId="4926d2b407f31d77" providerId="LiveId" clId="{EEEC791B-24D3-4C70-B5BC-6F44A4C0C734}" dt="2020-04-09T21:12:24.333" v="1827" actId="165"/>
          <ac:grpSpMkLst>
            <pc:docMk/>
            <pc:sldMk cId="3076855396" sldId="1450"/>
            <ac:grpSpMk id="44" creationId="{749F9C22-5BF4-432F-9DC1-7D515A929E61}"/>
          </ac:grpSpMkLst>
        </pc:grpChg>
        <pc:grpChg chg="add del">
          <ac:chgData name="Hamlet Markarian" userId="4926d2b407f31d77" providerId="LiveId" clId="{EEEC791B-24D3-4C70-B5BC-6F44A4C0C734}" dt="2020-04-09T21:12:24.333" v="1827" actId="165"/>
          <ac:grpSpMkLst>
            <pc:docMk/>
            <pc:sldMk cId="3076855396" sldId="1450"/>
            <ac:grpSpMk id="49" creationId="{876B24CB-1FDA-4AD5-ABF3-27E2805FCD9C}"/>
          </ac:grpSpMkLst>
        </pc:grpChg>
        <pc:grpChg chg="add del">
          <ac:chgData name="Hamlet Markarian" userId="4926d2b407f31d77" providerId="LiveId" clId="{EEEC791B-24D3-4C70-B5BC-6F44A4C0C734}" dt="2020-04-09T21:12:24.333" v="1827" actId="165"/>
          <ac:grpSpMkLst>
            <pc:docMk/>
            <pc:sldMk cId="3076855396" sldId="1450"/>
            <ac:grpSpMk id="55" creationId="{13154252-BDC5-423A-A769-662120DB794F}"/>
          </ac:grpSpMkLst>
        </pc:grpChg>
        <pc:grpChg chg="mod topLvl">
          <ac:chgData name="Hamlet Markarian" userId="4926d2b407f31d77" providerId="LiveId" clId="{EEEC791B-24D3-4C70-B5BC-6F44A4C0C734}" dt="2020-04-09T21:21:50.300" v="1967" actId="1035"/>
          <ac:grpSpMkLst>
            <pc:docMk/>
            <pc:sldMk cId="3076855396" sldId="1450"/>
            <ac:grpSpMk id="63" creationId="{030AA55E-E3CF-4CCA-91B8-2C8F18E36CD8}"/>
          </ac:grpSpMkLst>
        </pc:grpChg>
        <pc:grpChg chg="add del">
          <ac:chgData name="Hamlet Markarian" userId="4926d2b407f31d77" providerId="LiveId" clId="{EEEC791B-24D3-4C70-B5BC-6F44A4C0C734}" dt="2020-04-09T21:12:24.333" v="1827" actId="165"/>
          <ac:grpSpMkLst>
            <pc:docMk/>
            <pc:sldMk cId="3076855396" sldId="1450"/>
            <ac:grpSpMk id="67" creationId="{3BD21EE7-DA68-4558-9880-AE39E024E82D}"/>
          </ac:grpSpMkLst>
        </pc:grpChg>
        <pc:grpChg chg="mod topLvl">
          <ac:chgData name="Hamlet Markarian" userId="4926d2b407f31d77" providerId="LiveId" clId="{EEEC791B-24D3-4C70-B5BC-6F44A4C0C734}" dt="2020-04-09T21:21:50.300" v="1967" actId="1035"/>
          <ac:grpSpMkLst>
            <pc:docMk/>
            <pc:sldMk cId="3076855396" sldId="1450"/>
            <ac:grpSpMk id="69" creationId="{336796E3-D9BB-4163-94F6-64B4DB9A864D}"/>
          </ac:grpSpMkLst>
        </pc:grpChg>
        <pc:grpChg chg="add del">
          <ac:chgData name="Hamlet Markarian" userId="4926d2b407f31d77" providerId="LiveId" clId="{EEEC791B-24D3-4C70-B5BC-6F44A4C0C734}" dt="2020-04-09T21:12:24.333" v="1827" actId="165"/>
          <ac:grpSpMkLst>
            <pc:docMk/>
            <pc:sldMk cId="3076855396" sldId="1450"/>
            <ac:grpSpMk id="74" creationId="{95D4B49C-3A78-48D0-B5AE-CD0A6DF7CEB8}"/>
          </ac:grpSpMkLst>
        </pc:grpChg>
        <pc:grpChg chg="add del">
          <ac:chgData name="Hamlet Markarian" userId="4926d2b407f31d77" providerId="LiveId" clId="{EEEC791B-24D3-4C70-B5BC-6F44A4C0C734}" dt="2020-04-09T21:12:24.333" v="1827" actId="165"/>
          <ac:grpSpMkLst>
            <pc:docMk/>
            <pc:sldMk cId="3076855396" sldId="1450"/>
            <ac:grpSpMk id="77" creationId="{7EC66A41-1B20-4087-B692-47C8A381E331}"/>
          </ac:grpSpMkLst>
        </pc:grpChg>
        <pc:grpChg chg="del mod topLvl">
          <ac:chgData name="Hamlet Markarian" userId="4926d2b407f31d77" providerId="LiveId" clId="{EEEC791B-24D3-4C70-B5BC-6F44A4C0C734}" dt="2020-04-09T21:15:49.779" v="1922" actId="478"/>
          <ac:grpSpMkLst>
            <pc:docMk/>
            <pc:sldMk cId="3076855396" sldId="1450"/>
            <ac:grpSpMk id="79" creationId="{731C3E0F-3062-415D-B78F-223F030E089A}"/>
          </ac:grpSpMkLst>
        </pc:grpChg>
        <pc:picChg chg="del">
          <ac:chgData name="Hamlet Markarian" userId="4926d2b407f31d77" providerId="LiveId" clId="{EEEC791B-24D3-4C70-B5BC-6F44A4C0C734}" dt="2020-04-09T21:09:37.812" v="1822" actId="478"/>
          <ac:picMkLst>
            <pc:docMk/>
            <pc:sldMk cId="3076855396" sldId="1450"/>
            <ac:picMk id="26" creationId="{1B8213DF-A67B-4978-94CF-A39E1FACC4FD}"/>
          </ac:picMkLst>
        </pc:picChg>
        <pc:picChg chg="del">
          <ac:chgData name="Hamlet Markarian" userId="4926d2b407f31d77" providerId="LiveId" clId="{EEEC791B-24D3-4C70-B5BC-6F44A4C0C734}" dt="2020-04-09T21:09:37.812" v="1822" actId="478"/>
          <ac:picMkLst>
            <pc:docMk/>
            <pc:sldMk cId="3076855396" sldId="1450"/>
            <ac:picMk id="46" creationId="{8BE9A687-6FA9-4372-8A60-5A453BDDEC18}"/>
          </ac:picMkLst>
        </pc:picChg>
        <pc:cxnChg chg="del mod">
          <ac:chgData name="Hamlet Markarian" userId="4926d2b407f31d77" providerId="LiveId" clId="{EEEC791B-24D3-4C70-B5BC-6F44A4C0C734}" dt="2020-04-09T21:09:37.812" v="1822" actId="478"/>
          <ac:cxnSpMkLst>
            <pc:docMk/>
            <pc:sldMk cId="3076855396" sldId="1450"/>
            <ac:cxnSpMk id="5" creationId="{D0B9167A-B983-47DB-B72D-3501979EF381}"/>
          </ac:cxnSpMkLst>
        </pc:cxnChg>
        <pc:cxnChg chg="add mod">
          <ac:chgData name="Hamlet Markarian" userId="4926d2b407f31d77" providerId="LiveId" clId="{EEEC791B-24D3-4C70-B5BC-6F44A4C0C734}" dt="2020-04-09T21:21:50.300" v="1967" actId="1035"/>
          <ac:cxnSpMkLst>
            <pc:docMk/>
            <pc:sldMk cId="3076855396" sldId="1450"/>
            <ac:cxnSpMk id="32" creationId="{76FCFEA2-AB25-4C29-9A1C-F1AE557602F7}"/>
          </ac:cxnSpMkLst>
        </pc:cxnChg>
        <pc:cxnChg chg="del mod">
          <ac:chgData name="Hamlet Markarian" userId="4926d2b407f31d77" providerId="LiveId" clId="{EEEC791B-24D3-4C70-B5BC-6F44A4C0C734}" dt="2020-04-09T21:09:37.812" v="1822" actId="478"/>
          <ac:cxnSpMkLst>
            <pc:docMk/>
            <pc:sldMk cId="3076855396" sldId="1450"/>
            <ac:cxnSpMk id="36" creationId="{72FB9740-08C6-4CE3-A74F-FD8B5385A464}"/>
          </ac:cxnSpMkLst>
        </pc:cxnChg>
        <pc:cxnChg chg="del mod">
          <ac:chgData name="Hamlet Markarian" userId="4926d2b407f31d77" providerId="LiveId" clId="{EEEC791B-24D3-4C70-B5BC-6F44A4C0C734}" dt="2020-04-09T21:09:37.812" v="1822" actId="478"/>
          <ac:cxnSpMkLst>
            <pc:docMk/>
            <pc:sldMk cId="3076855396" sldId="1450"/>
            <ac:cxnSpMk id="37" creationId="{DF518B9E-148E-4A07-B4E6-149B7BEE613E}"/>
          </ac:cxnSpMkLst>
        </pc:cxnChg>
        <pc:cxnChg chg="add mod">
          <ac:chgData name="Hamlet Markarian" userId="4926d2b407f31d77" providerId="LiveId" clId="{EEEC791B-24D3-4C70-B5BC-6F44A4C0C734}" dt="2020-04-09T21:21:50.300" v="1967" actId="1035"/>
          <ac:cxnSpMkLst>
            <pc:docMk/>
            <pc:sldMk cId="3076855396" sldId="1450"/>
            <ac:cxnSpMk id="39" creationId="{532AEFA1-4DD0-4C5C-A8DA-77FB4C6C05A2}"/>
          </ac:cxnSpMkLst>
        </pc:cxnChg>
        <pc:cxnChg chg="add mod">
          <ac:chgData name="Hamlet Markarian" userId="4926d2b407f31d77" providerId="LiveId" clId="{EEEC791B-24D3-4C70-B5BC-6F44A4C0C734}" dt="2020-04-09T21:21:50.300" v="1967" actId="1035"/>
          <ac:cxnSpMkLst>
            <pc:docMk/>
            <pc:sldMk cId="3076855396" sldId="1450"/>
            <ac:cxnSpMk id="40" creationId="{1300BB03-F85C-4DA4-BC05-65FC9455ACFD}"/>
          </ac:cxnSpMkLst>
        </pc:cxnChg>
        <pc:cxnChg chg="add mod">
          <ac:chgData name="Hamlet Markarian" userId="4926d2b407f31d77" providerId="LiveId" clId="{EEEC791B-24D3-4C70-B5BC-6F44A4C0C734}" dt="2020-04-09T21:21:50.300" v="1967" actId="1035"/>
          <ac:cxnSpMkLst>
            <pc:docMk/>
            <pc:sldMk cId="3076855396" sldId="1450"/>
            <ac:cxnSpMk id="41" creationId="{2A7BA1BC-2AC3-4C5B-8CDC-EF4657E137E5}"/>
          </ac:cxnSpMkLst>
        </pc:cxnChg>
        <pc:cxnChg chg="add mod">
          <ac:chgData name="Hamlet Markarian" userId="4926d2b407f31d77" providerId="LiveId" clId="{EEEC791B-24D3-4C70-B5BC-6F44A4C0C734}" dt="2020-04-09T21:21:50.300" v="1967" actId="1035"/>
          <ac:cxnSpMkLst>
            <pc:docMk/>
            <pc:sldMk cId="3076855396" sldId="1450"/>
            <ac:cxnSpMk id="42" creationId="{7894CE37-E5D2-4938-88B9-8DD6DFC394D5}"/>
          </ac:cxnSpMkLst>
        </pc:cxnChg>
        <pc:cxnChg chg="add mod">
          <ac:chgData name="Hamlet Markarian" userId="4926d2b407f31d77" providerId="LiveId" clId="{EEEC791B-24D3-4C70-B5BC-6F44A4C0C734}" dt="2020-04-09T21:21:50.300" v="1967" actId="1035"/>
          <ac:cxnSpMkLst>
            <pc:docMk/>
            <pc:sldMk cId="3076855396" sldId="1450"/>
            <ac:cxnSpMk id="43" creationId="{4C66C1FE-E34D-47AB-A8A0-75A83250AF9E}"/>
          </ac:cxnSpMkLst>
        </pc:cxnChg>
        <pc:cxnChg chg="del">
          <ac:chgData name="Hamlet Markarian" userId="4926d2b407f31d77" providerId="LiveId" clId="{EEEC791B-24D3-4C70-B5BC-6F44A4C0C734}" dt="2020-04-09T21:09:37.812" v="1822" actId="478"/>
          <ac:cxnSpMkLst>
            <pc:docMk/>
            <pc:sldMk cId="3076855396" sldId="1450"/>
            <ac:cxnSpMk id="61" creationId="{8A56A466-AD41-4B81-B382-45E22BDA4C21}"/>
          </ac:cxnSpMkLst>
        </pc:cxnChg>
      </pc:sldChg>
      <pc:sldChg chg="addSp delSp modSp add">
        <pc:chgData name="Hamlet Markarian" userId="4926d2b407f31d77" providerId="LiveId" clId="{EEEC791B-24D3-4C70-B5BC-6F44A4C0C734}" dt="2020-04-09T22:25:01.190" v="2514" actId="20577"/>
        <pc:sldMkLst>
          <pc:docMk/>
          <pc:sldMk cId="291225651" sldId="1451"/>
        </pc:sldMkLst>
        <pc:spChg chg="mod">
          <ac:chgData name="Hamlet Markarian" userId="4926d2b407f31d77" providerId="LiveId" clId="{EEEC791B-24D3-4C70-B5BC-6F44A4C0C734}" dt="2020-04-09T21:22:36.081" v="1979" actId="20577"/>
          <ac:spMkLst>
            <pc:docMk/>
            <pc:sldMk cId="291225651" sldId="1451"/>
            <ac:spMk id="16" creationId="{51A55428-D23F-4777-96FE-D91E0B26310D}"/>
          </ac:spMkLst>
        </pc:spChg>
        <pc:spChg chg="del">
          <ac:chgData name="Hamlet Markarian" userId="4926d2b407f31d77" providerId="LiveId" clId="{EEEC791B-24D3-4C70-B5BC-6F44A4C0C734}" dt="2020-04-09T21:22:39.204" v="1980" actId="478"/>
          <ac:spMkLst>
            <pc:docMk/>
            <pc:sldMk cId="291225651" sldId="1451"/>
            <ac:spMk id="18" creationId="{175E7200-6738-4807-9933-95B8A89DCB86}"/>
          </ac:spMkLst>
        </pc:spChg>
        <pc:spChg chg="mod ord">
          <ac:chgData name="Hamlet Markarian" userId="4926d2b407f31d77" providerId="LiveId" clId="{EEEC791B-24D3-4C70-B5BC-6F44A4C0C734}" dt="2020-04-09T21:26:18.718" v="2054" actId="167"/>
          <ac:spMkLst>
            <pc:docMk/>
            <pc:sldMk cId="291225651" sldId="1451"/>
            <ac:spMk id="19" creationId="{42101231-1855-46EE-A3D9-B84E75ACB56A}"/>
          </ac:spMkLst>
        </pc:spChg>
        <pc:spChg chg="add mod">
          <ac:chgData name="Hamlet Markarian" userId="4926d2b407f31d77" providerId="LiveId" clId="{EEEC791B-24D3-4C70-B5BC-6F44A4C0C734}" dt="2020-04-09T22:19:45.446" v="2490" actId="20577"/>
          <ac:spMkLst>
            <pc:docMk/>
            <pc:sldMk cId="291225651" sldId="1451"/>
            <ac:spMk id="38" creationId="{036F8C97-7B02-435B-AF0A-94C34C8F7A98}"/>
          </ac:spMkLst>
        </pc:spChg>
        <pc:spChg chg="add mod">
          <ac:chgData name="Hamlet Markarian" userId="4926d2b407f31d77" providerId="LiveId" clId="{EEEC791B-24D3-4C70-B5BC-6F44A4C0C734}" dt="2020-04-09T22:25:01.190" v="2514" actId="20577"/>
          <ac:spMkLst>
            <pc:docMk/>
            <pc:sldMk cId="291225651" sldId="1451"/>
            <ac:spMk id="44" creationId="{A66F03C6-6587-46FD-8A6F-9909825909C7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45" creationId="{6B3B4689-9A24-4A16-BC93-C59B19337889}"/>
          </ac:spMkLst>
        </pc:spChg>
        <pc:spChg chg="add mod ord">
          <ac:chgData name="Hamlet Markarian" userId="4926d2b407f31d77" providerId="LiveId" clId="{EEEC791B-24D3-4C70-B5BC-6F44A4C0C734}" dt="2020-04-09T22:19:49.287" v="2491" actId="14100"/>
          <ac:spMkLst>
            <pc:docMk/>
            <pc:sldMk cId="291225651" sldId="1451"/>
            <ac:spMk id="46" creationId="{DF38F3B8-A77E-4D10-862D-53FA237DB93E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53" creationId="{38C47829-66D2-4718-87C4-D4235C021B57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62" creationId="{8D1997E8-125A-4EB7-B128-2E26BCBEF74B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68" creationId="{3F4D0A26-9CD4-46E1-8F87-B7CD89E5F9A1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75" creationId="{C216AE0A-B2BD-4410-9AA5-20E17134AF55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78" creationId="{203CAF5B-BC45-406E-B3C4-2CF71E225191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82" creationId="{A69252CE-4E20-46DE-8ED3-013487E0881F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84" creationId="{B3AFE6FA-685F-4D06-8B6B-9E6AFED1B572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85" creationId="{6BE4D966-6E73-49E7-A0B5-72D04D257F1F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86" creationId="{4532CB8A-A3CB-4FE3-A311-8FF78043244A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88" creationId="{16901BAA-7E83-4A03-83FA-337E43EFDFFD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89" creationId="{8E7D4F01-250F-4F6E-838C-48A2524636E4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90" creationId="{91184D0E-0083-40D8-B4BE-5669D7D0293A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91" creationId="{7F0D73EB-5BEF-4672-9DCC-003542E475CB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92" creationId="{5BB240EC-C4DB-4774-A62C-64ABB3B72F54}"/>
          </ac:spMkLst>
        </pc:spChg>
        <pc:spChg chg="del">
          <ac:chgData name="Hamlet Markarian" userId="4926d2b407f31d77" providerId="LiveId" clId="{EEEC791B-24D3-4C70-B5BC-6F44A4C0C734}" dt="2020-04-09T21:22:57.380" v="1983" actId="478"/>
          <ac:spMkLst>
            <pc:docMk/>
            <pc:sldMk cId="291225651" sldId="1451"/>
            <ac:spMk id="93" creationId="{0900508C-0409-416F-980E-70A0A8D51AD8}"/>
          </ac:spMkLst>
        </pc:spChg>
        <pc:grpChg chg="del">
          <ac:chgData name="Hamlet Markarian" userId="4926d2b407f31d77" providerId="LiveId" clId="{EEEC791B-24D3-4C70-B5BC-6F44A4C0C734}" dt="2020-04-09T21:22:57.380" v="1983" actId="478"/>
          <ac:grpSpMkLst>
            <pc:docMk/>
            <pc:sldMk cId="291225651" sldId="1451"/>
            <ac:grpSpMk id="63" creationId="{030AA55E-E3CF-4CCA-91B8-2C8F18E36CD8}"/>
          </ac:grpSpMkLst>
        </pc:grpChg>
        <pc:grpChg chg="del">
          <ac:chgData name="Hamlet Markarian" userId="4926d2b407f31d77" providerId="LiveId" clId="{EEEC791B-24D3-4C70-B5BC-6F44A4C0C734}" dt="2020-04-09T21:22:57.380" v="1983" actId="478"/>
          <ac:grpSpMkLst>
            <pc:docMk/>
            <pc:sldMk cId="291225651" sldId="1451"/>
            <ac:grpSpMk id="69" creationId="{336796E3-D9BB-4163-94F6-64B4DB9A864D}"/>
          </ac:grpSpMkLst>
        </pc:grpChg>
        <pc:cxnChg chg="del">
          <ac:chgData name="Hamlet Markarian" userId="4926d2b407f31d77" providerId="LiveId" clId="{EEEC791B-24D3-4C70-B5BC-6F44A4C0C734}" dt="2020-04-09T21:22:57.380" v="1983" actId="478"/>
          <ac:cxnSpMkLst>
            <pc:docMk/>
            <pc:sldMk cId="291225651" sldId="1451"/>
            <ac:cxnSpMk id="32" creationId="{76FCFEA2-AB25-4C29-9A1C-F1AE557602F7}"/>
          </ac:cxnSpMkLst>
        </pc:cxnChg>
        <pc:cxnChg chg="del">
          <ac:chgData name="Hamlet Markarian" userId="4926d2b407f31d77" providerId="LiveId" clId="{EEEC791B-24D3-4C70-B5BC-6F44A4C0C734}" dt="2020-04-09T21:22:57.380" v="1983" actId="478"/>
          <ac:cxnSpMkLst>
            <pc:docMk/>
            <pc:sldMk cId="291225651" sldId="1451"/>
            <ac:cxnSpMk id="39" creationId="{532AEFA1-4DD0-4C5C-A8DA-77FB4C6C05A2}"/>
          </ac:cxnSpMkLst>
        </pc:cxnChg>
        <pc:cxnChg chg="del">
          <ac:chgData name="Hamlet Markarian" userId="4926d2b407f31d77" providerId="LiveId" clId="{EEEC791B-24D3-4C70-B5BC-6F44A4C0C734}" dt="2020-04-09T21:22:57.380" v="1983" actId="478"/>
          <ac:cxnSpMkLst>
            <pc:docMk/>
            <pc:sldMk cId="291225651" sldId="1451"/>
            <ac:cxnSpMk id="40" creationId="{1300BB03-F85C-4DA4-BC05-65FC9455ACFD}"/>
          </ac:cxnSpMkLst>
        </pc:cxnChg>
        <pc:cxnChg chg="del">
          <ac:chgData name="Hamlet Markarian" userId="4926d2b407f31d77" providerId="LiveId" clId="{EEEC791B-24D3-4C70-B5BC-6F44A4C0C734}" dt="2020-04-09T21:22:57.380" v="1983" actId="478"/>
          <ac:cxnSpMkLst>
            <pc:docMk/>
            <pc:sldMk cId="291225651" sldId="1451"/>
            <ac:cxnSpMk id="41" creationId="{2A7BA1BC-2AC3-4C5B-8CDC-EF4657E137E5}"/>
          </ac:cxnSpMkLst>
        </pc:cxnChg>
        <pc:cxnChg chg="del">
          <ac:chgData name="Hamlet Markarian" userId="4926d2b407f31d77" providerId="LiveId" clId="{EEEC791B-24D3-4C70-B5BC-6F44A4C0C734}" dt="2020-04-09T21:22:57.380" v="1983" actId="478"/>
          <ac:cxnSpMkLst>
            <pc:docMk/>
            <pc:sldMk cId="291225651" sldId="1451"/>
            <ac:cxnSpMk id="42" creationId="{7894CE37-E5D2-4938-88B9-8DD6DFC394D5}"/>
          </ac:cxnSpMkLst>
        </pc:cxnChg>
        <pc:cxnChg chg="del">
          <ac:chgData name="Hamlet Markarian" userId="4926d2b407f31d77" providerId="LiveId" clId="{EEEC791B-24D3-4C70-B5BC-6F44A4C0C734}" dt="2020-04-09T21:22:57.380" v="1983" actId="478"/>
          <ac:cxnSpMkLst>
            <pc:docMk/>
            <pc:sldMk cId="291225651" sldId="1451"/>
            <ac:cxnSpMk id="43" creationId="{4C66C1FE-E34D-47AB-A8A0-75A83250AF9E}"/>
          </ac:cxnSpMkLst>
        </pc:cxnChg>
      </pc:sldChg>
      <pc:sldChg chg="addSp delSp modSp add">
        <pc:chgData name="Hamlet Markarian" userId="4926d2b407f31d77" providerId="LiveId" clId="{EEEC791B-24D3-4C70-B5BC-6F44A4C0C734}" dt="2020-04-09T21:40:28.621" v="2257" actId="207"/>
        <pc:sldMkLst>
          <pc:docMk/>
          <pc:sldMk cId="2450628075" sldId="1452"/>
        </pc:sldMkLst>
        <pc:spChg chg="mod">
          <ac:chgData name="Hamlet Markarian" userId="4926d2b407f31d77" providerId="LiveId" clId="{EEEC791B-24D3-4C70-B5BC-6F44A4C0C734}" dt="2020-04-09T21:33:01.864" v="2062"/>
          <ac:spMkLst>
            <pc:docMk/>
            <pc:sldMk cId="2450628075" sldId="1452"/>
            <ac:spMk id="16" creationId="{51A55428-D23F-4777-96FE-D91E0B26310D}"/>
          </ac:spMkLst>
        </pc:spChg>
        <pc:spChg chg="del">
          <ac:chgData name="Hamlet Markarian" userId="4926d2b407f31d77" providerId="LiveId" clId="{EEEC791B-24D3-4C70-B5BC-6F44A4C0C734}" dt="2020-04-09T21:32:32.939" v="2060" actId="478"/>
          <ac:spMkLst>
            <pc:docMk/>
            <pc:sldMk cId="2450628075" sldId="1452"/>
            <ac:spMk id="38" creationId="{036F8C97-7B02-435B-AF0A-94C34C8F7A98}"/>
          </ac:spMkLst>
        </pc:spChg>
        <pc:spChg chg="del">
          <ac:chgData name="Hamlet Markarian" userId="4926d2b407f31d77" providerId="LiveId" clId="{EEEC791B-24D3-4C70-B5BC-6F44A4C0C734}" dt="2020-04-09T21:32:31.284" v="2059" actId="478"/>
          <ac:spMkLst>
            <pc:docMk/>
            <pc:sldMk cId="2450628075" sldId="1452"/>
            <ac:spMk id="44" creationId="{A66F03C6-6587-46FD-8A6F-9909825909C7}"/>
          </ac:spMkLst>
        </pc:spChg>
        <pc:spChg chg="del">
          <ac:chgData name="Hamlet Markarian" userId="4926d2b407f31d77" providerId="LiveId" clId="{EEEC791B-24D3-4C70-B5BC-6F44A4C0C734}" dt="2020-04-09T21:32:32.939" v="2060" actId="478"/>
          <ac:spMkLst>
            <pc:docMk/>
            <pc:sldMk cId="2450628075" sldId="1452"/>
            <ac:spMk id="46" creationId="{DF38F3B8-A77E-4D10-862D-53FA237DB93E}"/>
          </ac:spMkLst>
        </pc:spChg>
        <pc:graphicFrameChg chg="add mod modGraphic">
          <ac:chgData name="Hamlet Markarian" userId="4926d2b407f31d77" providerId="LiveId" clId="{EEEC791B-24D3-4C70-B5BC-6F44A4C0C734}" dt="2020-04-09T21:40:28.621" v="2257" actId="207"/>
          <ac:graphicFrameMkLst>
            <pc:docMk/>
            <pc:sldMk cId="2450628075" sldId="1452"/>
            <ac:graphicFrameMk id="9" creationId="{ACF0C606-88BF-4774-8DD9-441098F95379}"/>
          </ac:graphicFrameMkLst>
        </pc:graphicFrameChg>
      </pc:sldChg>
      <pc:sldChg chg="addSp delSp modSp add">
        <pc:chgData name="Hamlet Markarian" userId="4926d2b407f31d77" providerId="LiveId" clId="{EEEC791B-24D3-4C70-B5BC-6F44A4C0C734}" dt="2020-04-09T23:15:45.761" v="3031" actId="1076"/>
        <pc:sldMkLst>
          <pc:docMk/>
          <pc:sldMk cId="2843591133" sldId="1453"/>
        </pc:sldMkLst>
        <pc:spChg chg="add mod ord">
          <ac:chgData name="Hamlet Markarian" userId="4926d2b407f31d77" providerId="LiveId" clId="{EEEC791B-24D3-4C70-B5BC-6F44A4C0C734}" dt="2020-04-09T23:15:45.761" v="3031" actId="1076"/>
          <ac:spMkLst>
            <pc:docMk/>
            <pc:sldMk cId="2843591133" sldId="1453"/>
            <ac:spMk id="6" creationId="{0B586102-E593-4862-8539-648A4A655F3B}"/>
          </ac:spMkLst>
        </pc:spChg>
        <pc:spChg chg="add mod">
          <ac:chgData name="Hamlet Markarian" userId="4926d2b407f31d77" providerId="LiveId" clId="{EEEC791B-24D3-4C70-B5BC-6F44A4C0C734}" dt="2020-04-09T22:29:59.496" v="2548" actId="14100"/>
          <ac:spMkLst>
            <pc:docMk/>
            <pc:sldMk cId="2843591133" sldId="1453"/>
            <ac:spMk id="7" creationId="{D6324E6C-BF06-4707-AA60-4D6E3E7E8278}"/>
          </ac:spMkLst>
        </pc:spChg>
        <pc:spChg chg="add del mod topLvl">
          <ac:chgData name="Hamlet Markarian" userId="4926d2b407f31d77" providerId="LiveId" clId="{EEEC791B-24D3-4C70-B5BC-6F44A4C0C734}" dt="2020-04-09T22:33:04.650" v="2574" actId="478"/>
          <ac:spMkLst>
            <pc:docMk/>
            <pc:sldMk cId="2843591133" sldId="1453"/>
            <ac:spMk id="13" creationId="{8CDE4625-6619-4935-9424-0BB919C34AC3}"/>
          </ac:spMkLst>
        </pc:spChg>
        <pc:spChg chg="mod">
          <ac:chgData name="Hamlet Markarian" userId="4926d2b407f31d77" providerId="LiveId" clId="{EEEC791B-24D3-4C70-B5BC-6F44A4C0C734}" dt="2020-04-09T22:43:34.925" v="2629" actId="6549"/>
          <ac:spMkLst>
            <pc:docMk/>
            <pc:sldMk cId="2843591133" sldId="1453"/>
            <ac:spMk id="16" creationId="{51A55428-D23F-4777-96FE-D91E0B26310D}"/>
          </ac:spMkLst>
        </pc:spChg>
        <pc:spChg chg="ord">
          <ac:chgData name="Hamlet Markarian" userId="4926d2b407f31d77" providerId="LiveId" clId="{EEEC791B-24D3-4C70-B5BC-6F44A4C0C734}" dt="2020-04-09T22:32:41.053" v="2569" actId="167"/>
          <ac:spMkLst>
            <pc:docMk/>
            <pc:sldMk cId="2843591133" sldId="1453"/>
            <ac:spMk id="19" creationId="{42101231-1855-46EE-A3D9-B84E75ACB56A}"/>
          </ac:spMkLst>
        </pc:spChg>
        <pc:grpChg chg="add del mod ord">
          <ac:chgData name="Hamlet Markarian" userId="4926d2b407f31d77" providerId="LiveId" clId="{EEEC791B-24D3-4C70-B5BC-6F44A4C0C734}" dt="2020-04-09T22:33:04.650" v="2574" actId="478"/>
          <ac:grpSpMkLst>
            <pc:docMk/>
            <pc:sldMk cId="2843591133" sldId="1453"/>
            <ac:grpSpMk id="5" creationId="{A9BAB17F-751D-459D-8CBF-A91B7E56113F}"/>
          </ac:grpSpMkLst>
        </pc:grpChg>
        <pc:graphicFrameChg chg="del">
          <ac:chgData name="Hamlet Markarian" userId="4926d2b407f31d77" providerId="LiveId" clId="{EEEC791B-24D3-4C70-B5BC-6F44A4C0C734}" dt="2020-04-09T22:22:48.460" v="2493" actId="478"/>
          <ac:graphicFrameMkLst>
            <pc:docMk/>
            <pc:sldMk cId="2843591133" sldId="1453"/>
            <ac:graphicFrameMk id="9" creationId="{ACF0C606-88BF-4774-8DD9-441098F95379}"/>
          </ac:graphicFrameMkLst>
        </pc:graphicFrameChg>
        <pc:graphicFrameChg chg="add mod topLvl">
          <ac:chgData name="Hamlet Markarian" userId="4926d2b407f31d77" providerId="LiveId" clId="{EEEC791B-24D3-4C70-B5BC-6F44A4C0C734}" dt="2020-04-09T23:15:45.761" v="3031" actId="1076"/>
          <ac:graphicFrameMkLst>
            <pc:docMk/>
            <pc:sldMk cId="2843591133" sldId="1453"/>
            <ac:graphicFrameMk id="12" creationId="{7400EE73-4B1B-413E-9206-5636C8E82060}"/>
          </ac:graphicFrameMkLst>
        </pc:graphicFrameChg>
        <pc:picChg chg="add del mod">
          <ac:chgData name="Hamlet Markarian" userId="4926d2b407f31d77" providerId="LiveId" clId="{EEEC791B-24D3-4C70-B5BC-6F44A4C0C734}" dt="2020-04-09T22:27:07.434" v="2545" actId="478"/>
          <ac:picMkLst>
            <pc:docMk/>
            <pc:sldMk cId="2843591133" sldId="1453"/>
            <ac:picMk id="4" creationId="{7D2C6778-1A68-4230-8C11-D21DB0E243B4}"/>
          </ac:picMkLst>
        </pc:picChg>
        <pc:picChg chg="add del mod">
          <ac:chgData name="Hamlet Markarian" userId="4926d2b407f31d77" providerId="LiveId" clId="{EEEC791B-24D3-4C70-B5BC-6F44A4C0C734}" dt="2020-04-09T22:27:03.675" v="2544" actId="478"/>
          <ac:picMkLst>
            <pc:docMk/>
            <pc:sldMk cId="2843591133" sldId="1453"/>
            <ac:picMk id="10" creationId="{6A1274EC-26A4-47F7-84DD-653270F2487E}"/>
          </ac:picMkLst>
        </pc:picChg>
        <pc:picChg chg="add mod ord">
          <ac:chgData name="Hamlet Markarian" userId="4926d2b407f31d77" providerId="LiveId" clId="{EEEC791B-24D3-4C70-B5BC-6F44A4C0C734}" dt="2020-04-09T23:15:45.761" v="3031" actId="1076"/>
          <ac:picMkLst>
            <pc:docMk/>
            <pc:sldMk cId="2843591133" sldId="1453"/>
            <ac:picMk id="11" creationId="{0284890E-74E6-4905-B444-5302E28C7FD7}"/>
          </ac:picMkLst>
        </pc:picChg>
        <pc:picChg chg="mod">
          <ac:chgData name="Hamlet Markarian" userId="4926d2b407f31d77" providerId="LiveId" clId="{EEEC791B-24D3-4C70-B5BC-6F44A4C0C734}" dt="2020-04-09T22:22:52.604" v="2494" actId="207"/>
          <ac:picMkLst>
            <pc:docMk/>
            <pc:sldMk cId="2843591133" sldId="1453"/>
            <ac:picMk id="22" creationId="{6EC43757-C97F-41D2-9E16-7785831773E6}"/>
          </ac:picMkLst>
        </pc:picChg>
      </pc:sldChg>
      <pc:sldChg chg="addSp delSp modSp add">
        <pc:chgData name="Hamlet Markarian" userId="4926d2b407f31d77" providerId="LiveId" clId="{EEEC791B-24D3-4C70-B5BC-6F44A4C0C734}" dt="2020-04-09T22:43:41.279" v="2630"/>
        <pc:sldMkLst>
          <pc:docMk/>
          <pc:sldMk cId="3166885443" sldId="1454"/>
        </pc:sldMkLst>
        <pc:spChg chg="add del mod">
          <ac:chgData name="Hamlet Markarian" userId="4926d2b407f31d77" providerId="LiveId" clId="{EEEC791B-24D3-4C70-B5BC-6F44A4C0C734}" dt="2020-04-09T22:41:57.315" v="2615" actId="478"/>
          <ac:spMkLst>
            <pc:docMk/>
            <pc:sldMk cId="3166885443" sldId="1454"/>
            <ac:spMk id="3" creationId="{5652B23F-757F-481D-A92B-7EF3CFC4B9AF}"/>
          </ac:spMkLst>
        </pc:spChg>
        <pc:spChg chg="del">
          <ac:chgData name="Hamlet Markarian" userId="4926d2b407f31d77" providerId="LiveId" clId="{EEEC791B-24D3-4C70-B5BC-6F44A4C0C734}" dt="2020-04-09T22:34:47.698" v="2588" actId="478"/>
          <ac:spMkLst>
            <pc:docMk/>
            <pc:sldMk cId="3166885443" sldId="1454"/>
            <ac:spMk id="6" creationId="{0B586102-E593-4862-8539-648A4A655F3B}"/>
          </ac:spMkLst>
        </pc:spChg>
        <pc:spChg chg="mod">
          <ac:chgData name="Hamlet Markarian" userId="4926d2b407f31d77" providerId="LiveId" clId="{EEEC791B-24D3-4C70-B5BC-6F44A4C0C734}" dt="2020-04-09T22:41:51.287" v="2614" actId="12"/>
          <ac:spMkLst>
            <pc:docMk/>
            <pc:sldMk cId="3166885443" sldId="1454"/>
            <ac:spMk id="7" creationId="{D6324E6C-BF06-4707-AA60-4D6E3E7E8278}"/>
          </ac:spMkLst>
        </pc:spChg>
        <pc:spChg chg="add del mod">
          <ac:chgData name="Hamlet Markarian" userId="4926d2b407f31d77" providerId="LiveId" clId="{EEEC791B-24D3-4C70-B5BC-6F44A4C0C734}" dt="2020-04-09T22:42:00.122" v="2616" actId="478"/>
          <ac:spMkLst>
            <pc:docMk/>
            <pc:sldMk cId="3166885443" sldId="1454"/>
            <ac:spMk id="13" creationId="{84643131-0A78-484C-8887-5279EFE035B5}"/>
          </ac:spMkLst>
        </pc:spChg>
        <pc:spChg chg="add del mod">
          <ac:chgData name="Hamlet Markarian" userId="4926d2b407f31d77" providerId="LiveId" clId="{EEEC791B-24D3-4C70-B5BC-6F44A4C0C734}" dt="2020-04-09T22:42:00.122" v="2616" actId="478"/>
          <ac:spMkLst>
            <pc:docMk/>
            <pc:sldMk cId="3166885443" sldId="1454"/>
            <ac:spMk id="14" creationId="{6663AC7D-CB00-49F0-AF55-6B635B892FF3}"/>
          </ac:spMkLst>
        </pc:spChg>
        <pc:spChg chg="mod">
          <ac:chgData name="Hamlet Markarian" userId="4926d2b407f31d77" providerId="LiveId" clId="{EEEC791B-24D3-4C70-B5BC-6F44A4C0C734}" dt="2020-04-09T22:43:41.279" v="2630"/>
          <ac:spMkLst>
            <pc:docMk/>
            <pc:sldMk cId="3166885443" sldId="1454"/>
            <ac:spMk id="16" creationId="{51A55428-D23F-4777-96FE-D91E0B26310D}"/>
          </ac:spMkLst>
        </pc:spChg>
        <pc:graphicFrameChg chg="del">
          <ac:chgData name="Hamlet Markarian" userId="4926d2b407f31d77" providerId="LiveId" clId="{EEEC791B-24D3-4C70-B5BC-6F44A4C0C734}" dt="2020-04-09T22:34:46.772" v="2587" actId="478"/>
          <ac:graphicFrameMkLst>
            <pc:docMk/>
            <pc:sldMk cId="3166885443" sldId="1454"/>
            <ac:graphicFrameMk id="12" creationId="{7400EE73-4B1B-413E-9206-5636C8E82060}"/>
          </ac:graphicFrameMkLst>
        </pc:graphicFrameChg>
        <pc:picChg chg="del">
          <ac:chgData name="Hamlet Markarian" userId="4926d2b407f31d77" providerId="LiveId" clId="{EEEC791B-24D3-4C70-B5BC-6F44A4C0C734}" dt="2020-04-09T22:34:46.043" v="2586" actId="478"/>
          <ac:picMkLst>
            <pc:docMk/>
            <pc:sldMk cId="3166885443" sldId="1454"/>
            <ac:picMk id="11" creationId="{0284890E-74E6-4905-B444-5302E28C7FD7}"/>
          </ac:picMkLst>
        </pc:picChg>
        <pc:cxnChg chg="add del mod">
          <ac:chgData name="Hamlet Markarian" userId="4926d2b407f31d77" providerId="LiveId" clId="{EEEC791B-24D3-4C70-B5BC-6F44A4C0C734}" dt="2020-04-09T22:41:57.315" v="2615" actId="478"/>
          <ac:cxnSpMkLst>
            <pc:docMk/>
            <pc:sldMk cId="3166885443" sldId="1454"/>
            <ac:cxnSpMk id="5" creationId="{CF50A0C3-780E-4A9C-BA0A-D2ABE47C0E1B}"/>
          </ac:cxnSpMkLst>
        </pc:cxnChg>
      </pc:sldChg>
      <pc:sldChg chg="addSp delSp modSp add">
        <pc:chgData name="Hamlet Markarian" userId="4926d2b407f31d77" providerId="LiveId" clId="{EEEC791B-24D3-4C70-B5BC-6F44A4C0C734}" dt="2020-04-09T22:55:11.073" v="2730" actId="14100"/>
        <pc:sldMkLst>
          <pc:docMk/>
          <pc:sldMk cId="107762672" sldId="1455"/>
        </pc:sldMkLst>
        <pc:spChg chg="del">
          <ac:chgData name="Hamlet Markarian" userId="4926d2b407f31d77" providerId="LiveId" clId="{EEEC791B-24D3-4C70-B5BC-6F44A4C0C734}" dt="2020-04-09T22:43:00.619" v="2623" actId="478"/>
          <ac:spMkLst>
            <pc:docMk/>
            <pc:sldMk cId="107762672" sldId="1455"/>
            <ac:spMk id="7" creationId="{D6324E6C-BF06-4707-AA60-4D6E3E7E8278}"/>
          </ac:spMkLst>
        </pc:spChg>
        <pc:spChg chg="add mod">
          <ac:chgData name="Hamlet Markarian" userId="4926d2b407f31d77" providerId="LiveId" clId="{EEEC791B-24D3-4C70-B5BC-6F44A4C0C734}" dt="2020-04-09T22:49:50.714" v="2703" actId="1076"/>
          <ac:spMkLst>
            <pc:docMk/>
            <pc:sldMk cId="107762672" sldId="1455"/>
            <ac:spMk id="8" creationId="{66523EB2-37C8-4DB8-B95C-EE564250CC12}"/>
          </ac:spMkLst>
        </pc:spChg>
        <pc:spChg chg="add mod">
          <ac:chgData name="Hamlet Markarian" userId="4926d2b407f31d77" providerId="LiveId" clId="{EEEC791B-24D3-4C70-B5BC-6F44A4C0C734}" dt="2020-04-09T22:51:23.958" v="2711" actId="948"/>
          <ac:spMkLst>
            <pc:docMk/>
            <pc:sldMk cId="107762672" sldId="1455"/>
            <ac:spMk id="11" creationId="{B57AF0EE-5E37-4D6D-AA74-71E686433040}"/>
          </ac:spMkLst>
        </pc:spChg>
        <pc:spChg chg="add mod">
          <ac:chgData name="Hamlet Markarian" userId="4926d2b407f31d77" providerId="LiveId" clId="{EEEC791B-24D3-4C70-B5BC-6F44A4C0C734}" dt="2020-04-09T22:55:11.073" v="2730" actId="14100"/>
          <ac:spMkLst>
            <pc:docMk/>
            <pc:sldMk cId="107762672" sldId="1455"/>
            <ac:spMk id="13" creationId="{C590DD82-20E7-4213-9037-0B20435E62D3}"/>
          </ac:spMkLst>
        </pc:spChg>
        <pc:spChg chg="mod">
          <ac:chgData name="Hamlet Markarian" userId="4926d2b407f31d77" providerId="LiveId" clId="{EEEC791B-24D3-4C70-B5BC-6F44A4C0C734}" dt="2020-04-09T22:43:45.653" v="2631" actId="20577"/>
          <ac:spMkLst>
            <pc:docMk/>
            <pc:sldMk cId="107762672" sldId="1455"/>
            <ac:spMk id="16" creationId="{51A55428-D23F-4777-96FE-D91E0B26310D}"/>
          </ac:spMkLst>
        </pc:spChg>
        <pc:spChg chg="add mod ord">
          <ac:chgData name="Hamlet Markarian" userId="4926d2b407f31d77" providerId="LiveId" clId="{EEEC791B-24D3-4C70-B5BC-6F44A4C0C734}" dt="2020-04-09T22:51:54.788" v="2718" actId="207"/>
          <ac:spMkLst>
            <pc:docMk/>
            <pc:sldMk cId="107762672" sldId="1455"/>
            <ac:spMk id="18" creationId="{6C766952-4384-44FB-96AB-1095949ABE87}"/>
          </ac:spMkLst>
        </pc:spChg>
        <pc:spChg chg="mod">
          <ac:chgData name="Hamlet Markarian" userId="4926d2b407f31d77" providerId="LiveId" clId="{EEEC791B-24D3-4C70-B5BC-6F44A4C0C734}" dt="2020-04-09T22:51:39.001" v="2713" actId="14100"/>
          <ac:spMkLst>
            <pc:docMk/>
            <pc:sldMk cId="107762672" sldId="1455"/>
            <ac:spMk id="19" creationId="{42101231-1855-46EE-A3D9-B84E75ACB56A}"/>
          </ac:spMkLst>
        </pc:spChg>
        <pc:cxnChg chg="add mod">
          <ac:chgData name="Hamlet Markarian" userId="4926d2b407f31d77" providerId="LiveId" clId="{EEEC791B-24D3-4C70-B5BC-6F44A4C0C734}" dt="2020-04-09T22:49:50.714" v="2703" actId="1076"/>
          <ac:cxnSpMkLst>
            <pc:docMk/>
            <pc:sldMk cId="107762672" sldId="1455"/>
            <ac:cxnSpMk id="9" creationId="{62F3E2D9-4C6E-47E8-90D6-F6A760FCB458}"/>
          </ac:cxnSpMkLst>
        </pc:cxnChg>
        <pc:cxnChg chg="add del mod">
          <ac:chgData name="Hamlet Markarian" userId="4926d2b407f31d77" providerId="LiveId" clId="{EEEC791B-24D3-4C70-B5BC-6F44A4C0C734}" dt="2020-04-09T22:51:06.906" v="2710" actId="478"/>
          <ac:cxnSpMkLst>
            <pc:docMk/>
            <pc:sldMk cId="107762672" sldId="1455"/>
            <ac:cxnSpMk id="10" creationId="{AD1E4512-A381-4B62-9A4A-6BCC632BA98D}"/>
          </ac:cxnSpMkLst>
        </pc:cxnChg>
        <pc:cxnChg chg="add del mod">
          <ac:chgData name="Hamlet Markarian" userId="4926d2b407f31d77" providerId="LiveId" clId="{EEEC791B-24D3-4C70-B5BC-6F44A4C0C734}" dt="2020-04-09T22:51:03.578" v="2709" actId="478"/>
          <ac:cxnSpMkLst>
            <pc:docMk/>
            <pc:sldMk cId="107762672" sldId="1455"/>
            <ac:cxnSpMk id="17" creationId="{793E0AE8-8E58-4596-9513-F69F4AB7F9BF}"/>
          </ac:cxnSpMkLst>
        </pc:cxnChg>
      </pc:sldChg>
      <pc:sldChg chg="addSp delSp modSp add ord">
        <pc:chgData name="Hamlet Markarian" userId="4926d2b407f31d77" providerId="LiveId" clId="{EEEC791B-24D3-4C70-B5BC-6F44A4C0C734}" dt="2020-04-09T23:15:19.382" v="3030" actId="14100"/>
        <pc:sldMkLst>
          <pc:docMk/>
          <pc:sldMk cId="1217705752" sldId="1456"/>
        </pc:sldMkLst>
        <pc:spChg chg="del">
          <ac:chgData name="Hamlet Markarian" userId="4926d2b407f31d77" providerId="LiveId" clId="{EEEC791B-24D3-4C70-B5BC-6F44A4C0C734}" dt="2020-04-09T22:55:33.723" v="2734" actId="478"/>
          <ac:spMkLst>
            <pc:docMk/>
            <pc:sldMk cId="1217705752" sldId="1456"/>
            <ac:spMk id="7" creationId="{D6324E6C-BF06-4707-AA60-4D6E3E7E8278}"/>
          </ac:spMkLst>
        </pc:spChg>
        <pc:spChg chg="add mod">
          <ac:chgData name="Hamlet Markarian" userId="4926d2b407f31d77" providerId="LiveId" clId="{EEEC791B-24D3-4C70-B5BC-6F44A4C0C734}" dt="2020-04-09T22:56:08.695" v="2737" actId="20577"/>
          <ac:spMkLst>
            <pc:docMk/>
            <pc:sldMk cId="1217705752" sldId="1456"/>
            <ac:spMk id="8" creationId="{E79C2B40-473F-4CFF-BAD8-82587DD19E31}"/>
          </ac:spMkLst>
        </pc:spChg>
        <pc:spChg chg="add mod ord">
          <ac:chgData name="Hamlet Markarian" userId="4926d2b407f31d77" providerId="LiveId" clId="{EEEC791B-24D3-4C70-B5BC-6F44A4C0C734}" dt="2020-04-09T23:15:16.855" v="3029" actId="14100"/>
          <ac:spMkLst>
            <pc:docMk/>
            <pc:sldMk cId="1217705752" sldId="1456"/>
            <ac:spMk id="11" creationId="{B3208293-2432-40B8-885A-BB198A0C4660}"/>
          </ac:spMkLst>
        </pc:spChg>
        <pc:spChg chg="add mod">
          <ac:chgData name="Hamlet Markarian" userId="4926d2b407f31d77" providerId="LiveId" clId="{EEEC791B-24D3-4C70-B5BC-6F44A4C0C734}" dt="2020-04-09T23:11:51.408" v="2975" actId="113"/>
          <ac:spMkLst>
            <pc:docMk/>
            <pc:sldMk cId="1217705752" sldId="1456"/>
            <ac:spMk id="12" creationId="{B0D696AB-C48F-4A6D-AD63-905CA7086DCD}"/>
          </ac:spMkLst>
        </pc:spChg>
        <pc:spChg chg="add mod">
          <ac:chgData name="Hamlet Markarian" userId="4926d2b407f31d77" providerId="LiveId" clId="{EEEC791B-24D3-4C70-B5BC-6F44A4C0C734}" dt="2020-04-09T23:10:54.305" v="2973" actId="1036"/>
          <ac:spMkLst>
            <pc:docMk/>
            <pc:sldMk cId="1217705752" sldId="1456"/>
            <ac:spMk id="13" creationId="{09735762-7F17-43D7-9070-A29B5F27EFD0}"/>
          </ac:spMkLst>
        </pc:spChg>
        <pc:spChg chg="add del mod">
          <ac:chgData name="Hamlet Markarian" userId="4926d2b407f31d77" providerId="LiveId" clId="{EEEC791B-24D3-4C70-B5BC-6F44A4C0C734}" dt="2020-04-09T23:06:39.818" v="2903" actId="478"/>
          <ac:spMkLst>
            <pc:docMk/>
            <pc:sldMk cId="1217705752" sldId="1456"/>
            <ac:spMk id="15" creationId="{1C2DE26A-007E-4F66-8FA4-1E37206AD8F1}"/>
          </ac:spMkLst>
        </pc:spChg>
        <pc:spChg chg="add del mod">
          <ac:chgData name="Hamlet Markarian" userId="4926d2b407f31d77" providerId="LiveId" clId="{EEEC791B-24D3-4C70-B5BC-6F44A4C0C734}" dt="2020-04-09T23:06:27.434" v="2902" actId="478"/>
          <ac:spMkLst>
            <pc:docMk/>
            <pc:sldMk cId="1217705752" sldId="1456"/>
            <ac:spMk id="17" creationId="{696E3A71-86FD-4B06-B8C9-415E47777C9B}"/>
          </ac:spMkLst>
        </pc:spChg>
        <pc:spChg chg="add del mod">
          <ac:chgData name="Hamlet Markarian" userId="4926d2b407f31d77" providerId="LiveId" clId="{EEEC791B-24D3-4C70-B5BC-6F44A4C0C734}" dt="2020-04-09T23:06:25.523" v="2901" actId="478"/>
          <ac:spMkLst>
            <pc:docMk/>
            <pc:sldMk cId="1217705752" sldId="1456"/>
            <ac:spMk id="18" creationId="{E85B6EC8-5EEE-48AF-A2D5-31A182046EA9}"/>
          </ac:spMkLst>
        </pc:spChg>
        <pc:spChg chg="mod">
          <ac:chgData name="Hamlet Markarian" userId="4926d2b407f31d77" providerId="LiveId" clId="{EEEC791B-24D3-4C70-B5BC-6F44A4C0C734}" dt="2020-04-09T23:15:19.382" v="3030" actId="14100"/>
          <ac:spMkLst>
            <pc:docMk/>
            <pc:sldMk cId="1217705752" sldId="1456"/>
            <ac:spMk id="19" creationId="{42101231-1855-46EE-A3D9-B84E75ACB56A}"/>
          </ac:spMkLst>
        </pc:spChg>
        <pc:graphicFrameChg chg="add del mod">
          <ac:chgData name="Hamlet Markarian" userId="4926d2b407f31d77" providerId="LiveId" clId="{EEEC791B-24D3-4C70-B5BC-6F44A4C0C734}" dt="2020-04-09T22:58:59.757" v="2767" actId="478"/>
          <ac:graphicFrameMkLst>
            <pc:docMk/>
            <pc:sldMk cId="1217705752" sldId="1456"/>
            <ac:graphicFrameMk id="5" creationId="{41C85FFB-6555-4734-B278-5E465AFE2744}"/>
          </ac:graphicFrameMkLst>
        </pc:graphicFrameChg>
        <pc:graphicFrameChg chg="add mod modGraphic">
          <ac:chgData name="Hamlet Markarian" userId="4926d2b407f31d77" providerId="LiveId" clId="{EEEC791B-24D3-4C70-B5BC-6F44A4C0C734}" dt="2020-04-09T23:10:44.009" v="2970"/>
          <ac:graphicFrameMkLst>
            <pc:docMk/>
            <pc:sldMk cId="1217705752" sldId="1456"/>
            <ac:graphicFrameMk id="6" creationId="{BB61451B-6425-4E9C-80FF-77F02265BF6F}"/>
          </ac:graphicFrameMkLst>
        </pc:graphicFrameChg>
        <pc:cxnChg chg="add mod">
          <ac:chgData name="Hamlet Markarian" userId="4926d2b407f31d77" providerId="LiveId" clId="{EEEC791B-24D3-4C70-B5BC-6F44A4C0C734}" dt="2020-04-09T22:56:17.182" v="2740" actId="14100"/>
          <ac:cxnSpMkLst>
            <pc:docMk/>
            <pc:sldMk cId="1217705752" sldId="1456"/>
            <ac:cxnSpMk id="9" creationId="{7CE90726-87BA-4062-9648-E6EBD54DFD92}"/>
          </ac:cxnSpMkLst>
        </pc:cxnChg>
      </pc:sldChg>
      <pc:sldChg chg="addSp delSp modSp add">
        <pc:chgData name="Hamlet Markarian" userId="4926d2b407f31d77" providerId="LiveId" clId="{EEEC791B-24D3-4C70-B5BC-6F44A4C0C734}" dt="2020-04-09T23:15:10.658" v="3028" actId="14100"/>
        <pc:sldMkLst>
          <pc:docMk/>
          <pc:sldMk cId="586486166" sldId="1457"/>
        </pc:sldMkLst>
        <pc:spChg chg="mod">
          <ac:chgData name="Hamlet Markarian" userId="4926d2b407f31d77" providerId="LiveId" clId="{EEEC791B-24D3-4C70-B5BC-6F44A4C0C734}" dt="2020-04-09T23:15:07.223" v="3027" actId="14100"/>
          <ac:spMkLst>
            <pc:docMk/>
            <pc:sldMk cId="586486166" sldId="1457"/>
            <ac:spMk id="11" creationId="{B3208293-2432-40B8-885A-BB198A0C4660}"/>
          </ac:spMkLst>
        </pc:spChg>
        <pc:spChg chg="mod">
          <ac:chgData name="Hamlet Markarian" userId="4926d2b407f31d77" providerId="LiveId" clId="{EEEC791B-24D3-4C70-B5BC-6F44A4C0C734}" dt="2020-04-09T23:14:46.185" v="3022" actId="14100"/>
          <ac:spMkLst>
            <pc:docMk/>
            <pc:sldMk cId="586486166" sldId="1457"/>
            <ac:spMk id="12" creationId="{B0D696AB-C48F-4A6D-AD63-905CA7086DCD}"/>
          </ac:spMkLst>
        </pc:spChg>
        <pc:spChg chg="del">
          <ac:chgData name="Hamlet Markarian" userId="4926d2b407f31d77" providerId="LiveId" clId="{EEEC791B-24D3-4C70-B5BC-6F44A4C0C734}" dt="2020-04-09T23:12:12.370" v="2980" actId="478"/>
          <ac:spMkLst>
            <pc:docMk/>
            <pc:sldMk cId="586486166" sldId="1457"/>
            <ac:spMk id="13" creationId="{09735762-7F17-43D7-9070-A29B5F27EFD0}"/>
          </ac:spMkLst>
        </pc:spChg>
        <pc:spChg chg="add mod">
          <ac:chgData name="Hamlet Markarian" userId="4926d2b407f31d77" providerId="LiveId" clId="{EEEC791B-24D3-4C70-B5BC-6F44A4C0C734}" dt="2020-04-09T23:14:55.799" v="3025" actId="1076"/>
          <ac:spMkLst>
            <pc:docMk/>
            <pc:sldMk cId="586486166" sldId="1457"/>
            <ac:spMk id="14" creationId="{497803DB-7907-4814-977A-AB3D0F5369A4}"/>
          </ac:spMkLst>
        </pc:spChg>
        <pc:spChg chg="add mod">
          <ac:chgData name="Hamlet Markarian" userId="4926d2b407f31d77" providerId="LiveId" clId="{EEEC791B-24D3-4C70-B5BC-6F44A4C0C734}" dt="2020-04-09T23:15:01.858" v="3026" actId="1076"/>
          <ac:spMkLst>
            <pc:docMk/>
            <pc:sldMk cId="586486166" sldId="1457"/>
            <ac:spMk id="15" creationId="{AB96C297-D221-476C-A643-BDFCE610060C}"/>
          </ac:spMkLst>
        </pc:spChg>
        <pc:spChg chg="mod">
          <ac:chgData name="Hamlet Markarian" userId="4926d2b407f31d77" providerId="LiveId" clId="{EEEC791B-24D3-4C70-B5BC-6F44A4C0C734}" dt="2020-04-09T23:15:10.658" v="3028" actId="14100"/>
          <ac:spMkLst>
            <pc:docMk/>
            <pc:sldMk cId="586486166" sldId="1457"/>
            <ac:spMk id="19" creationId="{42101231-1855-46EE-A3D9-B84E75ACB56A}"/>
          </ac:spMkLst>
        </pc:spChg>
        <pc:graphicFrameChg chg="del">
          <ac:chgData name="Hamlet Markarian" userId="4926d2b407f31d77" providerId="LiveId" clId="{EEEC791B-24D3-4C70-B5BC-6F44A4C0C734}" dt="2020-04-09T23:12:22.388" v="2982" actId="478"/>
          <ac:graphicFrameMkLst>
            <pc:docMk/>
            <pc:sldMk cId="586486166" sldId="1457"/>
            <ac:graphicFrameMk id="6" creationId="{BB61451B-6425-4E9C-80FF-77F02265BF6F}"/>
          </ac:graphicFrameMkLst>
        </pc:graphicFrameChg>
      </pc:sldChg>
    </pc:docChg>
  </pc:docChgLst>
  <pc:docChgLst>
    <pc:chgData name="Hamlet Markarian" userId="4926d2b407f31d77" providerId="LiveId" clId="{38B7B751-434C-49B6-9017-56BA1C8444E5}"/>
    <pc:docChg chg="undo redo custSel addSld modSld">
      <pc:chgData name="Hamlet Markarian" userId="4926d2b407f31d77" providerId="LiveId" clId="{38B7B751-434C-49B6-9017-56BA1C8444E5}" dt="2020-03-06T09:05:24.242" v="1671" actId="1076"/>
      <pc:docMkLst>
        <pc:docMk/>
      </pc:docMkLst>
      <pc:sldChg chg="addSp delSp modSp setBg">
        <pc:chgData name="Hamlet Markarian" userId="4926d2b407f31d77" providerId="LiveId" clId="{38B7B751-434C-49B6-9017-56BA1C8444E5}" dt="2020-03-06T08:22:20.777" v="1143"/>
        <pc:sldMkLst>
          <pc:docMk/>
          <pc:sldMk cId="1488022321" sldId="1336"/>
        </pc:sldMkLst>
        <pc:spChg chg="add del mod">
          <ac:chgData name="Hamlet Markarian" userId="4926d2b407f31d77" providerId="LiveId" clId="{38B7B751-434C-49B6-9017-56BA1C8444E5}" dt="2020-03-06T08:22:20.777" v="1143"/>
          <ac:spMkLst>
            <pc:docMk/>
            <pc:sldMk cId="1488022321" sldId="1336"/>
            <ac:spMk id="2" creationId="{ABF30A9F-EEC2-4D8E-9A54-F0A0B9E37365}"/>
          </ac:spMkLst>
        </pc:spChg>
        <pc:spChg chg="add del mod">
          <ac:chgData name="Hamlet Markarian" userId="4926d2b407f31d77" providerId="LiveId" clId="{38B7B751-434C-49B6-9017-56BA1C8444E5}" dt="2020-03-06T08:22:20.777" v="1143"/>
          <ac:spMkLst>
            <pc:docMk/>
            <pc:sldMk cId="1488022321" sldId="1336"/>
            <ac:spMk id="5" creationId="{28DC324E-E9E3-40D6-8CF3-255940B44968}"/>
          </ac:spMkLst>
        </pc:spChg>
        <pc:spChg chg="add mod ord">
          <ac:chgData name="Hamlet Markarian" userId="4926d2b407f31d77" providerId="LiveId" clId="{38B7B751-434C-49B6-9017-56BA1C8444E5}" dt="2020-03-06T08:21:57.613" v="1141" actId="14100"/>
          <ac:spMkLst>
            <pc:docMk/>
            <pc:sldMk cId="1488022321" sldId="1336"/>
            <ac:spMk id="8" creationId="{A3D43B73-2B0A-4CDF-8104-3D3F930D4D40}"/>
          </ac:spMkLst>
        </pc:spChg>
      </pc:sldChg>
      <pc:sldChg chg="addSp modSp">
        <pc:chgData name="Hamlet Markarian" userId="4926d2b407f31d77" providerId="LiveId" clId="{38B7B751-434C-49B6-9017-56BA1C8444E5}" dt="2020-03-06T08:22:46.786" v="1151" actId="692"/>
        <pc:sldMkLst>
          <pc:docMk/>
          <pc:sldMk cId="654919211" sldId="1421"/>
        </pc:sldMkLst>
        <pc:spChg chg="add mod ord">
          <ac:chgData name="Hamlet Markarian" userId="4926d2b407f31d77" providerId="LiveId" clId="{38B7B751-434C-49B6-9017-56BA1C8444E5}" dt="2020-03-06T06:39:07.277" v="67" actId="207"/>
          <ac:spMkLst>
            <pc:docMk/>
            <pc:sldMk cId="654919211" sldId="1421"/>
            <ac:spMk id="2" creationId="{04255A48-2E46-447F-98DA-0E287025F3FD}"/>
          </ac:spMkLst>
        </pc:spChg>
        <pc:spChg chg="add mod">
          <ac:chgData name="Hamlet Markarian" userId="4926d2b407f31d77" providerId="LiveId" clId="{38B7B751-434C-49B6-9017-56BA1C8444E5}" dt="2020-03-06T06:41:47.192" v="109" actId="20577"/>
          <ac:spMkLst>
            <pc:docMk/>
            <pc:sldMk cId="654919211" sldId="1421"/>
            <ac:spMk id="4" creationId="{D8F5EDA6-2B9A-421A-B29D-C5635BF499E3}"/>
          </ac:spMkLst>
        </pc:spChg>
        <pc:spChg chg="mod ord">
          <ac:chgData name="Hamlet Markarian" userId="4926d2b407f31d77" providerId="LiveId" clId="{38B7B751-434C-49B6-9017-56BA1C8444E5}" dt="2020-03-06T06:39:48.273" v="86" actId="1076"/>
          <ac:spMkLst>
            <pc:docMk/>
            <pc:sldMk cId="654919211" sldId="1421"/>
            <ac:spMk id="19" creationId="{42101231-1855-46EE-A3D9-B84E75ACB56A}"/>
          </ac:spMkLst>
        </pc:spChg>
        <pc:spChg chg="mod">
          <ac:chgData name="Hamlet Markarian" userId="4926d2b407f31d77" providerId="LiveId" clId="{38B7B751-434C-49B6-9017-56BA1C8444E5}" dt="2020-03-06T06:41:03.396" v="99" actId="1076"/>
          <ac:spMkLst>
            <pc:docMk/>
            <pc:sldMk cId="654919211" sldId="1421"/>
            <ac:spMk id="20" creationId="{2F2415B0-F1C4-4313-9038-A3884674CC46}"/>
          </ac:spMkLst>
        </pc:spChg>
        <pc:spChg chg="add mod">
          <ac:chgData name="Hamlet Markarian" userId="4926d2b407f31d77" providerId="LiveId" clId="{38B7B751-434C-49B6-9017-56BA1C8444E5}" dt="2020-03-06T06:42:50.574" v="136" actId="207"/>
          <ac:spMkLst>
            <pc:docMk/>
            <pc:sldMk cId="654919211" sldId="1421"/>
            <ac:spMk id="21" creationId="{6FB9C1BA-8A6F-4105-8DC8-F568E0F6B384}"/>
          </ac:spMkLst>
        </pc:spChg>
        <pc:spChg chg="add mod">
          <ac:chgData name="Hamlet Markarian" userId="4926d2b407f31d77" providerId="LiveId" clId="{38B7B751-434C-49B6-9017-56BA1C8444E5}" dt="2020-03-06T06:44:39.549" v="172" actId="14100"/>
          <ac:spMkLst>
            <pc:docMk/>
            <pc:sldMk cId="654919211" sldId="1421"/>
            <ac:spMk id="22" creationId="{42A9E9AD-9954-4875-868E-67616CB7A794}"/>
          </ac:spMkLst>
        </pc:spChg>
        <pc:spChg chg="add mod">
          <ac:chgData name="Hamlet Markarian" userId="4926d2b407f31d77" providerId="LiveId" clId="{38B7B751-434C-49B6-9017-56BA1C8444E5}" dt="2020-03-06T06:42:11.701" v="118" actId="1076"/>
          <ac:spMkLst>
            <pc:docMk/>
            <pc:sldMk cId="654919211" sldId="1421"/>
            <ac:spMk id="23" creationId="{E477416C-FDBE-48AC-88D1-2413BF9F49CC}"/>
          </ac:spMkLst>
        </pc:spChg>
        <pc:spChg chg="add mod">
          <ac:chgData name="Hamlet Markarian" userId="4926d2b407f31d77" providerId="LiveId" clId="{38B7B751-434C-49B6-9017-56BA1C8444E5}" dt="2020-03-06T06:42:11.701" v="118" actId="1076"/>
          <ac:spMkLst>
            <pc:docMk/>
            <pc:sldMk cId="654919211" sldId="1421"/>
            <ac:spMk id="24" creationId="{72960600-7804-4DF2-BD0F-91C8D735916D}"/>
          </ac:spMkLst>
        </pc:spChg>
        <pc:spChg chg="add mod">
          <ac:chgData name="Hamlet Markarian" userId="4926d2b407f31d77" providerId="LiveId" clId="{38B7B751-434C-49B6-9017-56BA1C8444E5}" dt="2020-03-06T06:42:44.981" v="135" actId="207"/>
          <ac:spMkLst>
            <pc:docMk/>
            <pc:sldMk cId="654919211" sldId="1421"/>
            <ac:spMk id="25" creationId="{49CBAFB5-26A8-410C-8116-417F5FE0A7FF}"/>
          </ac:spMkLst>
        </pc:spChg>
        <pc:spChg chg="add mod">
          <ac:chgData name="Hamlet Markarian" userId="4926d2b407f31d77" providerId="LiveId" clId="{38B7B751-434C-49B6-9017-56BA1C8444E5}" dt="2020-03-06T06:42:19.881" v="121" actId="1076"/>
          <ac:spMkLst>
            <pc:docMk/>
            <pc:sldMk cId="654919211" sldId="1421"/>
            <ac:spMk id="27" creationId="{1BE4CAFC-320F-4067-B847-B57A67AECA05}"/>
          </ac:spMkLst>
        </pc:spChg>
        <pc:spChg chg="add mod">
          <ac:chgData name="Hamlet Markarian" userId="4926d2b407f31d77" providerId="LiveId" clId="{38B7B751-434C-49B6-9017-56BA1C8444E5}" dt="2020-03-06T06:44:11.586" v="169" actId="1076"/>
          <ac:spMkLst>
            <pc:docMk/>
            <pc:sldMk cId="654919211" sldId="1421"/>
            <ac:spMk id="28" creationId="{E4C6B51C-D947-43B3-9B01-CC82AC22908C}"/>
          </ac:spMkLst>
        </pc:spChg>
        <pc:spChg chg="add mod">
          <ac:chgData name="Hamlet Markarian" userId="4926d2b407f31d77" providerId="LiveId" clId="{38B7B751-434C-49B6-9017-56BA1C8444E5}" dt="2020-03-06T06:44:11.586" v="169" actId="1076"/>
          <ac:spMkLst>
            <pc:docMk/>
            <pc:sldMk cId="654919211" sldId="1421"/>
            <ac:spMk id="29" creationId="{7217DB6E-FB82-4676-B03E-D9819D095EAF}"/>
          </ac:spMkLst>
        </pc:spChg>
        <pc:picChg chg="mod">
          <ac:chgData name="Hamlet Markarian" userId="4926d2b407f31d77" providerId="LiveId" clId="{38B7B751-434C-49B6-9017-56BA1C8444E5}" dt="2020-03-06T07:50:43.428" v="781" actId="207"/>
          <ac:picMkLst>
            <pc:docMk/>
            <pc:sldMk cId="654919211" sldId="1421"/>
            <ac:picMk id="26" creationId="{8CD20B1E-A7B4-4975-963E-93362DE6B185}"/>
          </ac:picMkLst>
        </pc:picChg>
        <pc:cxnChg chg="add mod">
          <ac:chgData name="Hamlet Markarian" userId="4926d2b407f31d77" providerId="LiveId" clId="{38B7B751-434C-49B6-9017-56BA1C8444E5}" dt="2020-03-06T08:22:46.786" v="1151" actId="692"/>
          <ac:cxnSpMkLst>
            <pc:docMk/>
            <pc:sldMk cId="654919211" sldId="1421"/>
            <ac:cxnSpMk id="6" creationId="{E812B600-3CFE-493E-BE34-FB8A6C902A4F}"/>
          </ac:cxnSpMkLst>
        </pc:cxnChg>
        <pc:cxnChg chg="add mod">
          <ac:chgData name="Hamlet Markarian" userId="4926d2b407f31d77" providerId="LiveId" clId="{38B7B751-434C-49B6-9017-56BA1C8444E5}" dt="2020-03-06T08:22:42.174" v="1147" actId="692"/>
          <ac:cxnSpMkLst>
            <pc:docMk/>
            <pc:sldMk cId="654919211" sldId="1421"/>
            <ac:cxnSpMk id="30" creationId="{FE883538-3C90-4E0B-8085-CA1E2BB57F1E}"/>
          </ac:cxnSpMkLst>
        </pc:cxnChg>
      </pc:sldChg>
      <pc:sldChg chg="addSp delSp modSp add delAnim modAnim">
        <pc:chgData name="Hamlet Markarian" userId="4926d2b407f31d77" providerId="LiveId" clId="{38B7B751-434C-49B6-9017-56BA1C8444E5}" dt="2020-03-06T07:53:24.852" v="801" actId="207"/>
        <pc:sldMkLst>
          <pc:docMk/>
          <pc:sldMk cId="1100653396" sldId="1422"/>
        </pc:sldMkLst>
        <pc:spChg chg="mod">
          <ac:chgData name="Hamlet Markarian" userId="4926d2b407f31d77" providerId="LiveId" clId="{38B7B751-434C-49B6-9017-56BA1C8444E5}" dt="2020-03-06T06:54:04.681" v="204" actId="12789"/>
          <ac:spMkLst>
            <pc:docMk/>
            <pc:sldMk cId="1100653396" sldId="1422"/>
            <ac:spMk id="2" creationId="{04255A48-2E46-447F-98DA-0E287025F3FD}"/>
          </ac:spMkLst>
        </pc:spChg>
        <pc:spChg chg="del">
          <ac:chgData name="Hamlet Markarian" userId="4926d2b407f31d77" providerId="LiveId" clId="{38B7B751-434C-49B6-9017-56BA1C8444E5}" dt="2020-03-06T06:54:34.562" v="205" actId="478"/>
          <ac:spMkLst>
            <pc:docMk/>
            <pc:sldMk cId="1100653396" sldId="1422"/>
            <ac:spMk id="4" creationId="{D8F5EDA6-2B9A-421A-B29D-C5635BF499E3}"/>
          </ac:spMkLst>
        </pc:spChg>
        <pc:spChg chg="mod ord">
          <ac:chgData name="Hamlet Markarian" userId="4926d2b407f31d77" providerId="LiveId" clId="{38B7B751-434C-49B6-9017-56BA1C8444E5}" dt="2020-03-06T07:07:57.865" v="345" actId="167"/>
          <ac:spMkLst>
            <pc:docMk/>
            <pc:sldMk cId="1100653396" sldId="1422"/>
            <ac:spMk id="19" creationId="{42101231-1855-46EE-A3D9-B84E75ACB56A}"/>
          </ac:spMkLst>
        </pc:spChg>
        <pc:spChg chg="mod">
          <ac:chgData name="Hamlet Markarian" userId="4926d2b407f31d77" providerId="LiveId" clId="{38B7B751-434C-49B6-9017-56BA1C8444E5}" dt="2020-03-06T06:46:55.785" v="189" actId="14100"/>
          <ac:spMkLst>
            <pc:docMk/>
            <pc:sldMk cId="1100653396" sldId="1422"/>
            <ac:spMk id="20" creationId="{2F2415B0-F1C4-4313-9038-A3884674CC46}"/>
          </ac:spMkLst>
        </pc:spChg>
        <pc:spChg chg="del">
          <ac:chgData name="Hamlet Markarian" userId="4926d2b407f31d77" providerId="LiveId" clId="{38B7B751-434C-49B6-9017-56BA1C8444E5}" dt="2020-03-06T06:54:34.562" v="205" actId="478"/>
          <ac:spMkLst>
            <pc:docMk/>
            <pc:sldMk cId="1100653396" sldId="1422"/>
            <ac:spMk id="21" creationId="{6FB9C1BA-8A6F-4105-8DC8-F568E0F6B384}"/>
          </ac:spMkLst>
        </pc:spChg>
        <pc:spChg chg="del">
          <ac:chgData name="Hamlet Markarian" userId="4926d2b407f31d77" providerId="LiveId" clId="{38B7B751-434C-49B6-9017-56BA1C8444E5}" dt="2020-03-06T06:54:34.562" v="205" actId="478"/>
          <ac:spMkLst>
            <pc:docMk/>
            <pc:sldMk cId="1100653396" sldId="1422"/>
            <ac:spMk id="22" creationId="{42A9E9AD-9954-4875-868E-67616CB7A794}"/>
          </ac:spMkLst>
        </pc:spChg>
        <pc:spChg chg="del">
          <ac:chgData name="Hamlet Markarian" userId="4926d2b407f31d77" providerId="LiveId" clId="{38B7B751-434C-49B6-9017-56BA1C8444E5}" dt="2020-03-06T06:54:34.562" v="205" actId="478"/>
          <ac:spMkLst>
            <pc:docMk/>
            <pc:sldMk cId="1100653396" sldId="1422"/>
            <ac:spMk id="23" creationId="{E477416C-FDBE-48AC-88D1-2413BF9F49CC}"/>
          </ac:spMkLst>
        </pc:spChg>
        <pc:spChg chg="del">
          <ac:chgData name="Hamlet Markarian" userId="4926d2b407f31d77" providerId="LiveId" clId="{38B7B751-434C-49B6-9017-56BA1C8444E5}" dt="2020-03-06T06:54:34.562" v="205" actId="478"/>
          <ac:spMkLst>
            <pc:docMk/>
            <pc:sldMk cId="1100653396" sldId="1422"/>
            <ac:spMk id="24" creationId="{72960600-7804-4DF2-BD0F-91C8D735916D}"/>
          </ac:spMkLst>
        </pc:spChg>
        <pc:spChg chg="del">
          <ac:chgData name="Hamlet Markarian" userId="4926d2b407f31d77" providerId="LiveId" clId="{38B7B751-434C-49B6-9017-56BA1C8444E5}" dt="2020-03-06T06:54:34.562" v="205" actId="478"/>
          <ac:spMkLst>
            <pc:docMk/>
            <pc:sldMk cId="1100653396" sldId="1422"/>
            <ac:spMk id="25" creationId="{49CBAFB5-26A8-410C-8116-417F5FE0A7FF}"/>
          </ac:spMkLst>
        </pc:spChg>
        <pc:spChg chg="del">
          <ac:chgData name="Hamlet Markarian" userId="4926d2b407f31d77" providerId="LiveId" clId="{38B7B751-434C-49B6-9017-56BA1C8444E5}" dt="2020-03-06T06:54:34.562" v="205" actId="478"/>
          <ac:spMkLst>
            <pc:docMk/>
            <pc:sldMk cId="1100653396" sldId="1422"/>
            <ac:spMk id="27" creationId="{1BE4CAFC-320F-4067-B847-B57A67AECA05}"/>
          </ac:spMkLst>
        </pc:spChg>
        <pc:spChg chg="del">
          <ac:chgData name="Hamlet Markarian" userId="4926d2b407f31d77" providerId="LiveId" clId="{38B7B751-434C-49B6-9017-56BA1C8444E5}" dt="2020-03-06T06:54:34.562" v="205" actId="478"/>
          <ac:spMkLst>
            <pc:docMk/>
            <pc:sldMk cId="1100653396" sldId="1422"/>
            <ac:spMk id="28" creationId="{E4C6B51C-D947-43B3-9B01-CC82AC22908C}"/>
          </ac:spMkLst>
        </pc:spChg>
        <pc:spChg chg="del">
          <ac:chgData name="Hamlet Markarian" userId="4926d2b407f31d77" providerId="LiveId" clId="{38B7B751-434C-49B6-9017-56BA1C8444E5}" dt="2020-03-06T06:54:34.562" v="205" actId="478"/>
          <ac:spMkLst>
            <pc:docMk/>
            <pc:sldMk cId="1100653396" sldId="1422"/>
            <ac:spMk id="29" creationId="{7217DB6E-FB82-4676-B03E-D9819D095EAF}"/>
          </ac:spMkLst>
        </pc:spChg>
        <pc:spChg chg="add del mod">
          <ac:chgData name="Hamlet Markarian" userId="4926d2b407f31d77" providerId="LiveId" clId="{38B7B751-434C-49B6-9017-56BA1C8444E5}" dt="2020-03-06T06:57:09.697" v="208" actId="478"/>
          <ac:spMkLst>
            <pc:docMk/>
            <pc:sldMk cId="1100653396" sldId="1422"/>
            <ac:spMk id="32" creationId="{49F872C7-71F2-45D4-9632-8789DA5686D0}"/>
          </ac:spMkLst>
        </pc:spChg>
        <pc:spChg chg="add del mod">
          <ac:chgData name="Hamlet Markarian" userId="4926d2b407f31d77" providerId="LiveId" clId="{38B7B751-434C-49B6-9017-56BA1C8444E5}" dt="2020-03-06T06:57:09.697" v="208" actId="478"/>
          <ac:spMkLst>
            <pc:docMk/>
            <pc:sldMk cId="1100653396" sldId="1422"/>
            <ac:spMk id="33" creationId="{2D7DF48A-A338-4CDC-8CAB-B81E4BE6A791}"/>
          </ac:spMkLst>
        </pc:spChg>
        <pc:spChg chg="add del mod">
          <ac:chgData name="Hamlet Markarian" userId="4926d2b407f31d77" providerId="LiveId" clId="{38B7B751-434C-49B6-9017-56BA1C8444E5}" dt="2020-03-06T06:57:09.697" v="208" actId="478"/>
          <ac:spMkLst>
            <pc:docMk/>
            <pc:sldMk cId="1100653396" sldId="1422"/>
            <ac:spMk id="34" creationId="{72323F11-BD13-46E4-BAE6-D02468C79C81}"/>
          </ac:spMkLst>
        </pc:spChg>
        <pc:spChg chg="add del mod">
          <ac:chgData name="Hamlet Markarian" userId="4926d2b407f31d77" providerId="LiveId" clId="{38B7B751-434C-49B6-9017-56BA1C8444E5}" dt="2020-03-06T06:57:09.697" v="208" actId="478"/>
          <ac:spMkLst>
            <pc:docMk/>
            <pc:sldMk cId="1100653396" sldId="1422"/>
            <ac:spMk id="35" creationId="{9CC7EEFF-C65C-46F7-84A2-609A55811BB1}"/>
          </ac:spMkLst>
        </pc:spChg>
        <pc:spChg chg="add del mod">
          <ac:chgData name="Hamlet Markarian" userId="4926d2b407f31d77" providerId="LiveId" clId="{38B7B751-434C-49B6-9017-56BA1C8444E5}" dt="2020-03-06T06:57:09.697" v="208" actId="478"/>
          <ac:spMkLst>
            <pc:docMk/>
            <pc:sldMk cId="1100653396" sldId="1422"/>
            <ac:spMk id="36" creationId="{6D007A98-6A1B-4263-8C76-4D1C6F030470}"/>
          </ac:spMkLst>
        </pc:spChg>
        <pc:spChg chg="add del mod">
          <ac:chgData name="Hamlet Markarian" userId="4926d2b407f31d77" providerId="LiveId" clId="{38B7B751-434C-49B6-9017-56BA1C8444E5}" dt="2020-03-06T06:57:09.697" v="208" actId="478"/>
          <ac:spMkLst>
            <pc:docMk/>
            <pc:sldMk cId="1100653396" sldId="1422"/>
            <ac:spMk id="37" creationId="{98A805F8-EED2-4327-885B-AACA70722D0E}"/>
          </ac:spMkLst>
        </pc:spChg>
        <pc:spChg chg="add del mod">
          <ac:chgData name="Hamlet Markarian" userId="4926d2b407f31d77" providerId="LiveId" clId="{38B7B751-434C-49B6-9017-56BA1C8444E5}" dt="2020-03-06T06:59:02.673" v="224" actId="478"/>
          <ac:spMkLst>
            <pc:docMk/>
            <pc:sldMk cId="1100653396" sldId="1422"/>
            <ac:spMk id="39" creationId="{B671F802-BBF1-4346-9A80-DA82BC598694}"/>
          </ac:spMkLst>
        </pc:spChg>
        <pc:spChg chg="add mod">
          <ac:chgData name="Hamlet Markarian" userId="4926d2b407f31d77" providerId="LiveId" clId="{38B7B751-434C-49B6-9017-56BA1C8444E5}" dt="2020-03-06T07:53:17.531" v="800" actId="207"/>
          <ac:spMkLst>
            <pc:docMk/>
            <pc:sldMk cId="1100653396" sldId="1422"/>
            <ac:spMk id="40" creationId="{0F0E808D-9E54-4622-A021-23442A7235D4}"/>
          </ac:spMkLst>
        </pc:spChg>
        <pc:spChg chg="add del mod">
          <ac:chgData name="Hamlet Markarian" userId="4926d2b407f31d77" providerId="LiveId" clId="{38B7B751-434C-49B6-9017-56BA1C8444E5}" dt="2020-03-06T06:59:02.673" v="224" actId="478"/>
          <ac:spMkLst>
            <pc:docMk/>
            <pc:sldMk cId="1100653396" sldId="1422"/>
            <ac:spMk id="41" creationId="{F9936170-A487-4E34-9C2D-C1CF374BE728}"/>
          </ac:spMkLst>
        </pc:spChg>
        <pc:spChg chg="add mod">
          <ac:chgData name="Hamlet Markarian" userId="4926d2b407f31d77" providerId="LiveId" clId="{38B7B751-434C-49B6-9017-56BA1C8444E5}" dt="2020-03-06T07:53:17.531" v="800" actId="207"/>
          <ac:spMkLst>
            <pc:docMk/>
            <pc:sldMk cId="1100653396" sldId="1422"/>
            <ac:spMk id="42" creationId="{4E557132-B687-405C-BC2C-891778CEB023}"/>
          </ac:spMkLst>
        </pc:spChg>
        <pc:spChg chg="add del mod">
          <ac:chgData name="Hamlet Markarian" userId="4926d2b407f31d77" providerId="LiveId" clId="{38B7B751-434C-49B6-9017-56BA1C8444E5}" dt="2020-03-06T06:59:02.673" v="224" actId="478"/>
          <ac:spMkLst>
            <pc:docMk/>
            <pc:sldMk cId="1100653396" sldId="1422"/>
            <ac:spMk id="43" creationId="{3C2128B5-56A2-4F35-909E-8FD9E76797FE}"/>
          </ac:spMkLst>
        </pc:spChg>
        <pc:spChg chg="add mod">
          <ac:chgData name="Hamlet Markarian" userId="4926d2b407f31d77" providerId="LiveId" clId="{38B7B751-434C-49B6-9017-56BA1C8444E5}" dt="2020-03-06T07:53:17.531" v="800" actId="207"/>
          <ac:spMkLst>
            <pc:docMk/>
            <pc:sldMk cId="1100653396" sldId="1422"/>
            <ac:spMk id="44" creationId="{5243A832-3AF0-4B3B-A378-29D70F114E07}"/>
          </ac:spMkLst>
        </pc:spChg>
        <pc:spChg chg="add del mod">
          <ac:chgData name="Hamlet Markarian" userId="4926d2b407f31d77" providerId="LiveId" clId="{38B7B751-434C-49B6-9017-56BA1C8444E5}" dt="2020-03-06T06:58:46.166" v="221" actId="478"/>
          <ac:spMkLst>
            <pc:docMk/>
            <pc:sldMk cId="1100653396" sldId="1422"/>
            <ac:spMk id="45" creationId="{D00FC1D5-0CD2-4F8E-9BA1-77E9E685A960}"/>
          </ac:spMkLst>
        </pc:spChg>
        <pc:spChg chg="add del mod">
          <ac:chgData name="Hamlet Markarian" userId="4926d2b407f31d77" providerId="LiveId" clId="{38B7B751-434C-49B6-9017-56BA1C8444E5}" dt="2020-03-06T06:58:46.166" v="221" actId="478"/>
          <ac:spMkLst>
            <pc:docMk/>
            <pc:sldMk cId="1100653396" sldId="1422"/>
            <ac:spMk id="46" creationId="{79B5715D-34D2-4A8D-9D59-F98EA98BA8A3}"/>
          </ac:spMkLst>
        </pc:spChg>
        <pc:spChg chg="add del mod">
          <ac:chgData name="Hamlet Markarian" userId="4926d2b407f31d77" providerId="LiveId" clId="{38B7B751-434C-49B6-9017-56BA1C8444E5}" dt="2020-03-06T06:58:46.166" v="221" actId="478"/>
          <ac:spMkLst>
            <pc:docMk/>
            <pc:sldMk cId="1100653396" sldId="1422"/>
            <ac:spMk id="47" creationId="{14BC7909-4F13-4E4B-AF56-9207365FD335}"/>
          </ac:spMkLst>
        </pc:spChg>
        <pc:spChg chg="add del mod">
          <ac:chgData name="Hamlet Markarian" userId="4926d2b407f31d77" providerId="LiveId" clId="{38B7B751-434C-49B6-9017-56BA1C8444E5}" dt="2020-03-06T06:58:46.166" v="221" actId="478"/>
          <ac:spMkLst>
            <pc:docMk/>
            <pc:sldMk cId="1100653396" sldId="1422"/>
            <ac:spMk id="48" creationId="{E1CB895A-A7AC-4BA5-8151-13F2363DD8CD}"/>
          </ac:spMkLst>
        </pc:spChg>
        <pc:spChg chg="del mod topLvl">
          <ac:chgData name="Hamlet Markarian" userId="4926d2b407f31d77" providerId="LiveId" clId="{38B7B751-434C-49B6-9017-56BA1C8444E5}" dt="2020-03-06T06:58:59.236" v="223" actId="478"/>
          <ac:spMkLst>
            <pc:docMk/>
            <pc:sldMk cId="1100653396" sldId="1422"/>
            <ac:spMk id="50" creationId="{D0D4EEB7-DBF4-4916-AE71-9183BD398E56}"/>
          </ac:spMkLst>
        </pc:spChg>
        <pc:spChg chg="del mod topLvl">
          <ac:chgData name="Hamlet Markarian" userId="4926d2b407f31d77" providerId="LiveId" clId="{38B7B751-434C-49B6-9017-56BA1C8444E5}" dt="2020-03-06T06:58:59.236" v="223" actId="478"/>
          <ac:spMkLst>
            <pc:docMk/>
            <pc:sldMk cId="1100653396" sldId="1422"/>
            <ac:spMk id="51" creationId="{1627770D-A4CD-4F52-940A-8B2B76D9292E}"/>
          </ac:spMkLst>
        </pc:spChg>
        <pc:spChg chg="mod topLvl">
          <ac:chgData name="Hamlet Markarian" userId="4926d2b407f31d77" providerId="LiveId" clId="{38B7B751-434C-49B6-9017-56BA1C8444E5}" dt="2020-03-06T07:10:44.906" v="372" actId="1037"/>
          <ac:spMkLst>
            <pc:docMk/>
            <pc:sldMk cId="1100653396" sldId="1422"/>
            <ac:spMk id="52" creationId="{365092C1-E83A-4821-974A-021DDF09A27E}"/>
          </ac:spMkLst>
        </pc:spChg>
        <pc:spChg chg="mod topLvl">
          <ac:chgData name="Hamlet Markarian" userId="4926d2b407f31d77" providerId="LiveId" clId="{38B7B751-434C-49B6-9017-56BA1C8444E5}" dt="2020-03-06T07:10:44.906" v="372" actId="1037"/>
          <ac:spMkLst>
            <pc:docMk/>
            <pc:sldMk cId="1100653396" sldId="1422"/>
            <ac:spMk id="53" creationId="{35DF204E-726F-447F-BA4B-B8AC08018CB1}"/>
          </ac:spMkLst>
        </pc:spChg>
        <pc:spChg chg="mod topLvl">
          <ac:chgData name="Hamlet Markarian" userId="4926d2b407f31d77" providerId="LiveId" clId="{38B7B751-434C-49B6-9017-56BA1C8444E5}" dt="2020-03-06T07:10:44.906" v="372" actId="1037"/>
          <ac:spMkLst>
            <pc:docMk/>
            <pc:sldMk cId="1100653396" sldId="1422"/>
            <ac:spMk id="54" creationId="{D85DE0B5-CAAD-432D-A431-A8C7E490720F}"/>
          </ac:spMkLst>
        </pc:spChg>
        <pc:spChg chg="add mod">
          <ac:chgData name="Hamlet Markarian" userId="4926d2b407f31d77" providerId="LiveId" clId="{38B7B751-434C-49B6-9017-56BA1C8444E5}" dt="2020-03-06T07:10:44.906" v="372" actId="1037"/>
          <ac:spMkLst>
            <pc:docMk/>
            <pc:sldMk cId="1100653396" sldId="1422"/>
            <ac:spMk id="61" creationId="{4BC97F3E-8D6C-4A2E-B481-5DBF31B23DE2}"/>
          </ac:spMkLst>
        </pc:spChg>
        <pc:spChg chg="add mod">
          <ac:chgData name="Hamlet Markarian" userId="4926d2b407f31d77" providerId="LiveId" clId="{38B7B751-434C-49B6-9017-56BA1C8444E5}" dt="2020-03-06T07:53:24.852" v="801" actId="207"/>
          <ac:spMkLst>
            <pc:docMk/>
            <pc:sldMk cId="1100653396" sldId="1422"/>
            <ac:spMk id="62" creationId="{1472D296-D0C3-4183-B7DA-CC647AC516AF}"/>
          </ac:spMkLst>
        </pc:spChg>
        <pc:spChg chg="add mod">
          <ac:chgData name="Hamlet Markarian" userId="4926d2b407f31d77" providerId="LiveId" clId="{38B7B751-434C-49B6-9017-56BA1C8444E5}" dt="2020-03-06T07:10:44.906" v="372" actId="1037"/>
          <ac:spMkLst>
            <pc:docMk/>
            <pc:sldMk cId="1100653396" sldId="1422"/>
            <ac:spMk id="63" creationId="{195A12AC-B85E-43E2-8507-D50D37C200F8}"/>
          </ac:spMkLst>
        </pc:spChg>
        <pc:spChg chg="add mod">
          <ac:chgData name="Hamlet Markarian" userId="4926d2b407f31d77" providerId="LiveId" clId="{38B7B751-434C-49B6-9017-56BA1C8444E5}" dt="2020-03-06T07:53:24.852" v="801" actId="207"/>
          <ac:spMkLst>
            <pc:docMk/>
            <pc:sldMk cId="1100653396" sldId="1422"/>
            <ac:spMk id="64" creationId="{2482764E-1B05-4735-A4A0-9BB09D78AF0E}"/>
          </ac:spMkLst>
        </pc:spChg>
        <pc:spChg chg="add mod">
          <ac:chgData name="Hamlet Markarian" userId="4926d2b407f31d77" providerId="LiveId" clId="{38B7B751-434C-49B6-9017-56BA1C8444E5}" dt="2020-03-06T07:10:44.906" v="372" actId="1037"/>
          <ac:spMkLst>
            <pc:docMk/>
            <pc:sldMk cId="1100653396" sldId="1422"/>
            <ac:spMk id="65" creationId="{0C70EA80-30BB-4773-ACAA-417644EDB1D4}"/>
          </ac:spMkLst>
        </pc:spChg>
        <pc:spChg chg="add mod">
          <ac:chgData name="Hamlet Markarian" userId="4926d2b407f31d77" providerId="LiveId" clId="{38B7B751-434C-49B6-9017-56BA1C8444E5}" dt="2020-03-06T07:53:24.852" v="801" actId="207"/>
          <ac:spMkLst>
            <pc:docMk/>
            <pc:sldMk cId="1100653396" sldId="1422"/>
            <ac:spMk id="66" creationId="{9FE1CE7E-BC94-4715-BD1E-08C2CB35CEAC}"/>
          </ac:spMkLst>
        </pc:spChg>
        <pc:spChg chg="add mod ord">
          <ac:chgData name="Hamlet Markarian" userId="4926d2b407f31d77" providerId="LiveId" clId="{38B7B751-434C-49B6-9017-56BA1C8444E5}" dt="2020-03-06T07:10:44.906" v="372" actId="1037"/>
          <ac:spMkLst>
            <pc:docMk/>
            <pc:sldMk cId="1100653396" sldId="1422"/>
            <ac:spMk id="67" creationId="{3016520B-BA5E-4893-A605-0DF80E470412}"/>
          </ac:spMkLst>
        </pc:spChg>
        <pc:spChg chg="add mod ord">
          <ac:chgData name="Hamlet Markarian" userId="4926d2b407f31d77" providerId="LiveId" clId="{38B7B751-434C-49B6-9017-56BA1C8444E5}" dt="2020-03-06T07:10:44.906" v="372" actId="1037"/>
          <ac:spMkLst>
            <pc:docMk/>
            <pc:sldMk cId="1100653396" sldId="1422"/>
            <ac:spMk id="68" creationId="{E2D02007-E935-4903-BB53-80B25D6D3836}"/>
          </ac:spMkLst>
        </pc:spChg>
        <pc:spChg chg="add mod ord">
          <ac:chgData name="Hamlet Markarian" userId="4926d2b407f31d77" providerId="LiveId" clId="{38B7B751-434C-49B6-9017-56BA1C8444E5}" dt="2020-03-06T07:10:44.906" v="372" actId="1037"/>
          <ac:spMkLst>
            <pc:docMk/>
            <pc:sldMk cId="1100653396" sldId="1422"/>
            <ac:spMk id="69" creationId="{B095D30C-8444-4A75-B93D-E6D65D54EADE}"/>
          </ac:spMkLst>
        </pc:spChg>
        <pc:grpChg chg="add mod">
          <ac:chgData name="Hamlet Markarian" userId="4926d2b407f31d77" providerId="LiveId" clId="{38B7B751-434C-49B6-9017-56BA1C8444E5}" dt="2020-03-06T06:54:04.681" v="204" actId="12789"/>
          <ac:grpSpMkLst>
            <pc:docMk/>
            <pc:sldMk cId="1100653396" sldId="1422"/>
            <ac:grpSpMk id="8" creationId="{3C5A848A-12F1-41A2-9ED7-3E6FFB6CDDF7}"/>
          </ac:grpSpMkLst>
        </pc:grpChg>
        <pc:grpChg chg="add del mod">
          <ac:chgData name="Hamlet Markarian" userId="4926d2b407f31d77" providerId="LiveId" clId="{38B7B751-434C-49B6-9017-56BA1C8444E5}" dt="2020-03-06T06:58:55.357" v="222" actId="165"/>
          <ac:grpSpMkLst>
            <pc:docMk/>
            <pc:sldMk cId="1100653396" sldId="1422"/>
            <ac:grpSpMk id="49" creationId="{FB8FE051-FE48-494B-AC40-A415088A7D4D}"/>
          </ac:grpSpMkLst>
        </pc:grpChg>
        <pc:grpChg chg="del mod topLvl">
          <ac:chgData name="Hamlet Markarian" userId="4926d2b407f31d77" providerId="LiveId" clId="{38B7B751-434C-49B6-9017-56BA1C8444E5}" dt="2020-03-06T06:58:59.236" v="223" actId="478"/>
          <ac:grpSpMkLst>
            <pc:docMk/>
            <pc:sldMk cId="1100653396" sldId="1422"/>
            <ac:grpSpMk id="55" creationId="{DA4F25CD-B02C-4490-B13D-EA0048493812}"/>
          </ac:grpSpMkLst>
        </pc:grpChg>
        <pc:graphicFrameChg chg="add del mod">
          <ac:chgData name="Hamlet Markarian" userId="4926d2b407f31d77" providerId="LiveId" clId="{38B7B751-434C-49B6-9017-56BA1C8444E5}" dt="2020-03-06T06:57:09.697" v="208" actId="478"/>
          <ac:graphicFrameMkLst>
            <pc:docMk/>
            <pc:sldMk cId="1100653396" sldId="1422"/>
            <ac:graphicFrameMk id="38" creationId="{CEE3D1A0-1CC0-49CB-9EB2-E7B665D736DF}"/>
          </ac:graphicFrameMkLst>
        </pc:graphicFrameChg>
        <pc:picChg chg="add mod">
          <ac:chgData name="Hamlet Markarian" userId="4926d2b407f31d77" providerId="LiveId" clId="{38B7B751-434C-49B6-9017-56BA1C8444E5}" dt="2020-03-06T06:52:46.080" v="194" actId="207"/>
          <ac:picMkLst>
            <pc:docMk/>
            <pc:sldMk cId="1100653396" sldId="1422"/>
            <ac:picMk id="3" creationId="{9951BE5A-A290-4C79-9F08-6C255DEAF3A1}"/>
          </ac:picMkLst>
        </pc:picChg>
        <pc:picChg chg="del">
          <ac:chgData name="Hamlet Markarian" userId="4926d2b407f31d77" providerId="LiveId" clId="{38B7B751-434C-49B6-9017-56BA1C8444E5}" dt="2020-03-06T06:52:37.835" v="192" actId="478"/>
          <ac:picMkLst>
            <pc:docMk/>
            <pc:sldMk cId="1100653396" sldId="1422"/>
            <ac:picMk id="26" creationId="{8CD20B1E-A7B4-4975-963E-93362DE6B185}"/>
          </ac:picMkLst>
        </pc:picChg>
        <pc:cxnChg chg="del">
          <ac:chgData name="Hamlet Markarian" userId="4926d2b407f31d77" providerId="LiveId" clId="{38B7B751-434C-49B6-9017-56BA1C8444E5}" dt="2020-03-06T06:54:34.562" v="205" actId="478"/>
          <ac:cxnSpMkLst>
            <pc:docMk/>
            <pc:sldMk cId="1100653396" sldId="1422"/>
            <ac:cxnSpMk id="6" creationId="{E812B600-3CFE-493E-BE34-FB8A6C902A4F}"/>
          </ac:cxnSpMkLst>
        </pc:cxnChg>
        <pc:cxnChg chg="add mod">
          <ac:chgData name="Hamlet Markarian" userId="4926d2b407f31d77" providerId="LiveId" clId="{38B7B751-434C-49B6-9017-56BA1C8444E5}" dt="2020-03-06T06:53:57.601" v="202" actId="164"/>
          <ac:cxnSpMkLst>
            <pc:docMk/>
            <pc:sldMk cId="1100653396" sldId="1422"/>
            <ac:cxnSpMk id="7" creationId="{7A8A8675-4616-4ADE-93E2-69E78003B0D4}"/>
          </ac:cxnSpMkLst>
        </pc:cxnChg>
        <pc:cxnChg chg="del">
          <ac:chgData name="Hamlet Markarian" userId="4926d2b407f31d77" providerId="LiveId" clId="{38B7B751-434C-49B6-9017-56BA1C8444E5}" dt="2020-03-06T06:46:47.240" v="186" actId="478"/>
          <ac:cxnSpMkLst>
            <pc:docMk/>
            <pc:sldMk cId="1100653396" sldId="1422"/>
            <ac:cxnSpMk id="30" creationId="{FE883538-3C90-4E0B-8085-CA1E2BB57F1E}"/>
          </ac:cxnSpMkLst>
        </pc:cxnChg>
        <pc:cxnChg chg="add mod">
          <ac:chgData name="Hamlet Markarian" userId="4926d2b407f31d77" providerId="LiveId" clId="{38B7B751-434C-49B6-9017-56BA1C8444E5}" dt="2020-03-06T06:53:57.601" v="202" actId="164"/>
          <ac:cxnSpMkLst>
            <pc:docMk/>
            <pc:sldMk cId="1100653396" sldId="1422"/>
            <ac:cxnSpMk id="31" creationId="{37D1CC6A-60AD-4FF5-BBCA-ED7132D934AD}"/>
          </ac:cxnSpMkLst>
        </pc:cxnChg>
      </pc:sldChg>
      <pc:sldChg chg="addSp delSp modSp add mod">
        <pc:chgData name="Hamlet Markarian" userId="4926d2b407f31d77" providerId="LiveId" clId="{38B7B751-434C-49B6-9017-56BA1C8444E5}" dt="2020-03-06T07:49:09.064" v="773" actId="207"/>
        <pc:sldMkLst>
          <pc:docMk/>
          <pc:sldMk cId="3954515495" sldId="1423"/>
        </pc:sldMkLst>
        <pc:spChg chg="del">
          <ac:chgData name="Hamlet Markarian" userId="4926d2b407f31d77" providerId="LiveId" clId="{38B7B751-434C-49B6-9017-56BA1C8444E5}" dt="2020-03-06T07:11:47.799" v="377" actId="478"/>
          <ac:spMkLst>
            <pc:docMk/>
            <pc:sldMk cId="3954515495" sldId="1423"/>
            <ac:spMk id="4" creationId="{D8F5EDA6-2B9A-421A-B29D-C5635BF499E3}"/>
          </ac:spMkLst>
        </pc:spChg>
        <pc:spChg chg="add mod">
          <ac:chgData name="Hamlet Markarian" userId="4926d2b407f31d77" providerId="LiveId" clId="{38B7B751-434C-49B6-9017-56BA1C8444E5}" dt="2020-03-06T07:13:13.041" v="403" actId="20577"/>
          <ac:spMkLst>
            <pc:docMk/>
            <pc:sldMk cId="3954515495" sldId="1423"/>
            <ac:spMk id="17" creationId="{92E54E7B-1D8B-473E-A0CA-613D2F22F470}"/>
          </ac:spMkLst>
        </pc:spChg>
        <pc:spChg chg="mod">
          <ac:chgData name="Hamlet Markarian" userId="4926d2b407f31d77" providerId="LiveId" clId="{38B7B751-434C-49B6-9017-56BA1C8444E5}" dt="2020-03-06T07:12:00.032" v="380" actId="20577"/>
          <ac:spMkLst>
            <pc:docMk/>
            <pc:sldMk cId="3954515495" sldId="1423"/>
            <ac:spMk id="20" creationId="{2F2415B0-F1C4-4313-9038-A3884674CC46}"/>
          </ac:spMkLst>
        </pc:spChg>
        <pc:spChg chg="del">
          <ac:chgData name="Hamlet Markarian" userId="4926d2b407f31d77" providerId="LiveId" clId="{38B7B751-434C-49B6-9017-56BA1C8444E5}" dt="2020-03-06T07:11:47.799" v="377" actId="478"/>
          <ac:spMkLst>
            <pc:docMk/>
            <pc:sldMk cId="3954515495" sldId="1423"/>
            <ac:spMk id="21" creationId="{6FB9C1BA-8A6F-4105-8DC8-F568E0F6B384}"/>
          </ac:spMkLst>
        </pc:spChg>
        <pc:spChg chg="del">
          <ac:chgData name="Hamlet Markarian" userId="4926d2b407f31d77" providerId="LiveId" clId="{38B7B751-434C-49B6-9017-56BA1C8444E5}" dt="2020-03-06T07:11:47.799" v="377" actId="478"/>
          <ac:spMkLst>
            <pc:docMk/>
            <pc:sldMk cId="3954515495" sldId="1423"/>
            <ac:spMk id="22" creationId="{42A9E9AD-9954-4875-868E-67616CB7A794}"/>
          </ac:spMkLst>
        </pc:spChg>
        <pc:spChg chg="del">
          <ac:chgData name="Hamlet Markarian" userId="4926d2b407f31d77" providerId="LiveId" clId="{38B7B751-434C-49B6-9017-56BA1C8444E5}" dt="2020-03-06T07:11:47.799" v="377" actId="478"/>
          <ac:spMkLst>
            <pc:docMk/>
            <pc:sldMk cId="3954515495" sldId="1423"/>
            <ac:spMk id="23" creationId="{E477416C-FDBE-48AC-88D1-2413BF9F49CC}"/>
          </ac:spMkLst>
        </pc:spChg>
        <pc:spChg chg="del">
          <ac:chgData name="Hamlet Markarian" userId="4926d2b407f31d77" providerId="LiveId" clId="{38B7B751-434C-49B6-9017-56BA1C8444E5}" dt="2020-03-06T07:11:47.799" v="377" actId="478"/>
          <ac:spMkLst>
            <pc:docMk/>
            <pc:sldMk cId="3954515495" sldId="1423"/>
            <ac:spMk id="24" creationId="{72960600-7804-4DF2-BD0F-91C8D735916D}"/>
          </ac:spMkLst>
        </pc:spChg>
        <pc:spChg chg="del">
          <ac:chgData name="Hamlet Markarian" userId="4926d2b407f31d77" providerId="LiveId" clId="{38B7B751-434C-49B6-9017-56BA1C8444E5}" dt="2020-03-06T07:11:47.799" v="377" actId="478"/>
          <ac:spMkLst>
            <pc:docMk/>
            <pc:sldMk cId="3954515495" sldId="1423"/>
            <ac:spMk id="25" creationId="{49CBAFB5-26A8-410C-8116-417F5FE0A7FF}"/>
          </ac:spMkLst>
        </pc:spChg>
        <pc:spChg chg="add mod">
          <ac:chgData name="Hamlet Markarian" userId="4926d2b407f31d77" providerId="LiveId" clId="{38B7B751-434C-49B6-9017-56BA1C8444E5}" dt="2020-03-06T07:26:19.773" v="511" actId="1076"/>
          <ac:spMkLst>
            <pc:docMk/>
            <pc:sldMk cId="3954515495" sldId="1423"/>
            <ac:spMk id="26" creationId="{0EDA78D2-89D7-4CB6-9C67-742D832CB272}"/>
          </ac:spMkLst>
        </pc:spChg>
        <pc:spChg chg="del">
          <ac:chgData name="Hamlet Markarian" userId="4926d2b407f31d77" providerId="LiveId" clId="{38B7B751-434C-49B6-9017-56BA1C8444E5}" dt="2020-03-06T07:11:47.799" v="377" actId="478"/>
          <ac:spMkLst>
            <pc:docMk/>
            <pc:sldMk cId="3954515495" sldId="1423"/>
            <ac:spMk id="27" creationId="{1BE4CAFC-320F-4067-B847-B57A67AECA05}"/>
          </ac:spMkLst>
        </pc:spChg>
        <pc:spChg chg="del">
          <ac:chgData name="Hamlet Markarian" userId="4926d2b407f31d77" providerId="LiveId" clId="{38B7B751-434C-49B6-9017-56BA1C8444E5}" dt="2020-03-06T07:11:47.799" v="377" actId="478"/>
          <ac:spMkLst>
            <pc:docMk/>
            <pc:sldMk cId="3954515495" sldId="1423"/>
            <ac:spMk id="28" creationId="{E4C6B51C-D947-43B3-9B01-CC82AC22908C}"/>
          </ac:spMkLst>
        </pc:spChg>
        <pc:spChg chg="del">
          <ac:chgData name="Hamlet Markarian" userId="4926d2b407f31d77" providerId="LiveId" clId="{38B7B751-434C-49B6-9017-56BA1C8444E5}" dt="2020-03-06T07:11:47.799" v="377" actId="478"/>
          <ac:spMkLst>
            <pc:docMk/>
            <pc:sldMk cId="3954515495" sldId="1423"/>
            <ac:spMk id="29" creationId="{7217DB6E-FB82-4676-B03E-D9819D095EAF}"/>
          </ac:spMkLst>
        </pc:spChg>
        <pc:graphicFrameChg chg="add mod">
          <ac:chgData name="Hamlet Markarian" userId="4926d2b407f31d77" providerId="LiveId" clId="{38B7B751-434C-49B6-9017-56BA1C8444E5}" dt="2020-03-06T07:48:15.923" v="770" actId="692"/>
          <ac:graphicFrameMkLst>
            <pc:docMk/>
            <pc:sldMk cId="3954515495" sldId="1423"/>
            <ac:graphicFrameMk id="18" creationId="{8D6C24DE-A32A-4D56-A0CC-4D0925821E32}"/>
          </ac:graphicFrameMkLst>
        </pc:graphicFrameChg>
        <pc:picChg chg="del">
          <ac:chgData name="Hamlet Markarian" userId="4926d2b407f31d77" providerId="LiveId" clId="{38B7B751-434C-49B6-9017-56BA1C8444E5}" dt="2020-03-06T07:11:44.308" v="376" actId="478"/>
          <ac:picMkLst>
            <pc:docMk/>
            <pc:sldMk cId="3954515495" sldId="1423"/>
            <ac:picMk id="3" creationId="{9951BE5A-A290-4C79-9F08-6C255DEAF3A1}"/>
          </ac:picMkLst>
        </pc:picChg>
        <pc:picChg chg="add mod">
          <ac:chgData name="Hamlet Markarian" userId="4926d2b407f31d77" providerId="LiveId" clId="{38B7B751-434C-49B6-9017-56BA1C8444E5}" dt="2020-03-06T07:49:09.064" v="773" actId="207"/>
          <ac:picMkLst>
            <pc:docMk/>
            <pc:sldMk cId="3954515495" sldId="1423"/>
            <ac:picMk id="16" creationId="{E43002BD-C1DD-4C11-AA19-23F9CFE755D4}"/>
          </ac:picMkLst>
        </pc:picChg>
        <pc:cxnChg chg="del">
          <ac:chgData name="Hamlet Markarian" userId="4926d2b407f31d77" providerId="LiveId" clId="{38B7B751-434C-49B6-9017-56BA1C8444E5}" dt="2020-03-06T07:11:47.799" v="377" actId="478"/>
          <ac:cxnSpMkLst>
            <pc:docMk/>
            <pc:sldMk cId="3954515495" sldId="1423"/>
            <ac:cxnSpMk id="6" creationId="{E812B600-3CFE-493E-BE34-FB8A6C902A4F}"/>
          </ac:cxnSpMkLst>
        </pc:cxnChg>
        <pc:cxnChg chg="add del mod">
          <ac:chgData name="Hamlet Markarian" userId="4926d2b407f31d77" providerId="LiveId" clId="{38B7B751-434C-49B6-9017-56BA1C8444E5}" dt="2020-03-06T07:36:45.186" v="617" actId="478"/>
          <ac:cxnSpMkLst>
            <pc:docMk/>
            <pc:sldMk cId="3954515495" sldId="1423"/>
            <ac:cxnSpMk id="7" creationId="{405B702D-7772-474F-972C-2B21452287C4}"/>
          </ac:cxnSpMkLst>
        </pc:cxnChg>
        <pc:cxnChg chg="add del mod">
          <ac:chgData name="Hamlet Markarian" userId="4926d2b407f31d77" providerId="LiveId" clId="{38B7B751-434C-49B6-9017-56BA1C8444E5}" dt="2020-03-06T07:38:25.917" v="635" actId="478"/>
          <ac:cxnSpMkLst>
            <pc:docMk/>
            <pc:sldMk cId="3954515495" sldId="1423"/>
            <ac:cxnSpMk id="10" creationId="{A356A73B-F5FE-42FB-BDAE-413E9F7FD920}"/>
          </ac:cxnSpMkLst>
        </pc:cxnChg>
        <pc:cxnChg chg="add del mod">
          <ac:chgData name="Hamlet Markarian" userId="4926d2b407f31d77" providerId="LiveId" clId="{38B7B751-434C-49B6-9017-56BA1C8444E5}" dt="2020-03-06T07:38:24.551" v="634" actId="478"/>
          <ac:cxnSpMkLst>
            <pc:docMk/>
            <pc:sldMk cId="3954515495" sldId="1423"/>
            <ac:cxnSpMk id="30" creationId="{D7627CAB-064A-4A4A-90EF-EAAE1A96BBB2}"/>
          </ac:cxnSpMkLst>
        </pc:cxnChg>
        <pc:cxnChg chg="add del mod">
          <ac:chgData name="Hamlet Markarian" userId="4926d2b407f31d77" providerId="LiveId" clId="{38B7B751-434C-49B6-9017-56BA1C8444E5}" dt="2020-03-06T07:38:27.437" v="636" actId="478"/>
          <ac:cxnSpMkLst>
            <pc:docMk/>
            <pc:sldMk cId="3954515495" sldId="1423"/>
            <ac:cxnSpMk id="31" creationId="{231AF3DD-9196-43AA-8537-9D6D276332F4}"/>
          </ac:cxnSpMkLst>
        </pc:cxnChg>
      </pc:sldChg>
      <pc:sldChg chg="addSp delSp modSp add delAnim modAnim">
        <pc:chgData name="Hamlet Markarian" userId="4926d2b407f31d77" providerId="LiveId" clId="{38B7B751-434C-49B6-9017-56BA1C8444E5}" dt="2020-03-06T08:22:59.677" v="1155" actId="14100"/>
        <pc:sldMkLst>
          <pc:docMk/>
          <pc:sldMk cId="871637653" sldId="1424"/>
        </pc:sldMkLst>
        <pc:spChg chg="add mod">
          <ac:chgData name="Hamlet Markarian" userId="4926d2b407f31d77" providerId="LiveId" clId="{38B7B751-434C-49B6-9017-56BA1C8444E5}" dt="2020-03-06T08:15:34.147" v="1079" actId="14100"/>
          <ac:spMkLst>
            <pc:docMk/>
            <pc:sldMk cId="871637653" sldId="1424"/>
            <ac:spMk id="9" creationId="{9772B3FA-6BB9-4A1C-860B-4889FC609AF6}"/>
          </ac:spMkLst>
        </pc:spChg>
        <pc:spChg chg="del">
          <ac:chgData name="Hamlet Markarian" userId="4926d2b407f31d77" providerId="LiveId" clId="{38B7B751-434C-49B6-9017-56BA1C8444E5}" dt="2020-03-06T07:49:56.776" v="777" actId="478"/>
          <ac:spMkLst>
            <pc:docMk/>
            <pc:sldMk cId="871637653" sldId="1424"/>
            <ac:spMk id="17" creationId="{92E54E7B-1D8B-473E-A0CA-613D2F22F470}"/>
          </ac:spMkLst>
        </pc:spChg>
        <pc:spChg chg="mod ord">
          <ac:chgData name="Hamlet Markarian" userId="4926d2b407f31d77" providerId="LiveId" clId="{38B7B751-434C-49B6-9017-56BA1C8444E5}" dt="2020-03-06T08:16:36.897" v="1096" actId="1076"/>
          <ac:spMkLst>
            <pc:docMk/>
            <pc:sldMk cId="871637653" sldId="1424"/>
            <ac:spMk id="19" creationId="{42101231-1855-46EE-A3D9-B84E75ACB56A}"/>
          </ac:spMkLst>
        </pc:spChg>
        <pc:spChg chg="mod">
          <ac:chgData name="Hamlet Markarian" userId="4926d2b407f31d77" providerId="LiveId" clId="{38B7B751-434C-49B6-9017-56BA1C8444E5}" dt="2020-03-06T07:53:48.046" v="803" actId="207"/>
          <ac:spMkLst>
            <pc:docMk/>
            <pc:sldMk cId="871637653" sldId="1424"/>
            <ac:spMk id="20" creationId="{2F2415B0-F1C4-4313-9038-A3884674CC46}"/>
          </ac:spMkLst>
        </pc:spChg>
        <pc:spChg chg="add del mod">
          <ac:chgData name="Hamlet Markarian" userId="4926d2b407f31d77" providerId="LiveId" clId="{38B7B751-434C-49B6-9017-56BA1C8444E5}" dt="2020-03-06T08:01:28.574" v="934" actId="478"/>
          <ac:spMkLst>
            <pc:docMk/>
            <pc:sldMk cId="871637653" sldId="1424"/>
            <ac:spMk id="21" creationId="{BB473F4E-A679-400C-B1CD-A69074C46C2A}"/>
          </ac:spMkLst>
        </pc:spChg>
        <pc:spChg chg="add del mod">
          <ac:chgData name="Hamlet Markarian" userId="4926d2b407f31d77" providerId="LiveId" clId="{38B7B751-434C-49B6-9017-56BA1C8444E5}" dt="2020-03-06T08:01:28.574" v="934" actId="478"/>
          <ac:spMkLst>
            <pc:docMk/>
            <pc:sldMk cId="871637653" sldId="1424"/>
            <ac:spMk id="22" creationId="{B6AE2EF9-FDC7-4DA2-804F-6BD31D686792}"/>
          </ac:spMkLst>
        </pc:spChg>
        <pc:spChg chg="add del mod">
          <ac:chgData name="Hamlet Markarian" userId="4926d2b407f31d77" providerId="LiveId" clId="{38B7B751-434C-49B6-9017-56BA1C8444E5}" dt="2020-03-06T08:01:28.574" v="934" actId="478"/>
          <ac:spMkLst>
            <pc:docMk/>
            <pc:sldMk cId="871637653" sldId="1424"/>
            <ac:spMk id="23" creationId="{1FDC4F16-6A7B-4882-B918-0C101EFB3CBC}"/>
          </ac:spMkLst>
        </pc:spChg>
        <pc:spChg chg="del">
          <ac:chgData name="Hamlet Markarian" userId="4926d2b407f31d77" providerId="LiveId" clId="{38B7B751-434C-49B6-9017-56BA1C8444E5}" dt="2020-03-06T07:53:53.857" v="804" actId="478"/>
          <ac:spMkLst>
            <pc:docMk/>
            <pc:sldMk cId="871637653" sldId="1424"/>
            <ac:spMk id="26" creationId="{0EDA78D2-89D7-4CB6-9C67-742D832CB272}"/>
          </ac:spMkLst>
        </pc:spChg>
        <pc:spChg chg="add del mod">
          <ac:chgData name="Hamlet Markarian" userId="4926d2b407f31d77" providerId="LiveId" clId="{38B7B751-434C-49B6-9017-56BA1C8444E5}" dt="2020-03-06T08:02:18.028" v="940" actId="478"/>
          <ac:spMkLst>
            <pc:docMk/>
            <pc:sldMk cId="871637653" sldId="1424"/>
            <ac:spMk id="30" creationId="{46D42C06-3596-438F-9805-B4D48F7A05F2}"/>
          </ac:spMkLst>
        </pc:spChg>
        <pc:spChg chg="add del mod">
          <ac:chgData name="Hamlet Markarian" userId="4926d2b407f31d77" providerId="LiveId" clId="{38B7B751-434C-49B6-9017-56BA1C8444E5}" dt="2020-03-06T08:04:43.326" v="965" actId="478"/>
          <ac:spMkLst>
            <pc:docMk/>
            <pc:sldMk cId="871637653" sldId="1424"/>
            <ac:spMk id="31" creationId="{4E0037D7-5091-44AA-A664-AE870E851AA8}"/>
          </ac:spMkLst>
        </pc:spChg>
        <pc:spChg chg="add del mod">
          <ac:chgData name="Hamlet Markarian" userId="4926d2b407f31d77" providerId="LiveId" clId="{38B7B751-434C-49B6-9017-56BA1C8444E5}" dt="2020-03-06T08:01:32.519" v="935" actId="478"/>
          <ac:spMkLst>
            <pc:docMk/>
            <pc:sldMk cId="871637653" sldId="1424"/>
            <ac:spMk id="32" creationId="{29CAAA2B-1F65-4D55-A085-253660C376C7}"/>
          </ac:spMkLst>
        </pc:spChg>
        <pc:spChg chg="add del mod">
          <ac:chgData name="Hamlet Markarian" userId="4926d2b407f31d77" providerId="LiveId" clId="{38B7B751-434C-49B6-9017-56BA1C8444E5}" dt="2020-03-06T08:00:33.911" v="919" actId="478"/>
          <ac:spMkLst>
            <pc:docMk/>
            <pc:sldMk cId="871637653" sldId="1424"/>
            <ac:spMk id="33" creationId="{A65ECE05-0A57-401A-8C89-B229E8AD0BBD}"/>
          </ac:spMkLst>
        </pc:spChg>
        <pc:spChg chg="add del mod">
          <ac:chgData name="Hamlet Markarian" userId="4926d2b407f31d77" providerId="LiveId" clId="{38B7B751-434C-49B6-9017-56BA1C8444E5}" dt="2020-03-06T08:01:20.298" v="933" actId="478"/>
          <ac:spMkLst>
            <pc:docMk/>
            <pc:sldMk cId="871637653" sldId="1424"/>
            <ac:spMk id="34" creationId="{F83B6FF4-96C9-49D6-8C7A-29688A061E14}"/>
          </ac:spMkLst>
        </pc:spChg>
        <pc:spChg chg="mod">
          <ac:chgData name="Hamlet Markarian" userId="4926d2b407f31d77" providerId="LiveId" clId="{38B7B751-434C-49B6-9017-56BA1C8444E5}" dt="2020-03-06T08:13:53.700" v="1062" actId="368"/>
          <ac:spMkLst>
            <pc:docMk/>
            <pc:sldMk cId="871637653" sldId="1424"/>
            <ac:spMk id="36" creationId="{F1544BE5-01C5-4E73-84A8-75932EAD73C0}"/>
          </ac:spMkLst>
        </pc:spChg>
        <pc:spChg chg="mod">
          <ac:chgData name="Hamlet Markarian" userId="4926d2b407f31d77" providerId="LiveId" clId="{38B7B751-434C-49B6-9017-56BA1C8444E5}" dt="2020-03-06T08:15:49.874" v="1083" actId="1036"/>
          <ac:spMkLst>
            <pc:docMk/>
            <pc:sldMk cId="871637653" sldId="1424"/>
            <ac:spMk id="37" creationId="{14F12074-44F9-4226-87C9-BDCFF15C8CF7}"/>
          </ac:spMkLst>
        </pc:spChg>
        <pc:spChg chg="del">
          <ac:chgData name="Hamlet Markarian" userId="4926d2b407f31d77" providerId="LiveId" clId="{38B7B751-434C-49B6-9017-56BA1C8444E5}" dt="2020-03-06T08:00:47.280" v="921" actId="478"/>
          <ac:spMkLst>
            <pc:docMk/>
            <pc:sldMk cId="871637653" sldId="1424"/>
            <ac:spMk id="38" creationId="{65885EE2-AC80-450D-877E-5CD2EA3B65E1}"/>
          </ac:spMkLst>
        </pc:spChg>
        <pc:spChg chg="del">
          <ac:chgData name="Hamlet Markarian" userId="4926d2b407f31d77" providerId="LiveId" clId="{38B7B751-434C-49B6-9017-56BA1C8444E5}" dt="2020-03-06T08:00:44.243" v="920" actId="478"/>
          <ac:spMkLst>
            <pc:docMk/>
            <pc:sldMk cId="871637653" sldId="1424"/>
            <ac:spMk id="39" creationId="{86A7626E-BD0F-4DB4-A4E2-FE4B1B7E0B8D}"/>
          </ac:spMkLst>
        </pc:spChg>
        <pc:spChg chg="add mod">
          <ac:chgData name="Hamlet Markarian" userId="4926d2b407f31d77" providerId="LiveId" clId="{38B7B751-434C-49B6-9017-56BA1C8444E5}" dt="2020-03-06T08:14:34.526" v="1075" actId="1035"/>
          <ac:spMkLst>
            <pc:docMk/>
            <pc:sldMk cId="871637653" sldId="1424"/>
            <ac:spMk id="68" creationId="{FEACD878-6157-4DAA-8FC5-13D54F6FE0BE}"/>
          </ac:spMkLst>
        </pc:spChg>
        <pc:spChg chg="add del mod">
          <ac:chgData name="Hamlet Markarian" userId="4926d2b407f31d77" providerId="LiveId" clId="{38B7B751-434C-49B6-9017-56BA1C8444E5}" dt="2020-03-06T07:57:37.158" v="839" actId="478"/>
          <ac:spMkLst>
            <pc:docMk/>
            <pc:sldMk cId="871637653" sldId="1424"/>
            <ac:spMk id="69" creationId="{9B32A18D-D42F-4AFF-9715-41BA3EB72337}"/>
          </ac:spMkLst>
        </pc:spChg>
        <pc:spChg chg="add mod ord">
          <ac:chgData name="Hamlet Markarian" userId="4926d2b407f31d77" providerId="LiveId" clId="{38B7B751-434C-49B6-9017-56BA1C8444E5}" dt="2020-03-06T08:18:09.825" v="1115" actId="14100"/>
          <ac:spMkLst>
            <pc:docMk/>
            <pc:sldMk cId="871637653" sldId="1424"/>
            <ac:spMk id="70" creationId="{6B575884-22F3-4A64-9909-312BE96C800A}"/>
          </ac:spMkLst>
        </pc:spChg>
        <pc:spChg chg="mod">
          <ac:chgData name="Hamlet Markarian" userId="4926d2b407f31d77" providerId="LiveId" clId="{38B7B751-434C-49B6-9017-56BA1C8444E5}" dt="2020-03-06T08:16:53.032" v="1098" actId="207"/>
          <ac:spMkLst>
            <pc:docMk/>
            <pc:sldMk cId="871637653" sldId="1424"/>
            <ac:spMk id="74" creationId="{5FC41B80-6386-435D-89C1-DF2FE5014514}"/>
          </ac:spMkLst>
        </pc:spChg>
        <pc:spChg chg="mod">
          <ac:chgData name="Hamlet Markarian" userId="4926d2b407f31d77" providerId="LiveId" clId="{38B7B751-434C-49B6-9017-56BA1C8444E5}" dt="2020-03-06T08:16:20.637" v="1092" actId="1076"/>
          <ac:spMkLst>
            <pc:docMk/>
            <pc:sldMk cId="871637653" sldId="1424"/>
            <ac:spMk id="75" creationId="{229E2224-6C9A-43A4-9B62-C8C50CE679E6}"/>
          </ac:spMkLst>
        </pc:spChg>
        <pc:grpChg chg="add mod">
          <ac:chgData name="Hamlet Markarian" userId="4926d2b407f31d77" providerId="LiveId" clId="{38B7B751-434C-49B6-9017-56BA1C8444E5}" dt="2020-03-06T08:13:39.562" v="1055" actId="164"/>
          <ac:grpSpMkLst>
            <pc:docMk/>
            <pc:sldMk cId="871637653" sldId="1424"/>
            <ac:grpSpMk id="5" creationId="{9D943C0C-1DB8-4D24-8F7F-C4710D131CDC}"/>
          </ac:grpSpMkLst>
        </pc:grpChg>
        <pc:grpChg chg="add mod">
          <ac:chgData name="Hamlet Markarian" userId="4926d2b407f31d77" providerId="LiveId" clId="{38B7B751-434C-49B6-9017-56BA1C8444E5}" dt="2020-03-06T08:14:43.729" v="1078" actId="1037"/>
          <ac:grpSpMkLst>
            <pc:docMk/>
            <pc:sldMk cId="871637653" sldId="1424"/>
            <ac:grpSpMk id="6" creationId="{C0E5999B-1A29-4F8B-8E8E-BC9EC6424E3B}"/>
          </ac:grpSpMkLst>
        </pc:grpChg>
        <pc:grpChg chg="add mod">
          <ac:chgData name="Hamlet Markarian" userId="4926d2b407f31d77" providerId="LiveId" clId="{38B7B751-434C-49B6-9017-56BA1C8444E5}" dt="2020-03-06T08:14:39.379" v="1076" actId="164"/>
          <ac:grpSpMkLst>
            <pc:docMk/>
            <pc:sldMk cId="871637653" sldId="1424"/>
            <ac:grpSpMk id="10" creationId="{A33B2CE1-16E3-4391-BB55-1DE74A717728}"/>
          </ac:grpSpMkLst>
        </pc:grpChg>
        <pc:grpChg chg="add del mod">
          <ac:chgData name="Hamlet Markarian" userId="4926d2b407f31d77" providerId="LiveId" clId="{38B7B751-434C-49B6-9017-56BA1C8444E5}" dt="2020-03-06T08:01:28.574" v="934" actId="478"/>
          <ac:grpSpMkLst>
            <pc:docMk/>
            <pc:sldMk cId="871637653" sldId="1424"/>
            <ac:grpSpMk id="13" creationId="{AEF57141-A522-42CA-867E-9A2883C86C61}"/>
          </ac:grpSpMkLst>
        </pc:grpChg>
        <pc:grpChg chg="add del mod">
          <ac:chgData name="Hamlet Markarian" userId="4926d2b407f31d77" providerId="LiveId" clId="{38B7B751-434C-49B6-9017-56BA1C8444E5}" dt="2020-03-06T08:01:28.574" v="934" actId="478"/>
          <ac:grpSpMkLst>
            <pc:docMk/>
            <pc:sldMk cId="871637653" sldId="1424"/>
            <ac:grpSpMk id="24" creationId="{5DD111CE-0080-4E19-8D41-73049E681A0B}"/>
          </ac:grpSpMkLst>
        </pc:grpChg>
        <pc:grpChg chg="add mod">
          <ac:chgData name="Hamlet Markarian" userId="4926d2b407f31d77" providerId="LiveId" clId="{38B7B751-434C-49B6-9017-56BA1C8444E5}" dt="2020-03-06T08:14:39.379" v="1076" actId="164"/>
          <ac:grpSpMkLst>
            <pc:docMk/>
            <pc:sldMk cId="871637653" sldId="1424"/>
            <ac:grpSpMk id="35" creationId="{80BEEE66-6CAE-4AD1-9570-2A6102A25635}"/>
          </ac:grpSpMkLst>
        </pc:grpChg>
        <pc:grpChg chg="add del mod">
          <ac:chgData name="Hamlet Markarian" userId="4926d2b407f31d77" providerId="LiveId" clId="{38B7B751-434C-49B6-9017-56BA1C8444E5}" dt="2020-03-06T07:56:31.404" v="809" actId="478"/>
          <ac:grpSpMkLst>
            <pc:docMk/>
            <pc:sldMk cId="871637653" sldId="1424"/>
            <ac:grpSpMk id="40" creationId="{78B900F7-1740-4F1D-AC3E-FC6294429BC4}"/>
          </ac:grpSpMkLst>
        </pc:grpChg>
        <pc:grpChg chg="add del mod">
          <ac:chgData name="Hamlet Markarian" userId="4926d2b407f31d77" providerId="LiveId" clId="{38B7B751-434C-49B6-9017-56BA1C8444E5}" dt="2020-03-06T08:16:06.093" v="1085" actId="165"/>
          <ac:grpSpMkLst>
            <pc:docMk/>
            <pc:sldMk cId="871637653" sldId="1424"/>
            <ac:grpSpMk id="71" creationId="{F706FE9E-EEEF-41E6-B237-A7F7A3BEA9A0}"/>
          </ac:grpSpMkLst>
        </pc:grpChg>
        <pc:grpChg chg="del mod topLvl">
          <ac:chgData name="Hamlet Markarian" userId="4926d2b407f31d77" providerId="LiveId" clId="{38B7B751-434C-49B6-9017-56BA1C8444E5}" dt="2020-03-06T08:16:08.410" v="1086" actId="478"/>
          <ac:grpSpMkLst>
            <pc:docMk/>
            <pc:sldMk cId="871637653" sldId="1424"/>
            <ac:grpSpMk id="72" creationId="{D0954C8E-BD87-4C96-8E12-C2C43E9A8989}"/>
          </ac:grpSpMkLst>
        </pc:grpChg>
        <pc:grpChg chg="mod topLvl">
          <ac:chgData name="Hamlet Markarian" userId="4926d2b407f31d77" providerId="LiveId" clId="{38B7B751-434C-49B6-9017-56BA1C8444E5}" dt="2020-03-06T08:16:49.871" v="1097" actId="1076"/>
          <ac:grpSpMkLst>
            <pc:docMk/>
            <pc:sldMk cId="871637653" sldId="1424"/>
            <ac:grpSpMk id="73" creationId="{865CDAF0-763D-4B52-9C57-B8E4B2440FF3}"/>
          </ac:grpSpMkLst>
        </pc:grpChg>
        <pc:graphicFrameChg chg="del">
          <ac:chgData name="Hamlet Markarian" userId="4926d2b407f31d77" providerId="LiveId" clId="{38B7B751-434C-49B6-9017-56BA1C8444E5}" dt="2020-03-06T07:53:56.958" v="805" actId="478"/>
          <ac:graphicFrameMkLst>
            <pc:docMk/>
            <pc:sldMk cId="871637653" sldId="1424"/>
            <ac:graphicFrameMk id="18" creationId="{8D6C24DE-A32A-4D56-A0CC-4D0925821E32}"/>
          </ac:graphicFrameMkLst>
        </pc:graphicFrameChg>
        <pc:picChg chg="mod">
          <ac:chgData name="Hamlet Markarian" userId="4926d2b407f31d77" providerId="LiveId" clId="{38B7B751-434C-49B6-9017-56BA1C8444E5}" dt="2020-03-06T07:53:42.882" v="802" actId="207"/>
          <ac:picMkLst>
            <pc:docMk/>
            <pc:sldMk cId="871637653" sldId="1424"/>
            <ac:picMk id="16" creationId="{E43002BD-C1DD-4C11-AA19-23F9CFE755D4}"/>
          </ac:picMkLst>
        </pc:picChg>
        <pc:cxnChg chg="add del mod">
          <ac:chgData name="Hamlet Markarian" userId="4926d2b407f31d77" providerId="LiveId" clId="{38B7B751-434C-49B6-9017-56BA1C8444E5}" dt="2020-03-06T08:02:16.550" v="939" actId="478"/>
          <ac:cxnSpMkLst>
            <pc:docMk/>
            <pc:sldMk cId="871637653" sldId="1424"/>
            <ac:cxnSpMk id="67" creationId="{17B98285-F0D8-4067-9494-D616E2985611}"/>
          </ac:cxnSpMkLst>
        </pc:cxnChg>
        <pc:cxnChg chg="add mod">
          <ac:chgData name="Hamlet Markarian" userId="4926d2b407f31d77" providerId="LiveId" clId="{38B7B751-434C-49B6-9017-56BA1C8444E5}" dt="2020-03-06T08:22:59.677" v="1155" actId="14100"/>
          <ac:cxnSpMkLst>
            <pc:docMk/>
            <pc:sldMk cId="871637653" sldId="1424"/>
            <ac:cxnSpMk id="78" creationId="{0E619C1E-AC0C-48F5-887B-6B70592CD876}"/>
          </ac:cxnSpMkLst>
        </pc:cxnChg>
      </pc:sldChg>
      <pc:sldChg chg="addSp delSp modSp add modAnim">
        <pc:chgData name="Hamlet Markarian" userId="4926d2b407f31d77" providerId="LiveId" clId="{38B7B751-434C-49B6-9017-56BA1C8444E5}" dt="2020-03-06T08:23:09.003" v="1158" actId="14100"/>
        <pc:sldMkLst>
          <pc:docMk/>
          <pc:sldMk cId="2916488439" sldId="1425"/>
        </pc:sldMkLst>
        <pc:spChg chg="mod">
          <ac:chgData name="Hamlet Markarian" userId="4926d2b407f31d77" providerId="LiveId" clId="{38B7B751-434C-49B6-9017-56BA1C8444E5}" dt="2020-03-06T08:11:51.980" v="1034" actId="1076"/>
          <ac:spMkLst>
            <pc:docMk/>
            <pc:sldMk cId="2916488439" sldId="1425"/>
            <ac:spMk id="9" creationId="{9772B3FA-6BB9-4A1C-860B-4889FC609AF6}"/>
          </ac:spMkLst>
        </pc:spChg>
        <pc:spChg chg="add mod">
          <ac:chgData name="Hamlet Markarian" userId="4926d2b407f31d77" providerId="LiveId" clId="{38B7B751-434C-49B6-9017-56BA1C8444E5}" dt="2020-03-06T08:11:51.980" v="1034" actId="1076"/>
          <ac:spMkLst>
            <pc:docMk/>
            <pc:sldMk cId="2916488439" sldId="1425"/>
            <ac:spMk id="15" creationId="{D24BBD1E-FF2D-4D24-8968-8CD053F4D459}"/>
          </ac:spMkLst>
        </pc:spChg>
        <pc:spChg chg="add mod">
          <ac:chgData name="Hamlet Markarian" userId="4926d2b407f31d77" providerId="LiveId" clId="{38B7B751-434C-49B6-9017-56BA1C8444E5}" dt="2020-03-06T08:17:50.261" v="1113" actId="14100"/>
          <ac:spMkLst>
            <pc:docMk/>
            <pc:sldMk cId="2916488439" sldId="1425"/>
            <ac:spMk id="17" creationId="{C2EB1756-05E2-4DDB-9C71-F75816F6B3B2}"/>
          </ac:spMkLst>
        </pc:spChg>
        <pc:spChg chg="add mod">
          <ac:chgData name="Hamlet Markarian" userId="4926d2b407f31d77" providerId="LiveId" clId="{38B7B751-434C-49B6-9017-56BA1C8444E5}" dt="2020-03-06T08:12:47.116" v="1050" actId="1076"/>
          <ac:spMkLst>
            <pc:docMk/>
            <pc:sldMk cId="2916488439" sldId="1425"/>
            <ac:spMk id="18" creationId="{17AC8FC6-56FE-4D43-A317-A353F449F582}"/>
          </ac:spMkLst>
        </pc:spChg>
        <pc:spChg chg="mod">
          <ac:chgData name="Hamlet Markarian" userId="4926d2b407f31d77" providerId="LiveId" clId="{38B7B751-434C-49B6-9017-56BA1C8444E5}" dt="2020-03-06T08:11:32.167" v="1031" actId="1076"/>
          <ac:spMkLst>
            <pc:docMk/>
            <pc:sldMk cId="2916488439" sldId="1425"/>
            <ac:spMk id="19" creationId="{42101231-1855-46EE-A3D9-B84E75ACB56A}"/>
          </ac:spMkLst>
        </pc:spChg>
        <pc:spChg chg="mod">
          <ac:chgData name="Hamlet Markarian" userId="4926d2b407f31d77" providerId="LiveId" clId="{38B7B751-434C-49B6-9017-56BA1C8444E5}" dt="2020-03-06T08:07:56.825" v="979" actId="207"/>
          <ac:spMkLst>
            <pc:docMk/>
            <pc:sldMk cId="2916488439" sldId="1425"/>
            <ac:spMk id="20" creationId="{2F2415B0-F1C4-4313-9038-A3884674CC46}"/>
          </ac:spMkLst>
        </pc:spChg>
        <pc:spChg chg="mod">
          <ac:chgData name="Hamlet Markarian" userId="4926d2b407f31d77" providerId="LiveId" clId="{38B7B751-434C-49B6-9017-56BA1C8444E5}" dt="2020-03-06T08:12:56.414" v="1052" actId="20577"/>
          <ac:spMkLst>
            <pc:docMk/>
            <pc:sldMk cId="2916488439" sldId="1425"/>
            <ac:spMk id="25" creationId="{07C675D4-F9FE-4993-84B3-0DB212717627}"/>
          </ac:spMkLst>
        </pc:spChg>
        <pc:spChg chg="add mod">
          <ac:chgData name="Hamlet Markarian" userId="4926d2b407f31d77" providerId="LiveId" clId="{38B7B751-434C-49B6-9017-56BA1C8444E5}" dt="2020-03-06T08:12:47.116" v="1050" actId="1076"/>
          <ac:spMkLst>
            <pc:docMk/>
            <pc:sldMk cId="2916488439" sldId="1425"/>
            <ac:spMk id="28" creationId="{05028F51-336C-4CBB-837C-7508B468CDD9}"/>
          </ac:spMkLst>
        </pc:spChg>
        <pc:spChg chg="add mod">
          <ac:chgData name="Hamlet Markarian" userId="4926d2b407f31d77" providerId="LiveId" clId="{38B7B751-434C-49B6-9017-56BA1C8444E5}" dt="2020-03-06T08:12:15.416" v="1043"/>
          <ac:spMkLst>
            <pc:docMk/>
            <pc:sldMk cId="2916488439" sldId="1425"/>
            <ac:spMk id="29" creationId="{DB02FB59-EC11-4E4B-95DE-2DE9CAD920C4}"/>
          </ac:spMkLst>
        </pc:spChg>
        <pc:spChg chg="mod">
          <ac:chgData name="Hamlet Markarian" userId="4926d2b407f31d77" providerId="LiveId" clId="{38B7B751-434C-49B6-9017-56BA1C8444E5}" dt="2020-03-06T08:17:38.288" v="1110" actId="20577"/>
          <ac:spMkLst>
            <pc:docMk/>
            <pc:sldMk cId="2916488439" sldId="1425"/>
            <ac:spMk id="32" creationId="{C4AB7167-C9FA-44F3-86F9-2193EB23CB92}"/>
          </ac:spMkLst>
        </pc:spChg>
        <pc:spChg chg="mod">
          <ac:chgData name="Hamlet Markarian" userId="4926d2b407f31d77" providerId="LiveId" clId="{38B7B751-434C-49B6-9017-56BA1C8444E5}" dt="2020-03-06T08:09:43.080" v="1010" actId="113"/>
          <ac:spMkLst>
            <pc:docMk/>
            <pc:sldMk cId="2916488439" sldId="1425"/>
            <ac:spMk id="37" creationId="{14F12074-44F9-4226-87C9-BDCFF15C8CF7}"/>
          </ac:spMkLst>
        </pc:spChg>
        <pc:spChg chg="mod">
          <ac:chgData name="Hamlet Markarian" userId="4926d2b407f31d77" providerId="LiveId" clId="{38B7B751-434C-49B6-9017-56BA1C8444E5}" dt="2020-03-06T08:17:43.921" v="1112" actId="20577"/>
          <ac:spMkLst>
            <pc:docMk/>
            <pc:sldMk cId="2916488439" sldId="1425"/>
            <ac:spMk id="38" creationId="{7ECB3D05-C57D-46D7-AE62-12214CC10C95}"/>
          </ac:spMkLst>
        </pc:spChg>
        <pc:spChg chg="mod">
          <ac:chgData name="Hamlet Markarian" userId="4926d2b407f31d77" providerId="LiveId" clId="{38B7B751-434C-49B6-9017-56BA1C8444E5}" dt="2020-03-06T08:11:51.980" v="1034" actId="1076"/>
          <ac:spMkLst>
            <pc:docMk/>
            <pc:sldMk cId="2916488439" sldId="1425"/>
            <ac:spMk id="68" creationId="{FEACD878-6157-4DAA-8FC5-13D54F6FE0BE}"/>
          </ac:spMkLst>
        </pc:spChg>
        <pc:spChg chg="mod">
          <ac:chgData name="Hamlet Markarian" userId="4926d2b407f31d77" providerId="LiveId" clId="{38B7B751-434C-49B6-9017-56BA1C8444E5}" dt="2020-03-06T08:17:54.207" v="1114" actId="14100"/>
          <ac:spMkLst>
            <pc:docMk/>
            <pc:sldMk cId="2916488439" sldId="1425"/>
            <ac:spMk id="70" creationId="{6B575884-22F3-4A64-9909-312BE96C800A}"/>
          </ac:spMkLst>
        </pc:spChg>
        <pc:grpChg chg="add del mod">
          <ac:chgData name="Hamlet Markarian" userId="4926d2b407f31d77" providerId="LiveId" clId="{38B7B751-434C-49B6-9017-56BA1C8444E5}" dt="2020-03-06T08:17:15.276" v="1104" actId="165"/>
          <ac:grpSpMkLst>
            <pc:docMk/>
            <pc:sldMk cId="2916488439" sldId="1425"/>
            <ac:grpSpMk id="3" creationId="{31D3A64D-0D09-452F-BE46-F8F03AAC5B8B}"/>
          </ac:grpSpMkLst>
        </pc:grpChg>
        <pc:grpChg chg="mod topLvl">
          <ac:chgData name="Hamlet Markarian" userId="4926d2b407f31d77" providerId="LiveId" clId="{38B7B751-434C-49B6-9017-56BA1C8444E5}" dt="2020-03-06T08:17:15.276" v="1104" actId="165"/>
          <ac:grpSpMkLst>
            <pc:docMk/>
            <pc:sldMk cId="2916488439" sldId="1425"/>
            <ac:grpSpMk id="10" creationId="{A33B2CE1-16E3-4391-BB55-1DE74A717728}"/>
          </ac:grpSpMkLst>
        </pc:grpChg>
        <pc:grpChg chg="add del mod">
          <ac:chgData name="Hamlet Markarian" userId="4926d2b407f31d77" providerId="LiveId" clId="{38B7B751-434C-49B6-9017-56BA1C8444E5}" dt="2020-03-06T08:17:14.311" v="1103" actId="165"/>
          <ac:grpSpMkLst>
            <pc:docMk/>
            <pc:sldMk cId="2916488439" sldId="1425"/>
            <ac:grpSpMk id="21" creationId="{1FF50955-B9B1-4879-9501-2BB8F695A43F}"/>
          </ac:grpSpMkLst>
        </pc:grpChg>
        <pc:grpChg chg="mod topLvl">
          <ac:chgData name="Hamlet Markarian" userId="4926d2b407f31d77" providerId="LiveId" clId="{38B7B751-434C-49B6-9017-56BA1C8444E5}" dt="2020-03-06T08:17:14.311" v="1103" actId="165"/>
          <ac:grpSpMkLst>
            <pc:docMk/>
            <pc:sldMk cId="2916488439" sldId="1425"/>
            <ac:grpSpMk id="22" creationId="{7C8996EE-9CC8-4960-B8AA-D099E73C786E}"/>
          </ac:grpSpMkLst>
        </pc:grpChg>
        <pc:grpChg chg="mod topLvl">
          <ac:chgData name="Hamlet Markarian" userId="4926d2b407f31d77" providerId="LiveId" clId="{38B7B751-434C-49B6-9017-56BA1C8444E5}" dt="2020-03-06T08:17:14.311" v="1103" actId="165"/>
          <ac:grpSpMkLst>
            <pc:docMk/>
            <pc:sldMk cId="2916488439" sldId="1425"/>
            <ac:grpSpMk id="23" creationId="{C8A33F26-1AAA-43C6-BE33-AAA8E7775457}"/>
          </ac:grpSpMkLst>
        </pc:grpChg>
        <pc:grpChg chg="add mod">
          <ac:chgData name="Hamlet Markarian" userId="4926d2b407f31d77" providerId="LiveId" clId="{38B7B751-434C-49B6-9017-56BA1C8444E5}" dt="2020-03-06T08:17:22.842" v="1105" actId="1076"/>
          <ac:grpSpMkLst>
            <pc:docMk/>
            <pc:sldMk cId="2916488439" sldId="1425"/>
            <ac:grpSpMk id="30" creationId="{D3B94230-B152-4A41-A0E7-ADB3F71FD3D5}"/>
          </ac:grpSpMkLst>
        </pc:grpChg>
        <pc:grpChg chg="add mod">
          <ac:chgData name="Hamlet Markarian" userId="4926d2b407f31d77" providerId="LiveId" clId="{38B7B751-434C-49B6-9017-56BA1C8444E5}" dt="2020-03-06T08:17:28.384" v="1106" actId="1076"/>
          <ac:grpSpMkLst>
            <pc:docMk/>
            <pc:sldMk cId="2916488439" sldId="1425"/>
            <ac:grpSpMk id="33" creationId="{3D9261AD-0052-47D2-960F-8F9284AC5CEF}"/>
          </ac:grpSpMkLst>
        </pc:grpChg>
        <pc:grpChg chg="mod topLvl">
          <ac:chgData name="Hamlet Markarian" userId="4926d2b407f31d77" providerId="LiveId" clId="{38B7B751-434C-49B6-9017-56BA1C8444E5}" dt="2020-03-06T08:17:15.276" v="1104" actId="165"/>
          <ac:grpSpMkLst>
            <pc:docMk/>
            <pc:sldMk cId="2916488439" sldId="1425"/>
            <ac:grpSpMk id="35" creationId="{80BEEE66-6CAE-4AD1-9570-2A6102A25635}"/>
          </ac:grpSpMkLst>
        </pc:grpChg>
        <pc:cxnChg chg="add mod">
          <ac:chgData name="Hamlet Markarian" userId="4926d2b407f31d77" providerId="LiveId" clId="{38B7B751-434C-49B6-9017-56BA1C8444E5}" dt="2020-03-06T08:23:09.003" v="1158" actId="14100"/>
          <ac:cxnSpMkLst>
            <pc:docMk/>
            <pc:sldMk cId="2916488439" sldId="1425"/>
            <ac:cxnSpMk id="39" creationId="{24521991-704F-458E-A881-CC4E4E810685}"/>
          </ac:cxnSpMkLst>
        </pc:cxnChg>
      </pc:sldChg>
      <pc:sldChg chg="addSp delSp modSp add mod delAnim modAnim">
        <pc:chgData name="Hamlet Markarian" userId="4926d2b407f31d77" providerId="LiveId" clId="{38B7B751-434C-49B6-9017-56BA1C8444E5}" dt="2020-03-06T09:05:24.242" v="1671" actId="1076"/>
        <pc:sldMkLst>
          <pc:docMk/>
          <pc:sldMk cId="4018053280" sldId="1426"/>
        </pc:sldMkLst>
        <pc:spChg chg="add mod">
          <ac:chgData name="Hamlet Markarian" userId="4926d2b407f31d77" providerId="LiveId" clId="{38B7B751-434C-49B6-9017-56BA1C8444E5}" dt="2020-03-06T08:35:28.262" v="1298" actId="164"/>
          <ac:spMkLst>
            <pc:docMk/>
            <pc:sldMk cId="4018053280" sldId="1426"/>
            <ac:spMk id="4" creationId="{BB6053A4-CD2C-4326-974E-CD1F0D5ADAD1}"/>
          </ac:spMkLst>
        </pc:spChg>
        <pc:spChg chg="del">
          <ac:chgData name="Hamlet Markarian" userId="4926d2b407f31d77" providerId="LiveId" clId="{38B7B751-434C-49B6-9017-56BA1C8444E5}" dt="2020-03-06T08:19:08.735" v="1117" actId="478"/>
          <ac:spMkLst>
            <pc:docMk/>
            <pc:sldMk cId="4018053280" sldId="1426"/>
            <ac:spMk id="9" creationId="{9772B3FA-6BB9-4A1C-860B-4889FC609AF6}"/>
          </ac:spMkLst>
        </pc:spChg>
        <pc:spChg chg="del">
          <ac:chgData name="Hamlet Markarian" userId="4926d2b407f31d77" providerId="LiveId" clId="{38B7B751-434C-49B6-9017-56BA1C8444E5}" dt="2020-03-06T08:19:08.735" v="1117" actId="478"/>
          <ac:spMkLst>
            <pc:docMk/>
            <pc:sldMk cId="4018053280" sldId="1426"/>
            <ac:spMk id="15" creationId="{D24BBD1E-FF2D-4D24-8968-8CD053F4D459}"/>
          </ac:spMkLst>
        </pc:spChg>
        <pc:spChg chg="del">
          <ac:chgData name="Hamlet Markarian" userId="4926d2b407f31d77" providerId="LiveId" clId="{38B7B751-434C-49B6-9017-56BA1C8444E5}" dt="2020-03-06T08:19:08.735" v="1117" actId="478"/>
          <ac:spMkLst>
            <pc:docMk/>
            <pc:sldMk cId="4018053280" sldId="1426"/>
            <ac:spMk id="17" creationId="{C2EB1756-05E2-4DDB-9C71-F75816F6B3B2}"/>
          </ac:spMkLst>
        </pc:spChg>
        <pc:spChg chg="del">
          <ac:chgData name="Hamlet Markarian" userId="4926d2b407f31d77" providerId="LiveId" clId="{38B7B751-434C-49B6-9017-56BA1C8444E5}" dt="2020-03-06T08:19:08.735" v="1117" actId="478"/>
          <ac:spMkLst>
            <pc:docMk/>
            <pc:sldMk cId="4018053280" sldId="1426"/>
            <ac:spMk id="18" creationId="{17AC8FC6-56FE-4D43-A317-A353F449F582}"/>
          </ac:spMkLst>
        </pc:spChg>
        <pc:spChg chg="mod ord">
          <ac:chgData name="Hamlet Markarian" userId="4926d2b407f31d77" providerId="LiveId" clId="{38B7B751-434C-49B6-9017-56BA1C8444E5}" dt="2020-03-06T08:58:44.153" v="1579" actId="1076"/>
          <ac:spMkLst>
            <pc:docMk/>
            <pc:sldMk cId="4018053280" sldId="1426"/>
            <ac:spMk id="19" creationId="{42101231-1855-46EE-A3D9-B84E75ACB56A}"/>
          </ac:spMkLst>
        </pc:spChg>
        <pc:spChg chg="mod">
          <ac:chgData name="Hamlet Markarian" userId="4926d2b407f31d77" providerId="LiveId" clId="{38B7B751-434C-49B6-9017-56BA1C8444E5}" dt="2020-03-06T08:19:48.822" v="1131" actId="207"/>
          <ac:spMkLst>
            <pc:docMk/>
            <pc:sldMk cId="4018053280" sldId="1426"/>
            <ac:spMk id="20" creationId="{2F2415B0-F1C4-4313-9038-A3884674CC46}"/>
          </ac:spMkLst>
        </pc:spChg>
        <pc:spChg chg="del">
          <ac:chgData name="Hamlet Markarian" userId="4926d2b407f31d77" providerId="LiveId" clId="{38B7B751-434C-49B6-9017-56BA1C8444E5}" dt="2020-03-06T08:19:08.735" v="1117" actId="478"/>
          <ac:spMkLst>
            <pc:docMk/>
            <pc:sldMk cId="4018053280" sldId="1426"/>
            <ac:spMk id="28" creationId="{05028F51-336C-4CBB-837C-7508B468CDD9}"/>
          </ac:spMkLst>
        </pc:spChg>
        <pc:spChg chg="del">
          <ac:chgData name="Hamlet Markarian" userId="4926d2b407f31d77" providerId="LiveId" clId="{38B7B751-434C-49B6-9017-56BA1C8444E5}" dt="2020-03-06T08:19:08.735" v="1117" actId="478"/>
          <ac:spMkLst>
            <pc:docMk/>
            <pc:sldMk cId="4018053280" sldId="1426"/>
            <ac:spMk id="29" creationId="{DB02FB59-EC11-4E4B-95DE-2DE9CAD920C4}"/>
          </ac:spMkLst>
        </pc:spChg>
        <pc:spChg chg="add mod">
          <ac:chgData name="Hamlet Markarian" userId="4926d2b407f31d77" providerId="LiveId" clId="{38B7B751-434C-49B6-9017-56BA1C8444E5}" dt="2020-03-06T08:52:45.742" v="1498" actId="14100"/>
          <ac:spMkLst>
            <pc:docMk/>
            <pc:sldMk cId="4018053280" sldId="1426"/>
            <ac:spMk id="40" creationId="{FAFF3D89-CB93-4EF0-80A9-11DD0F0F3DCF}"/>
          </ac:spMkLst>
        </pc:spChg>
        <pc:spChg chg="add mod">
          <ac:chgData name="Hamlet Markarian" userId="4926d2b407f31d77" providerId="LiveId" clId="{38B7B751-434C-49B6-9017-56BA1C8444E5}" dt="2020-03-06T08:35:28.262" v="1298" actId="164"/>
          <ac:spMkLst>
            <pc:docMk/>
            <pc:sldMk cId="4018053280" sldId="1426"/>
            <ac:spMk id="41" creationId="{0D8E611F-9BE1-4EBF-A3A4-FCEED123F82A}"/>
          </ac:spMkLst>
        </pc:spChg>
        <pc:spChg chg="add mod ord">
          <ac:chgData name="Hamlet Markarian" userId="4926d2b407f31d77" providerId="LiveId" clId="{38B7B751-434C-49B6-9017-56BA1C8444E5}" dt="2020-03-06T09:05:20.046" v="1670" actId="1076"/>
          <ac:spMkLst>
            <pc:docMk/>
            <pc:sldMk cId="4018053280" sldId="1426"/>
            <ac:spMk id="43" creationId="{BA426A4F-9180-431A-BDDF-80A4A7CB494E}"/>
          </ac:spMkLst>
        </pc:spChg>
        <pc:spChg chg="add mod">
          <ac:chgData name="Hamlet Markarian" userId="4926d2b407f31d77" providerId="LiveId" clId="{38B7B751-434C-49B6-9017-56BA1C8444E5}" dt="2020-03-06T09:05:24.242" v="1671" actId="1076"/>
          <ac:spMkLst>
            <pc:docMk/>
            <pc:sldMk cId="4018053280" sldId="1426"/>
            <ac:spMk id="44" creationId="{E372E3DB-72A9-47DE-AD0A-CD301E310DD3}"/>
          </ac:spMkLst>
        </pc:spChg>
        <pc:spChg chg="add mod">
          <ac:chgData name="Hamlet Markarian" userId="4926d2b407f31d77" providerId="LiveId" clId="{38B7B751-434C-49B6-9017-56BA1C8444E5}" dt="2020-03-06T09:05:24.242" v="1671" actId="1076"/>
          <ac:spMkLst>
            <pc:docMk/>
            <pc:sldMk cId="4018053280" sldId="1426"/>
            <ac:spMk id="46" creationId="{A0A2906A-278A-4887-BE5B-E8FB8CCBD326}"/>
          </ac:spMkLst>
        </pc:spChg>
        <pc:spChg chg="add mod">
          <ac:chgData name="Hamlet Markarian" userId="4926d2b407f31d77" providerId="LiveId" clId="{38B7B751-434C-49B6-9017-56BA1C8444E5}" dt="2020-03-06T09:05:20.046" v="1670" actId="1076"/>
          <ac:spMkLst>
            <pc:docMk/>
            <pc:sldMk cId="4018053280" sldId="1426"/>
            <ac:spMk id="47" creationId="{6D7F5C32-4613-40EB-8CCD-7F671E179C09}"/>
          </ac:spMkLst>
        </pc:spChg>
        <pc:spChg chg="mod">
          <ac:chgData name="Hamlet Markarian" userId="4926d2b407f31d77" providerId="LiveId" clId="{38B7B751-434C-49B6-9017-56BA1C8444E5}" dt="2020-03-06T09:00:27.214" v="1606" actId="207"/>
          <ac:spMkLst>
            <pc:docMk/>
            <pc:sldMk cId="4018053280" sldId="1426"/>
            <ac:spMk id="49" creationId="{7C7C8287-7DAB-4991-B13A-AAABFD20C7DF}"/>
          </ac:spMkLst>
        </pc:spChg>
        <pc:spChg chg="mod">
          <ac:chgData name="Hamlet Markarian" userId="4926d2b407f31d77" providerId="LiveId" clId="{38B7B751-434C-49B6-9017-56BA1C8444E5}" dt="2020-03-06T08:32:09.320" v="1287" actId="1036"/>
          <ac:spMkLst>
            <pc:docMk/>
            <pc:sldMk cId="4018053280" sldId="1426"/>
            <ac:spMk id="50" creationId="{80044009-224D-4BE7-AA0E-AAA6E6E55AF3}"/>
          </ac:spMkLst>
        </pc:spChg>
        <pc:spChg chg="add del mod">
          <ac:chgData name="Hamlet Markarian" userId="4926d2b407f31d77" providerId="LiveId" clId="{38B7B751-434C-49B6-9017-56BA1C8444E5}" dt="2020-03-06T08:51:52.470" v="1431" actId="478"/>
          <ac:spMkLst>
            <pc:docMk/>
            <pc:sldMk cId="4018053280" sldId="1426"/>
            <ac:spMk id="51" creationId="{53D10B7F-FD39-42FA-9205-850CAF0B5B87}"/>
          </ac:spMkLst>
        </pc:spChg>
        <pc:spChg chg="add del mod">
          <ac:chgData name="Hamlet Markarian" userId="4926d2b407f31d77" providerId="LiveId" clId="{38B7B751-434C-49B6-9017-56BA1C8444E5}" dt="2020-03-06T08:51:52.470" v="1431" actId="478"/>
          <ac:spMkLst>
            <pc:docMk/>
            <pc:sldMk cId="4018053280" sldId="1426"/>
            <ac:spMk id="52" creationId="{0410A041-F39E-447A-9D58-6777B13727BB}"/>
          </ac:spMkLst>
        </pc:spChg>
        <pc:spChg chg="add del mod">
          <ac:chgData name="Hamlet Markarian" userId="4926d2b407f31d77" providerId="LiveId" clId="{38B7B751-434C-49B6-9017-56BA1C8444E5}" dt="2020-03-06T08:51:52.470" v="1431" actId="478"/>
          <ac:spMkLst>
            <pc:docMk/>
            <pc:sldMk cId="4018053280" sldId="1426"/>
            <ac:spMk id="53" creationId="{029D252D-372A-4071-A89A-DCD5DCAA3E99}"/>
          </ac:spMkLst>
        </pc:spChg>
        <pc:spChg chg="add del mod">
          <ac:chgData name="Hamlet Markarian" userId="4926d2b407f31d77" providerId="LiveId" clId="{38B7B751-434C-49B6-9017-56BA1C8444E5}" dt="2020-03-06T08:51:52.470" v="1431" actId="478"/>
          <ac:spMkLst>
            <pc:docMk/>
            <pc:sldMk cId="4018053280" sldId="1426"/>
            <ac:spMk id="54" creationId="{A7C818C0-990D-448E-BF54-9DC290C5032C}"/>
          </ac:spMkLst>
        </pc:spChg>
        <pc:spChg chg="add del mod">
          <ac:chgData name="Hamlet Markarian" userId="4926d2b407f31d77" providerId="LiveId" clId="{38B7B751-434C-49B6-9017-56BA1C8444E5}" dt="2020-03-06T08:51:52.470" v="1431" actId="478"/>
          <ac:spMkLst>
            <pc:docMk/>
            <pc:sldMk cId="4018053280" sldId="1426"/>
            <ac:spMk id="55" creationId="{18A8B345-E1D5-4EA9-BAC6-0DF9E8C14896}"/>
          </ac:spMkLst>
        </pc:spChg>
        <pc:spChg chg="add del mod">
          <ac:chgData name="Hamlet Markarian" userId="4926d2b407f31d77" providerId="LiveId" clId="{38B7B751-434C-49B6-9017-56BA1C8444E5}" dt="2020-03-06T08:51:52.470" v="1431" actId="478"/>
          <ac:spMkLst>
            <pc:docMk/>
            <pc:sldMk cId="4018053280" sldId="1426"/>
            <ac:spMk id="56" creationId="{5EA2576E-2213-40C8-ABE8-8937B94D0F2B}"/>
          </ac:spMkLst>
        </pc:spChg>
        <pc:spChg chg="add del mod">
          <ac:chgData name="Hamlet Markarian" userId="4926d2b407f31d77" providerId="LiveId" clId="{38B7B751-434C-49B6-9017-56BA1C8444E5}" dt="2020-03-06T08:51:52.470" v="1431" actId="478"/>
          <ac:spMkLst>
            <pc:docMk/>
            <pc:sldMk cId="4018053280" sldId="1426"/>
            <ac:spMk id="57" creationId="{7C963D30-0EEF-4207-A98B-9E2D6829DEBA}"/>
          </ac:spMkLst>
        </pc:spChg>
        <pc:spChg chg="add del mod">
          <ac:chgData name="Hamlet Markarian" userId="4926d2b407f31d77" providerId="LiveId" clId="{38B7B751-434C-49B6-9017-56BA1C8444E5}" dt="2020-03-06T08:37:19.035" v="1340" actId="478"/>
          <ac:spMkLst>
            <pc:docMk/>
            <pc:sldMk cId="4018053280" sldId="1426"/>
            <ac:spMk id="58" creationId="{C128063F-DCAC-406B-9E77-CF0BD202DEE4}"/>
          </ac:spMkLst>
        </pc:spChg>
        <pc:spChg chg="add del mod">
          <ac:chgData name="Hamlet Markarian" userId="4926d2b407f31d77" providerId="LiveId" clId="{38B7B751-434C-49B6-9017-56BA1C8444E5}" dt="2020-03-06T08:35:45.453" v="1303" actId="478"/>
          <ac:spMkLst>
            <pc:docMk/>
            <pc:sldMk cId="4018053280" sldId="1426"/>
            <ac:spMk id="59" creationId="{2E70719F-6922-4551-BFAF-3AD829D156C7}"/>
          </ac:spMkLst>
        </pc:spChg>
        <pc:spChg chg="add del mod">
          <ac:chgData name="Hamlet Markarian" userId="4926d2b407f31d77" providerId="LiveId" clId="{38B7B751-434C-49B6-9017-56BA1C8444E5}" dt="2020-03-06T08:37:21.657" v="1341" actId="478"/>
          <ac:spMkLst>
            <pc:docMk/>
            <pc:sldMk cId="4018053280" sldId="1426"/>
            <ac:spMk id="60" creationId="{882E69D4-DF2F-425F-ADC3-38921C436231}"/>
          </ac:spMkLst>
        </pc:spChg>
        <pc:spChg chg="add del mod">
          <ac:chgData name="Hamlet Markarian" userId="4926d2b407f31d77" providerId="LiveId" clId="{38B7B751-434C-49B6-9017-56BA1C8444E5}" dt="2020-03-06T08:37:17.696" v="1339" actId="478"/>
          <ac:spMkLst>
            <pc:docMk/>
            <pc:sldMk cId="4018053280" sldId="1426"/>
            <ac:spMk id="61" creationId="{93EDB851-EDFA-43C6-BB88-DF8752318ECC}"/>
          </ac:spMkLst>
        </pc:spChg>
        <pc:spChg chg="add del mod">
          <ac:chgData name="Hamlet Markarian" userId="4926d2b407f31d77" providerId="LiveId" clId="{38B7B751-434C-49B6-9017-56BA1C8444E5}" dt="2020-03-06T08:51:52.470" v="1431" actId="478"/>
          <ac:spMkLst>
            <pc:docMk/>
            <pc:sldMk cId="4018053280" sldId="1426"/>
            <ac:spMk id="62" creationId="{96E405B4-01B4-4F62-A189-AD0D5C1562E5}"/>
          </ac:spMkLst>
        </pc:spChg>
        <pc:spChg chg="add del mod">
          <ac:chgData name="Hamlet Markarian" userId="4926d2b407f31d77" providerId="LiveId" clId="{38B7B751-434C-49B6-9017-56BA1C8444E5}" dt="2020-03-06T08:51:52.470" v="1431" actId="478"/>
          <ac:spMkLst>
            <pc:docMk/>
            <pc:sldMk cId="4018053280" sldId="1426"/>
            <ac:spMk id="63" creationId="{0EEA4164-CB6B-40A4-9819-671E7377921E}"/>
          </ac:spMkLst>
        </pc:spChg>
        <pc:spChg chg="add del mod">
          <ac:chgData name="Hamlet Markarian" userId="4926d2b407f31d77" providerId="LiveId" clId="{38B7B751-434C-49B6-9017-56BA1C8444E5}" dt="2020-03-06T08:51:52.470" v="1431" actId="478"/>
          <ac:spMkLst>
            <pc:docMk/>
            <pc:sldMk cId="4018053280" sldId="1426"/>
            <ac:spMk id="64" creationId="{E191174C-0AA5-4B78-8882-63F29D6937D6}"/>
          </ac:spMkLst>
        </pc:spChg>
        <pc:spChg chg="add del mod">
          <ac:chgData name="Hamlet Markarian" userId="4926d2b407f31d77" providerId="LiveId" clId="{38B7B751-434C-49B6-9017-56BA1C8444E5}" dt="2020-03-06T08:51:52.470" v="1431" actId="478"/>
          <ac:spMkLst>
            <pc:docMk/>
            <pc:sldMk cId="4018053280" sldId="1426"/>
            <ac:spMk id="65" creationId="{75F0E0D4-13E4-44A9-A5AC-5FB6B3895286}"/>
          </ac:spMkLst>
        </pc:spChg>
        <pc:spChg chg="add del mod">
          <ac:chgData name="Hamlet Markarian" userId="4926d2b407f31d77" providerId="LiveId" clId="{38B7B751-434C-49B6-9017-56BA1C8444E5}" dt="2020-03-06T08:51:52.470" v="1431" actId="478"/>
          <ac:spMkLst>
            <pc:docMk/>
            <pc:sldMk cId="4018053280" sldId="1426"/>
            <ac:spMk id="66" creationId="{635538A2-7CDE-426C-811E-A31A0EC7D228}"/>
          </ac:spMkLst>
        </pc:spChg>
        <pc:spChg chg="add del mod">
          <ac:chgData name="Hamlet Markarian" userId="4926d2b407f31d77" providerId="LiveId" clId="{38B7B751-434C-49B6-9017-56BA1C8444E5}" dt="2020-03-06T08:56:32.047" v="1518" actId="478"/>
          <ac:spMkLst>
            <pc:docMk/>
            <pc:sldMk cId="4018053280" sldId="1426"/>
            <ac:spMk id="67" creationId="{0769D104-82E6-4CD1-956B-4ACB791E14BD}"/>
          </ac:spMkLst>
        </pc:spChg>
        <pc:spChg chg="del">
          <ac:chgData name="Hamlet Markarian" userId="4926d2b407f31d77" providerId="LiveId" clId="{38B7B751-434C-49B6-9017-56BA1C8444E5}" dt="2020-03-06T08:19:08.735" v="1117" actId="478"/>
          <ac:spMkLst>
            <pc:docMk/>
            <pc:sldMk cId="4018053280" sldId="1426"/>
            <ac:spMk id="68" creationId="{FEACD878-6157-4DAA-8FC5-13D54F6FE0BE}"/>
          </ac:spMkLst>
        </pc:spChg>
        <pc:spChg chg="add del mod">
          <ac:chgData name="Hamlet Markarian" userId="4926d2b407f31d77" providerId="LiveId" clId="{38B7B751-434C-49B6-9017-56BA1C8444E5}" dt="2020-03-06T08:56:38.778" v="1519" actId="478"/>
          <ac:spMkLst>
            <pc:docMk/>
            <pc:sldMk cId="4018053280" sldId="1426"/>
            <ac:spMk id="69" creationId="{16525C95-FE01-4C1A-A48C-CDD810E514C6}"/>
          </ac:spMkLst>
        </pc:spChg>
        <pc:spChg chg="del">
          <ac:chgData name="Hamlet Markarian" userId="4926d2b407f31d77" providerId="LiveId" clId="{38B7B751-434C-49B6-9017-56BA1C8444E5}" dt="2020-03-06T08:19:08.735" v="1117" actId="478"/>
          <ac:spMkLst>
            <pc:docMk/>
            <pc:sldMk cId="4018053280" sldId="1426"/>
            <ac:spMk id="70" creationId="{6B575884-22F3-4A64-9909-312BE96C800A}"/>
          </ac:spMkLst>
        </pc:spChg>
        <pc:spChg chg="add del mod">
          <ac:chgData name="Hamlet Markarian" userId="4926d2b407f31d77" providerId="LiveId" clId="{38B7B751-434C-49B6-9017-56BA1C8444E5}" dt="2020-03-06T08:56:38.778" v="1519" actId="478"/>
          <ac:spMkLst>
            <pc:docMk/>
            <pc:sldMk cId="4018053280" sldId="1426"/>
            <ac:spMk id="71" creationId="{01D934BE-B3BE-4CFB-BFBE-702C407807D1}"/>
          </ac:spMkLst>
        </pc:spChg>
        <pc:spChg chg="add del mod">
          <ac:chgData name="Hamlet Markarian" userId="4926d2b407f31d77" providerId="LiveId" clId="{38B7B751-434C-49B6-9017-56BA1C8444E5}" dt="2020-03-06T08:56:38.778" v="1519" actId="478"/>
          <ac:spMkLst>
            <pc:docMk/>
            <pc:sldMk cId="4018053280" sldId="1426"/>
            <ac:spMk id="72" creationId="{7694958A-C377-4C35-A5EE-1654B3F80ACF}"/>
          </ac:spMkLst>
        </pc:spChg>
        <pc:spChg chg="add del mod">
          <ac:chgData name="Hamlet Markarian" userId="4926d2b407f31d77" providerId="LiveId" clId="{38B7B751-434C-49B6-9017-56BA1C8444E5}" dt="2020-03-06T08:56:38.778" v="1519" actId="478"/>
          <ac:spMkLst>
            <pc:docMk/>
            <pc:sldMk cId="4018053280" sldId="1426"/>
            <ac:spMk id="73" creationId="{991B9CA7-308B-4E24-BC5F-75CE0C2C9CB5}"/>
          </ac:spMkLst>
        </pc:spChg>
        <pc:spChg chg="add del mod">
          <ac:chgData name="Hamlet Markarian" userId="4926d2b407f31d77" providerId="LiveId" clId="{38B7B751-434C-49B6-9017-56BA1C8444E5}" dt="2020-03-06T08:56:29.124" v="1517" actId="478"/>
          <ac:spMkLst>
            <pc:docMk/>
            <pc:sldMk cId="4018053280" sldId="1426"/>
            <ac:spMk id="74" creationId="{426D9440-EBC4-4703-94AE-C46420908969}"/>
          </ac:spMkLst>
        </pc:spChg>
        <pc:spChg chg="add del mod">
          <ac:chgData name="Hamlet Markarian" userId="4926d2b407f31d77" providerId="LiveId" clId="{38B7B751-434C-49B6-9017-56BA1C8444E5}" dt="2020-03-06T08:57:19.668" v="1528" actId="478"/>
          <ac:spMkLst>
            <pc:docMk/>
            <pc:sldMk cId="4018053280" sldId="1426"/>
            <ac:spMk id="76" creationId="{0E896697-3ADD-4EC2-9413-42999A4A76FE}"/>
          </ac:spMkLst>
        </pc:spChg>
        <pc:spChg chg="add del mod">
          <ac:chgData name="Hamlet Markarian" userId="4926d2b407f31d77" providerId="LiveId" clId="{38B7B751-434C-49B6-9017-56BA1C8444E5}" dt="2020-03-06T08:57:20.077" v="1529" actId="478"/>
          <ac:spMkLst>
            <pc:docMk/>
            <pc:sldMk cId="4018053280" sldId="1426"/>
            <ac:spMk id="77" creationId="{58C3A5E9-8D53-4D57-BBAE-78C647A40090}"/>
          </ac:spMkLst>
        </pc:spChg>
        <pc:spChg chg="add mod ord topLvl">
          <ac:chgData name="Hamlet Markarian" userId="4926d2b407f31d77" providerId="LiveId" clId="{38B7B751-434C-49B6-9017-56BA1C8444E5}" dt="2020-03-06T09:04:56.342" v="1669" actId="1076"/>
          <ac:spMkLst>
            <pc:docMk/>
            <pc:sldMk cId="4018053280" sldId="1426"/>
            <ac:spMk id="78" creationId="{F03FD0F2-2BC3-4BA7-BBB8-2B95281FAD90}"/>
          </ac:spMkLst>
        </pc:spChg>
        <pc:spChg chg="add del mod">
          <ac:chgData name="Hamlet Markarian" userId="4926d2b407f31d77" providerId="LiveId" clId="{38B7B751-434C-49B6-9017-56BA1C8444E5}" dt="2020-03-06T08:57:18.363" v="1527" actId="478"/>
          <ac:spMkLst>
            <pc:docMk/>
            <pc:sldMk cId="4018053280" sldId="1426"/>
            <ac:spMk id="79" creationId="{AFB1FE4F-FAC2-4A71-84E7-5367BCD71A6D}"/>
          </ac:spMkLst>
        </pc:spChg>
        <pc:spChg chg="add del mod">
          <ac:chgData name="Hamlet Markarian" userId="4926d2b407f31d77" providerId="LiveId" clId="{38B7B751-434C-49B6-9017-56BA1C8444E5}" dt="2020-03-06T08:57:16.936" v="1526" actId="478"/>
          <ac:spMkLst>
            <pc:docMk/>
            <pc:sldMk cId="4018053280" sldId="1426"/>
            <ac:spMk id="80" creationId="{326DAAEC-47C4-42C8-A5E4-F018F011991D}"/>
          </ac:spMkLst>
        </pc:spChg>
        <pc:spChg chg="add mod topLvl">
          <ac:chgData name="Hamlet Markarian" userId="4926d2b407f31d77" providerId="LiveId" clId="{38B7B751-434C-49B6-9017-56BA1C8444E5}" dt="2020-03-06T09:04:56.342" v="1669" actId="1076"/>
          <ac:spMkLst>
            <pc:docMk/>
            <pc:sldMk cId="4018053280" sldId="1426"/>
            <ac:spMk id="81" creationId="{DCD109BF-59FA-46D3-913C-2D749E6A1849}"/>
          </ac:spMkLst>
        </pc:spChg>
        <pc:spChg chg="add mod">
          <ac:chgData name="Hamlet Markarian" userId="4926d2b407f31d77" providerId="LiveId" clId="{38B7B751-434C-49B6-9017-56BA1C8444E5}" dt="2020-03-06T09:04:56.342" v="1669" actId="1076"/>
          <ac:spMkLst>
            <pc:docMk/>
            <pc:sldMk cId="4018053280" sldId="1426"/>
            <ac:spMk id="82" creationId="{AB75E3A0-C496-4242-A0B5-2EF64BB06FB5}"/>
          </ac:spMkLst>
        </pc:spChg>
        <pc:spChg chg="add mod">
          <ac:chgData name="Hamlet Markarian" userId="4926d2b407f31d77" providerId="LiveId" clId="{38B7B751-434C-49B6-9017-56BA1C8444E5}" dt="2020-03-06T09:04:56.342" v="1669" actId="1076"/>
          <ac:spMkLst>
            <pc:docMk/>
            <pc:sldMk cId="4018053280" sldId="1426"/>
            <ac:spMk id="83" creationId="{E389EB6F-086C-4439-9724-1C1E67ED951E}"/>
          </ac:spMkLst>
        </pc:spChg>
        <pc:spChg chg="add mod">
          <ac:chgData name="Hamlet Markarian" userId="4926d2b407f31d77" providerId="LiveId" clId="{38B7B751-434C-49B6-9017-56BA1C8444E5}" dt="2020-03-06T09:04:56.342" v="1669" actId="1076"/>
          <ac:spMkLst>
            <pc:docMk/>
            <pc:sldMk cId="4018053280" sldId="1426"/>
            <ac:spMk id="84" creationId="{77FFEB70-B747-4D0C-8FC0-1F299C59C9AE}"/>
          </ac:spMkLst>
        </pc:spChg>
        <pc:spChg chg="add mod topLvl">
          <ac:chgData name="Hamlet Markarian" userId="4926d2b407f31d77" providerId="LiveId" clId="{38B7B751-434C-49B6-9017-56BA1C8444E5}" dt="2020-03-06T09:04:56.342" v="1669" actId="1076"/>
          <ac:spMkLst>
            <pc:docMk/>
            <pc:sldMk cId="4018053280" sldId="1426"/>
            <ac:spMk id="85" creationId="{516A6D89-12BC-4CE7-A06F-03743B56F8F7}"/>
          </ac:spMkLst>
        </pc:spChg>
        <pc:spChg chg="add mod topLvl">
          <ac:chgData name="Hamlet Markarian" userId="4926d2b407f31d77" providerId="LiveId" clId="{38B7B751-434C-49B6-9017-56BA1C8444E5}" dt="2020-03-06T09:04:56.342" v="1669" actId="1076"/>
          <ac:spMkLst>
            <pc:docMk/>
            <pc:sldMk cId="4018053280" sldId="1426"/>
            <ac:spMk id="86" creationId="{A8C48729-4BCB-47E6-B40B-87E40162EA2B}"/>
          </ac:spMkLst>
        </pc:spChg>
        <pc:spChg chg="add mod topLvl">
          <ac:chgData name="Hamlet Markarian" userId="4926d2b407f31d77" providerId="LiveId" clId="{38B7B751-434C-49B6-9017-56BA1C8444E5}" dt="2020-03-06T09:04:56.342" v="1669" actId="1076"/>
          <ac:spMkLst>
            <pc:docMk/>
            <pc:sldMk cId="4018053280" sldId="1426"/>
            <ac:spMk id="87" creationId="{7DA41891-3298-4014-991F-8831157AF6FC}"/>
          </ac:spMkLst>
        </pc:spChg>
        <pc:spChg chg="add mod topLvl">
          <ac:chgData name="Hamlet Markarian" userId="4926d2b407f31d77" providerId="LiveId" clId="{38B7B751-434C-49B6-9017-56BA1C8444E5}" dt="2020-03-06T09:04:56.342" v="1669" actId="1076"/>
          <ac:spMkLst>
            <pc:docMk/>
            <pc:sldMk cId="4018053280" sldId="1426"/>
            <ac:spMk id="88" creationId="{8D703F8C-7044-442B-8383-5F853A6C3D86}"/>
          </ac:spMkLst>
        </pc:spChg>
        <pc:grpChg chg="add mod ord">
          <ac:chgData name="Hamlet Markarian" userId="4926d2b407f31d77" providerId="LiveId" clId="{38B7B751-434C-49B6-9017-56BA1C8444E5}" dt="2020-03-06T09:05:20.046" v="1670" actId="1076"/>
          <ac:grpSpMkLst>
            <pc:docMk/>
            <pc:sldMk cId="4018053280" sldId="1426"/>
            <ac:grpSpMk id="6" creationId="{1C676FE5-1AB1-4736-B661-78951A3CEF17}"/>
          </ac:grpSpMkLst>
        </pc:grpChg>
        <pc:grpChg chg="add del mod">
          <ac:chgData name="Hamlet Markarian" userId="4926d2b407f31d77" providerId="LiveId" clId="{38B7B751-434C-49B6-9017-56BA1C8444E5}" dt="2020-03-06T08:59:54.426" v="1601" actId="165"/>
          <ac:grpSpMkLst>
            <pc:docMk/>
            <pc:sldMk cId="4018053280" sldId="1426"/>
            <ac:grpSpMk id="7" creationId="{7B967BC7-095D-437D-BF15-B729AE5C699A}"/>
          </ac:grpSpMkLst>
        </pc:grpChg>
        <pc:grpChg chg="add del mod">
          <ac:chgData name="Hamlet Markarian" userId="4926d2b407f31d77" providerId="LiveId" clId="{38B7B751-434C-49B6-9017-56BA1C8444E5}" dt="2020-03-06T08:59:54.426" v="1601" actId="165"/>
          <ac:grpSpMkLst>
            <pc:docMk/>
            <pc:sldMk cId="4018053280" sldId="1426"/>
            <ac:grpSpMk id="8" creationId="{C9BC229F-07AE-4E06-A6CC-FF7BE9D85237}"/>
          </ac:grpSpMkLst>
        </pc:grpChg>
        <pc:grpChg chg="del">
          <ac:chgData name="Hamlet Markarian" userId="4926d2b407f31d77" providerId="LiveId" clId="{38B7B751-434C-49B6-9017-56BA1C8444E5}" dt="2020-03-06T08:19:08.735" v="1117" actId="478"/>
          <ac:grpSpMkLst>
            <pc:docMk/>
            <pc:sldMk cId="4018053280" sldId="1426"/>
            <ac:grpSpMk id="10" creationId="{A33B2CE1-16E3-4391-BB55-1DE74A717728}"/>
          </ac:grpSpMkLst>
        </pc:grpChg>
        <pc:grpChg chg="add del mod">
          <ac:chgData name="Hamlet Markarian" userId="4926d2b407f31d77" providerId="LiveId" clId="{38B7B751-434C-49B6-9017-56BA1C8444E5}" dt="2020-03-06T08:59:54.426" v="1601" actId="165"/>
          <ac:grpSpMkLst>
            <pc:docMk/>
            <pc:sldMk cId="4018053280" sldId="1426"/>
            <ac:grpSpMk id="13" creationId="{523D0447-7EF6-49F3-AC4C-536418335471}"/>
          </ac:grpSpMkLst>
        </pc:grpChg>
        <pc:grpChg chg="del">
          <ac:chgData name="Hamlet Markarian" userId="4926d2b407f31d77" providerId="LiveId" clId="{38B7B751-434C-49B6-9017-56BA1C8444E5}" dt="2020-03-06T08:19:08.735" v="1117" actId="478"/>
          <ac:grpSpMkLst>
            <pc:docMk/>
            <pc:sldMk cId="4018053280" sldId="1426"/>
            <ac:grpSpMk id="22" creationId="{7C8996EE-9CC8-4960-B8AA-D099E73C786E}"/>
          </ac:grpSpMkLst>
        </pc:grpChg>
        <pc:grpChg chg="del">
          <ac:chgData name="Hamlet Markarian" userId="4926d2b407f31d77" providerId="LiveId" clId="{38B7B751-434C-49B6-9017-56BA1C8444E5}" dt="2020-03-06T08:19:08.735" v="1117" actId="478"/>
          <ac:grpSpMkLst>
            <pc:docMk/>
            <pc:sldMk cId="4018053280" sldId="1426"/>
            <ac:grpSpMk id="23" creationId="{C8A33F26-1AAA-43C6-BE33-AAA8E7775457}"/>
          </ac:grpSpMkLst>
        </pc:grpChg>
        <pc:grpChg chg="del">
          <ac:chgData name="Hamlet Markarian" userId="4926d2b407f31d77" providerId="LiveId" clId="{38B7B751-434C-49B6-9017-56BA1C8444E5}" dt="2020-03-06T08:19:08.735" v="1117" actId="478"/>
          <ac:grpSpMkLst>
            <pc:docMk/>
            <pc:sldMk cId="4018053280" sldId="1426"/>
            <ac:grpSpMk id="30" creationId="{D3B94230-B152-4A41-A0E7-ADB3F71FD3D5}"/>
          </ac:grpSpMkLst>
        </pc:grpChg>
        <pc:grpChg chg="del">
          <ac:chgData name="Hamlet Markarian" userId="4926d2b407f31d77" providerId="LiveId" clId="{38B7B751-434C-49B6-9017-56BA1C8444E5}" dt="2020-03-06T08:19:08.735" v="1117" actId="478"/>
          <ac:grpSpMkLst>
            <pc:docMk/>
            <pc:sldMk cId="4018053280" sldId="1426"/>
            <ac:grpSpMk id="33" creationId="{3D9261AD-0052-47D2-960F-8F9284AC5CEF}"/>
          </ac:grpSpMkLst>
        </pc:grpChg>
        <pc:grpChg chg="del">
          <ac:chgData name="Hamlet Markarian" userId="4926d2b407f31d77" providerId="LiveId" clId="{38B7B751-434C-49B6-9017-56BA1C8444E5}" dt="2020-03-06T08:19:08.735" v="1117" actId="478"/>
          <ac:grpSpMkLst>
            <pc:docMk/>
            <pc:sldMk cId="4018053280" sldId="1426"/>
            <ac:grpSpMk id="35" creationId="{80BEEE66-6CAE-4AD1-9570-2A6102A25635}"/>
          </ac:grpSpMkLst>
        </pc:grpChg>
        <pc:grpChg chg="add mod">
          <ac:chgData name="Hamlet Markarian" userId="4926d2b407f31d77" providerId="LiveId" clId="{38B7B751-434C-49B6-9017-56BA1C8444E5}" dt="2020-03-06T09:05:20.046" v="1670" actId="1076"/>
          <ac:grpSpMkLst>
            <pc:docMk/>
            <pc:sldMk cId="4018053280" sldId="1426"/>
            <ac:grpSpMk id="48" creationId="{989BA6F0-E14E-43B5-ABF4-492506D3A6CB}"/>
          </ac:grpSpMkLst>
        </pc:grpChg>
        <pc:graphicFrameChg chg="add del mod">
          <ac:chgData name="Hamlet Markarian" userId="4926d2b407f31d77" providerId="LiveId" clId="{38B7B751-434C-49B6-9017-56BA1C8444E5}" dt="2020-03-06T08:56:38.778" v="1519" actId="478"/>
          <ac:graphicFrameMkLst>
            <pc:docMk/>
            <pc:sldMk cId="4018053280" sldId="1426"/>
            <ac:graphicFrameMk id="75" creationId="{4A7B7200-F233-4B23-86CF-72B65E3103F8}"/>
          </ac:graphicFrameMkLst>
        </pc:graphicFrameChg>
        <pc:picChg chg="mod">
          <ac:chgData name="Hamlet Markarian" userId="4926d2b407f31d77" providerId="LiveId" clId="{38B7B751-434C-49B6-9017-56BA1C8444E5}" dt="2020-03-06T08:23:39.926" v="1163" actId="1076"/>
          <ac:picMkLst>
            <pc:docMk/>
            <pc:sldMk cId="4018053280" sldId="1426"/>
            <ac:picMk id="16" creationId="{E43002BD-C1DD-4C11-AA19-23F9CFE755D4}"/>
          </ac:picMkLst>
        </pc:picChg>
        <pc:cxnChg chg="add mod">
          <ac:chgData name="Hamlet Markarian" userId="4926d2b407f31d77" providerId="LiveId" clId="{38B7B751-434C-49B6-9017-56BA1C8444E5}" dt="2020-03-06T08:23:31.921" v="1162" actId="692"/>
          <ac:cxnSpMkLst>
            <pc:docMk/>
            <pc:sldMk cId="4018053280" sldId="1426"/>
            <ac:cxnSpMk id="39" creationId="{3C437925-791E-463C-BD59-A7BCABD75DAB}"/>
          </ac:cxnSpMkLst>
        </pc:cxnChg>
        <pc:cxnChg chg="add del">
          <ac:chgData name="Hamlet Markarian" userId="4926d2b407f31d77" providerId="LiveId" clId="{38B7B751-434C-49B6-9017-56BA1C8444E5}" dt="2020-03-06T08:25:40.825" v="1190" actId="478"/>
          <ac:cxnSpMkLst>
            <pc:docMk/>
            <pc:sldMk cId="4018053280" sldId="1426"/>
            <ac:cxnSpMk id="42" creationId="{82936F40-C1C5-4087-9982-B17336627089}"/>
          </ac:cxnSpMkLst>
        </pc:cxnChg>
        <pc:cxnChg chg="add del mod">
          <ac:chgData name="Hamlet Markarian" userId="4926d2b407f31d77" providerId="LiveId" clId="{38B7B751-434C-49B6-9017-56BA1C8444E5}" dt="2020-03-06T08:28:41.612" v="1216" actId="478"/>
          <ac:cxnSpMkLst>
            <pc:docMk/>
            <pc:sldMk cId="4018053280" sldId="1426"/>
            <ac:cxnSpMk id="45" creationId="{08BA2219-D57B-4F9B-91F7-F3D0A23BAF50}"/>
          </ac:cxnSpMkLst>
        </pc:cxnChg>
      </pc:sldChg>
    </pc:docChg>
  </pc:docChgLst>
  <pc:docChgLst>
    <pc:chgData name="Hamlet Markarian" userId="4926d2b407f31d77" providerId="LiveId" clId="{8CC21585-5D04-443B-8819-59CEF534AFDF}"/>
    <pc:docChg chg="undo custSel addSld delSld modSld sldOrd modSection">
      <pc:chgData name="Hamlet Markarian" userId="4926d2b407f31d77" providerId="LiveId" clId="{8CC21585-5D04-443B-8819-59CEF534AFDF}" dt="2020-04-10T10:06:24.377" v="1272" actId="207"/>
      <pc:docMkLst>
        <pc:docMk/>
      </pc:docMkLst>
      <pc:sldChg chg="modSp">
        <pc:chgData name="Hamlet Markarian" userId="4926d2b407f31d77" providerId="LiveId" clId="{8CC21585-5D04-443B-8819-59CEF534AFDF}" dt="2020-04-10T10:06:24.377" v="1272" actId="207"/>
        <pc:sldMkLst>
          <pc:docMk/>
          <pc:sldMk cId="1488022321" sldId="1336"/>
        </pc:sldMkLst>
        <pc:spChg chg="mod">
          <ac:chgData name="Hamlet Markarian" userId="4926d2b407f31d77" providerId="LiveId" clId="{8CC21585-5D04-443B-8819-59CEF534AFDF}" dt="2020-04-10T07:33:32.958" v="2" actId="20577"/>
          <ac:spMkLst>
            <pc:docMk/>
            <pc:sldMk cId="1488022321" sldId="1336"/>
            <ac:spMk id="14" creationId="{8C0A38DE-7E13-4312-9AFA-866AA71C4C95}"/>
          </ac:spMkLst>
        </pc:spChg>
        <pc:picChg chg="mod">
          <ac:chgData name="Hamlet Markarian" userId="4926d2b407f31d77" providerId="LiveId" clId="{8CC21585-5D04-443B-8819-59CEF534AFDF}" dt="2020-04-10T10:06:24.377" v="1272" actId="207"/>
          <ac:picMkLst>
            <pc:docMk/>
            <pc:sldMk cId="1488022321" sldId="1336"/>
            <ac:picMk id="10" creationId="{4D81A94D-9932-44C6-8B7D-EE36CA1DB8B4}"/>
          </ac:picMkLst>
        </pc:picChg>
      </pc:sldChg>
      <pc:sldChg chg="addSp delSp modSp mod ord">
        <pc:chgData name="Hamlet Markarian" userId="4926d2b407f31d77" providerId="LiveId" clId="{8CC21585-5D04-443B-8819-59CEF534AFDF}" dt="2020-04-10T08:12:41.304" v="311" actId="1035"/>
        <pc:sldMkLst>
          <pc:docMk/>
          <pc:sldMk cId="50890922" sldId="1437"/>
        </pc:sldMkLst>
        <pc:spChg chg="add del mod">
          <ac:chgData name="Hamlet Markarian" userId="4926d2b407f31d77" providerId="LiveId" clId="{8CC21585-5D04-443B-8819-59CEF534AFDF}" dt="2020-04-10T07:39:38.065" v="54" actId="478"/>
          <ac:spMkLst>
            <pc:docMk/>
            <pc:sldMk cId="50890922" sldId="1437"/>
            <ac:spMk id="9" creationId="{2B4FD03E-BA47-4C01-B1AA-CEF6B6AF9CF1}"/>
          </ac:spMkLst>
        </pc:spChg>
        <pc:spChg chg="add mod">
          <ac:chgData name="Hamlet Markarian" userId="4926d2b407f31d77" providerId="LiveId" clId="{8CC21585-5D04-443B-8819-59CEF534AFDF}" dt="2020-04-10T07:41:39.649" v="92" actId="1038"/>
          <ac:spMkLst>
            <pc:docMk/>
            <pc:sldMk cId="50890922" sldId="1437"/>
            <ac:spMk id="11" creationId="{6343BB1C-4EB0-43FC-B3C9-557E96B788BD}"/>
          </ac:spMkLst>
        </pc:spChg>
        <pc:spChg chg="add mod">
          <ac:chgData name="Hamlet Markarian" userId="4926d2b407f31d77" providerId="LiveId" clId="{8CC21585-5D04-443B-8819-59CEF534AFDF}" dt="2020-04-10T07:41:39.649" v="92" actId="1038"/>
          <ac:spMkLst>
            <pc:docMk/>
            <pc:sldMk cId="50890922" sldId="1437"/>
            <ac:spMk id="12" creationId="{812B5A58-4D9D-455B-A237-30FD38DA9D08}"/>
          </ac:spMkLst>
        </pc:spChg>
        <pc:spChg chg="add del mod ord">
          <ac:chgData name="Hamlet Markarian" userId="4926d2b407f31d77" providerId="LiveId" clId="{8CC21585-5D04-443B-8819-59CEF534AFDF}" dt="2020-04-10T08:03:27.251" v="163" actId="207"/>
          <ac:spMkLst>
            <pc:docMk/>
            <pc:sldMk cId="50890922" sldId="1437"/>
            <ac:spMk id="13" creationId="{45E55A27-B275-4572-8F9E-D77B5EC43F08}"/>
          </ac:spMkLst>
        </pc:spChg>
        <pc:spChg chg="add del">
          <ac:chgData name="Hamlet Markarian" userId="4926d2b407f31d77" providerId="LiveId" clId="{8CC21585-5D04-443B-8819-59CEF534AFDF}" dt="2020-04-10T07:46:24.042" v="116" actId="478"/>
          <ac:spMkLst>
            <pc:docMk/>
            <pc:sldMk cId="50890922" sldId="1437"/>
            <ac:spMk id="15" creationId="{C6E06462-39E8-466A-BDDF-C9E505B8C224}"/>
          </ac:spMkLst>
        </pc:spChg>
        <pc:spChg chg="add mod">
          <ac:chgData name="Hamlet Markarian" userId="4926d2b407f31d77" providerId="LiveId" clId="{8CC21585-5D04-443B-8819-59CEF534AFDF}" dt="2020-04-10T08:04:49.873" v="185" actId="1076"/>
          <ac:spMkLst>
            <pc:docMk/>
            <pc:sldMk cId="50890922" sldId="1437"/>
            <ac:spMk id="15" creationId="{D77026EF-191A-4313-9703-72FC75F1C006}"/>
          </ac:spMkLst>
        </pc:spChg>
        <pc:spChg chg="mod">
          <ac:chgData name="Hamlet Markarian" userId="4926d2b407f31d77" providerId="LiveId" clId="{8CC21585-5D04-443B-8819-59CEF534AFDF}" dt="2020-04-10T08:05:40.012" v="190" actId="207"/>
          <ac:spMkLst>
            <pc:docMk/>
            <pc:sldMk cId="50890922" sldId="1437"/>
            <ac:spMk id="16" creationId="{51A55428-D23F-4777-96FE-D91E0B26310D}"/>
          </ac:spMkLst>
        </pc:spChg>
        <pc:spChg chg="add del mod">
          <ac:chgData name="Hamlet Markarian" userId="4926d2b407f31d77" providerId="LiveId" clId="{8CC21585-5D04-443B-8819-59CEF534AFDF}" dt="2020-04-10T07:58:12.528" v="151" actId="478"/>
          <ac:spMkLst>
            <pc:docMk/>
            <pc:sldMk cId="50890922" sldId="1437"/>
            <ac:spMk id="17" creationId="{B2E0F27C-5DF4-4DC6-80FA-7239E34B5581}"/>
          </ac:spMkLst>
        </pc:spChg>
        <pc:spChg chg="add del mod">
          <ac:chgData name="Hamlet Markarian" userId="4926d2b407f31d77" providerId="LiveId" clId="{8CC21585-5D04-443B-8819-59CEF534AFDF}" dt="2020-04-10T07:58:10.914" v="150" actId="478"/>
          <ac:spMkLst>
            <pc:docMk/>
            <pc:sldMk cId="50890922" sldId="1437"/>
            <ac:spMk id="18" creationId="{B19DFE1F-F689-45F6-91A2-9501CC288E58}"/>
          </ac:spMkLst>
        </pc:spChg>
        <pc:spChg chg="ord">
          <ac:chgData name="Hamlet Markarian" userId="4926d2b407f31d77" providerId="LiveId" clId="{8CC21585-5D04-443B-8819-59CEF534AFDF}" dt="2020-04-10T07:42:19.327" v="100" actId="167"/>
          <ac:spMkLst>
            <pc:docMk/>
            <pc:sldMk cId="50890922" sldId="1437"/>
            <ac:spMk id="19" creationId="{42101231-1855-46EE-A3D9-B84E75ACB56A}"/>
          </ac:spMkLst>
        </pc:spChg>
        <pc:spChg chg="add mod">
          <ac:chgData name="Hamlet Markarian" userId="4926d2b407f31d77" providerId="LiveId" clId="{8CC21585-5D04-443B-8819-59CEF534AFDF}" dt="2020-04-10T08:05:05.607" v="189" actId="1076"/>
          <ac:spMkLst>
            <pc:docMk/>
            <pc:sldMk cId="50890922" sldId="1437"/>
            <ac:spMk id="20" creationId="{01E08E54-8433-48E9-B5E5-A623D973A671}"/>
          </ac:spMkLst>
        </pc:spChg>
        <pc:spChg chg="add mod">
          <ac:chgData name="Hamlet Markarian" userId="4926d2b407f31d77" providerId="LiveId" clId="{8CC21585-5D04-443B-8819-59CEF534AFDF}" dt="2020-04-10T08:08:27.083" v="238" actId="1076"/>
          <ac:spMkLst>
            <pc:docMk/>
            <pc:sldMk cId="50890922" sldId="1437"/>
            <ac:spMk id="21" creationId="{86FE23C9-8284-40E2-936B-7189587046D3}"/>
          </ac:spMkLst>
        </pc:spChg>
        <pc:spChg chg="mod">
          <ac:chgData name="Hamlet Markarian" userId="4926d2b407f31d77" providerId="LiveId" clId="{8CC21585-5D04-443B-8819-59CEF534AFDF}" dt="2020-04-10T08:10:24.253" v="272" actId="14100"/>
          <ac:spMkLst>
            <pc:docMk/>
            <pc:sldMk cId="50890922" sldId="1437"/>
            <ac:spMk id="23" creationId="{8D04AB9D-2C39-40A3-B47A-5A1503F4BE9A}"/>
          </ac:spMkLst>
        </pc:spChg>
        <pc:spChg chg="mod">
          <ac:chgData name="Hamlet Markarian" userId="4926d2b407f31d77" providerId="LiveId" clId="{8CC21585-5D04-443B-8819-59CEF534AFDF}" dt="2020-04-10T08:11:50.822" v="294" actId="207"/>
          <ac:spMkLst>
            <pc:docMk/>
            <pc:sldMk cId="50890922" sldId="1437"/>
            <ac:spMk id="24" creationId="{8BA42257-548D-49A6-B75D-A04DF37F5654}"/>
          </ac:spMkLst>
        </pc:spChg>
        <pc:spChg chg="mod">
          <ac:chgData name="Hamlet Markarian" userId="4926d2b407f31d77" providerId="LiveId" clId="{8CC21585-5D04-443B-8819-59CEF534AFDF}" dt="2020-04-10T08:10:19.361" v="271" actId="5793"/>
          <ac:spMkLst>
            <pc:docMk/>
            <pc:sldMk cId="50890922" sldId="1437"/>
            <ac:spMk id="25" creationId="{A295E4B9-E46A-40ED-B0A4-5E6C22BFFB64}"/>
          </ac:spMkLst>
        </pc:spChg>
        <pc:spChg chg="del">
          <ac:chgData name="Hamlet Markarian" userId="4926d2b407f31d77" providerId="LiveId" clId="{8CC21585-5D04-443B-8819-59CEF534AFDF}" dt="2020-04-10T07:35:17.566" v="8" actId="478"/>
          <ac:spMkLst>
            <pc:docMk/>
            <pc:sldMk cId="50890922" sldId="1437"/>
            <ac:spMk id="28" creationId="{26E06309-8166-418F-A84A-2A0DB997FF97}"/>
          </ac:spMkLst>
        </pc:spChg>
        <pc:spChg chg="mod">
          <ac:chgData name="Hamlet Markarian" userId="4926d2b407f31d77" providerId="LiveId" clId="{8CC21585-5D04-443B-8819-59CEF534AFDF}" dt="2020-04-10T08:11:52.967" v="295" actId="207"/>
          <ac:spMkLst>
            <pc:docMk/>
            <pc:sldMk cId="50890922" sldId="1437"/>
            <ac:spMk id="34" creationId="{F5C61A12-A0B5-4FF1-B0BE-E8C1BC90AFB8}"/>
          </ac:spMkLst>
        </pc:spChg>
        <pc:spChg chg="mod">
          <ac:chgData name="Hamlet Markarian" userId="4926d2b407f31d77" providerId="LiveId" clId="{8CC21585-5D04-443B-8819-59CEF534AFDF}" dt="2020-04-10T08:11:27.523" v="281" actId="14100"/>
          <ac:spMkLst>
            <pc:docMk/>
            <pc:sldMk cId="50890922" sldId="1437"/>
            <ac:spMk id="35" creationId="{593D1AF7-413E-4D6E-B0D4-24E7327D144A}"/>
          </ac:spMkLst>
        </pc:spChg>
        <pc:grpChg chg="add mod ord">
          <ac:chgData name="Hamlet Markarian" userId="4926d2b407f31d77" providerId="LiveId" clId="{8CC21585-5D04-443B-8819-59CEF534AFDF}" dt="2020-04-10T08:12:41.304" v="311" actId="1035"/>
          <ac:grpSpMkLst>
            <pc:docMk/>
            <pc:sldMk cId="50890922" sldId="1437"/>
            <ac:grpSpMk id="22" creationId="{D6665F23-9A35-48A1-BE65-EA31F6291691}"/>
          </ac:grpSpMkLst>
        </pc:grpChg>
        <pc:grpChg chg="add mod">
          <ac:chgData name="Hamlet Markarian" userId="4926d2b407f31d77" providerId="LiveId" clId="{8CC21585-5D04-443B-8819-59CEF534AFDF}" dt="2020-04-10T08:10:46.433" v="275" actId="571"/>
          <ac:grpSpMkLst>
            <pc:docMk/>
            <pc:sldMk cId="50890922" sldId="1437"/>
            <ac:grpSpMk id="27" creationId="{2C5C7EDE-4CE5-4DE8-88F8-BE402615A3EF}"/>
          </ac:grpSpMkLst>
        </pc:grpChg>
        <pc:grpChg chg="add mod">
          <ac:chgData name="Hamlet Markarian" userId="4926d2b407f31d77" providerId="LiveId" clId="{8CC21585-5D04-443B-8819-59CEF534AFDF}" dt="2020-04-10T08:12:41.304" v="311" actId="1035"/>
          <ac:grpSpMkLst>
            <pc:docMk/>
            <pc:sldMk cId="50890922" sldId="1437"/>
            <ac:grpSpMk id="32" creationId="{10149304-7869-416E-8B56-8465E6774193}"/>
          </ac:grpSpMkLst>
        </pc:grpChg>
        <pc:graphicFrameChg chg="add mod">
          <ac:chgData name="Hamlet Markarian" userId="4926d2b407f31d77" providerId="LiveId" clId="{8CC21585-5D04-443B-8819-59CEF534AFDF}" dt="2020-04-10T07:40:27.597" v="63" actId="14100"/>
          <ac:graphicFrameMkLst>
            <pc:docMk/>
            <pc:sldMk cId="50890922" sldId="1437"/>
            <ac:graphicFrameMk id="8" creationId="{67A3F647-3BD3-4E2A-B2A2-6263435AAF75}"/>
          </ac:graphicFrameMkLst>
        </pc:graphicFrameChg>
        <pc:graphicFrameChg chg="del">
          <ac:chgData name="Hamlet Markarian" userId="4926d2b407f31d77" providerId="LiveId" clId="{8CC21585-5D04-443B-8819-59CEF534AFDF}" dt="2020-04-10T07:35:14.770" v="7" actId="478"/>
          <ac:graphicFrameMkLst>
            <pc:docMk/>
            <pc:sldMk cId="50890922" sldId="1437"/>
            <ac:graphicFrameMk id="10" creationId="{D1115644-95BC-4F40-AD63-106E5DA01B65}"/>
          </ac:graphicFrameMkLst>
        </pc:graphicFrameChg>
        <pc:graphicFrameChg chg="add mod">
          <ac:chgData name="Hamlet Markarian" userId="4926d2b407f31d77" providerId="LiveId" clId="{8CC21585-5D04-443B-8819-59CEF534AFDF}" dt="2020-04-10T08:12:29.637" v="297"/>
          <ac:graphicFrameMkLst>
            <pc:docMk/>
            <pc:sldMk cId="50890922" sldId="1437"/>
            <ac:graphicFrameMk id="14" creationId="{004096B8-AC4F-41E1-8A72-12C284464374}"/>
          </ac:graphicFrameMkLst>
        </pc:graphicFrameChg>
        <pc:graphicFrameChg chg="add mod">
          <ac:chgData name="Hamlet Markarian" userId="4926d2b407f31d77" providerId="LiveId" clId="{8CC21585-5D04-443B-8819-59CEF534AFDF}" dt="2020-04-10T08:10:46.433" v="275" actId="571"/>
          <ac:graphicFrameMkLst>
            <pc:docMk/>
            <pc:sldMk cId="50890922" sldId="1437"/>
            <ac:graphicFrameMk id="26" creationId="{03490D87-F7FA-4669-8B7D-BDB1134338D5}"/>
          </ac:graphicFrameMkLst>
        </pc:graphicFrameChg>
        <pc:picChg chg="mod">
          <ac:chgData name="Hamlet Markarian" userId="4926d2b407f31d77" providerId="LiveId" clId="{8CC21585-5D04-443B-8819-59CEF534AFDF}" dt="2020-04-10T08:05:55.028" v="191" actId="207"/>
          <ac:picMkLst>
            <pc:docMk/>
            <pc:sldMk cId="50890922" sldId="1437"/>
            <ac:picMk id="30" creationId="{34D0E67C-D226-4DF5-9D1B-EAB51874B8F3}"/>
          </ac:picMkLst>
        </pc:picChg>
      </pc:sldChg>
      <pc:sldChg chg="addSp delSp modSp add mod">
        <pc:chgData name="Hamlet Markarian" userId="4926d2b407f31d77" providerId="LiveId" clId="{8CC21585-5D04-443B-8819-59CEF534AFDF}" dt="2020-04-10T09:17:53.260" v="573"/>
        <pc:sldMkLst>
          <pc:docMk/>
          <pc:sldMk cId="2377245670" sldId="1458"/>
        </pc:sldMkLst>
        <pc:spChg chg="mod">
          <ac:chgData name="Hamlet Markarian" userId="4926d2b407f31d77" providerId="LiveId" clId="{8CC21585-5D04-443B-8819-59CEF534AFDF}" dt="2020-04-10T08:14:22.312" v="318" actId="20577"/>
          <ac:spMkLst>
            <pc:docMk/>
            <pc:sldMk cId="2377245670" sldId="1458"/>
            <ac:spMk id="11" creationId="{6343BB1C-4EB0-43FC-B3C9-557E96B788BD}"/>
          </ac:spMkLst>
        </pc:spChg>
        <pc:spChg chg="mod">
          <ac:chgData name="Hamlet Markarian" userId="4926d2b407f31d77" providerId="LiveId" clId="{8CC21585-5D04-443B-8819-59CEF534AFDF}" dt="2020-04-10T08:14:37.568" v="320" actId="20577"/>
          <ac:spMkLst>
            <pc:docMk/>
            <pc:sldMk cId="2377245670" sldId="1458"/>
            <ac:spMk id="12" creationId="{812B5A58-4D9D-455B-A237-30FD38DA9D08}"/>
          </ac:spMkLst>
        </pc:spChg>
        <pc:spChg chg="del">
          <ac:chgData name="Hamlet Markarian" userId="4926d2b407f31d77" providerId="LiveId" clId="{8CC21585-5D04-443B-8819-59CEF534AFDF}" dt="2020-04-10T08:15:46.760" v="329" actId="478"/>
          <ac:spMkLst>
            <pc:docMk/>
            <pc:sldMk cId="2377245670" sldId="1458"/>
            <ac:spMk id="15" creationId="{D77026EF-191A-4313-9703-72FC75F1C006}"/>
          </ac:spMkLst>
        </pc:spChg>
        <pc:spChg chg="mod">
          <ac:chgData name="Hamlet Markarian" userId="4926d2b407f31d77" providerId="LiveId" clId="{8CC21585-5D04-443B-8819-59CEF534AFDF}" dt="2020-04-10T08:14:13.568" v="316" actId="20577"/>
          <ac:spMkLst>
            <pc:docMk/>
            <pc:sldMk cId="2377245670" sldId="1458"/>
            <ac:spMk id="16" creationId="{51A55428-D23F-4777-96FE-D91E0B26310D}"/>
          </ac:spMkLst>
        </pc:spChg>
        <pc:spChg chg="mod">
          <ac:chgData name="Hamlet Markarian" userId="4926d2b407f31d77" providerId="LiveId" clId="{8CC21585-5D04-443B-8819-59CEF534AFDF}" dt="2020-04-10T09:14:38.410" v="559" actId="1076"/>
          <ac:spMkLst>
            <pc:docMk/>
            <pc:sldMk cId="2377245670" sldId="1458"/>
            <ac:spMk id="19" creationId="{42101231-1855-46EE-A3D9-B84E75ACB56A}"/>
          </ac:spMkLst>
        </pc:spChg>
        <pc:spChg chg="del">
          <ac:chgData name="Hamlet Markarian" userId="4926d2b407f31d77" providerId="LiveId" clId="{8CC21585-5D04-443B-8819-59CEF534AFDF}" dt="2020-04-10T08:15:46.760" v="329" actId="478"/>
          <ac:spMkLst>
            <pc:docMk/>
            <pc:sldMk cId="2377245670" sldId="1458"/>
            <ac:spMk id="20" creationId="{01E08E54-8433-48E9-B5E5-A623D973A671}"/>
          </ac:spMkLst>
        </pc:spChg>
        <pc:spChg chg="del">
          <ac:chgData name="Hamlet Markarian" userId="4926d2b407f31d77" providerId="LiveId" clId="{8CC21585-5D04-443B-8819-59CEF534AFDF}" dt="2020-04-10T08:15:44.017" v="328" actId="478"/>
          <ac:spMkLst>
            <pc:docMk/>
            <pc:sldMk cId="2377245670" sldId="1458"/>
            <ac:spMk id="21" creationId="{86FE23C9-8284-40E2-936B-7189587046D3}"/>
          </ac:spMkLst>
        </pc:spChg>
        <pc:spChg chg="add mod">
          <ac:chgData name="Hamlet Markarian" userId="4926d2b407f31d77" providerId="LiveId" clId="{8CC21585-5D04-443B-8819-59CEF534AFDF}" dt="2020-04-10T08:21:21.009" v="401" actId="1038"/>
          <ac:spMkLst>
            <pc:docMk/>
            <pc:sldMk cId="2377245670" sldId="1458"/>
            <ac:spMk id="27" creationId="{CACC0E2A-8F7D-4267-9C64-F844EF72B16B}"/>
          </ac:spMkLst>
        </pc:spChg>
        <pc:spChg chg="add mod">
          <ac:chgData name="Hamlet Markarian" userId="4926d2b407f31d77" providerId="LiveId" clId="{8CC21585-5D04-443B-8819-59CEF534AFDF}" dt="2020-04-10T08:21:21.009" v="401" actId="1038"/>
          <ac:spMkLst>
            <pc:docMk/>
            <pc:sldMk cId="2377245670" sldId="1458"/>
            <ac:spMk id="28" creationId="{D783EC86-9814-4DEA-B3E7-4921089837FD}"/>
          </ac:spMkLst>
        </pc:spChg>
        <pc:spChg chg="add mod">
          <ac:chgData name="Hamlet Markarian" userId="4926d2b407f31d77" providerId="LiveId" clId="{8CC21585-5D04-443B-8819-59CEF534AFDF}" dt="2020-04-10T09:16:50.709" v="563"/>
          <ac:spMkLst>
            <pc:docMk/>
            <pc:sldMk cId="2377245670" sldId="1458"/>
            <ac:spMk id="29" creationId="{AC4AC685-5983-4194-AEB7-95938EFC6C6C}"/>
          </ac:spMkLst>
        </pc:spChg>
        <pc:spChg chg="add mod">
          <ac:chgData name="Hamlet Markarian" userId="4926d2b407f31d77" providerId="LiveId" clId="{8CC21585-5D04-443B-8819-59CEF534AFDF}" dt="2020-04-10T08:21:21.009" v="401" actId="1038"/>
          <ac:spMkLst>
            <pc:docMk/>
            <pc:sldMk cId="2377245670" sldId="1458"/>
            <ac:spMk id="31" creationId="{724E513A-EFE5-4572-B887-4D382DB4402D}"/>
          </ac:spMkLst>
        </pc:spChg>
        <pc:spChg chg="add del">
          <ac:chgData name="Hamlet Markarian" userId="4926d2b407f31d77" providerId="LiveId" clId="{8CC21585-5D04-443B-8819-59CEF534AFDF}" dt="2020-04-10T08:19:42.080" v="379" actId="478"/>
          <ac:spMkLst>
            <pc:docMk/>
            <pc:sldMk cId="2377245670" sldId="1458"/>
            <ac:spMk id="36" creationId="{595E6A11-6DD8-4CDE-AE5C-16FF7FF21EC2}"/>
          </ac:spMkLst>
        </pc:spChg>
        <pc:spChg chg="add mod">
          <ac:chgData name="Hamlet Markarian" userId="4926d2b407f31d77" providerId="LiveId" clId="{8CC21585-5D04-443B-8819-59CEF534AFDF}" dt="2020-04-10T09:14:53.785" v="561" actId="208"/>
          <ac:spMkLst>
            <pc:docMk/>
            <pc:sldMk cId="2377245670" sldId="1458"/>
            <ac:spMk id="38" creationId="{AFF4FA7E-C93F-4CE4-BCB2-345E910AC605}"/>
          </ac:spMkLst>
        </pc:spChg>
        <pc:spChg chg="add del">
          <ac:chgData name="Hamlet Markarian" userId="4926d2b407f31d77" providerId="LiveId" clId="{8CC21585-5D04-443B-8819-59CEF534AFDF}" dt="2020-04-10T08:19:42.080" v="379" actId="478"/>
          <ac:spMkLst>
            <pc:docMk/>
            <pc:sldMk cId="2377245670" sldId="1458"/>
            <ac:spMk id="39" creationId="{458B4498-35C8-4131-AF65-03D815253E32}"/>
          </ac:spMkLst>
        </pc:spChg>
        <pc:spChg chg="add mod">
          <ac:chgData name="Hamlet Markarian" userId="4926d2b407f31d77" providerId="LiveId" clId="{8CC21585-5D04-443B-8819-59CEF534AFDF}" dt="2020-04-10T09:17:27.944" v="567"/>
          <ac:spMkLst>
            <pc:docMk/>
            <pc:sldMk cId="2377245670" sldId="1458"/>
            <ac:spMk id="40" creationId="{2EF9F0D6-0F4D-41D4-8C04-D2F9DBA03FBA}"/>
          </ac:spMkLst>
        </pc:spChg>
        <pc:spChg chg="add mod">
          <ac:chgData name="Hamlet Markarian" userId="4926d2b407f31d77" providerId="LiveId" clId="{8CC21585-5D04-443B-8819-59CEF534AFDF}" dt="2020-04-10T09:11:32.597" v="516" actId="1076"/>
          <ac:spMkLst>
            <pc:docMk/>
            <pc:sldMk cId="2377245670" sldId="1458"/>
            <ac:spMk id="41" creationId="{395B42AD-9729-43ED-B7EE-526DDE7074E3}"/>
          </ac:spMkLst>
        </pc:spChg>
        <pc:spChg chg="add mod">
          <ac:chgData name="Hamlet Markarian" userId="4926d2b407f31d77" providerId="LiveId" clId="{8CC21585-5D04-443B-8819-59CEF534AFDF}" dt="2020-04-10T09:17:53.260" v="573"/>
          <ac:spMkLst>
            <pc:docMk/>
            <pc:sldMk cId="2377245670" sldId="1458"/>
            <ac:spMk id="42" creationId="{91622C24-B96A-4ED6-8A3F-AEED1FDB631F}"/>
          </ac:spMkLst>
        </pc:spChg>
        <pc:spChg chg="add mod">
          <ac:chgData name="Hamlet Markarian" userId="4926d2b407f31d77" providerId="LiveId" clId="{8CC21585-5D04-443B-8819-59CEF534AFDF}" dt="2020-04-10T09:11:11.449" v="511" actId="1037"/>
          <ac:spMkLst>
            <pc:docMk/>
            <pc:sldMk cId="2377245670" sldId="1458"/>
            <ac:spMk id="43" creationId="{3E885FA4-11D1-4EA3-ABF2-CCF3104B47D9}"/>
          </ac:spMkLst>
        </pc:spChg>
        <pc:spChg chg="add mod">
          <ac:chgData name="Hamlet Markarian" userId="4926d2b407f31d77" providerId="LiveId" clId="{8CC21585-5D04-443B-8819-59CEF534AFDF}" dt="2020-04-10T09:11:11.449" v="511" actId="1037"/>
          <ac:spMkLst>
            <pc:docMk/>
            <pc:sldMk cId="2377245670" sldId="1458"/>
            <ac:spMk id="44" creationId="{F0D07C5F-79EE-4470-9382-F0920DF7CB05}"/>
          </ac:spMkLst>
        </pc:spChg>
        <pc:spChg chg="add del mod">
          <ac:chgData name="Hamlet Markarian" userId="4926d2b407f31d77" providerId="LiveId" clId="{8CC21585-5D04-443B-8819-59CEF534AFDF}" dt="2020-04-10T09:11:04.448" v="509" actId="478"/>
          <ac:spMkLst>
            <pc:docMk/>
            <pc:sldMk cId="2377245670" sldId="1458"/>
            <ac:spMk id="46" creationId="{2A178D25-4DCA-4BB6-8917-A01FAD03B948}"/>
          </ac:spMkLst>
        </pc:spChg>
        <pc:spChg chg="add del">
          <ac:chgData name="Hamlet Markarian" userId="4926d2b407f31d77" providerId="LiveId" clId="{8CC21585-5D04-443B-8819-59CEF534AFDF}" dt="2020-04-10T08:19:42.080" v="379" actId="478"/>
          <ac:spMkLst>
            <pc:docMk/>
            <pc:sldMk cId="2377245670" sldId="1458"/>
            <ac:spMk id="47" creationId="{DCA427A9-9DC2-4C4B-9B3A-4A6FE717C685}"/>
          </ac:spMkLst>
        </pc:spChg>
        <pc:spChg chg="add del mod">
          <ac:chgData name="Hamlet Markarian" userId="4926d2b407f31d77" providerId="LiveId" clId="{8CC21585-5D04-443B-8819-59CEF534AFDF}" dt="2020-04-10T09:04:53.361" v="498" actId="478"/>
          <ac:spMkLst>
            <pc:docMk/>
            <pc:sldMk cId="2377245670" sldId="1458"/>
            <ac:spMk id="48" creationId="{BCC00F62-CDAE-4997-8E1D-00E66B6AC155}"/>
          </ac:spMkLst>
        </pc:spChg>
        <pc:spChg chg="add del mod">
          <ac:chgData name="Hamlet Markarian" userId="4926d2b407f31d77" providerId="LiveId" clId="{8CC21585-5D04-443B-8819-59CEF534AFDF}" dt="2020-04-10T09:04:53.361" v="498" actId="478"/>
          <ac:spMkLst>
            <pc:docMk/>
            <pc:sldMk cId="2377245670" sldId="1458"/>
            <ac:spMk id="49" creationId="{BD161F5D-D579-45D3-9225-47C25C262B85}"/>
          </ac:spMkLst>
        </pc:spChg>
        <pc:spChg chg="add del">
          <ac:chgData name="Hamlet Markarian" userId="4926d2b407f31d77" providerId="LiveId" clId="{8CC21585-5D04-443B-8819-59CEF534AFDF}" dt="2020-04-10T08:19:42.080" v="379" actId="478"/>
          <ac:spMkLst>
            <pc:docMk/>
            <pc:sldMk cId="2377245670" sldId="1458"/>
            <ac:spMk id="50" creationId="{48D90189-7871-46FD-AA54-2D5F701A6C43}"/>
          </ac:spMkLst>
        </pc:spChg>
        <pc:spChg chg="add mod">
          <ac:chgData name="Hamlet Markarian" userId="4926d2b407f31d77" providerId="LiveId" clId="{8CC21585-5D04-443B-8819-59CEF534AFDF}" dt="2020-04-10T09:17:44.060" v="572"/>
          <ac:spMkLst>
            <pc:docMk/>
            <pc:sldMk cId="2377245670" sldId="1458"/>
            <ac:spMk id="51" creationId="{EABDB525-C47C-4A20-8988-1723DBC910B9}"/>
          </ac:spMkLst>
        </pc:spChg>
        <pc:spChg chg="add mod">
          <ac:chgData name="Hamlet Markarian" userId="4926d2b407f31d77" providerId="LiveId" clId="{8CC21585-5D04-443B-8819-59CEF534AFDF}" dt="2020-04-10T08:21:21.009" v="401" actId="1038"/>
          <ac:spMkLst>
            <pc:docMk/>
            <pc:sldMk cId="2377245670" sldId="1458"/>
            <ac:spMk id="52" creationId="{CFFE8122-80B7-4877-8457-9C907BB9B1ED}"/>
          </ac:spMkLst>
        </pc:spChg>
        <pc:spChg chg="add del">
          <ac:chgData name="Hamlet Markarian" userId="4926d2b407f31d77" providerId="LiveId" clId="{8CC21585-5D04-443B-8819-59CEF534AFDF}" dt="2020-04-10T08:19:42.080" v="379" actId="478"/>
          <ac:spMkLst>
            <pc:docMk/>
            <pc:sldMk cId="2377245670" sldId="1458"/>
            <ac:spMk id="53" creationId="{906729FB-4D76-4815-ABBE-7112605D6C00}"/>
          </ac:spMkLst>
        </pc:spChg>
        <pc:spChg chg="add mod">
          <ac:chgData name="Hamlet Markarian" userId="4926d2b407f31d77" providerId="LiveId" clId="{8CC21585-5D04-443B-8819-59CEF534AFDF}" dt="2020-04-10T09:11:11.449" v="511" actId="1037"/>
          <ac:spMkLst>
            <pc:docMk/>
            <pc:sldMk cId="2377245670" sldId="1458"/>
            <ac:spMk id="54" creationId="{D5FDD386-5AF2-426B-99E3-2B57AF9CC210}"/>
          </ac:spMkLst>
        </pc:spChg>
        <pc:spChg chg="add del mod">
          <ac:chgData name="Hamlet Markarian" userId="4926d2b407f31d77" providerId="LiveId" clId="{8CC21585-5D04-443B-8819-59CEF534AFDF}" dt="2020-04-10T09:11:04.448" v="509" actId="478"/>
          <ac:spMkLst>
            <pc:docMk/>
            <pc:sldMk cId="2377245670" sldId="1458"/>
            <ac:spMk id="55" creationId="{E5FC5229-1EFC-4CBA-AFAC-F9E168129E1A}"/>
          </ac:spMkLst>
        </pc:spChg>
        <pc:spChg chg="add del mod">
          <ac:chgData name="Hamlet Markarian" userId="4926d2b407f31d77" providerId="LiveId" clId="{8CC21585-5D04-443B-8819-59CEF534AFDF}" dt="2020-04-10T09:11:04.448" v="509" actId="478"/>
          <ac:spMkLst>
            <pc:docMk/>
            <pc:sldMk cId="2377245670" sldId="1458"/>
            <ac:spMk id="56" creationId="{4175D3B4-DA93-4DC1-84BA-608D7A681336}"/>
          </ac:spMkLst>
        </pc:spChg>
        <pc:spChg chg="add mod">
          <ac:chgData name="Hamlet Markarian" userId="4926d2b407f31d77" providerId="LiveId" clId="{8CC21585-5D04-443B-8819-59CEF534AFDF}" dt="2020-04-10T09:12:54.162" v="528"/>
          <ac:spMkLst>
            <pc:docMk/>
            <pc:sldMk cId="2377245670" sldId="1458"/>
            <ac:spMk id="57" creationId="{BCD3EFCF-8E34-43E3-AB73-9B3F8B43F461}"/>
          </ac:spMkLst>
        </pc:spChg>
        <pc:spChg chg="add mod">
          <ac:chgData name="Hamlet Markarian" userId="4926d2b407f31d77" providerId="LiveId" clId="{8CC21585-5D04-443B-8819-59CEF534AFDF}" dt="2020-04-10T09:12:50.564" v="527" actId="20577"/>
          <ac:spMkLst>
            <pc:docMk/>
            <pc:sldMk cId="2377245670" sldId="1458"/>
            <ac:spMk id="58" creationId="{88D5C14B-FBD3-4DA4-96E6-3B2FB670AE8C}"/>
          </ac:spMkLst>
        </pc:spChg>
        <pc:spChg chg="add mod">
          <ac:chgData name="Hamlet Markarian" userId="4926d2b407f31d77" providerId="LiveId" clId="{8CC21585-5D04-443B-8819-59CEF534AFDF}" dt="2020-04-10T09:14:14.763" v="556"/>
          <ac:spMkLst>
            <pc:docMk/>
            <pc:sldMk cId="2377245670" sldId="1458"/>
            <ac:spMk id="59" creationId="{567CA20D-63AB-43F0-A27D-DED91E172163}"/>
          </ac:spMkLst>
        </pc:spChg>
        <pc:spChg chg="add mod">
          <ac:chgData name="Hamlet Markarian" userId="4926d2b407f31d77" providerId="LiveId" clId="{8CC21585-5D04-443B-8819-59CEF534AFDF}" dt="2020-04-10T09:14:11.460" v="555" actId="20577"/>
          <ac:spMkLst>
            <pc:docMk/>
            <pc:sldMk cId="2377245670" sldId="1458"/>
            <ac:spMk id="60" creationId="{F9F8D655-9981-479D-A2DF-9F3F9FA60FE4}"/>
          </ac:spMkLst>
        </pc:spChg>
        <pc:spChg chg="add mod">
          <ac:chgData name="Hamlet Markarian" userId="4926d2b407f31d77" providerId="LiveId" clId="{8CC21585-5D04-443B-8819-59CEF534AFDF}" dt="2020-04-10T09:13:28.489" v="540"/>
          <ac:spMkLst>
            <pc:docMk/>
            <pc:sldMk cId="2377245670" sldId="1458"/>
            <ac:spMk id="61" creationId="{C17CBDEC-EAD1-4473-8CBF-F67E3DE15437}"/>
          </ac:spMkLst>
        </pc:spChg>
        <pc:spChg chg="add mod">
          <ac:chgData name="Hamlet Markarian" userId="4926d2b407f31d77" providerId="LiveId" clId="{8CC21585-5D04-443B-8819-59CEF534AFDF}" dt="2020-04-10T09:13:24.581" v="539" actId="20577"/>
          <ac:spMkLst>
            <pc:docMk/>
            <pc:sldMk cId="2377245670" sldId="1458"/>
            <ac:spMk id="62" creationId="{084A44B1-5F39-473B-B3C0-5867CF592FCA}"/>
          </ac:spMkLst>
        </pc:spChg>
        <pc:spChg chg="add mod">
          <ac:chgData name="Hamlet Markarian" userId="4926d2b407f31d77" providerId="LiveId" clId="{8CC21585-5D04-443B-8819-59CEF534AFDF}" dt="2020-04-10T09:13:12.234" v="534"/>
          <ac:spMkLst>
            <pc:docMk/>
            <pc:sldMk cId="2377245670" sldId="1458"/>
            <ac:spMk id="63" creationId="{6C350F9B-74A0-4BD6-81D0-7839E8B3BA3B}"/>
          </ac:spMkLst>
        </pc:spChg>
        <pc:spChg chg="add mod">
          <ac:chgData name="Hamlet Markarian" userId="4926d2b407f31d77" providerId="LiveId" clId="{8CC21585-5D04-443B-8819-59CEF534AFDF}" dt="2020-04-10T09:13:07.324" v="533" actId="20577"/>
          <ac:spMkLst>
            <pc:docMk/>
            <pc:sldMk cId="2377245670" sldId="1458"/>
            <ac:spMk id="64" creationId="{565FC0AD-1572-4BA9-A02F-67EF5540164A}"/>
          </ac:spMkLst>
        </pc:spChg>
        <pc:spChg chg="add mod">
          <ac:chgData name="Hamlet Markarian" userId="4926d2b407f31d77" providerId="LiveId" clId="{8CC21585-5D04-443B-8819-59CEF534AFDF}" dt="2020-04-10T09:14:32.056" v="557" actId="208"/>
          <ac:spMkLst>
            <pc:docMk/>
            <pc:sldMk cId="2377245670" sldId="1458"/>
            <ac:spMk id="66" creationId="{9678B031-E0D9-4794-8032-7287D32C4E04}"/>
          </ac:spMkLst>
        </pc:spChg>
        <pc:spChg chg="add mod">
          <ac:chgData name="Hamlet Markarian" userId="4926d2b407f31d77" providerId="LiveId" clId="{8CC21585-5D04-443B-8819-59CEF534AFDF}" dt="2020-04-10T09:13:42.700" v="545"/>
          <ac:spMkLst>
            <pc:docMk/>
            <pc:sldMk cId="2377245670" sldId="1458"/>
            <ac:spMk id="67" creationId="{70AB8F22-99DA-411E-A7CE-9258FA1D7A73}"/>
          </ac:spMkLst>
        </pc:spChg>
        <pc:spChg chg="add mod">
          <ac:chgData name="Hamlet Markarian" userId="4926d2b407f31d77" providerId="LiveId" clId="{8CC21585-5D04-443B-8819-59CEF534AFDF}" dt="2020-04-10T09:13:39.069" v="544" actId="20577"/>
          <ac:spMkLst>
            <pc:docMk/>
            <pc:sldMk cId="2377245670" sldId="1458"/>
            <ac:spMk id="68" creationId="{E5379DA8-3581-44DC-9B63-F0F22B135D77}"/>
          </ac:spMkLst>
        </pc:spChg>
        <pc:spChg chg="add mod">
          <ac:chgData name="Hamlet Markarian" userId="4926d2b407f31d77" providerId="LiveId" clId="{8CC21585-5D04-443B-8819-59CEF534AFDF}" dt="2020-04-10T09:12:12.919" v="522" actId="571"/>
          <ac:spMkLst>
            <pc:docMk/>
            <pc:sldMk cId="2377245670" sldId="1458"/>
            <ac:spMk id="70" creationId="{8D58FE7B-E030-4B35-B53C-80AE0E77E596}"/>
          </ac:spMkLst>
        </pc:spChg>
        <pc:spChg chg="add mod">
          <ac:chgData name="Hamlet Markarian" userId="4926d2b407f31d77" providerId="LiveId" clId="{8CC21585-5D04-443B-8819-59CEF534AFDF}" dt="2020-04-10T09:13:59.778" v="550" actId="14100"/>
          <ac:spMkLst>
            <pc:docMk/>
            <pc:sldMk cId="2377245670" sldId="1458"/>
            <ac:spMk id="71" creationId="{4409A4DC-A459-41DC-9746-A1D06C2E7F97}"/>
          </ac:spMkLst>
        </pc:spChg>
        <pc:spChg chg="add mod">
          <ac:chgData name="Hamlet Markarian" userId="4926d2b407f31d77" providerId="LiveId" clId="{8CC21585-5D04-443B-8819-59CEF534AFDF}" dt="2020-04-10T09:13:54.317" v="548" actId="20577"/>
          <ac:spMkLst>
            <pc:docMk/>
            <pc:sldMk cId="2377245670" sldId="1458"/>
            <ac:spMk id="72" creationId="{5FE82B3F-CD7E-4E8E-BC31-00049DE7E9C2}"/>
          </ac:spMkLst>
        </pc:spChg>
        <pc:grpChg chg="del">
          <ac:chgData name="Hamlet Markarian" userId="4926d2b407f31d77" providerId="LiveId" clId="{8CC21585-5D04-443B-8819-59CEF534AFDF}" dt="2020-04-10T08:15:39.448" v="327" actId="478"/>
          <ac:grpSpMkLst>
            <pc:docMk/>
            <pc:sldMk cId="2377245670" sldId="1458"/>
            <ac:grpSpMk id="22" creationId="{D6665F23-9A35-48A1-BE65-EA31F6291691}"/>
          </ac:grpSpMkLst>
        </pc:grpChg>
        <pc:grpChg chg="del">
          <ac:chgData name="Hamlet Markarian" userId="4926d2b407f31d77" providerId="LiveId" clId="{8CC21585-5D04-443B-8819-59CEF534AFDF}" dt="2020-04-10T08:15:39.448" v="327" actId="478"/>
          <ac:grpSpMkLst>
            <pc:docMk/>
            <pc:sldMk cId="2377245670" sldId="1458"/>
            <ac:grpSpMk id="32" creationId="{10149304-7869-416E-8B56-8465E6774193}"/>
          </ac:grpSpMkLst>
        </pc:grpChg>
        <pc:graphicFrameChg chg="mod">
          <ac:chgData name="Hamlet Markarian" userId="4926d2b407f31d77" providerId="LiveId" clId="{8CC21585-5D04-443B-8819-59CEF534AFDF}" dt="2020-04-10T08:14:52.754" v="321"/>
          <ac:graphicFrameMkLst>
            <pc:docMk/>
            <pc:sldMk cId="2377245670" sldId="1458"/>
            <ac:graphicFrameMk id="8" creationId="{67A3F647-3BD3-4E2A-B2A2-6263435AAF75}"/>
          </ac:graphicFrameMkLst>
        </pc:graphicFrameChg>
        <pc:graphicFrameChg chg="del">
          <ac:chgData name="Hamlet Markarian" userId="4926d2b407f31d77" providerId="LiveId" clId="{8CC21585-5D04-443B-8819-59CEF534AFDF}" dt="2020-04-10T08:15:32.492" v="326" actId="478"/>
          <ac:graphicFrameMkLst>
            <pc:docMk/>
            <pc:sldMk cId="2377245670" sldId="1458"/>
            <ac:graphicFrameMk id="14" creationId="{004096B8-AC4F-41E1-8A72-12C284464374}"/>
          </ac:graphicFrameMkLst>
        </pc:graphicFrameChg>
        <pc:graphicFrameChg chg="add mod">
          <ac:chgData name="Hamlet Markarian" userId="4926d2b407f31d77" providerId="LiveId" clId="{8CC21585-5D04-443B-8819-59CEF534AFDF}" dt="2020-04-10T09:11:41.985" v="519" actId="1076"/>
          <ac:graphicFrameMkLst>
            <pc:docMk/>
            <pc:sldMk cId="2377245670" sldId="1458"/>
            <ac:graphicFrameMk id="26" creationId="{8FBBCC0F-D5D7-441A-901E-D06E67418FEC}"/>
          </ac:graphicFrameMkLst>
        </pc:graphicFrameChg>
        <pc:cxnChg chg="add mod">
          <ac:chgData name="Hamlet Markarian" userId="4926d2b407f31d77" providerId="LiveId" clId="{8CC21585-5D04-443B-8819-59CEF534AFDF}" dt="2020-04-10T09:17:17.671" v="566" actId="14100"/>
          <ac:cxnSpMkLst>
            <pc:docMk/>
            <pc:sldMk cId="2377245670" sldId="1458"/>
            <ac:cxnSpMk id="37" creationId="{BB71D2E6-EB16-4383-856F-F52C014E22A0}"/>
          </ac:cxnSpMkLst>
        </pc:cxnChg>
        <pc:cxnChg chg="add del mod">
          <ac:chgData name="Hamlet Markarian" userId="4926d2b407f31d77" providerId="LiveId" clId="{8CC21585-5D04-443B-8819-59CEF534AFDF}" dt="2020-04-10T09:11:04.448" v="509" actId="478"/>
          <ac:cxnSpMkLst>
            <pc:docMk/>
            <pc:sldMk cId="2377245670" sldId="1458"/>
            <ac:cxnSpMk id="45" creationId="{AE9C17D7-8E50-400B-94AB-1C140DA63C07}"/>
          </ac:cxnSpMkLst>
        </pc:cxnChg>
        <pc:cxnChg chg="add mod">
          <ac:chgData name="Hamlet Markarian" userId="4926d2b407f31d77" providerId="LiveId" clId="{8CC21585-5D04-443B-8819-59CEF534AFDF}" dt="2020-04-10T09:17:12.976" v="565" actId="14100"/>
          <ac:cxnSpMkLst>
            <pc:docMk/>
            <pc:sldMk cId="2377245670" sldId="1458"/>
            <ac:cxnSpMk id="65" creationId="{0BD974E7-ACB3-4FE5-92A8-31FA4569BD5A}"/>
          </ac:cxnSpMkLst>
        </pc:cxnChg>
        <pc:cxnChg chg="add mod">
          <ac:chgData name="Hamlet Markarian" userId="4926d2b407f31d77" providerId="LiveId" clId="{8CC21585-5D04-443B-8819-59CEF534AFDF}" dt="2020-04-10T09:17:00.387" v="564" actId="14100"/>
          <ac:cxnSpMkLst>
            <pc:docMk/>
            <pc:sldMk cId="2377245670" sldId="1458"/>
            <ac:cxnSpMk id="69" creationId="{7CD38E59-FCF5-4708-8317-90026B53D51E}"/>
          </ac:cxnSpMkLst>
        </pc:cxnChg>
      </pc:sldChg>
      <pc:sldChg chg="addSp delSp modSp add del">
        <pc:chgData name="Hamlet Markarian" userId="4926d2b407f31d77" providerId="LiveId" clId="{8CC21585-5D04-443B-8819-59CEF534AFDF}" dt="2020-04-10T09:04:32.443" v="495" actId="2696"/>
        <pc:sldMkLst>
          <pc:docMk/>
          <pc:sldMk cId="52569351" sldId="1459"/>
        </pc:sldMkLst>
        <pc:spChg chg="add mod">
          <ac:chgData name="Hamlet Markarian" userId="4926d2b407f31d77" providerId="LiveId" clId="{8CC21585-5D04-443B-8819-59CEF534AFDF}" dt="2020-04-10T09:03:32.250" v="493" actId="14100"/>
          <ac:spMkLst>
            <pc:docMk/>
            <pc:sldMk cId="52569351" sldId="1459"/>
            <ac:spMk id="3" creationId="{E0E0775C-047E-4932-AF39-13E08C907C62}"/>
          </ac:spMkLst>
        </pc:spChg>
        <pc:spChg chg="ord">
          <ac:chgData name="Hamlet Markarian" userId="4926d2b407f31d77" providerId="LiveId" clId="{8CC21585-5D04-443B-8819-59CEF534AFDF}" dt="2020-04-10T09:03:23.649" v="492" actId="167"/>
          <ac:spMkLst>
            <pc:docMk/>
            <pc:sldMk cId="52569351" sldId="1459"/>
            <ac:spMk id="13" creationId="{45E55A27-B275-4572-8F9E-D77B5EC43F08}"/>
          </ac:spMkLst>
        </pc:spChg>
        <pc:spChg chg="ord">
          <ac:chgData name="Hamlet Markarian" userId="4926d2b407f31d77" providerId="LiveId" clId="{8CC21585-5D04-443B-8819-59CEF534AFDF}" dt="2020-04-10T09:03:23.649" v="492" actId="167"/>
          <ac:spMkLst>
            <pc:docMk/>
            <pc:sldMk cId="52569351" sldId="1459"/>
            <ac:spMk id="19" creationId="{42101231-1855-46EE-A3D9-B84E75ACB56A}"/>
          </ac:spMkLst>
        </pc:spChg>
        <pc:spChg chg="mod">
          <ac:chgData name="Hamlet Markarian" userId="4926d2b407f31d77" providerId="LiveId" clId="{8CC21585-5D04-443B-8819-59CEF534AFDF}" dt="2020-04-10T08:29:14.792" v="409" actId="1076"/>
          <ac:spMkLst>
            <pc:docMk/>
            <pc:sldMk cId="52569351" sldId="1459"/>
            <ac:spMk id="27" creationId="{CACC0E2A-8F7D-4267-9C64-F844EF72B16B}"/>
          </ac:spMkLst>
        </pc:spChg>
        <pc:spChg chg="mod">
          <ac:chgData name="Hamlet Markarian" userId="4926d2b407f31d77" providerId="LiveId" clId="{8CC21585-5D04-443B-8819-59CEF534AFDF}" dt="2020-04-10T08:29:14.792" v="409" actId="1076"/>
          <ac:spMkLst>
            <pc:docMk/>
            <pc:sldMk cId="52569351" sldId="1459"/>
            <ac:spMk id="28" creationId="{D783EC86-9814-4DEA-B3E7-4921089837FD}"/>
          </ac:spMkLst>
        </pc:spChg>
        <pc:spChg chg="del">
          <ac:chgData name="Hamlet Markarian" userId="4926d2b407f31d77" providerId="LiveId" clId="{8CC21585-5D04-443B-8819-59CEF534AFDF}" dt="2020-04-10T08:29:04.179" v="405" actId="478"/>
          <ac:spMkLst>
            <pc:docMk/>
            <pc:sldMk cId="52569351" sldId="1459"/>
            <ac:spMk id="29" creationId="{AC4AC685-5983-4194-AEB7-95938EFC6C6C}"/>
          </ac:spMkLst>
        </pc:spChg>
        <pc:spChg chg="del">
          <ac:chgData name="Hamlet Markarian" userId="4926d2b407f31d77" providerId="LiveId" clId="{8CC21585-5D04-443B-8819-59CEF534AFDF}" dt="2020-04-10T08:29:04.179" v="405" actId="478"/>
          <ac:spMkLst>
            <pc:docMk/>
            <pc:sldMk cId="52569351" sldId="1459"/>
            <ac:spMk id="31" creationId="{724E513A-EFE5-4572-B887-4D382DB4402D}"/>
          </ac:spMkLst>
        </pc:spChg>
        <pc:spChg chg="add mod">
          <ac:chgData name="Hamlet Markarian" userId="4926d2b407f31d77" providerId="LiveId" clId="{8CC21585-5D04-443B-8819-59CEF534AFDF}" dt="2020-04-10T09:03:32.250" v="493" actId="14100"/>
          <ac:spMkLst>
            <pc:docMk/>
            <pc:sldMk cId="52569351" sldId="1459"/>
            <ac:spMk id="32" creationId="{82E0D528-A248-4084-8854-51D47D93433E}"/>
          </ac:spMkLst>
        </pc:spChg>
        <pc:spChg chg="add mod">
          <ac:chgData name="Hamlet Markarian" userId="4926d2b407f31d77" providerId="LiveId" clId="{8CC21585-5D04-443B-8819-59CEF534AFDF}" dt="2020-04-10T09:03:32.250" v="493" actId="14100"/>
          <ac:spMkLst>
            <pc:docMk/>
            <pc:sldMk cId="52569351" sldId="1459"/>
            <ac:spMk id="33" creationId="{4D495DF1-96DA-4CA1-843D-83074DD5BD1C}"/>
          </ac:spMkLst>
        </pc:spChg>
        <pc:spChg chg="add mod">
          <ac:chgData name="Hamlet Markarian" userId="4926d2b407f31d77" providerId="LiveId" clId="{8CC21585-5D04-443B-8819-59CEF534AFDF}" dt="2020-04-10T09:03:32.250" v="493" actId="14100"/>
          <ac:spMkLst>
            <pc:docMk/>
            <pc:sldMk cId="52569351" sldId="1459"/>
            <ac:spMk id="34" creationId="{696BD4FC-D9C5-4BB5-AD11-0ACB03CD1D89}"/>
          </ac:spMkLst>
        </pc:spChg>
        <pc:spChg chg="add mod">
          <ac:chgData name="Hamlet Markarian" userId="4926d2b407f31d77" providerId="LiveId" clId="{8CC21585-5D04-443B-8819-59CEF534AFDF}" dt="2020-04-10T09:03:32.250" v="493" actId="14100"/>
          <ac:spMkLst>
            <pc:docMk/>
            <pc:sldMk cId="52569351" sldId="1459"/>
            <ac:spMk id="35" creationId="{411CDE35-BC63-4BD6-A8B7-068157E82545}"/>
          </ac:spMkLst>
        </pc:spChg>
        <pc:spChg chg="add mod">
          <ac:chgData name="Hamlet Markarian" userId="4926d2b407f31d77" providerId="LiveId" clId="{8CC21585-5D04-443B-8819-59CEF534AFDF}" dt="2020-04-10T09:03:32.250" v="493" actId="14100"/>
          <ac:spMkLst>
            <pc:docMk/>
            <pc:sldMk cId="52569351" sldId="1459"/>
            <ac:spMk id="36" creationId="{EC2D551C-335A-482B-86D3-E5D3A5245DAD}"/>
          </ac:spMkLst>
        </pc:spChg>
        <pc:spChg chg="del">
          <ac:chgData name="Hamlet Markarian" userId="4926d2b407f31d77" providerId="LiveId" clId="{8CC21585-5D04-443B-8819-59CEF534AFDF}" dt="2020-04-10T08:29:04.179" v="405" actId="478"/>
          <ac:spMkLst>
            <pc:docMk/>
            <pc:sldMk cId="52569351" sldId="1459"/>
            <ac:spMk id="38" creationId="{AFF4FA7E-C93F-4CE4-BCB2-345E910AC605}"/>
          </ac:spMkLst>
        </pc:spChg>
        <pc:spChg chg="add mod">
          <ac:chgData name="Hamlet Markarian" userId="4926d2b407f31d77" providerId="LiveId" clId="{8CC21585-5D04-443B-8819-59CEF534AFDF}" dt="2020-04-10T09:03:32.250" v="493" actId="14100"/>
          <ac:spMkLst>
            <pc:docMk/>
            <pc:sldMk cId="52569351" sldId="1459"/>
            <ac:spMk id="39" creationId="{36A6E9BE-334B-4B98-8880-38F43AAAE510}"/>
          </ac:spMkLst>
        </pc:spChg>
        <pc:spChg chg="del">
          <ac:chgData name="Hamlet Markarian" userId="4926d2b407f31d77" providerId="LiveId" clId="{8CC21585-5D04-443B-8819-59CEF534AFDF}" dt="2020-04-10T08:29:04.179" v="405" actId="478"/>
          <ac:spMkLst>
            <pc:docMk/>
            <pc:sldMk cId="52569351" sldId="1459"/>
            <ac:spMk id="40" creationId="{2EF9F0D6-0F4D-41D4-8C04-D2F9DBA03FBA}"/>
          </ac:spMkLst>
        </pc:spChg>
        <pc:spChg chg="del">
          <ac:chgData name="Hamlet Markarian" userId="4926d2b407f31d77" providerId="LiveId" clId="{8CC21585-5D04-443B-8819-59CEF534AFDF}" dt="2020-04-10T08:29:04.179" v="405" actId="478"/>
          <ac:spMkLst>
            <pc:docMk/>
            <pc:sldMk cId="52569351" sldId="1459"/>
            <ac:spMk id="41" creationId="{395B42AD-9729-43ED-B7EE-526DDE7074E3}"/>
          </ac:spMkLst>
        </pc:spChg>
        <pc:spChg chg="del">
          <ac:chgData name="Hamlet Markarian" userId="4926d2b407f31d77" providerId="LiveId" clId="{8CC21585-5D04-443B-8819-59CEF534AFDF}" dt="2020-04-10T08:29:01.624" v="404" actId="478"/>
          <ac:spMkLst>
            <pc:docMk/>
            <pc:sldMk cId="52569351" sldId="1459"/>
            <ac:spMk id="42" creationId="{91622C24-B96A-4ED6-8A3F-AEED1FDB631F}"/>
          </ac:spMkLst>
        </pc:spChg>
        <pc:spChg chg="del">
          <ac:chgData name="Hamlet Markarian" userId="4926d2b407f31d77" providerId="LiveId" clId="{8CC21585-5D04-443B-8819-59CEF534AFDF}" dt="2020-04-10T08:29:01.624" v="404" actId="478"/>
          <ac:spMkLst>
            <pc:docMk/>
            <pc:sldMk cId="52569351" sldId="1459"/>
            <ac:spMk id="43" creationId="{3E885FA4-11D1-4EA3-ABF2-CCF3104B47D9}"/>
          </ac:spMkLst>
        </pc:spChg>
        <pc:spChg chg="mod">
          <ac:chgData name="Hamlet Markarian" userId="4926d2b407f31d77" providerId="LiveId" clId="{8CC21585-5D04-443B-8819-59CEF534AFDF}" dt="2020-04-10T08:29:17.897" v="410" actId="1076"/>
          <ac:spMkLst>
            <pc:docMk/>
            <pc:sldMk cId="52569351" sldId="1459"/>
            <ac:spMk id="44" creationId="{F0D07C5F-79EE-4470-9382-F0920DF7CB05}"/>
          </ac:spMkLst>
        </pc:spChg>
        <pc:spChg chg="del">
          <ac:chgData name="Hamlet Markarian" userId="4926d2b407f31d77" providerId="LiveId" clId="{8CC21585-5D04-443B-8819-59CEF534AFDF}" dt="2020-04-10T08:29:01.624" v="404" actId="478"/>
          <ac:spMkLst>
            <pc:docMk/>
            <pc:sldMk cId="52569351" sldId="1459"/>
            <ac:spMk id="46" creationId="{2A178D25-4DCA-4BB6-8917-A01FAD03B948}"/>
          </ac:spMkLst>
        </pc:spChg>
        <pc:spChg chg="add mod ord">
          <ac:chgData name="Hamlet Markarian" userId="4926d2b407f31d77" providerId="LiveId" clId="{8CC21585-5D04-443B-8819-59CEF534AFDF}" dt="2020-04-10T09:03:43.190" v="494" actId="14100"/>
          <ac:spMkLst>
            <pc:docMk/>
            <pc:sldMk cId="52569351" sldId="1459"/>
            <ac:spMk id="47" creationId="{922EE075-6910-4938-9C80-225231CC3E7A}"/>
          </ac:spMkLst>
        </pc:spChg>
        <pc:spChg chg="del">
          <ac:chgData name="Hamlet Markarian" userId="4926d2b407f31d77" providerId="LiveId" clId="{8CC21585-5D04-443B-8819-59CEF534AFDF}" dt="2020-04-10T08:29:01.624" v="404" actId="478"/>
          <ac:spMkLst>
            <pc:docMk/>
            <pc:sldMk cId="52569351" sldId="1459"/>
            <ac:spMk id="48" creationId="{BCC00F62-CDAE-4997-8E1D-00E66B6AC155}"/>
          </ac:spMkLst>
        </pc:spChg>
        <pc:spChg chg="del">
          <ac:chgData name="Hamlet Markarian" userId="4926d2b407f31d77" providerId="LiveId" clId="{8CC21585-5D04-443B-8819-59CEF534AFDF}" dt="2020-04-10T08:29:01.624" v="404" actId="478"/>
          <ac:spMkLst>
            <pc:docMk/>
            <pc:sldMk cId="52569351" sldId="1459"/>
            <ac:spMk id="49" creationId="{BD161F5D-D579-45D3-9225-47C25C262B85}"/>
          </ac:spMkLst>
        </pc:spChg>
        <pc:spChg chg="add mod ord">
          <ac:chgData name="Hamlet Markarian" userId="4926d2b407f31d77" providerId="LiveId" clId="{8CC21585-5D04-443B-8819-59CEF534AFDF}" dt="2020-04-10T09:03:18.558" v="491" actId="167"/>
          <ac:spMkLst>
            <pc:docMk/>
            <pc:sldMk cId="52569351" sldId="1459"/>
            <ac:spMk id="50" creationId="{29D69CD7-A950-4C64-94A3-5B189E397DAE}"/>
          </ac:spMkLst>
        </pc:spChg>
        <pc:spChg chg="del">
          <ac:chgData name="Hamlet Markarian" userId="4926d2b407f31d77" providerId="LiveId" clId="{8CC21585-5D04-443B-8819-59CEF534AFDF}" dt="2020-04-10T08:29:01.624" v="404" actId="478"/>
          <ac:spMkLst>
            <pc:docMk/>
            <pc:sldMk cId="52569351" sldId="1459"/>
            <ac:spMk id="51" creationId="{EABDB525-C47C-4A20-8988-1723DBC910B9}"/>
          </ac:spMkLst>
        </pc:spChg>
        <pc:spChg chg="del">
          <ac:chgData name="Hamlet Markarian" userId="4926d2b407f31d77" providerId="LiveId" clId="{8CC21585-5D04-443B-8819-59CEF534AFDF}" dt="2020-04-10T08:29:01.624" v="404" actId="478"/>
          <ac:spMkLst>
            <pc:docMk/>
            <pc:sldMk cId="52569351" sldId="1459"/>
            <ac:spMk id="52" creationId="{CFFE8122-80B7-4877-8457-9C907BB9B1ED}"/>
          </ac:spMkLst>
        </pc:spChg>
        <pc:spChg chg="add mod ord">
          <ac:chgData name="Hamlet Markarian" userId="4926d2b407f31d77" providerId="LiveId" clId="{8CC21585-5D04-443B-8819-59CEF534AFDF}" dt="2020-04-10T09:03:18.558" v="491" actId="167"/>
          <ac:spMkLst>
            <pc:docMk/>
            <pc:sldMk cId="52569351" sldId="1459"/>
            <ac:spMk id="53" creationId="{90BF230E-2B44-4788-98C0-8D9933A2B728}"/>
          </ac:spMkLst>
        </pc:spChg>
        <pc:spChg chg="mod">
          <ac:chgData name="Hamlet Markarian" userId="4926d2b407f31d77" providerId="LiveId" clId="{8CC21585-5D04-443B-8819-59CEF534AFDF}" dt="2020-04-10T08:29:17.897" v="410" actId="1076"/>
          <ac:spMkLst>
            <pc:docMk/>
            <pc:sldMk cId="52569351" sldId="1459"/>
            <ac:spMk id="54" creationId="{D5FDD386-5AF2-426B-99E3-2B57AF9CC210}"/>
          </ac:spMkLst>
        </pc:spChg>
        <pc:spChg chg="add mod ord">
          <ac:chgData name="Hamlet Markarian" userId="4926d2b407f31d77" providerId="LiveId" clId="{8CC21585-5D04-443B-8819-59CEF534AFDF}" dt="2020-04-10T09:03:18.558" v="491" actId="167"/>
          <ac:spMkLst>
            <pc:docMk/>
            <pc:sldMk cId="52569351" sldId="1459"/>
            <ac:spMk id="55" creationId="{A641CEE5-D416-494E-ABB5-E3B00B06A5BD}"/>
          </ac:spMkLst>
        </pc:spChg>
        <pc:spChg chg="add mod ord">
          <ac:chgData name="Hamlet Markarian" userId="4926d2b407f31d77" providerId="LiveId" clId="{8CC21585-5D04-443B-8819-59CEF534AFDF}" dt="2020-04-10T09:03:18.558" v="491" actId="167"/>
          <ac:spMkLst>
            <pc:docMk/>
            <pc:sldMk cId="52569351" sldId="1459"/>
            <ac:spMk id="56" creationId="{D0603FFC-3DAD-458D-8B83-02EDBF1F7A3B}"/>
          </ac:spMkLst>
        </pc:spChg>
        <pc:spChg chg="add mod ord">
          <ac:chgData name="Hamlet Markarian" userId="4926d2b407f31d77" providerId="LiveId" clId="{8CC21585-5D04-443B-8819-59CEF534AFDF}" dt="2020-04-10T09:03:18.558" v="491" actId="167"/>
          <ac:spMkLst>
            <pc:docMk/>
            <pc:sldMk cId="52569351" sldId="1459"/>
            <ac:spMk id="57" creationId="{56B5BDF7-AB02-4FB0-9CD0-C14672B20727}"/>
          </ac:spMkLst>
        </pc:spChg>
        <pc:spChg chg="add mod ord">
          <ac:chgData name="Hamlet Markarian" userId="4926d2b407f31d77" providerId="LiveId" clId="{8CC21585-5D04-443B-8819-59CEF534AFDF}" dt="2020-04-10T09:03:18.558" v="491" actId="167"/>
          <ac:spMkLst>
            <pc:docMk/>
            <pc:sldMk cId="52569351" sldId="1459"/>
            <ac:spMk id="58" creationId="{8309FBAD-B0D3-459A-9F69-E7A16EACC317}"/>
          </ac:spMkLst>
        </pc:spChg>
        <pc:graphicFrameChg chg="del">
          <ac:chgData name="Hamlet Markarian" userId="4926d2b407f31d77" providerId="LiveId" clId="{8CC21585-5D04-443B-8819-59CEF534AFDF}" dt="2020-04-10T08:28:49.202" v="403" actId="478"/>
          <ac:graphicFrameMkLst>
            <pc:docMk/>
            <pc:sldMk cId="52569351" sldId="1459"/>
            <ac:graphicFrameMk id="26" creationId="{8FBBCC0F-D5D7-441A-901E-D06E67418FEC}"/>
          </ac:graphicFrameMkLst>
        </pc:graphicFrameChg>
        <pc:cxnChg chg="del mod">
          <ac:chgData name="Hamlet Markarian" userId="4926d2b407f31d77" providerId="LiveId" clId="{8CC21585-5D04-443B-8819-59CEF534AFDF}" dt="2020-04-10T08:29:04.179" v="405" actId="478"/>
          <ac:cxnSpMkLst>
            <pc:docMk/>
            <pc:sldMk cId="52569351" sldId="1459"/>
            <ac:cxnSpMk id="37" creationId="{BB71D2E6-EB16-4383-856F-F52C014E22A0}"/>
          </ac:cxnSpMkLst>
        </pc:cxnChg>
        <pc:cxnChg chg="del">
          <ac:chgData name="Hamlet Markarian" userId="4926d2b407f31d77" providerId="LiveId" clId="{8CC21585-5D04-443B-8819-59CEF534AFDF}" dt="2020-04-10T08:29:01.624" v="404" actId="478"/>
          <ac:cxnSpMkLst>
            <pc:docMk/>
            <pc:sldMk cId="52569351" sldId="1459"/>
            <ac:cxnSpMk id="45" creationId="{AE9C17D7-8E50-400B-94AB-1C140DA63C07}"/>
          </ac:cxnSpMkLst>
        </pc:cxnChg>
      </pc:sldChg>
      <pc:sldChg chg="addSp delSp modSp add">
        <pc:chgData name="Hamlet Markarian" userId="4926d2b407f31d77" providerId="LiveId" clId="{8CC21585-5D04-443B-8819-59CEF534AFDF}" dt="2020-04-10T09:27:37.667" v="759" actId="20577"/>
        <pc:sldMkLst>
          <pc:docMk/>
          <pc:sldMk cId="381638226" sldId="1459"/>
        </pc:sldMkLst>
        <pc:spChg chg="del">
          <ac:chgData name="Hamlet Markarian" userId="4926d2b407f31d77" providerId="LiveId" clId="{8CC21585-5D04-443B-8819-59CEF534AFDF}" dt="2020-04-10T09:19:07.288" v="576" actId="478"/>
          <ac:spMkLst>
            <pc:docMk/>
            <pc:sldMk cId="381638226" sldId="1459"/>
            <ac:spMk id="11" creationId="{6343BB1C-4EB0-43FC-B3C9-557E96B788BD}"/>
          </ac:spMkLst>
        </pc:spChg>
        <pc:spChg chg="del">
          <ac:chgData name="Hamlet Markarian" userId="4926d2b407f31d77" providerId="LiveId" clId="{8CC21585-5D04-443B-8819-59CEF534AFDF}" dt="2020-04-10T09:19:07.288" v="576" actId="478"/>
          <ac:spMkLst>
            <pc:docMk/>
            <pc:sldMk cId="381638226" sldId="1459"/>
            <ac:spMk id="12" creationId="{812B5A58-4D9D-455B-A237-30FD38DA9D08}"/>
          </ac:spMkLst>
        </pc:spChg>
        <pc:spChg chg="del">
          <ac:chgData name="Hamlet Markarian" userId="4926d2b407f31d77" providerId="LiveId" clId="{8CC21585-5D04-443B-8819-59CEF534AFDF}" dt="2020-04-10T09:19:07.784" v="577" actId="478"/>
          <ac:spMkLst>
            <pc:docMk/>
            <pc:sldMk cId="381638226" sldId="1459"/>
            <ac:spMk id="13" creationId="{45E55A27-B275-4572-8F9E-D77B5EC43F08}"/>
          </ac:spMkLst>
        </pc:spChg>
        <pc:spChg chg="mod">
          <ac:chgData name="Hamlet Markarian" userId="4926d2b407f31d77" providerId="LiveId" clId="{8CC21585-5D04-443B-8819-59CEF534AFDF}" dt="2020-04-10T09:19:19.315" v="581" actId="20577"/>
          <ac:spMkLst>
            <pc:docMk/>
            <pc:sldMk cId="381638226" sldId="1459"/>
            <ac:spMk id="16" creationId="{51A55428-D23F-4777-96FE-D91E0B26310D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27" creationId="{CACC0E2A-8F7D-4267-9C64-F844EF72B16B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28" creationId="{D783EC86-9814-4DEA-B3E7-4921089837FD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29" creationId="{AC4AC685-5983-4194-AEB7-95938EFC6C6C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31" creationId="{724E513A-EFE5-4572-B887-4D382DB4402D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38" creationId="{AFF4FA7E-C93F-4CE4-BCB2-345E910AC605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40" creationId="{2EF9F0D6-0F4D-41D4-8C04-D2F9DBA03FBA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41" creationId="{395B42AD-9729-43ED-B7EE-526DDE7074E3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42" creationId="{91622C24-B96A-4ED6-8A3F-AEED1FDB631F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43" creationId="{3E885FA4-11D1-4EA3-ABF2-CCF3104B47D9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44" creationId="{F0D07C5F-79EE-4470-9382-F0920DF7CB05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51" creationId="{EABDB525-C47C-4A20-8988-1723DBC910B9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52" creationId="{CFFE8122-80B7-4877-8457-9C907BB9B1ED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54" creationId="{D5FDD386-5AF2-426B-99E3-2B57AF9CC210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57" creationId="{BCD3EFCF-8E34-43E3-AB73-9B3F8B43F461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58" creationId="{88D5C14B-FBD3-4DA4-96E6-3B2FB670AE8C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59" creationId="{567CA20D-63AB-43F0-A27D-DED91E172163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60" creationId="{F9F8D655-9981-479D-A2DF-9F3F9FA60FE4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61" creationId="{C17CBDEC-EAD1-4473-8CBF-F67E3DE15437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62" creationId="{084A44B1-5F39-473B-B3C0-5867CF592FCA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63" creationId="{6C350F9B-74A0-4BD6-81D0-7839E8B3BA3B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64" creationId="{565FC0AD-1572-4BA9-A02F-67EF5540164A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66" creationId="{9678B031-E0D9-4794-8032-7287D32C4E04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67" creationId="{70AB8F22-99DA-411E-A7CE-9258FA1D7A73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68" creationId="{E5379DA8-3581-44DC-9B63-F0F22B135D77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70" creationId="{8D58FE7B-E030-4B35-B53C-80AE0E77E596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71" creationId="{4409A4DC-A459-41DC-9746-A1D06C2E7F97}"/>
          </ac:spMkLst>
        </pc:spChg>
        <pc:spChg chg="del">
          <ac:chgData name="Hamlet Markarian" userId="4926d2b407f31d77" providerId="LiveId" clId="{8CC21585-5D04-443B-8819-59CEF534AFDF}" dt="2020-04-10T09:19:05.354" v="575" actId="478"/>
          <ac:spMkLst>
            <pc:docMk/>
            <pc:sldMk cId="381638226" sldId="1459"/>
            <ac:spMk id="72" creationId="{5FE82B3F-CD7E-4E8E-BC31-00049DE7E9C2}"/>
          </ac:spMkLst>
        </pc:spChg>
        <pc:graphicFrameChg chg="del">
          <ac:chgData name="Hamlet Markarian" userId="4926d2b407f31d77" providerId="LiveId" clId="{8CC21585-5D04-443B-8819-59CEF534AFDF}" dt="2020-04-10T09:19:07.288" v="576" actId="478"/>
          <ac:graphicFrameMkLst>
            <pc:docMk/>
            <pc:sldMk cId="381638226" sldId="1459"/>
            <ac:graphicFrameMk id="8" creationId="{67A3F647-3BD3-4E2A-B2A2-6263435AAF75}"/>
          </ac:graphicFrameMkLst>
        </pc:graphicFrameChg>
        <pc:graphicFrameChg chg="del">
          <ac:chgData name="Hamlet Markarian" userId="4926d2b407f31d77" providerId="LiveId" clId="{8CC21585-5D04-443B-8819-59CEF534AFDF}" dt="2020-04-10T09:19:05.354" v="575" actId="478"/>
          <ac:graphicFrameMkLst>
            <pc:docMk/>
            <pc:sldMk cId="381638226" sldId="1459"/>
            <ac:graphicFrameMk id="26" creationId="{8FBBCC0F-D5D7-441A-901E-D06E67418FEC}"/>
          </ac:graphicFrameMkLst>
        </pc:graphicFrameChg>
        <pc:graphicFrameChg chg="add mod modGraphic">
          <ac:chgData name="Hamlet Markarian" userId="4926d2b407f31d77" providerId="LiveId" clId="{8CC21585-5D04-443B-8819-59CEF534AFDF}" dt="2020-04-10T09:27:37.667" v="759" actId="20577"/>
          <ac:graphicFrameMkLst>
            <pc:docMk/>
            <pc:sldMk cId="381638226" sldId="1459"/>
            <ac:graphicFrameMk id="45" creationId="{7F0BCA57-A512-465C-808D-C0722420C7BA}"/>
          </ac:graphicFrameMkLst>
        </pc:graphicFrameChg>
        <pc:cxnChg chg="del mod">
          <ac:chgData name="Hamlet Markarian" userId="4926d2b407f31d77" providerId="LiveId" clId="{8CC21585-5D04-443B-8819-59CEF534AFDF}" dt="2020-04-10T09:19:05.354" v="575" actId="478"/>
          <ac:cxnSpMkLst>
            <pc:docMk/>
            <pc:sldMk cId="381638226" sldId="1459"/>
            <ac:cxnSpMk id="37" creationId="{BB71D2E6-EB16-4383-856F-F52C014E22A0}"/>
          </ac:cxnSpMkLst>
        </pc:cxnChg>
        <pc:cxnChg chg="del mod">
          <ac:chgData name="Hamlet Markarian" userId="4926d2b407f31d77" providerId="LiveId" clId="{8CC21585-5D04-443B-8819-59CEF534AFDF}" dt="2020-04-10T09:19:05.354" v="575" actId="478"/>
          <ac:cxnSpMkLst>
            <pc:docMk/>
            <pc:sldMk cId="381638226" sldId="1459"/>
            <ac:cxnSpMk id="65" creationId="{0BD974E7-ACB3-4FE5-92A8-31FA4569BD5A}"/>
          </ac:cxnSpMkLst>
        </pc:cxnChg>
        <pc:cxnChg chg="del mod">
          <ac:chgData name="Hamlet Markarian" userId="4926d2b407f31d77" providerId="LiveId" clId="{8CC21585-5D04-443B-8819-59CEF534AFDF}" dt="2020-04-10T09:19:05.354" v="575" actId="478"/>
          <ac:cxnSpMkLst>
            <pc:docMk/>
            <pc:sldMk cId="381638226" sldId="1459"/>
            <ac:cxnSpMk id="69" creationId="{7CD38E59-FCF5-4708-8317-90026B53D51E}"/>
          </ac:cxnSpMkLst>
        </pc:cxnChg>
      </pc:sldChg>
      <pc:sldChg chg="addSp delSp modSp add">
        <pc:chgData name="Hamlet Markarian" userId="4926d2b407f31d77" providerId="LiveId" clId="{8CC21585-5D04-443B-8819-59CEF534AFDF}" dt="2020-04-10T09:43:21.625" v="1026" actId="1036"/>
        <pc:sldMkLst>
          <pc:docMk/>
          <pc:sldMk cId="894157079" sldId="1460"/>
        </pc:sldMkLst>
        <pc:spChg chg="add mod">
          <ac:chgData name="Hamlet Markarian" userId="4926d2b407f31d77" providerId="LiveId" clId="{8CC21585-5D04-443B-8819-59CEF534AFDF}" dt="2020-04-10T09:43:04.648" v="1021" actId="14100"/>
          <ac:spMkLst>
            <pc:docMk/>
            <pc:sldMk cId="894157079" sldId="1460"/>
            <ac:spMk id="6" creationId="{6078BDF8-F413-4BD9-8319-2B416ABA2535}"/>
          </ac:spMkLst>
        </pc:spChg>
        <pc:spChg chg="add mod">
          <ac:chgData name="Hamlet Markarian" userId="4926d2b407f31d77" providerId="LiveId" clId="{8CC21585-5D04-443B-8819-59CEF534AFDF}" dt="2020-04-10T09:38:10.345" v="906" actId="1076"/>
          <ac:spMkLst>
            <pc:docMk/>
            <pc:sldMk cId="894157079" sldId="1460"/>
            <ac:spMk id="7" creationId="{5104AB3E-CB08-4420-B16C-D2F69B550214}"/>
          </ac:spMkLst>
        </pc:spChg>
        <pc:spChg chg="add mod">
          <ac:chgData name="Hamlet Markarian" userId="4926d2b407f31d77" providerId="LiveId" clId="{8CC21585-5D04-443B-8819-59CEF534AFDF}" dt="2020-04-10T09:42:37.572" v="1020" actId="20577"/>
          <ac:spMkLst>
            <pc:docMk/>
            <pc:sldMk cId="894157079" sldId="1460"/>
            <ac:spMk id="8" creationId="{FA409220-4109-4E16-B5A7-C86DE6F2ABF4}"/>
          </ac:spMkLst>
        </pc:spChg>
        <pc:spChg chg="add mod">
          <ac:chgData name="Hamlet Markarian" userId="4926d2b407f31d77" providerId="LiveId" clId="{8CC21585-5D04-443B-8819-59CEF534AFDF}" dt="2020-04-10T09:37:49.640" v="896" actId="164"/>
          <ac:spMkLst>
            <pc:docMk/>
            <pc:sldMk cId="894157079" sldId="1460"/>
            <ac:spMk id="10" creationId="{31A5F4A2-7D85-4588-8F84-E0F7430866A8}"/>
          </ac:spMkLst>
        </pc:spChg>
        <pc:spChg chg="add mod">
          <ac:chgData name="Hamlet Markarian" userId="4926d2b407f31d77" providerId="LiveId" clId="{8CC21585-5D04-443B-8819-59CEF534AFDF}" dt="2020-04-10T09:43:21.625" v="1026" actId="1036"/>
          <ac:spMkLst>
            <pc:docMk/>
            <pc:sldMk cId="894157079" sldId="1460"/>
            <ac:spMk id="11" creationId="{45DC03E6-4173-4320-8DD7-AFA2F5D3357F}"/>
          </ac:spMkLst>
        </pc:spChg>
        <pc:spChg chg="add mod">
          <ac:chgData name="Hamlet Markarian" userId="4926d2b407f31d77" providerId="LiveId" clId="{8CC21585-5D04-443B-8819-59CEF534AFDF}" dt="2020-04-10T09:37:48.122" v="895" actId="571"/>
          <ac:spMkLst>
            <pc:docMk/>
            <pc:sldMk cId="894157079" sldId="1460"/>
            <ac:spMk id="14" creationId="{0B06776E-306A-448E-AADF-7A8E80EE102F}"/>
          </ac:spMkLst>
        </pc:spChg>
        <pc:spChg chg="mod">
          <ac:chgData name="Hamlet Markarian" userId="4926d2b407f31d77" providerId="LiveId" clId="{8CC21585-5D04-443B-8819-59CEF534AFDF}" dt="2020-04-10T09:31:54.333" v="768" actId="20577"/>
          <ac:spMkLst>
            <pc:docMk/>
            <pc:sldMk cId="894157079" sldId="1460"/>
            <ac:spMk id="16" creationId="{51A55428-D23F-4777-96FE-D91E0B26310D}"/>
          </ac:spMkLst>
        </pc:spChg>
        <pc:spChg chg="add mod">
          <ac:chgData name="Hamlet Markarian" userId="4926d2b407f31d77" providerId="LiveId" clId="{8CC21585-5D04-443B-8819-59CEF534AFDF}" dt="2020-04-10T09:37:48.122" v="895" actId="571"/>
          <ac:spMkLst>
            <pc:docMk/>
            <pc:sldMk cId="894157079" sldId="1460"/>
            <ac:spMk id="17" creationId="{D4D0BA63-B4E7-443D-8FDF-FF72E47967BC}"/>
          </ac:spMkLst>
        </pc:spChg>
        <pc:spChg chg="add mod">
          <ac:chgData name="Hamlet Markarian" userId="4926d2b407f31d77" providerId="LiveId" clId="{8CC21585-5D04-443B-8819-59CEF534AFDF}" dt="2020-04-10T09:37:47.707" v="894" actId="571"/>
          <ac:spMkLst>
            <pc:docMk/>
            <pc:sldMk cId="894157079" sldId="1460"/>
            <ac:spMk id="20" creationId="{0F2D694D-0EE5-494B-828E-96007640630B}"/>
          </ac:spMkLst>
        </pc:spChg>
        <pc:spChg chg="add mod">
          <ac:chgData name="Hamlet Markarian" userId="4926d2b407f31d77" providerId="LiveId" clId="{8CC21585-5D04-443B-8819-59CEF534AFDF}" dt="2020-04-10T09:37:47.707" v="894" actId="571"/>
          <ac:spMkLst>
            <pc:docMk/>
            <pc:sldMk cId="894157079" sldId="1460"/>
            <ac:spMk id="22" creationId="{99D458A4-74C1-4894-AF4D-5FE0B64F80FA}"/>
          </ac:spMkLst>
        </pc:spChg>
        <pc:spChg chg="add mod">
          <ac:chgData name="Hamlet Markarian" userId="4926d2b407f31d77" providerId="LiveId" clId="{8CC21585-5D04-443B-8819-59CEF534AFDF}" dt="2020-04-10T09:37:47.428" v="893" actId="571"/>
          <ac:spMkLst>
            <pc:docMk/>
            <pc:sldMk cId="894157079" sldId="1460"/>
            <ac:spMk id="24" creationId="{2865E7FD-885F-4EB7-9A85-6DB44F256739}"/>
          </ac:spMkLst>
        </pc:spChg>
        <pc:spChg chg="add mod">
          <ac:chgData name="Hamlet Markarian" userId="4926d2b407f31d77" providerId="LiveId" clId="{8CC21585-5D04-443B-8819-59CEF534AFDF}" dt="2020-04-10T09:37:47.428" v="893" actId="571"/>
          <ac:spMkLst>
            <pc:docMk/>
            <pc:sldMk cId="894157079" sldId="1460"/>
            <ac:spMk id="26" creationId="{5CF59869-641A-4688-9E7D-9A8D77ED153A}"/>
          </ac:spMkLst>
        </pc:spChg>
        <pc:spChg chg="add mod">
          <ac:chgData name="Hamlet Markarian" userId="4926d2b407f31d77" providerId="LiveId" clId="{8CC21585-5D04-443B-8819-59CEF534AFDF}" dt="2020-04-10T09:37:47.138" v="892" actId="571"/>
          <ac:spMkLst>
            <pc:docMk/>
            <pc:sldMk cId="894157079" sldId="1460"/>
            <ac:spMk id="28" creationId="{8C870151-173F-4F0C-BC76-194EB6AB0813}"/>
          </ac:spMkLst>
        </pc:spChg>
        <pc:spChg chg="add mod">
          <ac:chgData name="Hamlet Markarian" userId="4926d2b407f31d77" providerId="LiveId" clId="{8CC21585-5D04-443B-8819-59CEF534AFDF}" dt="2020-04-10T09:37:47.138" v="892" actId="571"/>
          <ac:spMkLst>
            <pc:docMk/>
            <pc:sldMk cId="894157079" sldId="1460"/>
            <ac:spMk id="31" creationId="{500D771D-2A2C-455C-9B8C-1F7E01A4AC1B}"/>
          </ac:spMkLst>
        </pc:spChg>
        <pc:spChg chg="mod">
          <ac:chgData name="Hamlet Markarian" userId="4926d2b407f31d77" providerId="LiveId" clId="{8CC21585-5D04-443B-8819-59CEF534AFDF}" dt="2020-04-10T09:40:26.681" v="940" actId="20577"/>
          <ac:spMkLst>
            <pc:docMk/>
            <pc:sldMk cId="894157079" sldId="1460"/>
            <ac:spMk id="34" creationId="{A8447F75-0CB7-4734-BD3C-5EDE55E474C8}"/>
          </ac:spMkLst>
        </pc:spChg>
        <pc:spChg chg="mod">
          <ac:chgData name="Hamlet Markarian" userId="4926d2b407f31d77" providerId="LiveId" clId="{8CC21585-5D04-443B-8819-59CEF534AFDF}" dt="2020-04-10T09:38:46.628" v="914" actId="20577"/>
          <ac:spMkLst>
            <pc:docMk/>
            <pc:sldMk cId="894157079" sldId="1460"/>
            <ac:spMk id="36" creationId="{B9CEC1D9-8E99-42D4-9A29-5C144015C32D}"/>
          </ac:spMkLst>
        </pc:spChg>
        <pc:spChg chg="mod">
          <ac:chgData name="Hamlet Markarian" userId="4926d2b407f31d77" providerId="LiveId" clId="{8CC21585-5D04-443B-8819-59CEF534AFDF}" dt="2020-04-10T09:42:28.012" v="1017" actId="20577"/>
          <ac:spMkLst>
            <pc:docMk/>
            <pc:sldMk cId="894157079" sldId="1460"/>
            <ac:spMk id="39" creationId="{2CAAC191-5E06-415A-8309-DFDC75EAFC49}"/>
          </ac:spMkLst>
        </pc:spChg>
        <pc:spChg chg="mod">
          <ac:chgData name="Hamlet Markarian" userId="4926d2b407f31d77" providerId="LiveId" clId="{8CC21585-5D04-443B-8819-59CEF534AFDF}" dt="2020-04-10T09:39:17.352" v="924" actId="20577"/>
          <ac:spMkLst>
            <pc:docMk/>
            <pc:sldMk cId="894157079" sldId="1460"/>
            <ac:spMk id="41" creationId="{D3F7B039-990A-4FE0-8840-4D2BC4B888D3}"/>
          </ac:spMkLst>
        </pc:spChg>
        <pc:spChg chg="mod">
          <ac:chgData name="Hamlet Markarian" userId="4926d2b407f31d77" providerId="LiveId" clId="{8CC21585-5D04-443B-8819-59CEF534AFDF}" dt="2020-04-10T09:39:50.466" v="934" actId="20577"/>
          <ac:spMkLst>
            <pc:docMk/>
            <pc:sldMk cId="894157079" sldId="1460"/>
            <ac:spMk id="44" creationId="{B3FDD5FA-8335-42B4-85A0-ECDA585B1FA5}"/>
          </ac:spMkLst>
        </pc:spChg>
        <pc:spChg chg="mod">
          <ac:chgData name="Hamlet Markarian" userId="4926d2b407f31d77" providerId="LiveId" clId="{8CC21585-5D04-443B-8819-59CEF534AFDF}" dt="2020-04-10T09:39:56.499" v="936" actId="20577"/>
          <ac:spMkLst>
            <pc:docMk/>
            <pc:sldMk cId="894157079" sldId="1460"/>
            <ac:spMk id="47" creationId="{86FFAAA1-18F0-4FB2-A7CD-8477BC12B3FF}"/>
          </ac:spMkLst>
        </pc:spChg>
        <pc:spChg chg="mod">
          <ac:chgData name="Hamlet Markarian" userId="4926d2b407f31d77" providerId="LiveId" clId="{8CC21585-5D04-443B-8819-59CEF534AFDF}" dt="2020-04-10T09:40:11.185" v="938" actId="6549"/>
          <ac:spMkLst>
            <pc:docMk/>
            <pc:sldMk cId="894157079" sldId="1460"/>
            <ac:spMk id="50" creationId="{2B6E385B-5F43-45EC-8758-D8BF60935721}"/>
          </ac:spMkLst>
        </pc:spChg>
        <pc:spChg chg="mod">
          <ac:chgData name="Hamlet Markarian" userId="4926d2b407f31d77" providerId="LiveId" clId="{8CC21585-5D04-443B-8819-59CEF534AFDF}" dt="2020-04-10T09:40:17.703" v="939" actId="20577"/>
          <ac:spMkLst>
            <pc:docMk/>
            <pc:sldMk cId="894157079" sldId="1460"/>
            <ac:spMk id="52" creationId="{73ADF495-AB2D-47A2-8D23-70F07A52979D}"/>
          </ac:spMkLst>
        </pc:spChg>
        <pc:spChg chg="add mod">
          <ac:chgData name="Hamlet Markarian" userId="4926d2b407f31d77" providerId="LiveId" clId="{8CC21585-5D04-443B-8819-59CEF534AFDF}" dt="2020-04-10T09:43:04.648" v="1021" actId="14100"/>
          <ac:spMkLst>
            <pc:docMk/>
            <pc:sldMk cId="894157079" sldId="1460"/>
            <ac:spMk id="54" creationId="{B13A71EC-DD6B-4196-A7B9-B0BE3AAD17DA}"/>
          </ac:spMkLst>
        </pc:spChg>
        <pc:spChg chg="add mod">
          <ac:chgData name="Hamlet Markarian" userId="4926d2b407f31d77" providerId="LiveId" clId="{8CC21585-5D04-443B-8819-59CEF534AFDF}" dt="2020-04-10T09:43:04.648" v="1021" actId="14100"/>
          <ac:spMkLst>
            <pc:docMk/>
            <pc:sldMk cId="894157079" sldId="1460"/>
            <ac:spMk id="55" creationId="{2584D3F0-31EB-4B00-AF81-BFC5AE08B638}"/>
          </ac:spMkLst>
        </pc:spChg>
        <pc:spChg chg="add mod">
          <ac:chgData name="Hamlet Markarian" userId="4926d2b407f31d77" providerId="LiveId" clId="{8CC21585-5D04-443B-8819-59CEF534AFDF}" dt="2020-04-10T09:43:04.648" v="1021" actId="14100"/>
          <ac:spMkLst>
            <pc:docMk/>
            <pc:sldMk cId="894157079" sldId="1460"/>
            <ac:spMk id="56" creationId="{A97B79EF-B586-44B0-A602-D03B54A6B092}"/>
          </ac:spMkLst>
        </pc:spChg>
        <pc:spChg chg="add mod">
          <ac:chgData name="Hamlet Markarian" userId="4926d2b407f31d77" providerId="LiveId" clId="{8CC21585-5D04-443B-8819-59CEF534AFDF}" dt="2020-04-10T09:43:04.648" v="1021" actId="14100"/>
          <ac:spMkLst>
            <pc:docMk/>
            <pc:sldMk cId="894157079" sldId="1460"/>
            <ac:spMk id="57" creationId="{6AFEDEEB-AB5D-41EF-B5D8-B3E0CD4584DD}"/>
          </ac:spMkLst>
        </pc:spChg>
        <pc:grpChg chg="add mod">
          <ac:chgData name="Hamlet Markarian" userId="4926d2b407f31d77" providerId="LiveId" clId="{8CC21585-5D04-443B-8819-59CEF534AFDF}" dt="2020-04-10T09:38:19.958" v="909" actId="465"/>
          <ac:grpSpMkLst>
            <pc:docMk/>
            <pc:sldMk cId="894157079" sldId="1460"/>
            <ac:grpSpMk id="5" creationId="{B47CFD92-C4D9-4719-85BE-E2ABEE97CC30}"/>
          </ac:grpSpMkLst>
        </pc:grpChg>
        <pc:grpChg chg="add mod">
          <ac:chgData name="Hamlet Markarian" userId="4926d2b407f31d77" providerId="LiveId" clId="{8CC21585-5D04-443B-8819-59CEF534AFDF}" dt="2020-04-10T09:38:19.958" v="909" actId="465"/>
          <ac:grpSpMkLst>
            <pc:docMk/>
            <pc:sldMk cId="894157079" sldId="1460"/>
            <ac:grpSpMk id="33" creationId="{1632FAEE-9FF4-4072-B63A-9DED23359B50}"/>
          </ac:grpSpMkLst>
        </pc:grpChg>
        <pc:grpChg chg="add mod">
          <ac:chgData name="Hamlet Markarian" userId="4926d2b407f31d77" providerId="LiveId" clId="{8CC21585-5D04-443B-8819-59CEF534AFDF}" dt="2020-04-10T09:38:19.958" v="909" actId="465"/>
          <ac:grpSpMkLst>
            <pc:docMk/>
            <pc:sldMk cId="894157079" sldId="1460"/>
            <ac:grpSpMk id="38" creationId="{6196F202-50EC-4DD7-8FA6-6982EAE28966}"/>
          </ac:grpSpMkLst>
        </pc:grpChg>
        <pc:grpChg chg="add mod">
          <ac:chgData name="Hamlet Markarian" userId="4926d2b407f31d77" providerId="LiveId" clId="{8CC21585-5D04-443B-8819-59CEF534AFDF}" dt="2020-04-10T09:38:19.958" v="909" actId="465"/>
          <ac:grpSpMkLst>
            <pc:docMk/>
            <pc:sldMk cId="894157079" sldId="1460"/>
            <ac:grpSpMk id="43" creationId="{149959F4-7620-42BB-9A5D-2E7BF3CF31E9}"/>
          </ac:grpSpMkLst>
        </pc:grpChg>
        <pc:grpChg chg="add mod">
          <ac:chgData name="Hamlet Markarian" userId="4926d2b407f31d77" providerId="LiveId" clId="{8CC21585-5D04-443B-8819-59CEF534AFDF}" dt="2020-04-10T09:38:19.958" v="909" actId="465"/>
          <ac:grpSpMkLst>
            <pc:docMk/>
            <pc:sldMk cId="894157079" sldId="1460"/>
            <ac:grpSpMk id="49" creationId="{53BF75FE-560D-436F-A2FE-5806D7F69A9A}"/>
          </ac:grpSpMkLst>
        </pc:grpChg>
        <pc:graphicFrameChg chg="del">
          <ac:chgData name="Hamlet Markarian" userId="4926d2b407f31d77" providerId="LiveId" clId="{8CC21585-5D04-443B-8819-59CEF534AFDF}" dt="2020-04-10T09:31:59.218" v="769" actId="478"/>
          <ac:graphicFrameMkLst>
            <pc:docMk/>
            <pc:sldMk cId="894157079" sldId="1460"/>
            <ac:graphicFrameMk id="45" creationId="{7F0BCA57-A512-465C-808D-C0722420C7BA}"/>
          </ac:graphicFrameMkLst>
        </pc:graphicFrameChg>
        <pc:picChg chg="add mod">
          <ac:chgData name="Hamlet Markarian" userId="4926d2b407f31d77" providerId="LiveId" clId="{8CC21585-5D04-443B-8819-59CEF534AFDF}" dt="2020-04-10T09:37:49.640" v="896" actId="164"/>
          <ac:picMkLst>
            <pc:docMk/>
            <pc:sldMk cId="894157079" sldId="1460"/>
            <ac:picMk id="9" creationId="{EAB2C0D8-63C4-40C1-A4AD-D889004E69E4}"/>
          </ac:picMkLst>
        </pc:picChg>
        <pc:picChg chg="add mod">
          <ac:chgData name="Hamlet Markarian" userId="4926d2b407f31d77" providerId="LiveId" clId="{8CC21585-5D04-443B-8819-59CEF534AFDF}" dt="2020-04-10T09:37:48.122" v="895" actId="571"/>
          <ac:picMkLst>
            <pc:docMk/>
            <pc:sldMk cId="894157079" sldId="1460"/>
            <ac:picMk id="15" creationId="{1DFFD4C4-E0D4-4568-BD7A-706080A9A589}"/>
          </ac:picMkLst>
        </pc:picChg>
        <pc:picChg chg="add mod">
          <ac:chgData name="Hamlet Markarian" userId="4926d2b407f31d77" providerId="LiveId" clId="{8CC21585-5D04-443B-8819-59CEF534AFDF}" dt="2020-04-10T09:37:47.707" v="894" actId="571"/>
          <ac:picMkLst>
            <pc:docMk/>
            <pc:sldMk cId="894157079" sldId="1460"/>
            <ac:picMk id="21" creationId="{4AF9D3BB-FCC3-48C7-930F-C0625B9D3DD2}"/>
          </ac:picMkLst>
        </pc:picChg>
        <pc:picChg chg="add mod">
          <ac:chgData name="Hamlet Markarian" userId="4926d2b407f31d77" providerId="LiveId" clId="{8CC21585-5D04-443B-8819-59CEF534AFDF}" dt="2020-04-10T09:37:47.428" v="893" actId="571"/>
          <ac:picMkLst>
            <pc:docMk/>
            <pc:sldMk cId="894157079" sldId="1460"/>
            <ac:picMk id="25" creationId="{AFF962B6-003B-4282-9118-511FAD0BA255}"/>
          </ac:picMkLst>
        </pc:picChg>
        <pc:picChg chg="add mod">
          <ac:chgData name="Hamlet Markarian" userId="4926d2b407f31d77" providerId="LiveId" clId="{8CC21585-5D04-443B-8819-59CEF534AFDF}" dt="2020-04-10T09:37:47.138" v="892" actId="571"/>
          <ac:picMkLst>
            <pc:docMk/>
            <pc:sldMk cId="894157079" sldId="1460"/>
            <ac:picMk id="29" creationId="{804EA96E-6FF9-4414-A154-E5854C6DADC7}"/>
          </ac:picMkLst>
        </pc:picChg>
        <pc:cxnChg chg="add mod">
          <ac:chgData name="Hamlet Markarian" userId="4926d2b407f31d77" providerId="LiveId" clId="{8CC21585-5D04-443B-8819-59CEF534AFDF}" dt="2020-04-10T09:37:49.640" v="896" actId="164"/>
          <ac:cxnSpMkLst>
            <pc:docMk/>
            <pc:sldMk cId="894157079" sldId="1460"/>
            <ac:cxnSpMk id="4" creationId="{1EFEEE03-CA59-4BFF-AF02-FF01CE393C74}"/>
          </ac:cxnSpMkLst>
        </pc:cxnChg>
        <pc:cxnChg chg="add mod">
          <ac:chgData name="Hamlet Markarian" userId="4926d2b407f31d77" providerId="LiveId" clId="{8CC21585-5D04-443B-8819-59CEF534AFDF}" dt="2020-04-10T09:37:48.122" v="895" actId="571"/>
          <ac:cxnSpMkLst>
            <pc:docMk/>
            <pc:sldMk cId="894157079" sldId="1460"/>
            <ac:cxnSpMk id="18" creationId="{678EE064-84AB-48BB-A1FA-0A1FD40B4E27}"/>
          </ac:cxnSpMkLst>
        </pc:cxnChg>
        <pc:cxnChg chg="add mod">
          <ac:chgData name="Hamlet Markarian" userId="4926d2b407f31d77" providerId="LiveId" clId="{8CC21585-5D04-443B-8819-59CEF534AFDF}" dt="2020-04-10T09:37:47.707" v="894" actId="571"/>
          <ac:cxnSpMkLst>
            <pc:docMk/>
            <pc:sldMk cId="894157079" sldId="1460"/>
            <ac:cxnSpMk id="23" creationId="{7D048221-9528-4882-ABF9-BC7E887F962D}"/>
          </ac:cxnSpMkLst>
        </pc:cxnChg>
        <pc:cxnChg chg="add mod">
          <ac:chgData name="Hamlet Markarian" userId="4926d2b407f31d77" providerId="LiveId" clId="{8CC21585-5D04-443B-8819-59CEF534AFDF}" dt="2020-04-10T09:37:47.428" v="893" actId="571"/>
          <ac:cxnSpMkLst>
            <pc:docMk/>
            <pc:sldMk cId="894157079" sldId="1460"/>
            <ac:cxnSpMk id="27" creationId="{A1D8AE88-EA63-4807-8321-E5C8530F0F11}"/>
          </ac:cxnSpMkLst>
        </pc:cxnChg>
        <pc:cxnChg chg="add mod">
          <ac:chgData name="Hamlet Markarian" userId="4926d2b407f31d77" providerId="LiveId" clId="{8CC21585-5D04-443B-8819-59CEF534AFDF}" dt="2020-04-10T09:37:47.138" v="892" actId="571"/>
          <ac:cxnSpMkLst>
            <pc:docMk/>
            <pc:sldMk cId="894157079" sldId="1460"/>
            <ac:cxnSpMk id="32" creationId="{9090342C-8C21-4354-9F44-EF29D43C48F9}"/>
          </ac:cxnSpMkLst>
        </pc:cxnChg>
      </pc:sldChg>
      <pc:sldChg chg="delSp modSp add">
        <pc:chgData name="Hamlet Markarian" userId="4926d2b407f31d77" providerId="LiveId" clId="{8CC21585-5D04-443B-8819-59CEF534AFDF}" dt="2020-04-10T09:48:55.328" v="1077" actId="14100"/>
        <pc:sldMkLst>
          <pc:docMk/>
          <pc:sldMk cId="3052411531" sldId="1461"/>
        </pc:sldMkLst>
        <pc:spChg chg="mod ord">
          <ac:chgData name="Hamlet Markarian" userId="4926d2b407f31d77" providerId="LiveId" clId="{8CC21585-5D04-443B-8819-59CEF534AFDF}" dt="2020-04-10T09:48:55.328" v="1077" actId="14100"/>
          <ac:spMkLst>
            <pc:docMk/>
            <pc:sldMk cId="3052411531" sldId="1461"/>
            <ac:spMk id="6" creationId="{6078BDF8-F413-4BD9-8319-2B416ABA2535}"/>
          </ac:spMkLst>
        </pc:spChg>
        <pc:spChg chg="ord">
          <ac:chgData name="Hamlet Markarian" userId="4926d2b407f31d77" providerId="LiveId" clId="{8CC21585-5D04-443B-8819-59CEF534AFDF}" dt="2020-04-10T09:45:59.385" v="1040" actId="167"/>
          <ac:spMkLst>
            <pc:docMk/>
            <pc:sldMk cId="3052411531" sldId="1461"/>
            <ac:spMk id="7" creationId="{5104AB3E-CB08-4420-B16C-D2F69B550214}"/>
          </ac:spMkLst>
        </pc:spChg>
        <pc:spChg chg="mod">
          <ac:chgData name="Hamlet Markarian" userId="4926d2b407f31d77" providerId="LiveId" clId="{8CC21585-5D04-443B-8819-59CEF534AFDF}" dt="2020-04-10T09:44:45.745" v="1039" actId="6549"/>
          <ac:spMkLst>
            <pc:docMk/>
            <pc:sldMk cId="3052411531" sldId="1461"/>
            <ac:spMk id="8" creationId="{FA409220-4109-4E16-B5A7-C86DE6F2ABF4}"/>
          </ac:spMkLst>
        </pc:spChg>
        <pc:spChg chg="mod">
          <ac:chgData name="Hamlet Markarian" userId="4926d2b407f31d77" providerId="LiveId" clId="{8CC21585-5D04-443B-8819-59CEF534AFDF}" dt="2020-04-10T09:46:02.403" v="1042" actId="20577"/>
          <ac:spMkLst>
            <pc:docMk/>
            <pc:sldMk cId="3052411531" sldId="1461"/>
            <ac:spMk id="10" creationId="{31A5F4A2-7D85-4588-8F84-E0F7430866A8}"/>
          </ac:spMkLst>
        </pc:spChg>
        <pc:spChg chg="del">
          <ac:chgData name="Hamlet Markarian" userId="4926d2b407f31d77" providerId="LiveId" clId="{8CC21585-5D04-443B-8819-59CEF534AFDF}" dt="2020-04-10T09:46:07.144" v="1043" actId="478"/>
          <ac:spMkLst>
            <pc:docMk/>
            <pc:sldMk cId="3052411531" sldId="1461"/>
            <ac:spMk id="11" creationId="{45DC03E6-4173-4320-8DD7-AFA2F5D3357F}"/>
          </ac:spMkLst>
        </pc:spChg>
        <pc:spChg chg="mod">
          <ac:chgData name="Hamlet Markarian" userId="4926d2b407f31d77" providerId="LiveId" clId="{8CC21585-5D04-443B-8819-59CEF534AFDF}" dt="2020-04-10T09:44:06.874" v="1033" actId="207"/>
          <ac:spMkLst>
            <pc:docMk/>
            <pc:sldMk cId="3052411531" sldId="1461"/>
            <ac:spMk id="16" creationId="{51A55428-D23F-4777-96FE-D91E0B26310D}"/>
          </ac:spMkLst>
        </pc:spChg>
        <pc:spChg chg="ord">
          <ac:chgData name="Hamlet Markarian" userId="4926d2b407f31d77" providerId="LiveId" clId="{8CC21585-5D04-443B-8819-59CEF534AFDF}" dt="2020-04-10T09:45:59.385" v="1040" actId="167"/>
          <ac:spMkLst>
            <pc:docMk/>
            <pc:sldMk cId="3052411531" sldId="1461"/>
            <ac:spMk id="19" creationId="{42101231-1855-46EE-A3D9-B84E75ACB56A}"/>
          </ac:spMkLst>
        </pc:spChg>
        <pc:spChg chg="mod">
          <ac:chgData name="Hamlet Markarian" userId="4926d2b407f31d77" providerId="LiveId" clId="{8CC21585-5D04-443B-8819-59CEF534AFDF}" dt="2020-04-10T09:46:42.988" v="1050" actId="20577"/>
          <ac:spMkLst>
            <pc:docMk/>
            <pc:sldMk cId="3052411531" sldId="1461"/>
            <ac:spMk id="34" creationId="{A8447F75-0CB7-4734-BD3C-5EDE55E474C8}"/>
          </ac:spMkLst>
        </pc:spChg>
        <pc:spChg chg="mod">
          <ac:chgData name="Hamlet Markarian" userId="4926d2b407f31d77" providerId="LiveId" clId="{8CC21585-5D04-443B-8819-59CEF534AFDF}" dt="2020-04-10T09:47:46.235" v="1065" actId="20577"/>
          <ac:spMkLst>
            <pc:docMk/>
            <pc:sldMk cId="3052411531" sldId="1461"/>
            <ac:spMk id="36" creationId="{B9CEC1D9-8E99-42D4-9A29-5C144015C32D}"/>
          </ac:spMkLst>
        </pc:spChg>
        <pc:spChg chg="mod">
          <ac:chgData name="Hamlet Markarian" userId="4926d2b407f31d77" providerId="LiveId" clId="{8CC21585-5D04-443B-8819-59CEF534AFDF}" dt="2020-04-10T09:47:09.692" v="1055" actId="20577"/>
          <ac:spMkLst>
            <pc:docMk/>
            <pc:sldMk cId="3052411531" sldId="1461"/>
            <ac:spMk id="39" creationId="{2CAAC191-5E06-415A-8309-DFDC75EAFC49}"/>
          </ac:spMkLst>
        </pc:spChg>
        <pc:spChg chg="mod">
          <ac:chgData name="Hamlet Markarian" userId="4926d2b407f31d77" providerId="LiveId" clId="{8CC21585-5D04-443B-8819-59CEF534AFDF}" dt="2020-04-10T09:47:50.123" v="1067" actId="20577"/>
          <ac:spMkLst>
            <pc:docMk/>
            <pc:sldMk cId="3052411531" sldId="1461"/>
            <ac:spMk id="41" creationId="{D3F7B039-990A-4FE0-8840-4D2BC4B888D3}"/>
          </ac:spMkLst>
        </pc:spChg>
        <pc:spChg chg="mod">
          <ac:chgData name="Hamlet Markarian" userId="4926d2b407f31d77" providerId="LiveId" clId="{8CC21585-5D04-443B-8819-59CEF534AFDF}" dt="2020-04-10T09:47:31.442" v="1062" actId="20577"/>
          <ac:spMkLst>
            <pc:docMk/>
            <pc:sldMk cId="3052411531" sldId="1461"/>
            <ac:spMk id="44" creationId="{B3FDD5FA-8335-42B4-85A0-ECDA585B1FA5}"/>
          </ac:spMkLst>
        </pc:spChg>
        <pc:spChg chg="mod">
          <ac:chgData name="Hamlet Markarian" userId="4926d2b407f31d77" providerId="LiveId" clId="{8CC21585-5D04-443B-8819-59CEF534AFDF}" dt="2020-04-10T09:47:55.611" v="1069" actId="20577"/>
          <ac:spMkLst>
            <pc:docMk/>
            <pc:sldMk cId="3052411531" sldId="1461"/>
            <ac:spMk id="47" creationId="{86FFAAA1-18F0-4FB2-A7CD-8477BC12B3FF}"/>
          </ac:spMkLst>
        </pc:spChg>
        <pc:spChg chg="mod">
          <ac:chgData name="Hamlet Markarian" userId="4926d2b407f31d77" providerId="LiveId" clId="{8CC21585-5D04-443B-8819-59CEF534AFDF}" dt="2020-04-10T09:44:33.448" v="1037" actId="242"/>
          <ac:spMkLst>
            <pc:docMk/>
            <pc:sldMk cId="3052411531" sldId="1461"/>
            <ac:spMk id="50" creationId="{2B6E385B-5F43-45EC-8758-D8BF60935721}"/>
          </ac:spMkLst>
        </pc:spChg>
        <pc:spChg chg="mod ord">
          <ac:chgData name="Hamlet Markarian" userId="4926d2b407f31d77" providerId="LiveId" clId="{8CC21585-5D04-443B-8819-59CEF534AFDF}" dt="2020-04-10T09:48:55.328" v="1077" actId="14100"/>
          <ac:spMkLst>
            <pc:docMk/>
            <pc:sldMk cId="3052411531" sldId="1461"/>
            <ac:spMk id="54" creationId="{B13A71EC-DD6B-4196-A7B9-B0BE3AAD17DA}"/>
          </ac:spMkLst>
        </pc:spChg>
        <pc:spChg chg="mod ord">
          <ac:chgData name="Hamlet Markarian" userId="4926d2b407f31d77" providerId="LiveId" clId="{8CC21585-5D04-443B-8819-59CEF534AFDF}" dt="2020-04-10T09:48:55.328" v="1077" actId="14100"/>
          <ac:spMkLst>
            <pc:docMk/>
            <pc:sldMk cId="3052411531" sldId="1461"/>
            <ac:spMk id="55" creationId="{2584D3F0-31EB-4B00-AF81-BFC5AE08B638}"/>
          </ac:spMkLst>
        </pc:spChg>
        <pc:spChg chg="mod ord">
          <ac:chgData name="Hamlet Markarian" userId="4926d2b407f31d77" providerId="LiveId" clId="{8CC21585-5D04-443B-8819-59CEF534AFDF}" dt="2020-04-10T09:48:55.328" v="1077" actId="14100"/>
          <ac:spMkLst>
            <pc:docMk/>
            <pc:sldMk cId="3052411531" sldId="1461"/>
            <ac:spMk id="56" creationId="{A97B79EF-B586-44B0-A602-D03B54A6B092}"/>
          </ac:spMkLst>
        </pc:spChg>
        <pc:spChg chg="del ord">
          <ac:chgData name="Hamlet Markarian" userId="4926d2b407f31d77" providerId="LiveId" clId="{8CC21585-5D04-443B-8819-59CEF534AFDF}" dt="2020-04-10T09:47:39.249" v="1063" actId="478"/>
          <ac:spMkLst>
            <pc:docMk/>
            <pc:sldMk cId="3052411531" sldId="1461"/>
            <ac:spMk id="57" creationId="{6AFEDEEB-AB5D-41EF-B5D8-B3E0CD4584DD}"/>
          </ac:spMkLst>
        </pc:spChg>
        <pc:grpChg chg="del">
          <ac:chgData name="Hamlet Markarian" userId="4926d2b407f31d77" providerId="LiveId" clId="{8CC21585-5D04-443B-8819-59CEF534AFDF}" dt="2020-04-10T09:47:39.249" v="1063" actId="478"/>
          <ac:grpSpMkLst>
            <pc:docMk/>
            <pc:sldMk cId="3052411531" sldId="1461"/>
            <ac:grpSpMk id="49" creationId="{53BF75FE-560D-436F-A2FE-5806D7F69A9A}"/>
          </ac:grpSpMkLst>
        </pc:grpChg>
      </pc:sldChg>
      <pc:sldChg chg="delSp modSp add ord">
        <pc:chgData name="Hamlet Markarian" userId="4926d2b407f31d77" providerId="LiveId" clId="{8CC21585-5D04-443B-8819-59CEF534AFDF}" dt="2020-04-10T09:56:50.313" v="1181" actId="478"/>
        <pc:sldMkLst>
          <pc:docMk/>
          <pc:sldMk cId="2940951150" sldId="1462"/>
        </pc:sldMkLst>
        <pc:spChg chg="mod ord">
          <ac:chgData name="Hamlet Markarian" userId="4926d2b407f31d77" providerId="LiveId" clId="{8CC21585-5D04-443B-8819-59CEF534AFDF}" dt="2020-04-10T09:55:32.756" v="1171" actId="14100"/>
          <ac:spMkLst>
            <pc:docMk/>
            <pc:sldMk cId="2940951150" sldId="1462"/>
            <ac:spMk id="6" creationId="{6078BDF8-F413-4BD9-8319-2B416ABA2535}"/>
          </ac:spMkLst>
        </pc:spChg>
        <pc:spChg chg="ord">
          <ac:chgData name="Hamlet Markarian" userId="4926d2b407f31d77" providerId="LiveId" clId="{8CC21585-5D04-443B-8819-59CEF534AFDF}" dt="2020-04-10T09:53:56.792" v="1126" actId="167"/>
          <ac:spMkLst>
            <pc:docMk/>
            <pc:sldMk cId="2940951150" sldId="1462"/>
            <ac:spMk id="7" creationId="{5104AB3E-CB08-4420-B16C-D2F69B550214}"/>
          </ac:spMkLst>
        </pc:spChg>
        <pc:spChg chg="mod">
          <ac:chgData name="Hamlet Markarian" userId="4926d2b407f31d77" providerId="LiveId" clId="{8CC21585-5D04-443B-8819-59CEF534AFDF}" dt="2020-04-10T09:55:41.776" v="1172" actId="20577"/>
          <ac:spMkLst>
            <pc:docMk/>
            <pc:sldMk cId="2940951150" sldId="1462"/>
            <ac:spMk id="8" creationId="{FA409220-4109-4E16-B5A7-C86DE6F2ABF4}"/>
          </ac:spMkLst>
        </pc:spChg>
        <pc:spChg chg="mod">
          <ac:chgData name="Hamlet Markarian" userId="4926d2b407f31d77" providerId="LiveId" clId="{8CC21585-5D04-443B-8819-59CEF534AFDF}" dt="2020-04-10T09:54:37.646" v="1159" actId="20577"/>
          <ac:spMkLst>
            <pc:docMk/>
            <pc:sldMk cId="2940951150" sldId="1462"/>
            <ac:spMk id="10" creationId="{31A5F4A2-7D85-4588-8F84-E0F7430866A8}"/>
          </ac:spMkLst>
        </pc:spChg>
        <pc:spChg chg="del">
          <ac:chgData name="Hamlet Markarian" userId="4926d2b407f31d77" providerId="LiveId" clId="{8CC21585-5D04-443B-8819-59CEF534AFDF}" dt="2020-04-10T09:56:50.313" v="1181" actId="478"/>
          <ac:spMkLst>
            <pc:docMk/>
            <pc:sldMk cId="2940951150" sldId="1462"/>
            <ac:spMk id="11" creationId="{45DC03E6-4173-4320-8DD7-AFA2F5D3357F}"/>
          </ac:spMkLst>
        </pc:spChg>
        <pc:spChg chg="mod">
          <ac:chgData name="Hamlet Markarian" userId="4926d2b407f31d77" providerId="LiveId" clId="{8CC21585-5D04-443B-8819-59CEF534AFDF}" dt="2020-04-10T09:51:16.924" v="1086" actId="20577"/>
          <ac:spMkLst>
            <pc:docMk/>
            <pc:sldMk cId="2940951150" sldId="1462"/>
            <ac:spMk id="16" creationId="{51A55428-D23F-4777-96FE-D91E0B26310D}"/>
          </ac:spMkLst>
        </pc:spChg>
        <pc:spChg chg="ord">
          <ac:chgData name="Hamlet Markarian" userId="4926d2b407f31d77" providerId="LiveId" clId="{8CC21585-5D04-443B-8819-59CEF534AFDF}" dt="2020-04-10T09:53:56.792" v="1126" actId="167"/>
          <ac:spMkLst>
            <pc:docMk/>
            <pc:sldMk cId="2940951150" sldId="1462"/>
            <ac:spMk id="19" creationId="{42101231-1855-46EE-A3D9-B84E75ACB56A}"/>
          </ac:spMkLst>
        </pc:spChg>
        <pc:spChg chg="mod">
          <ac:chgData name="Hamlet Markarian" userId="4926d2b407f31d77" providerId="LiveId" clId="{8CC21585-5D04-443B-8819-59CEF534AFDF}" dt="2020-04-10T09:55:44.291" v="1173" actId="20577"/>
          <ac:spMkLst>
            <pc:docMk/>
            <pc:sldMk cId="2940951150" sldId="1462"/>
            <ac:spMk id="34" creationId="{A8447F75-0CB7-4734-BD3C-5EDE55E474C8}"/>
          </ac:spMkLst>
        </pc:spChg>
        <pc:spChg chg="mod">
          <ac:chgData name="Hamlet Markarian" userId="4926d2b407f31d77" providerId="LiveId" clId="{8CC21585-5D04-443B-8819-59CEF534AFDF}" dt="2020-04-10T09:54:42.736" v="1160" actId="20577"/>
          <ac:spMkLst>
            <pc:docMk/>
            <pc:sldMk cId="2940951150" sldId="1462"/>
            <ac:spMk id="36" creationId="{B9CEC1D9-8E99-42D4-9A29-5C144015C32D}"/>
          </ac:spMkLst>
        </pc:spChg>
        <pc:spChg chg="mod">
          <ac:chgData name="Hamlet Markarian" userId="4926d2b407f31d77" providerId="LiveId" clId="{8CC21585-5D04-443B-8819-59CEF534AFDF}" dt="2020-04-10T09:53:02.494" v="1113" actId="20577"/>
          <ac:spMkLst>
            <pc:docMk/>
            <pc:sldMk cId="2940951150" sldId="1462"/>
            <ac:spMk id="39" creationId="{2CAAC191-5E06-415A-8309-DFDC75EAFC49}"/>
          </ac:spMkLst>
        </pc:spChg>
        <pc:spChg chg="mod">
          <ac:chgData name="Hamlet Markarian" userId="4926d2b407f31d77" providerId="LiveId" clId="{8CC21585-5D04-443B-8819-59CEF534AFDF}" dt="2020-04-10T09:54:46.555" v="1162" actId="20577"/>
          <ac:spMkLst>
            <pc:docMk/>
            <pc:sldMk cId="2940951150" sldId="1462"/>
            <ac:spMk id="41" creationId="{D3F7B039-990A-4FE0-8840-4D2BC4B888D3}"/>
          </ac:spMkLst>
        </pc:spChg>
        <pc:spChg chg="mod">
          <ac:chgData name="Hamlet Markarian" userId="4926d2b407f31d77" providerId="LiveId" clId="{8CC21585-5D04-443B-8819-59CEF534AFDF}" dt="2020-04-10T09:53:33.884" v="1124"/>
          <ac:spMkLst>
            <pc:docMk/>
            <pc:sldMk cId="2940951150" sldId="1462"/>
            <ac:spMk id="44" creationId="{B3FDD5FA-8335-42B4-85A0-ECDA585B1FA5}"/>
          </ac:spMkLst>
        </pc:spChg>
        <pc:spChg chg="mod">
          <ac:chgData name="Hamlet Markarian" userId="4926d2b407f31d77" providerId="LiveId" clId="{8CC21585-5D04-443B-8819-59CEF534AFDF}" dt="2020-04-10T09:54:49.651" v="1164" actId="20577"/>
          <ac:spMkLst>
            <pc:docMk/>
            <pc:sldMk cId="2940951150" sldId="1462"/>
            <ac:spMk id="47" creationId="{86FFAAA1-18F0-4FB2-A7CD-8477BC12B3FF}"/>
          </ac:spMkLst>
        </pc:spChg>
        <pc:spChg chg="mod ord">
          <ac:chgData name="Hamlet Markarian" userId="4926d2b407f31d77" providerId="LiveId" clId="{8CC21585-5D04-443B-8819-59CEF534AFDF}" dt="2020-04-10T09:55:32.756" v="1171" actId="14100"/>
          <ac:spMkLst>
            <pc:docMk/>
            <pc:sldMk cId="2940951150" sldId="1462"/>
            <ac:spMk id="54" creationId="{B13A71EC-DD6B-4196-A7B9-B0BE3AAD17DA}"/>
          </ac:spMkLst>
        </pc:spChg>
        <pc:spChg chg="mod ord">
          <ac:chgData name="Hamlet Markarian" userId="4926d2b407f31d77" providerId="LiveId" clId="{8CC21585-5D04-443B-8819-59CEF534AFDF}" dt="2020-04-10T09:55:32.756" v="1171" actId="14100"/>
          <ac:spMkLst>
            <pc:docMk/>
            <pc:sldMk cId="2940951150" sldId="1462"/>
            <ac:spMk id="55" creationId="{2584D3F0-31EB-4B00-AF81-BFC5AE08B638}"/>
          </ac:spMkLst>
        </pc:spChg>
        <pc:spChg chg="mod ord">
          <ac:chgData name="Hamlet Markarian" userId="4926d2b407f31d77" providerId="LiveId" clId="{8CC21585-5D04-443B-8819-59CEF534AFDF}" dt="2020-04-10T09:55:32.756" v="1171" actId="14100"/>
          <ac:spMkLst>
            <pc:docMk/>
            <pc:sldMk cId="2940951150" sldId="1462"/>
            <ac:spMk id="56" creationId="{A97B79EF-B586-44B0-A602-D03B54A6B092}"/>
          </ac:spMkLst>
        </pc:spChg>
        <pc:spChg chg="del">
          <ac:chgData name="Hamlet Markarian" userId="4926d2b407f31d77" providerId="LiveId" clId="{8CC21585-5D04-443B-8819-59CEF534AFDF}" dt="2020-04-10T09:53:43.665" v="1125" actId="478"/>
          <ac:spMkLst>
            <pc:docMk/>
            <pc:sldMk cId="2940951150" sldId="1462"/>
            <ac:spMk id="57" creationId="{6AFEDEEB-AB5D-41EF-B5D8-B3E0CD4584DD}"/>
          </ac:spMkLst>
        </pc:spChg>
        <pc:grpChg chg="del">
          <ac:chgData name="Hamlet Markarian" userId="4926d2b407f31d77" providerId="LiveId" clId="{8CC21585-5D04-443B-8819-59CEF534AFDF}" dt="2020-04-10T09:53:43.665" v="1125" actId="478"/>
          <ac:grpSpMkLst>
            <pc:docMk/>
            <pc:sldMk cId="2940951150" sldId="1462"/>
            <ac:grpSpMk id="49" creationId="{53BF75FE-560D-436F-A2FE-5806D7F69A9A}"/>
          </ac:grpSpMkLst>
        </pc:grpChg>
        <pc:picChg chg="mod">
          <ac:chgData name="Hamlet Markarian" userId="4926d2b407f31d77" providerId="LiveId" clId="{8CC21585-5D04-443B-8819-59CEF534AFDF}" dt="2020-04-10T09:54:31.816" v="1158" actId="1037"/>
          <ac:picMkLst>
            <pc:docMk/>
            <pc:sldMk cId="2940951150" sldId="1462"/>
            <ac:picMk id="9" creationId="{EAB2C0D8-63C4-40C1-A4AD-D889004E69E4}"/>
          </ac:picMkLst>
        </pc:picChg>
        <pc:picChg chg="mod">
          <ac:chgData name="Hamlet Markarian" userId="4926d2b407f31d77" providerId="LiveId" clId="{8CC21585-5D04-443B-8819-59CEF534AFDF}" dt="2020-04-10T09:54:28.128" v="1153" actId="1037"/>
          <ac:picMkLst>
            <pc:docMk/>
            <pc:sldMk cId="2940951150" sldId="1462"/>
            <ac:picMk id="35" creationId="{65E7155A-5D76-49D9-ADCD-6052107A84D8}"/>
          </ac:picMkLst>
        </pc:picChg>
        <pc:picChg chg="mod">
          <ac:chgData name="Hamlet Markarian" userId="4926d2b407f31d77" providerId="LiveId" clId="{8CC21585-5D04-443B-8819-59CEF534AFDF}" dt="2020-04-10T09:54:23.305" v="1148" actId="1037"/>
          <ac:picMkLst>
            <pc:docMk/>
            <pc:sldMk cId="2940951150" sldId="1462"/>
            <ac:picMk id="40" creationId="{0F06A2DE-59C9-4372-894C-29CFBA84B864}"/>
          </ac:picMkLst>
        </pc:picChg>
        <pc:picChg chg="mod">
          <ac:chgData name="Hamlet Markarian" userId="4926d2b407f31d77" providerId="LiveId" clId="{8CC21585-5D04-443B-8819-59CEF534AFDF}" dt="2020-04-10T09:54:19.993" v="1143" actId="1037"/>
          <ac:picMkLst>
            <pc:docMk/>
            <pc:sldMk cId="2940951150" sldId="1462"/>
            <ac:picMk id="46" creationId="{11C9AF6F-FD67-41D3-8B94-A4C325AC95F8}"/>
          </ac:picMkLst>
        </pc:picChg>
      </pc:sldChg>
      <pc:sldChg chg="delSp modSp add">
        <pc:chgData name="Hamlet Markarian" userId="4926d2b407f31d77" providerId="LiveId" clId="{8CC21585-5D04-443B-8819-59CEF534AFDF}" dt="2020-04-10T09:59:14.405" v="1214" actId="14100"/>
        <pc:sldMkLst>
          <pc:docMk/>
          <pc:sldMk cId="3051846572" sldId="1463"/>
        </pc:sldMkLst>
        <pc:spChg chg="del">
          <ac:chgData name="Hamlet Markarian" userId="4926d2b407f31d77" providerId="LiveId" clId="{8CC21585-5D04-443B-8819-59CEF534AFDF}" dt="2020-04-10T09:58:27.705" v="1196" actId="478"/>
          <ac:spMkLst>
            <pc:docMk/>
            <pc:sldMk cId="3051846572" sldId="1463"/>
            <ac:spMk id="6" creationId="{6078BDF8-F413-4BD9-8319-2B416ABA2535}"/>
          </ac:spMkLst>
        </pc:spChg>
        <pc:spChg chg="mod">
          <ac:chgData name="Hamlet Markarian" userId="4926d2b407f31d77" providerId="LiveId" clId="{8CC21585-5D04-443B-8819-59CEF534AFDF}" dt="2020-04-10T09:57:20.467" v="1185" actId="20577"/>
          <ac:spMkLst>
            <pc:docMk/>
            <pc:sldMk cId="3051846572" sldId="1463"/>
            <ac:spMk id="8" creationId="{FA409220-4109-4E16-B5A7-C86DE6F2ABF4}"/>
          </ac:spMkLst>
        </pc:spChg>
        <pc:spChg chg="mod">
          <ac:chgData name="Hamlet Markarian" userId="4926d2b407f31d77" providerId="LiveId" clId="{8CC21585-5D04-443B-8819-59CEF534AFDF}" dt="2020-04-10T09:58:55.103" v="1209"/>
          <ac:spMkLst>
            <pc:docMk/>
            <pc:sldMk cId="3051846572" sldId="1463"/>
            <ac:spMk id="10" creationId="{31A5F4A2-7D85-4588-8F84-E0F7430866A8}"/>
          </ac:spMkLst>
        </pc:spChg>
        <pc:spChg chg="del">
          <ac:chgData name="Hamlet Markarian" userId="4926d2b407f31d77" providerId="LiveId" clId="{8CC21585-5D04-443B-8819-59CEF534AFDF}" dt="2020-04-10T09:56:59.881" v="1182" actId="478"/>
          <ac:spMkLst>
            <pc:docMk/>
            <pc:sldMk cId="3051846572" sldId="1463"/>
            <ac:spMk id="11" creationId="{45DC03E6-4173-4320-8DD7-AFA2F5D3357F}"/>
          </ac:spMkLst>
        </pc:spChg>
        <pc:spChg chg="mod">
          <ac:chgData name="Hamlet Markarian" userId="4926d2b407f31d77" providerId="LiveId" clId="{8CC21585-5D04-443B-8819-59CEF534AFDF}" dt="2020-04-10T09:56:32.491" v="1180" actId="20577"/>
          <ac:spMkLst>
            <pc:docMk/>
            <pc:sldMk cId="3051846572" sldId="1463"/>
            <ac:spMk id="16" creationId="{51A55428-D23F-4777-96FE-D91E0B26310D}"/>
          </ac:spMkLst>
        </pc:spChg>
        <pc:spChg chg="mod">
          <ac:chgData name="Hamlet Markarian" userId="4926d2b407f31d77" providerId="LiveId" clId="{8CC21585-5D04-443B-8819-59CEF534AFDF}" dt="2020-04-10T09:58:07.755" v="1193" actId="20577"/>
          <ac:spMkLst>
            <pc:docMk/>
            <pc:sldMk cId="3051846572" sldId="1463"/>
            <ac:spMk id="34" creationId="{A8447F75-0CB7-4734-BD3C-5EDE55E474C8}"/>
          </ac:spMkLst>
        </pc:spChg>
        <pc:spChg chg="mod">
          <ac:chgData name="Hamlet Markarian" userId="4926d2b407f31d77" providerId="LiveId" clId="{8CC21585-5D04-443B-8819-59CEF534AFDF}" dt="2020-04-10T09:59:03.661" v="1211" actId="20577"/>
          <ac:spMkLst>
            <pc:docMk/>
            <pc:sldMk cId="3051846572" sldId="1463"/>
            <ac:spMk id="36" creationId="{B9CEC1D9-8E99-42D4-9A29-5C144015C32D}"/>
          </ac:spMkLst>
        </pc:spChg>
        <pc:spChg chg="mod">
          <ac:chgData name="Hamlet Markarian" userId="4926d2b407f31d77" providerId="LiveId" clId="{8CC21585-5D04-443B-8819-59CEF534AFDF}" dt="2020-04-10T09:58:10.074" v="1194" actId="20577"/>
          <ac:spMkLst>
            <pc:docMk/>
            <pc:sldMk cId="3051846572" sldId="1463"/>
            <ac:spMk id="39" creationId="{2CAAC191-5E06-415A-8309-DFDC75EAFC49}"/>
          </ac:spMkLst>
        </pc:spChg>
        <pc:spChg chg="mod">
          <ac:chgData name="Hamlet Markarian" userId="4926d2b407f31d77" providerId="LiveId" clId="{8CC21585-5D04-443B-8819-59CEF534AFDF}" dt="2020-04-10T09:59:07.223" v="1212" actId="20577"/>
          <ac:spMkLst>
            <pc:docMk/>
            <pc:sldMk cId="3051846572" sldId="1463"/>
            <ac:spMk id="41" creationId="{D3F7B039-990A-4FE0-8840-4D2BC4B888D3}"/>
          </ac:spMkLst>
        </pc:spChg>
        <pc:spChg chg="mod">
          <ac:chgData name="Hamlet Markarian" userId="4926d2b407f31d77" providerId="LiveId" clId="{8CC21585-5D04-443B-8819-59CEF534AFDF}" dt="2020-04-10T09:59:11.730" v="1213" actId="14100"/>
          <ac:spMkLst>
            <pc:docMk/>
            <pc:sldMk cId="3051846572" sldId="1463"/>
            <ac:spMk id="54" creationId="{B13A71EC-DD6B-4196-A7B9-B0BE3AAD17DA}"/>
          </ac:spMkLst>
        </pc:spChg>
        <pc:spChg chg="mod">
          <ac:chgData name="Hamlet Markarian" userId="4926d2b407f31d77" providerId="LiveId" clId="{8CC21585-5D04-443B-8819-59CEF534AFDF}" dt="2020-04-10T09:59:14.405" v="1214" actId="14100"/>
          <ac:spMkLst>
            <pc:docMk/>
            <pc:sldMk cId="3051846572" sldId="1463"/>
            <ac:spMk id="55" creationId="{2584D3F0-31EB-4B00-AF81-BFC5AE08B638}"/>
          </ac:spMkLst>
        </pc:spChg>
        <pc:spChg chg="del">
          <ac:chgData name="Hamlet Markarian" userId="4926d2b407f31d77" providerId="LiveId" clId="{8CC21585-5D04-443B-8819-59CEF534AFDF}" dt="2020-04-10T09:58:15.289" v="1195" actId="478"/>
          <ac:spMkLst>
            <pc:docMk/>
            <pc:sldMk cId="3051846572" sldId="1463"/>
            <ac:spMk id="56" creationId="{A97B79EF-B586-44B0-A602-D03B54A6B092}"/>
          </ac:spMkLst>
        </pc:spChg>
        <pc:grpChg chg="del">
          <ac:chgData name="Hamlet Markarian" userId="4926d2b407f31d77" providerId="LiveId" clId="{8CC21585-5D04-443B-8819-59CEF534AFDF}" dt="2020-04-10T09:58:15.289" v="1195" actId="478"/>
          <ac:grpSpMkLst>
            <pc:docMk/>
            <pc:sldMk cId="3051846572" sldId="1463"/>
            <ac:grpSpMk id="43" creationId="{149959F4-7620-42BB-9A5D-2E7BF3CF31E9}"/>
          </ac:grpSpMkLst>
        </pc:grpChg>
        <pc:picChg chg="del">
          <ac:chgData name="Hamlet Markarian" userId="4926d2b407f31d77" providerId="LiveId" clId="{8CC21585-5D04-443B-8819-59CEF534AFDF}" dt="2020-04-10T09:58:32.128" v="1197" actId="478"/>
          <ac:picMkLst>
            <pc:docMk/>
            <pc:sldMk cId="3051846572" sldId="1463"/>
            <ac:picMk id="9" creationId="{EAB2C0D8-63C4-40C1-A4AD-D889004E69E4}"/>
          </ac:picMkLst>
        </pc:picChg>
      </pc:sldChg>
      <pc:sldChg chg="addSp delSp modSp add">
        <pc:chgData name="Hamlet Markarian" userId="4926d2b407f31d77" providerId="LiveId" clId="{8CC21585-5D04-443B-8819-59CEF534AFDF}" dt="2020-04-10T10:04:28.316" v="1271" actId="554"/>
        <pc:sldMkLst>
          <pc:docMk/>
          <pc:sldMk cId="100867771" sldId="1464"/>
        </pc:sldMkLst>
        <pc:spChg chg="del">
          <ac:chgData name="Hamlet Markarian" userId="4926d2b407f31d77" providerId="LiveId" clId="{8CC21585-5D04-443B-8819-59CEF534AFDF}" dt="2020-04-10T09:59:35.209" v="1216" actId="478"/>
          <ac:spMkLst>
            <pc:docMk/>
            <pc:sldMk cId="100867771" sldId="1464"/>
            <ac:spMk id="7" creationId="{5104AB3E-CB08-4420-B16C-D2F69B550214}"/>
          </ac:spMkLst>
        </pc:spChg>
        <pc:spChg chg="mod">
          <ac:chgData name="Hamlet Markarian" userId="4926d2b407f31d77" providerId="LiveId" clId="{8CC21585-5D04-443B-8819-59CEF534AFDF}" dt="2020-04-10T09:59:46.523" v="1219" actId="20577"/>
          <ac:spMkLst>
            <pc:docMk/>
            <pc:sldMk cId="100867771" sldId="1464"/>
            <ac:spMk id="16" creationId="{51A55428-D23F-4777-96FE-D91E0B26310D}"/>
          </ac:spMkLst>
        </pc:spChg>
        <pc:spChg chg="ord">
          <ac:chgData name="Hamlet Markarian" userId="4926d2b407f31d77" providerId="LiveId" clId="{8CC21585-5D04-443B-8819-59CEF534AFDF}" dt="2020-04-10T10:00:26.199" v="1225" actId="167"/>
          <ac:spMkLst>
            <pc:docMk/>
            <pc:sldMk cId="100867771" sldId="1464"/>
            <ac:spMk id="19" creationId="{42101231-1855-46EE-A3D9-B84E75ACB56A}"/>
          </ac:spMkLst>
        </pc:spChg>
        <pc:spChg chg="add del mod">
          <ac:chgData name="Hamlet Markarian" userId="4926d2b407f31d77" providerId="LiveId" clId="{8CC21585-5D04-443B-8819-59CEF534AFDF}" dt="2020-04-10T10:00:13.953" v="1223" actId="478"/>
          <ac:spMkLst>
            <pc:docMk/>
            <pc:sldMk cId="100867771" sldId="1464"/>
            <ac:spMk id="23" creationId="{9D89CE18-3E02-484C-9D5B-ABECE0DB3B17}"/>
          </ac:spMkLst>
        </pc:spChg>
        <pc:spChg chg="add mod">
          <ac:chgData name="Hamlet Markarian" userId="4926d2b407f31d77" providerId="LiveId" clId="{8CC21585-5D04-443B-8819-59CEF534AFDF}" dt="2020-04-10T10:04:17.425" v="1270" actId="6549"/>
          <ac:spMkLst>
            <pc:docMk/>
            <pc:sldMk cId="100867771" sldId="1464"/>
            <ac:spMk id="24" creationId="{3A2CEA84-3A14-4258-B996-E9E53362FF5C}"/>
          </ac:spMkLst>
        </pc:spChg>
        <pc:spChg chg="add mod">
          <ac:chgData name="Hamlet Markarian" userId="4926d2b407f31d77" providerId="LiveId" clId="{8CC21585-5D04-443B-8819-59CEF534AFDF}" dt="2020-04-10T10:04:28.316" v="1271" actId="554"/>
          <ac:spMkLst>
            <pc:docMk/>
            <pc:sldMk cId="100867771" sldId="1464"/>
            <ac:spMk id="25" creationId="{8440DBF0-CFFC-428C-A51A-BFA14C71F14E}"/>
          </ac:spMkLst>
        </pc:spChg>
        <pc:spChg chg="add mod ord">
          <ac:chgData name="Hamlet Markarian" userId="4926d2b407f31d77" providerId="LiveId" clId="{8CC21585-5D04-443B-8819-59CEF534AFDF}" dt="2020-04-10T10:03:59.794" v="1265" actId="14100"/>
          <ac:spMkLst>
            <pc:docMk/>
            <pc:sldMk cId="100867771" sldId="1464"/>
            <ac:spMk id="26" creationId="{1632F316-C18B-40EC-A42F-81B95E171499}"/>
          </ac:spMkLst>
        </pc:spChg>
        <pc:spChg chg="add mod">
          <ac:chgData name="Hamlet Markarian" userId="4926d2b407f31d77" providerId="LiveId" clId="{8CC21585-5D04-443B-8819-59CEF534AFDF}" dt="2020-04-10T10:03:57.115" v="1264" actId="1076"/>
          <ac:spMkLst>
            <pc:docMk/>
            <pc:sldMk cId="100867771" sldId="1464"/>
            <ac:spMk id="27" creationId="{A6855684-91BC-4B0B-B7CB-A9A93F39762E}"/>
          </ac:spMkLst>
        </pc:spChg>
        <pc:spChg chg="add mod">
          <ac:chgData name="Hamlet Markarian" userId="4926d2b407f31d77" providerId="LiveId" clId="{8CC21585-5D04-443B-8819-59CEF534AFDF}" dt="2020-04-10T10:03:57.115" v="1264" actId="1076"/>
          <ac:spMkLst>
            <pc:docMk/>
            <pc:sldMk cId="100867771" sldId="1464"/>
            <ac:spMk id="28" creationId="{FF0205FE-B07A-4865-BD37-462327F91B33}"/>
          </ac:spMkLst>
        </pc:spChg>
        <pc:spChg chg="add mod">
          <ac:chgData name="Hamlet Markarian" userId="4926d2b407f31d77" providerId="LiveId" clId="{8CC21585-5D04-443B-8819-59CEF534AFDF}" dt="2020-04-10T10:04:28.316" v="1271" actId="554"/>
          <ac:spMkLst>
            <pc:docMk/>
            <pc:sldMk cId="100867771" sldId="1464"/>
            <ac:spMk id="29" creationId="{F0F81A05-59D8-484C-A5B8-8873A4411F71}"/>
          </ac:spMkLst>
        </pc:spChg>
        <pc:spChg chg="add mod">
          <ac:chgData name="Hamlet Markarian" userId="4926d2b407f31d77" providerId="LiveId" clId="{8CC21585-5D04-443B-8819-59CEF534AFDF}" dt="2020-04-10T10:03:52.702" v="1263" actId="1076"/>
          <ac:spMkLst>
            <pc:docMk/>
            <pc:sldMk cId="100867771" sldId="1464"/>
            <ac:spMk id="31" creationId="{BA24C33A-0464-447C-A7FC-C851A9FE1B3B}"/>
          </ac:spMkLst>
        </pc:spChg>
        <pc:spChg chg="add mod">
          <ac:chgData name="Hamlet Markarian" userId="4926d2b407f31d77" providerId="LiveId" clId="{8CC21585-5D04-443B-8819-59CEF534AFDF}" dt="2020-04-10T10:03:52.702" v="1263" actId="1076"/>
          <ac:spMkLst>
            <pc:docMk/>
            <pc:sldMk cId="100867771" sldId="1464"/>
            <ac:spMk id="32" creationId="{D968C8DF-A6D0-4B8E-B5AB-AEC4899A2024}"/>
          </ac:spMkLst>
        </pc:spChg>
        <pc:spChg chg="add mod">
          <ac:chgData name="Hamlet Markarian" userId="4926d2b407f31d77" providerId="LiveId" clId="{8CC21585-5D04-443B-8819-59CEF534AFDF}" dt="2020-04-10T10:03:52.702" v="1263" actId="1076"/>
          <ac:spMkLst>
            <pc:docMk/>
            <pc:sldMk cId="100867771" sldId="1464"/>
            <ac:spMk id="43" creationId="{168BBD2E-6A7B-4510-827B-1F09E7A43B19}"/>
          </ac:spMkLst>
        </pc:spChg>
        <pc:spChg chg="add mod">
          <ac:chgData name="Hamlet Markarian" userId="4926d2b407f31d77" providerId="LiveId" clId="{8CC21585-5D04-443B-8819-59CEF534AFDF}" dt="2020-04-10T10:04:28.316" v="1271" actId="554"/>
          <ac:spMkLst>
            <pc:docMk/>
            <pc:sldMk cId="100867771" sldId="1464"/>
            <ac:spMk id="44" creationId="{E987ACE1-C67F-4F3D-AEA9-A648BE76EC83}"/>
          </ac:spMkLst>
        </pc:spChg>
        <pc:spChg chg="del">
          <ac:chgData name="Hamlet Markarian" userId="4926d2b407f31d77" providerId="LiveId" clId="{8CC21585-5D04-443B-8819-59CEF534AFDF}" dt="2020-04-10T09:59:35.209" v="1216" actId="478"/>
          <ac:spMkLst>
            <pc:docMk/>
            <pc:sldMk cId="100867771" sldId="1464"/>
            <ac:spMk id="54" creationId="{B13A71EC-DD6B-4196-A7B9-B0BE3AAD17DA}"/>
          </ac:spMkLst>
        </pc:spChg>
        <pc:spChg chg="del">
          <ac:chgData name="Hamlet Markarian" userId="4926d2b407f31d77" providerId="LiveId" clId="{8CC21585-5D04-443B-8819-59CEF534AFDF}" dt="2020-04-10T09:59:35.209" v="1216" actId="478"/>
          <ac:spMkLst>
            <pc:docMk/>
            <pc:sldMk cId="100867771" sldId="1464"/>
            <ac:spMk id="55" creationId="{2584D3F0-31EB-4B00-AF81-BFC5AE08B638}"/>
          </ac:spMkLst>
        </pc:spChg>
        <pc:grpChg chg="del">
          <ac:chgData name="Hamlet Markarian" userId="4926d2b407f31d77" providerId="LiveId" clId="{8CC21585-5D04-443B-8819-59CEF534AFDF}" dt="2020-04-10T09:59:35.209" v="1216" actId="478"/>
          <ac:grpSpMkLst>
            <pc:docMk/>
            <pc:sldMk cId="100867771" sldId="1464"/>
            <ac:grpSpMk id="5" creationId="{B47CFD92-C4D9-4719-85BE-E2ABEE97CC30}"/>
          </ac:grpSpMkLst>
        </pc:grpChg>
        <pc:grpChg chg="del">
          <ac:chgData name="Hamlet Markarian" userId="4926d2b407f31d77" providerId="LiveId" clId="{8CC21585-5D04-443B-8819-59CEF534AFDF}" dt="2020-04-10T09:59:35.209" v="1216" actId="478"/>
          <ac:grpSpMkLst>
            <pc:docMk/>
            <pc:sldMk cId="100867771" sldId="1464"/>
            <ac:grpSpMk id="33" creationId="{1632FAEE-9FF4-4072-B63A-9DED23359B50}"/>
          </ac:grpSpMkLst>
        </pc:grpChg>
        <pc:grpChg chg="del">
          <ac:chgData name="Hamlet Markarian" userId="4926d2b407f31d77" providerId="LiveId" clId="{8CC21585-5D04-443B-8819-59CEF534AFDF}" dt="2020-04-10T09:59:35.209" v="1216" actId="478"/>
          <ac:grpSpMkLst>
            <pc:docMk/>
            <pc:sldMk cId="100867771" sldId="1464"/>
            <ac:grpSpMk id="38" creationId="{6196F202-50EC-4DD7-8FA6-6982EAE28966}"/>
          </ac:grpSpMkLst>
        </pc:grpChg>
        <pc:picChg chg="mod">
          <ac:chgData name="Hamlet Markarian" userId="4926d2b407f31d77" providerId="LiveId" clId="{8CC21585-5D04-443B-8819-59CEF534AFDF}" dt="2020-04-10T10:00:56.855" v="1231" actId="207"/>
          <ac:picMkLst>
            <pc:docMk/>
            <pc:sldMk cId="100867771" sldId="1464"/>
            <ac:picMk id="30" creationId="{34D0E67C-D226-4DF5-9D1B-EAB51874B8F3}"/>
          </ac:picMkLst>
        </pc:picChg>
      </pc:sldChg>
    </pc:docChg>
  </pc:docChgLst>
  <pc:docChgLst>
    <pc:chgData name="Hamlet Markarian" userId="4926d2b407f31d77" providerId="LiveId" clId="{B28895CA-B747-4E81-98DB-44D11ECAFCA3}"/>
    <pc:docChg chg="modSld">
      <pc:chgData name="Hamlet Markarian" userId="4926d2b407f31d77" providerId="LiveId" clId="{B28895CA-B747-4E81-98DB-44D11ECAFCA3}" dt="2020-03-11T19:41:37.837" v="2" actId="14100"/>
      <pc:docMkLst>
        <pc:docMk/>
      </pc:docMkLst>
      <pc:sldChg chg="modSp">
        <pc:chgData name="Hamlet Markarian" userId="4926d2b407f31d77" providerId="LiveId" clId="{B28895CA-B747-4E81-98DB-44D11ECAFCA3}" dt="2020-03-11T19:41:37.837" v="2" actId="14100"/>
        <pc:sldMkLst>
          <pc:docMk/>
          <pc:sldMk cId="4087382123" sldId="618"/>
        </pc:sldMkLst>
        <pc:spChg chg="mod">
          <ac:chgData name="Hamlet Markarian" userId="4926d2b407f31d77" providerId="LiveId" clId="{B28895CA-B747-4E81-98DB-44D11ECAFCA3}" dt="2020-03-11T19:41:37.837" v="2" actId="14100"/>
          <ac:spMkLst>
            <pc:docMk/>
            <pc:sldMk cId="4087382123" sldId="618"/>
            <ac:spMk id="9" creationId="{00000000-0000-0000-0000-000000000000}"/>
          </ac:spMkLst>
        </pc:spChg>
        <pc:graphicFrameChg chg="mod">
          <ac:chgData name="Hamlet Markarian" userId="4926d2b407f31d77" providerId="LiveId" clId="{B28895CA-B747-4E81-98DB-44D11ECAFCA3}" dt="2020-03-11T19:41:33.337" v="0" actId="1076"/>
          <ac:graphicFrameMkLst>
            <pc:docMk/>
            <pc:sldMk cId="4087382123" sldId="618"/>
            <ac:graphicFrameMk id="4" creationId="{00000000-0000-0000-0000-000000000000}"/>
          </ac:graphicFrameMkLst>
        </pc:graphicFrameChg>
      </pc:sldChg>
    </pc:docChg>
  </pc:docChgLst>
  <pc:docChgLst>
    <pc:chgData name="Hamlet Markarian" userId="4926d2b407f31d77" providerId="LiveId" clId="{0C5E0C79-E7FE-4A1B-9CD7-46CA820D8F52}"/>
    <pc:docChg chg="undo custSel addSld delSld modSld sldOrd modSection">
      <pc:chgData name="Hamlet Markarian" userId="4926d2b407f31d77" providerId="LiveId" clId="{0C5E0C79-E7FE-4A1B-9CD7-46CA820D8F52}" dt="2020-03-10T09:53:37.006" v="3282" actId="113"/>
      <pc:docMkLst>
        <pc:docMk/>
      </pc:docMkLst>
      <pc:sldChg chg="addSp delSp">
        <pc:chgData name="Hamlet Markarian" userId="4926d2b407f31d77" providerId="LiveId" clId="{0C5E0C79-E7FE-4A1B-9CD7-46CA820D8F52}" dt="2020-03-10T08:32:06.198" v="2077" actId="478"/>
        <pc:sldMkLst>
          <pc:docMk/>
          <pc:sldMk cId="2526817207" sldId="1107"/>
        </pc:sldMkLst>
        <pc:spChg chg="add del">
          <ac:chgData name="Hamlet Markarian" userId="4926d2b407f31d77" providerId="LiveId" clId="{0C5E0C79-E7FE-4A1B-9CD7-46CA820D8F52}" dt="2020-03-10T08:32:06.198" v="2077" actId="478"/>
          <ac:spMkLst>
            <pc:docMk/>
            <pc:sldMk cId="2526817207" sldId="1107"/>
            <ac:spMk id="39" creationId="{D62FFE07-EDC9-4037-BE50-FB6A85071050}"/>
          </ac:spMkLst>
        </pc:spChg>
      </pc:sldChg>
      <pc:sldChg chg="modSp">
        <pc:chgData name="Hamlet Markarian" userId="4926d2b407f31d77" providerId="LiveId" clId="{0C5E0C79-E7FE-4A1B-9CD7-46CA820D8F52}" dt="2020-03-10T09:53:37.006" v="3282" actId="113"/>
        <pc:sldMkLst>
          <pc:docMk/>
          <pc:sldMk cId="1488022321" sldId="1336"/>
        </pc:sldMkLst>
        <pc:spChg chg="mod">
          <ac:chgData name="Hamlet Markarian" userId="4926d2b407f31d77" providerId="LiveId" clId="{0C5E0C79-E7FE-4A1B-9CD7-46CA820D8F52}" dt="2020-03-10T09:53:37.006" v="3282" actId="113"/>
          <ac:spMkLst>
            <pc:docMk/>
            <pc:sldMk cId="1488022321" sldId="1336"/>
            <ac:spMk id="14" creationId="{8C0A38DE-7E13-4312-9AFA-866AA71C4C95}"/>
          </ac:spMkLst>
        </pc:spChg>
      </pc:sldChg>
      <pc:sldChg chg="modSp">
        <pc:chgData name="Hamlet Markarian" userId="4926d2b407f31d77" providerId="LiveId" clId="{0C5E0C79-E7FE-4A1B-9CD7-46CA820D8F52}" dt="2020-03-06T10:27:53.674" v="5" actId="1038"/>
        <pc:sldMkLst>
          <pc:docMk/>
          <pc:sldMk cId="654919211" sldId="1421"/>
        </pc:sldMkLst>
        <pc:spChg chg="mod">
          <ac:chgData name="Hamlet Markarian" userId="4926d2b407f31d77" providerId="LiveId" clId="{0C5E0C79-E7FE-4A1B-9CD7-46CA820D8F52}" dt="2020-03-06T10:27:53.674" v="5" actId="1038"/>
          <ac:spMkLst>
            <pc:docMk/>
            <pc:sldMk cId="654919211" sldId="1421"/>
            <ac:spMk id="21" creationId="{6FB9C1BA-8A6F-4105-8DC8-F568E0F6B384}"/>
          </ac:spMkLst>
        </pc:spChg>
        <pc:spChg chg="mod">
          <ac:chgData name="Hamlet Markarian" userId="4926d2b407f31d77" providerId="LiveId" clId="{0C5E0C79-E7FE-4A1B-9CD7-46CA820D8F52}" dt="2020-03-06T10:27:53.674" v="5" actId="1038"/>
          <ac:spMkLst>
            <pc:docMk/>
            <pc:sldMk cId="654919211" sldId="1421"/>
            <ac:spMk id="22" creationId="{42A9E9AD-9954-4875-868E-67616CB7A794}"/>
          </ac:spMkLst>
        </pc:spChg>
      </pc:sldChg>
      <pc:sldChg chg="modSp modAnim">
        <pc:chgData name="Hamlet Markarian" userId="4926d2b407f31d77" providerId="LiveId" clId="{0C5E0C79-E7FE-4A1B-9CD7-46CA820D8F52}" dt="2020-03-10T09:50:01.639" v="3276"/>
        <pc:sldMkLst>
          <pc:docMk/>
          <pc:sldMk cId="1100653396" sldId="1422"/>
        </pc:sldMkLst>
        <pc:spChg chg="mod">
          <ac:chgData name="Hamlet Markarian" userId="4926d2b407f31d77" providerId="LiveId" clId="{0C5E0C79-E7FE-4A1B-9CD7-46CA820D8F52}" dt="2020-03-10T08:48:19.718" v="2439" actId="1037"/>
          <ac:spMkLst>
            <pc:docMk/>
            <pc:sldMk cId="1100653396" sldId="1422"/>
            <ac:spMk id="20" creationId="{2F2415B0-F1C4-4313-9038-A3884674CC46}"/>
          </ac:spMkLst>
        </pc:spChg>
      </pc:sldChg>
      <pc:sldChg chg="addSp modSp">
        <pc:chgData name="Hamlet Markarian" userId="4926d2b407f31d77" providerId="LiveId" clId="{0C5E0C79-E7FE-4A1B-9CD7-46CA820D8F52}" dt="2020-03-10T08:48:24.038" v="2449" actId="1037"/>
        <pc:sldMkLst>
          <pc:docMk/>
          <pc:sldMk cId="3954515495" sldId="1423"/>
        </pc:sldMkLst>
        <pc:spChg chg="add mod">
          <ac:chgData name="Hamlet Markarian" userId="4926d2b407f31d77" providerId="LiveId" clId="{0C5E0C79-E7FE-4A1B-9CD7-46CA820D8F52}" dt="2020-03-06T11:17:15.271" v="567" actId="14100"/>
          <ac:spMkLst>
            <pc:docMk/>
            <pc:sldMk cId="3954515495" sldId="1423"/>
            <ac:spMk id="9" creationId="{5F3C9B7B-1757-487C-B072-2A8987F36365}"/>
          </ac:spMkLst>
        </pc:spChg>
        <pc:spChg chg="add mod">
          <ac:chgData name="Hamlet Markarian" userId="4926d2b407f31d77" providerId="LiveId" clId="{0C5E0C79-E7FE-4A1B-9CD7-46CA820D8F52}" dt="2020-03-06T11:16:32.817" v="551" actId="692"/>
          <ac:spMkLst>
            <pc:docMk/>
            <pc:sldMk cId="3954515495" sldId="1423"/>
            <ac:spMk id="10" creationId="{B8594E50-A614-4CBD-B091-015E81AA6085}"/>
          </ac:spMkLst>
        </pc:spChg>
        <pc:spChg chg="add mod">
          <ac:chgData name="Hamlet Markarian" userId="4926d2b407f31d77" providerId="LiveId" clId="{0C5E0C79-E7FE-4A1B-9CD7-46CA820D8F52}" dt="2020-03-06T11:20:48.308" v="622" actId="207"/>
          <ac:spMkLst>
            <pc:docMk/>
            <pc:sldMk cId="3954515495" sldId="1423"/>
            <ac:spMk id="11" creationId="{D9BA71E7-099C-40DF-BF51-CF26D6DA712F}"/>
          </ac:spMkLst>
        </pc:spChg>
        <pc:spChg chg="add mod">
          <ac:chgData name="Hamlet Markarian" userId="4926d2b407f31d77" providerId="LiveId" clId="{0C5E0C79-E7FE-4A1B-9CD7-46CA820D8F52}" dt="2020-03-06T11:16:28.405" v="550" actId="692"/>
          <ac:spMkLst>
            <pc:docMk/>
            <pc:sldMk cId="3954515495" sldId="1423"/>
            <ac:spMk id="13" creationId="{DA237B81-F582-478E-A3A3-71BE355112EF}"/>
          </ac:spMkLst>
        </pc:spChg>
        <pc:spChg chg="add mod">
          <ac:chgData name="Hamlet Markarian" userId="4926d2b407f31d77" providerId="LiveId" clId="{0C5E0C79-E7FE-4A1B-9CD7-46CA820D8F52}" dt="2020-03-06T11:20:44.010" v="621" actId="207"/>
          <ac:spMkLst>
            <pc:docMk/>
            <pc:sldMk cId="3954515495" sldId="1423"/>
            <ac:spMk id="14" creationId="{7B687E62-DC10-468D-8183-7A0622CBC677}"/>
          </ac:spMkLst>
        </pc:spChg>
        <pc:spChg chg="add mod">
          <ac:chgData name="Hamlet Markarian" userId="4926d2b407f31d77" providerId="LiveId" clId="{0C5E0C79-E7FE-4A1B-9CD7-46CA820D8F52}" dt="2020-03-06T11:16:22.581" v="549" actId="692"/>
          <ac:spMkLst>
            <pc:docMk/>
            <pc:sldMk cId="3954515495" sldId="1423"/>
            <ac:spMk id="15" creationId="{D3298A59-1128-4437-A409-A687BD7DF757}"/>
          </ac:spMkLst>
        </pc:spChg>
        <pc:spChg chg="mod">
          <ac:chgData name="Hamlet Markarian" userId="4926d2b407f31d77" providerId="LiveId" clId="{0C5E0C79-E7FE-4A1B-9CD7-46CA820D8F52}" dt="2020-03-06T11:18:08.531" v="575" actId="1076"/>
          <ac:spMkLst>
            <pc:docMk/>
            <pc:sldMk cId="3954515495" sldId="1423"/>
            <ac:spMk id="17" creationId="{92E54E7B-1D8B-473E-A0CA-613D2F22F470}"/>
          </ac:spMkLst>
        </pc:spChg>
        <pc:spChg chg="ord">
          <ac:chgData name="Hamlet Markarian" userId="4926d2b407f31d77" providerId="LiveId" clId="{0C5E0C79-E7FE-4A1B-9CD7-46CA820D8F52}" dt="2020-03-06T11:17:58.460" v="571" actId="167"/>
          <ac:spMkLst>
            <pc:docMk/>
            <pc:sldMk cId="3954515495" sldId="1423"/>
            <ac:spMk id="19" creationId="{42101231-1855-46EE-A3D9-B84E75ACB56A}"/>
          </ac:spMkLst>
        </pc:spChg>
        <pc:spChg chg="mod">
          <ac:chgData name="Hamlet Markarian" userId="4926d2b407f31d77" providerId="LiveId" clId="{0C5E0C79-E7FE-4A1B-9CD7-46CA820D8F52}" dt="2020-03-10T08:48:24.038" v="2449" actId="1037"/>
          <ac:spMkLst>
            <pc:docMk/>
            <pc:sldMk cId="3954515495" sldId="1423"/>
            <ac:spMk id="20" creationId="{2F2415B0-F1C4-4313-9038-A3884674CC46}"/>
          </ac:spMkLst>
        </pc:spChg>
        <pc:spChg chg="add mod">
          <ac:chgData name="Hamlet Markarian" userId="4926d2b407f31d77" providerId="LiveId" clId="{0C5E0C79-E7FE-4A1B-9CD7-46CA820D8F52}" dt="2020-03-06T11:16:22.581" v="549" actId="692"/>
          <ac:spMkLst>
            <pc:docMk/>
            <pc:sldMk cId="3954515495" sldId="1423"/>
            <ac:spMk id="21" creationId="{5427243C-1BB3-4699-9CDC-B89E12B4D408}"/>
          </ac:spMkLst>
        </pc:spChg>
        <pc:spChg chg="add mod">
          <ac:chgData name="Hamlet Markarian" userId="4926d2b407f31d77" providerId="LiveId" clId="{0C5E0C79-E7FE-4A1B-9CD7-46CA820D8F52}" dt="2020-03-06T11:20:39.591" v="620" actId="207"/>
          <ac:spMkLst>
            <pc:docMk/>
            <pc:sldMk cId="3954515495" sldId="1423"/>
            <ac:spMk id="22" creationId="{5929408F-752A-4267-89A9-9E3FCF95ADF6}"/>
          </ac:spMkLst>
        </pc:spChg>
        <pc:spChg chg="add mod">
          <ac:chgData name="Hamlet Markarian" userId="4926d2b407f31d77" providerId="LiveId" clId="{0C5E0C79-E7FE-4A1B-9CD7-46CA820D8F52}" dt="2020-03-06T11:15:41.681" v="542" actId="1076"/>
          <ac:spMkLst>
            <pc:docMk/>
            <pc:sldMk cId="3954515495" sldId="1423"/>
            <ac:spMk id="23" creationId="{2CC808C0-3479-4854-BB42-EEB26729E4BF}"/>
          </ac:spMkLst>
        </pc:spChg>
        <pc:spChg chg="add mod">
          <ac:chgData name="Hamlet Markarian" userId="4926d2b407f31d77" providerId="LiveId" clId="{0C5E0C79-E7FE-4A1B-9CD7-46CA820D8F52}" dt="2020-03-06T11:15:41.681" v="542" actId="1076"/>
          <ac:spMkLst>
            <pc:docMk/>
            <pc:sldMk cId="3954515495" sldId="1423"/>
            <ac:spMk id="24" creationId="{595768DC-5D83-4E07-B3E0-171B6E877E27}"/>
          </ac:spMkLst>
        </pc:spChg>
        <pc:spChg chg="add mod">
          <ac:chgData name="Hamlet Markarian" userId="4926d2b407f31d77" providerId="LiveId" clId="{0C5E0C79-E7FE-4A1B-9CD7-46CA820D8F52}" dt="2020-03-06T11:20:19.710" v="616" actId="207"/>
          <ac:spMkLst>
            <pc:docMk/>
            <pc:sldMk cId="3954515495" sldId="1423"/>
            <ac:spMk id="25" creationId="{1F807AE4-83BA-45A9-A22F-450FD5216719}"/>
          </ac:spMkLst>
        </pc:spChg>
        <pc:spChg chg="mod">
          <ac:chgData name="Hamlet Markarian" userId="4926d2b407f31d77" providerId="LiveId" clId="{0C5E0C79-E7FE-4A1B-9CD7-46CA820D8F52}" dt="2020-03-06T11:17:36.354" v="569" actId="1076"/>
          <ac:spMkLst>
            <pc:docMk/>
            <pc:sldMk cId="3954515495" sldId="1423"/>
            <ac:spMk id="26" creationId="{0EDA78D2-89D7-4CB6-9C67-742D832CB272}"/>
          </ac:spMkLst>
        </pc:spChg>
        <pc:spChg chg="add mod">
          <ac:chgData name="Hamlet Markarian" userId="4926d2b407f31d77" providerId="LiveId" clId="{0C5E0C79-E7FE-4A1B-9CD7-46CA820D8F52}" dt="2020-03-06T11:16:06.934" v="546" actId="692"/>
          <ac:spMkLst>
            <pc:docMk/>
            <pc:sldMk cId="3954515495" sldId="1423"/>
            <ac:spMk id="28" creationId="{289C11A7-22ED-4CB5-86BE-35CFD44D950F}"/>
          </ac:spMkLst>
        </pc:spChg>
        <pc:spChg chg="add mod">
          <ac:chgData name="Hamlet Markarian" userId="4926d2b407f31d77" providerId="LiveId" clId="{0C5E0C79-E7FE-4A1B-9CD7-46CA820D8F52}" dt="2020-03-06T11:20:24.201" v="617" actId="207"/>
          <ac:spMkLst>
            <pc:docMk/>
            <pc:sldMk cId="3954515495" sldId="1423"/>
            <ac:spMk id="29" creationId="{1C14F894-4C42-4D4A-8313-F21591C19208}"/>
          </ac:spMkLst>
        </pc:spChg>
        <pc:spChg chg="add mod">
          <ac:chgData name="Hamlet Markarian" userId="4926d2b407f31d77" providerId="LiveId" clId="{0C5E0C79-E7FE-4A1B-9CD7-46CA820D8F52}" dt="2020-03-06T11:16:11.355" v="547" actId="692"/>
          <ac:spMkLst>
            <pc:docMk/>
            <pc:sldMk cId="3954515495" sldId="1423"/>
            <ac:spMk id="30" creationId="{A9258468-4E57-4995-85B7-349CE02AAFBF}"/>
          </ac:spMkLst>
        </pc:spChg>
        <pc:spChg chg="add mod">
          <ac:chgData name="Hamlet Markarian" userId="4926d2b407f31d77" providerId="LiveId" clId="{0C5E0C79-E7FE-4A1B-9CD7-46CA820D8F52}" dt="2020-03-06T11:16:11.355" v="547" actId="692"/>
          <ac:spMkLst>
            <pc:docMk/>
            <pc:sldMk cId="3954515495" sldId="1423"/>
            <ac:spMk id="31" creationId="{4F9E33C4-6B71-43BA-98A5-C16BD503C4EB}"/>
          </ac:spMkLst>
        </pc:spChg>
        <pc:spChg chg="add mod">
          <ac:chgData name="Hamlet Markarian" userId="4926d2b407f31d77" providerId="LiveId" clId="{0C5E0C79-E7FE-4A1B-9CD7-46CA820D8F52}" dt="2020-03-06T11:20:28.708" v="618" actId="207"/>
          <ac:spMkLst>
            <pc:docMk/>
            <pc:sldMk cId="3954515495" sldId="1423"/>
            <ac:spMk id="32" creationId="{613BE696-ECCC-4204-9D0C-00909F98D1A2}"/>
          </ac:spMkLst>
        </pc:spChg>
        <pc:spChg chg="add mod">
          <ac:chgData name="Hamlet Markarian" userId="4926d2b407f31d77" providerId="LiveId" clId="{0C5E0C79-E7FE-4A1B-9CD7-46CA820D8F52}" dt="2020-03-06T11:16:15.532" v="548" actId="692"/>
          <ac:spMkLst>
            <pc:docMk/>
            <pc:sldMk cId="3954515495" sldId="1423"/>
            <ac:spMk id="33" creationId="{A8F2C69F-4B2A-4EC7-85D8-DE588934BA8E}"/>
          </ac:spMkLst>
        </pc:spChg>
        <pc:spChg chg="add mod">
          <ac:chgData name="Hamlet Markarian" userId="4926d2b407f31d77" providerId="LiveId" clId="{0C5E0C79-E7FE-4A1B-9CD7-46CA820D8F52}" dt="2020-03-06T11:16:15.532" v="548" actId="692"/>
          <ac:spMkLst>
            <pc:docMk/>
            <pc:sldMk cId="3954515495" sldId="1423"/>
            <ac:spMk id="34" creationId="{3E9D1DE4-B075-4096-B556-773FFE4CDC92}"/>
          </ac:spMkLst>
        </pc:spChg>
        <pc:spChg chg="add mod">
          <ac:chgData name="Hamlet Markarian" userId="4926d2b407f31d77" providerId="LiveId" clId="{0C5E0C79-E7FE-4A1B-9CD7-46CA820D8F52}" dt="2020-03-06T11:20:32.843" v="619" actId="207"/>
          <ac:spMkLst>
            <pc:docMk/>
            <pc:sldMk cId="3954515495" sldId="1423"/>
            <ac:spMk id="35" creationId="{FC5F2FFA-4893-48D0-859E-210E12E8895C}"/>
          </ac:spMkLst>
        </pc:spChg>
        <pc:graphicFrameChg chg="mod ord">
          <ac:chgData name="Hamlet Markarian" userId="4926d2b407f31d77" providerId="LiveId" clId="{0C5E0C79-E7FE-4A1B-9CD7-46CA820D8F52}" dt="2020-03-06T11:17:58.460" v="571" actId="167"/>
          <ac:graphicFrameMkLst>
            <pc:docMk/>
            <pc:sldMk cId="3954515495" sldId="1423"/>
            <ac:graphicFrameMk id="18" creationId="{8D6C24DE-A32A-4D56-A0CC-4D0925821E32}"/>
          </ac:graphicFrameMkLst>
        </pc:graphicFrameChg>
        <pc:picChg chg="mod">
          <ac:chgData name="Hamlet Markarian" userId="4926d2b407f31d77" providerId="LiveId" clId="{0C5E0C79-E7FE-4A1B-9CD7-46CA820D8F52}" dt="2020-03-06T11:21:29.879" v="623" actId="207"/>
          <ac:picMkLst>
            <pc:docMk/>
            <pc:sldMk cId="3954515495" sldId="1423"/>
            <ac:picMk id="16" creationId="{E43002BD-C1DD-4C11-AA19-23F9CFE755D4}"/>
          </ac:picMkLst>
        </pc:picChg>
        <pc:cxnChg chg="add mod">
          <ac:chgData name="Hamlet Markarian" userId="4926d2b407f31d77" providerId="LiveId" clId="{0C5E0C79-E7FE-4A1B-9CD7-46CA820D8F52}" dt="2020-03-06T11:16:28.405" v="550" actId="692"/>
          <ac:cxnSpMkLst>
            <pc:docMk/>
            <pc:sldMk cId="3954515495" sldId="1423"/>
            <ac:cxnSpMk id="12" creationId="{EFD2C976-AFD3-45BF-AAFD-BDD604DDC8F1}"/>
          </ac:cxnSpMkLst>
        </pc:cxnChg>
        <pc:cxnChg chg="add mod">
          <ac:chgData name="Hamlet Markarian" userId="4926d2b407f31d77" providerId="LiveId" clId="{0C5E0C79-E7FE-4A1B-9CD7-46CA820D8F52}" dt="2020-03-06T11:16:06.934" v="546" actId="692"/>
          <ac:cxnSpMkLst>
            <pc:docMk/>
            <pc:sldMk cId="3954515495" sldId="1423"/>
            <ac:cxnSpMk id="27" creationId="{A7ADA117-964C-4F6A-81E4-DF956FB83EB6}"/>
          </ac:cxnSpMkLst>
        </pc:cxnChg>
      </pc:sldChg>
      <pc:sldChg chg="addSp delSp modSp modAnim">
        <pc:chgData name="Hamlet Markarian" userId="4926d2b407f31d77" providerId="LiveId" clId="{0C5E0C79-E7FE-4A1B-9CD7-46CA820D8F52}" dt="2020-03-10T09:50:07.895" v="3277"/>
        <pc:sldMkLst>
          <pc:docMk/>
          <pc:sldMk cId="871637653" sldId="1424"/>
        </pc:sldMkLst>
        <pc:spChg chg="add del mod">
          <ac:chgData name="Hamlet Markarian" userId="4926d2b407f31d77" providerId="LiveId" clId="{0C5E0C79-E7FE-4A1B-9CD7-46CA820D8F52}" dt="2020-03-06T11:23:38.654" v="654" actId="767"/>
          <ac:spMkLst>
            <pc:docMk/>
            <pc:sldMk cId="871637653" sldId="1424"/>
            <ac:spMk id="3" creationId="{6AE2FA89-7D46-4681-A45F-CF21F6C2D6BF}"/>
          </ac:spMkLst>
        </pc:spChg>
        <pc:spChg chg="mod">
          <ac:chgData name="Hamlet Markarian" userId="4926d2b407f31d77" providerId="LiveId" clId="{0C5E0C79-E7FE-4A1B-9CD7-46CA820D8F52}" dt="2020-03-10T08:48:28.845" v="2459" actId="1037"/>
          <ac:spMkLst>
            <pc:docMk/>
            <pc:sldMk cId="871637653" sldId="1424"/>
            <ac:spMk id="20" creationId="{2F2415B0-F1C4-4313-9038-A3884674CC46}"/>
          </ac:spMkLst>
        </pc:spChg>
        <pc:cxnChg chg="add del mod">
          <ac:chgData name="Hamlet Markarian" userId="4926d2b407f31d77" providerId="LiveId" clId="{0C5E0C79-E7FE-4A1B-9CD7-46CA820D8F52}" dt="2020-03-10T08:48:33.405" v="2469" actId="1037"/>
          <ac:cxnSpMkLst>
            <pc:docMk/>
            <pc:sldMk cId="871637653" sldId="1424"/>
            <ac:cxnSpMk id="78" creationId="{0E619C1E-AC0C-48F5-887B-6B70592CD876}"/>
          </ac:cxnSpMkLst>
        </pc:cxnChg>
      </pc:sldChg>
      <pc:sldChg chg="modSp modAnim">
        <pc:chgData name="Hamlet Markarian" userId="4926d2b407f31d77" providerId="LiveId" clId="{0C5E0C79-E7FE-4A1B-9CD7-46CA820D8F52}" dt="2020-03-10T09:50:11.782" v="3278"/>
        <pc:sldMkLst>
          <pc:docMk/>
          <pc:sldMk cId="2916488439" sldId="1425"/>
        </pc:sldMkLst>
        <pc:spChg chg="mod">
          <ac:chgData name="Hamlet Markarian" userId="4926d2b407f31d77" providerId="LiveId" clId="{0C5E0C79-E7FE-4A1B-9CD7-46CA820D8F52}" dt="2020-03-06T11:23:51.941" v="662" actId="1038"/>
          <ac:spMkLst>
            <pc:docMk/>
            <pc:sldMk cId="2916488439" sldId="1425"/>
            <ac:spMk id="9" creationId="{9772B3FA-6BB9-4A1C-860B-4889FC609AF6}"/>
          </ac:spMkLst>
        </pc:spChg>
        <pc:spChg chg="mod">
          <ac:chgData name="Hamlet Markarian" userId="4926d2b407f31d77" providerId="LiveId" clId="{0C5E0C79-E7FE-4A1B-9CD7-46CA820D8F52}" dt="2020-03-06T11:23:51.941" v="662" actId="1038"/>
          <ac:spMkLst>
            <pc:docMk/>
            <pc:sldMk cId="2916488439" sldId="1425"/>
            <ac:spMk id="15" creationId="{D24BBD1E-FF2D-4D24-8968-8CD053F4D459}"/>
          </ac:spMkLst>
        </pc:spChg>
        <pc:spChg chg="mod">
          <ac:chgData name="Hamlet Markarian" userId="4926d2b407f31d77" providerId="LiveId" clId="{0C5E0C79-E7FE-4A1B-9CD7-46CA820D8F52}" dt="2020-03-10T08:48:41.702" v="2479" actId="1037"/>
          <ac:spMkLst>
            <pc:docMk/>
            <pc:sldMk cId="2916488439" sldId="1425"/>
            <ac:spMk id="20" creationId="{2F2415B0-F1C4-4313-9038-A3884674CC46}"/>
          </ac:spMkLst>
        </pc:spChg>
        <pc:spChg chg="mod">
          <ac:chgData name="Hamlet Markarian" userId="4926d2b407f31d77" providerId="LiveId" clId="{0C5E0C79-E7FE-4A1B-9CD7-46CA820D8F52}" dt="2020-03-06T11:23:51.941" v="662" actId="1038"/>
          <ac:spMkLst>
            <pc:docMk/>
            <pc:sldMk cId="2916488439" sldId="1425"/>
            <ac:spMk id="68" creationId="{FEACD878-6157-4DAA-8FC5-13D54F6FE0BE}"/>
          </ac:spMkLst>
        </pc:spChg>
        <pc:spChg chg="mod">
          <ac:chgData name="Hamlet Markarian" userId="4926d2b407f31d77" providerId="LiveId" clId="{0C5E0C79-E7FE-4A1B-9CD7-46CA820D8F52}" dt="2020-03-06T11:23:51.941" v="662" actId="1038"/>
          <ac:spMkLst>
            <pc:docMk/>
            <pc:sldMk cId="2916488439" sldId="1425"/>
            <ac:spMk id="70" creationId="{6B575884-22F3-4A64-9909-312BE96C800A}"/>
          </ac:spMkLst>
        </pc:spChg>
        <pc:grpChg chg="mod">
          <ac:chgData name="Hamlet Markarian" userId="4926d2b407f31d77" providerId="LiveId" clId="{0C5E0C79-E7FE-4A1B-9CD7-46CA820D8F52}" dt="2020-03-06T11:23:51.941" v="662" actId="1038"/>
          <ac:grpSpMkLst>
            <pc:docMk/>
            <pc:sldMk cId="2916488439" sldId="1425"/>
            <ac:grpSpMk id="10" creationId="{A33B2CE1-16E3-4391-BB55-1DE74A717728}"/>
          </ac:grpSpMkLst>
        </pc:grpChg>
        <pc:grpChg chg="mod">
          <ac:chgData name="Hamlet Markarian" userId="4926d2b407f31d77" providerId="LiveId" clId="{0C5E0C79-E7FE-4A1B-9CD7-46CA820D8F52}" dt="2020-03-06T11:23:51.941" v="662" actId="1038"/>
          <ac:grpSpMkLst>
            <pc:docMk/>
            <pc:sldMk cId="2916488439" sldId="1425"/>
            <ac:grpSpMk id="30" creationId="{D3B94230-B152-4A41-A0E7-ADB3F71FD3D5}"/>
          </ac:grpSpMkLst>
        </pc:grpChg>
        <pc:grpChg chg="mod">
          <ac:chgData name="Hamlet Markarian" userId="4926d2b407f31d77" providerId="LiveId" clId="{0C5E0C79-E7FE-4A1B-9CD7-46CA820D8F52}" dt="2020-03-06T11:23:51.941" v="662" actId="1038"/>
          <ac:grpSpMkLst>
            <pc:docMk/>
            <pc:sldMk cId="2916488439" sldId="1425"/>
            <ac:grpSpMk id="35" creationId="{80BEEE66-6CAE-4AD1-9570-2A6102A25635}"/>
          </ac:grpSpMkLst>
        </pc:grpChg>
        <pc:cxnChg chg="mod">
          <ac:chgData name="Hamlet Markarian" userId="4926d2b407f31d77" providerId="LiveId" clId="{0C5E0C79-E7FE-4A1B-9CD7-46CA820D8F52}" dt="2020-03-10T08:48:41.702" v="2479" actId="1037"/>
          <ac:cxnSpMkLst>
            <pc:docMk/>
            <pc:sldMk cId="2916488439" sldId="1425"/>
            <ac:cxnSpMk id="39" creationId="{24521991-704F-458E-A881-CC4E4E810685}"/>
          </ac:cxnSpMkLst>
        </pc:cxnChg>
      </pc:sldChg>
      <pc:sldChg chg="modSp modAnim">
        <pc:chgData name="Hamlet Markarian" userId="4926d2b407f31d77" providerId="LiveId" clId="{0C5E0C79-E7FE-4A1B-9CD7-46CA820D8F52}" dt="2020-03-10T09:50:16.847" v="3279"/>
        <pc:sldMkLst>
          <pc:docMk/>
          <pc:sldMk cId="4018053280" sldId="1426"/>
        </pc:sldMkLst>
        <pc:spChg chg="mod">
          <ac:chgData name="Hamlet Markarian" userId="4926d2b407f31d77" providerId="LiveId" clId="{0C5E0C79-E7FE-4A1B-9CD7-46CA820D8F52}" dt="2020-03-10T08:48:48.725" v="2489" actId="1037"/>
          <ac:spMkLst>
            <pc:docMk/>
            <pc:sldMk cId="4018053280" sldId="1426"/>
            <ac:spMk id="20" creationId="{2F2415B0-F1C4-4313-9038-A3884674CC46}"/>
          </ac:spMkLst>
        </pc:spChg>
        <pc:cxnChg chg="mod">
          <ac:chgData name="Hamlet Markarian" userId="4926d2b407f31d77" providerId="LiveId" clId="{0C5E0C79-E7FE-4A1B-9CD7-46CA820D8F52}" dt="2020-03-10T08:48:48.725" v="2489" actId="1037"/>
          <ac:cxnSpMkLst>
            <pc:docMk/>
            <pc:sldMk cId="4018053280" sldId="1426"/>
            <ac:cxnSpMk id="39" creationId="{3C437925-791E-463C-BD59-A7BCABD75DAB}"/>
          </ac:cxnSpMkLst>
        </pc:cxnChg>
      </pc:sldChg>
      <pc:sldChg chg="addSp delSp modSp add ord delAnim modAnim">
        <pc:chgData name="Hamlet Markarian" userId="4926d2b407f31d77" providerId="LiveId" clId="{0C5E0C79-E7FE-4A1B-9CD7-46CA820D8F52}" dt="2020-03-10T08:48:56.302" v="2499" actId="1037"/>
        <pc:sldMkLst>
          <pc:docMk/>
          <pc:sldMk cId="2680443544" sldId="1427"/>
        </pc:sldMkLst>
        <pc:spChg chg="add del">
          <ac:chgData name="Hamlet Markarian" userId="4926d2b407f31d77" providerId="LiveId" clId="{0C5E0C79-E7FE-4A1B-9CD7-46CA820D8F52}" dt="2020-03-06T11:34:54.747" v="778"/>
          <ac:spMkLst>
            <pc:docMk/>
            <pc:sldMk cId="2680443544" sldId="1427"/>
            <ac:spMk id="5" creationId="{7108C390-4257-43E1-BE89-065FF7C029A4}"/>
          </ac:spMkLst>
        </pc:spChg>
        <pc:spChg chg="del">
          <ac:chgData name="Hamlet Markarian" userId="4926d2b407f31d77" providerId="LiveId" clId="{0C5E0C79-E7FE-4A1B-9CD7-46CA820D8F52}" dt="2020-03-06T11:25:29.089" v="666" actId="478"/>
          <ac:spMkLst>
            <pc:docMk/>
            <pc:sldMk cId="2680443544" sldId="1427"/>
            <ac:spMk id="9" creationId="{9772B3FA-6BB9-4A1C-860B-4889FC609AF6}"/>
          </ac:spMkLst>
        </pc:spChg>
        <pc:spChg chg="del">
          <ac:chgData name="Hamlet Markarian" userId="4926d2b407f31d77" providerId="LiveId" clId="{0C5E0C79-E7FE-4A1B-9CD7-46CA820D8F52}" dt="2020-03-06T11:25:29.089" v="666" actId="478"/>
          <ac:spMkLst>
            <pc:docMk/>
            <pc:sldMk cId="2680443544" sldId="1427"/>
            <ac:spMk id="15" creationId="{D24BBD1E-FF2D-4D24-8968-8CD053F4D459}"/>
          </ac:spMkLst>
        </pc:spChg>
        <pc:spChg chg="del">
          <ac:chgData name="Hamlet Markarian" userId="4926d2b407f31d77" providerId="LiveId" clId="{0C5E0C79-E7FE-4A1B-9CD7-46CA820D8F52}" dt="2020-03-06T11:25:29.089" v="666" actId="478"/>
          <ac:spMkLst>
            <pc:docMk/>
            <pc:sldMk cId="2680443544" sldId="1427"/>
            <ac:spMk id="17" creationId="{C2EB1756-05E2-4DDB-9C71-F75816F6B3B2}"/>
          </ac:spMkLst>
        </pc:spChg>
        <pc:spChg chg="del">
          <ac:chgData name="Hamlet Markarian" userId="4926d2b407f31d77" providerId="LiveId" clId="{0C5E0C79-E7FE-4A1B-9CD7-46CA820D8F52}" dt="2020-03-06T11:25:29.089" v="666" actId="478"/>
          <ac:spMkLst>
            <pc:docMk/>
            <pc:sldMk cId="2680443544" sldId="1427"/>
            <ac:spMk id="18" creationId="{17AC8FC6-56FE-4D43-A317-A353F449F582}"/>
          </ac:spMkLst>
        </pc:spChg>
        <pc:spChg chg="mod">
          <ac:chgData name="Hamlet Markarian" userId="4926d2b407f31d77" providerId="LiveId" clId="{0C5E0C79-E7FE-4A1B-9CD7-46CA820D8F52}" dt="2020-03-06T11:44:27.391" v="911" actId="1076"/>
          <ac:spMkLst>
            <pc:docMk/>
            <pc:sldMk cId="2680443544" sldId="1427"/>
            <ac:spMk id="19" creationId="{42101231-1855-46EE-A3D9-B84E75ACB56A}"/>
          </ac:spMkLst>
        </pc:spChg>
        <pc:spChg chg="mod">
          <ac:chgData name="Hamlet Markarian" userId="4926d2b407f31d77" providerId="LiveId" clId="{0C5E0C79-E7FE-4A1B-9CD7-46CA820D8F52}" dt="2020-03-10T08:48:56.302" v="2499" actId="1037"/>
          <ac:spMkLst>
            <pc:docMk/>
            <pc:sldMk cId="2680443544" sldId="1427"/>
            <ac:spMk id="20" creationId="{2F2415B0-F1C4-4313-9038-A3884674CC46}"/>
          </ac:spMkLst>
        </pc:spChg>
        <pc:spChg chg="del">
          <ac:chgData name="Hamlet Markarian" userId="4926d2b407f31d77" providerId="LiveId" clId="{0C5E0C79-E7FE-4A1B-9CD7-46CA820D8F52}" dt="2020-03-06T11:25:29.089" v="666" actId="478"/>
          <ac:spMkLst>
            <pc:docMk/>
            <pc:sldMk cId="2680443544" sldId="1427"/>
            <ac:spMk id="28" creationId="{05028F51-336C-4CBB-837C-7508B468CDD9}"/>
          </ac:spMkLst>
        </pc:spChg>
        <pc:spChg chg="del">
          <ac:chgData name="Hamlet Markarian" userId="4926d2b407f31d77" providerId="LiveId" clId="{0C5E0C79-E7FE-4A1B-9CD7-46CA820D8F52}" dt="2020-03-06T11:25:29.089" v="666" actId="478"/>
          <ac:spMkLst>
            <pc:docMk/>
            <pc:sldMk cId="2680443544" sldId="1427"/>
            <ac:spMk id="29" creationId="{DB02FB59-EC11-4E4B-95DE-2DE9CAD920C4}"/>
          </ac:spMkLst>
        </pc:spChg>
        <pc:spChg chg="add mod">
          <ac:chgData name="Hamlet Markarian" userId="4926d2b407f31d77" providerId="LiveId" clId="{0C5E0C79-E7FE-4A1B-9CD7-46CA820D8F52}" dt="2020-03-06T11:43:58.387" v="905" actId="1035"/>
          <ac:spMkLst>
            <pc:docMk/>
            <pc:sldMk cId="2680443544" sldId="1427"/>
            <ac:spMk id="40" creationId="{2F0022BE-3EA9-44E4-9EEF-6726F27DA281}"/>
          </ac:spMkLst>
        </pc:spChg>
        <pc:spChg chg="add del mod">
          <ac:chgData name="Hamlet Markarian" userId="4926d2b407f31d77" providerId="LiveId" clId="{0C5E0C79-E7FE-4A1B-9CD7-46CA820D8F52}" dt="2020-03-06T11:29:40.058" v="729" actId="478"/>
          <ac:spMkLst>
            <pc:docMk/>
            <pc:sldMk cId="2680443544" sldId="1427"/>
            <ac:spMk id="41" creationId="{16311D93-5912-4E02-A383-58A539877A28}"/>
          </ac:spMkLst>
        </pc:spChg>
        <pc:spChg chg="add mod">
          <ac:chgData name="Hamlet Markarian" userId="4926d2b407f31d77" providerId="LiveId" clId="{0C5E0C79-E7FE-4A1B-9CD7-46CA820D8F52}" dt="2020-03-06T11:43:58.387" v="905" actId="1035"/>
          <ac:spMkLst>
            <pc:docMk/>
            <pc:sldMk cId="2680443544" sldId="1427"/>
            <ac:spMk id="42" creationId="{19DF215D-B1F6-443F-924B-C2E81D72330D}"/>
          </ac:spMkLst>
        </pc:spChg>
        <pc:spChg chg="add mod topLvl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45" creationId="{2133714B-6747-4B94-B13A-A4416A1BA29C}"/>
          </ac:spMkLst>
        </pc:spChg>
        <pc:spChg chg="add mod topLvl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46" creationId="{981FB717-C097-43E3-9005-DDDA6B371C8E}"/>
          </ac:spMkLst>
        </pc:spChg>
        <pc:spChg chg="add mod topLvl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47" creationId="{5D364978-CDC7-4A45-8431-CD114A17B37D}"/>
          </ac:spMkLst>
        </pc:spChg>
        <pc:spChg chg="add mod topLvl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48" creationId="{666C7F2E-2B31-4302-8AF6-2F41580EE29D}"/>
          </ac:spMkLst>
        </pc:spChg>
        <pc:spChg chg="add mod topLvl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49" creationId="{0CF9337C-4A50-4532-B7AF-A9BEA57664D7}"/>
          </ac:spMkLst>
        </pc:spChg>
        <pc:spChg chg="add mod topLvl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50" creationId="{A4C45BB2-07BD-4C8A-A11F-AD31B4BF746A}"/>
          </ac:spMkLst>
        </pc:spChg>
        <pc:spChg chg="add mod topLvl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51" creationId="{22E04132-51AC-4C7D-A474-1EE8B4D803D1}"/>
          </ac:spMkLst>
        </pc:spChg>
        <pc:spChg chg="add mod topLvl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52" creationId="{BC813EB0-45B6-4FCD-928C-B8513B8903D8}"/>
          </ac:spMkLst>
        </pc:spChg>
        <pc:spChg chg="add mod topLvl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53" creationId="{908D4C0A-B564-41DE-98B3-6F052DAEAE2F}"/>
          </ac:spMkLst>
        </pc:spChg>
        <pc:spChg chg="add mod topLvl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54" creationId="{7BC3F58C-BCB1-4A26-B8D8-6E821223611D}"/>
          </ac:spMkLst>
        </pc:spChg>
        <pc:spChg chg="add mod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62" creationId="{D17CA10E-5CC6-4ACF-8A6B-12AE3F786253}"/>
          </ac:spMkLst>
        </pc:spChg>
        <pc:spChg chg="add mod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67" creationId="{F95EE6B2-1618-4798-91DA-CB7B679CA5D4}"/>
          </ac:spMkLst>
        </pc:spChg>
        <pc:spChg chg="del">
          <ac:chgData name="Hamlet Markarian" userId="4926d2b407f31d77" providerId="LiveId" clId="{0C5E0C79-E7FE-4A1B-9CD7-46CA820D8F52}" dt="2020-03-06T11:25:29.089" v="666" actId="478"/>
          <ac:spMkLst>
            <pc:docMk/>
            <pc:sldMk cId="2680443544" sldId="1427"/>
            <ac:spMk id="68" creationId="{FEACD878-6157-4DAA-8FC5-13D54F6FE0BE}"/>
          </ac:spMkLst>
        </pc:spChg>
        <pc:spChg chg="add mod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69" creationId="{79659BF2-4419-479F-812B-1ED7D5DA7432}"/>
          </ac:spMkLst>
        </pc:spChg>
        <pc:spChg chg="del">
          <ac:chgData name="Hamlet Markarian" userId="4926d2b407f31d77" providerId="LiveId" clId="{0C5E0C79-E7FE-4A1B-9CD7-46CA820D8F52}" dt="2020-03-06T11:25:29.089" v="666" actId="478"/>
          <ac:spMkLst>
            <pc:docMk/>
            <pc:sldMk cId="2680443544" sldId="1427"/>
            <ac:spMk id="70" creationId="{6B575884-22F3-4A64-9909-312BE96C800A}"/>
          </ac:spMkLst>
        </pc:spChg>
        <pc:spChg chg="add mod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71" creationId="{0EE551E4-8960-416E-A9C3-2699FC2D267F}"/>
          </ac:spMkLst>
        </pc:spChg>
        <pc:spChg chg="add mod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72" creationId="{254F237D-5769-4C08-9F3A-44A5887AE0DB}"/>
          </ac:spMkLst>
        </pc:spChg>
        <pc:spChg chg="add mod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75" creationId="{DA336D6A-F1BB-4738-A4D6-238477D2B016}"/>
          </ac:spMkLst>
        </pc:spChg>
        <pc:spChg chg="add mod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79" creationId="{2C7979E6-B3D1-4FC5-9BD7-C6A3B94DA466}"/>
          </ac:spMkLst>
        </pc:spChg>
        <pc:spChg chg="add mod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80" creationId="{15CF98C8-724A-4371-9799-DFCB6C30BB8B}"/>
          </ac:spMkLst>
        </pc:spChg>
        <pc:spChg chg="add mod">
          <ac:chgData name="Hamlet Markarian" userId="4926d2b407f31d77" providerId="LiveId" clId="{0C5E0C79-E7FE-4A1B-9CD7-46CA820D8F52}" dt="2020-03-06T11:50:59.692" v="984" actId="1035"/>
          <ac:spMkLst>
            <pc:docMk/>
            <pc:sldMk cId="2680443544" sldId="1427"/>
            <ac:spMk id="81" creationId="{0B6D586B-E4C5-45D1-89B3-9369BC000133}"/>
          </ac:spMkLst>
        </pc:spChg>
        <pc:grpChg chg="add del mod">
          <ac:chgData name="Hamlet Markarian" userId="4926d2b407f31d77" providerId="LiveId" clId="{0C5E0C79-E7FE-4A1B-9CD7-46CA820D8F52}" dt="2020-03-06T11:36:10.549" v="810" actId="165"/>
          <ac:grpSpMkLst>
            <pc:docMk/>
            <pc:sldMk cId="2680443544" sldId="1427"/>
            <ac:grpSpMk id="6" creationId="{D3E68B7B-D708-4992-AE50-C4B03F6E3ABA}"/>
          </ac:grpSpMkLst>
        </pc:grpChg>
        <pc:grpChg chg="add del mod">
          <ac:chgData name="Hamlet Markarian" userId="4926d2b407f31d77" providerId="LiveId" clId="{0C5E0C79-E7FE-4A1B-9CD7-46CA820D8F52}" dt="2020-03-06T11:36:10.549" v="810" actId="165"/>
          <ac:grpSpMkLst>
            <pc:docMk/>
            <pc:sldMk cId="2680443544" sldId="1427"/>
            <ac:grpSpMk id="7" creationId="{3058E285-288A-4CE3-AF22-B5C5C52735F5}"/>
          </ac:grpSpMkLst>
        </pc:grpChg>
        <pc:grpChg chg="add del mod">
          <ac:chgData name="Hamlet Markarian" userId="4926d2b407f31d77" providerId="LiveId" clId="{0C5E0C79-E7FE-4A1B-9CD7-46CA820D8F52}" dt="2020-03-06T11:36:10.549" v="810" actId="165"/>
          <ac:grpSpMkLst>
            <pc:docMk/>
            <pc:sldMk cId="2680443544" sldId="1427"/>
            <ac:grpSpMk id="8" creationId="{4751E9BF-F914-400B-B38E-58AEE573386C}"/>
          </ac:grpSpMkLst>
        </pc:grpChg>
        <pc:grpChg chg="del">
          <ac:chgData name="Hamlet Markarian" userId="4926d2b407f31d77" providerId="LiveId" clId="{0C5E0C79-E7FE-4A1B-9CD7-46CA820D8F52}" dt="2020-03-06T11:25:29.089" v="666" actId="478"/>
          <ac:grpSpMkLst>
            <pc:docMk/>
            <pc:sldMk cId="2680443544" sldId="1427"/>
            <ac:grpSpMk id="10" creationId="{A33B2CE1-16E3-4391-BB55-1DE74A717728}"/>
          </ac:grpSpMkLst>
        </pc:grpChg>
        <pc:grpChg chg="add del mod">
          <ac:chgData name="Hamlet Markarian" userId="4926d2b407f31d77" providerId="LiveId" clId="{0C5E0C79-E7FE-4A1B-9CD7-46CA820D8F52}" dt="2020-03-06T11:36:10.549" v="810" actId="165"/>
          <ac:grpSpMkLst>
            <pc:docMk/>
            <pc:sldMk cId="2680443544" sldId="1427"/>
            <ac:grpSpMk id="13" creationId="{0AA53702-41DA-4F0A-81FD-963F4C4BD512}"/>
          </ac:grpSpMkLst>
        </pc:grpChg>
        <pc:grpChg chg="add del mod">
          <ac:chgData name="Hamlet Markarian" userId="4926d2b407f31d77" providerId="LiveId" clId="{0C5E0C79-E7FE-4A1B-9CD7-46CA820D8F52}" dt="2020-03-06T11:36:10.549" v="810" actId="165"/>
          <ac:grpSpMkLst>
            <pc:docMk/>
            <pc:sldMk cId="2680443544" sldId="1427"/>
            <ac:grpSpMk id="14" creationId="{A1AED999-36C6-4084-9E50-52A4B0302888}"/>
          </ac:grpSpMkLst>
        </pc:grpChg>
        <pc:grpChg chg="del">
          <ac:chgData name="Hamlet Markarian" userId="4926d2b407f31d77" providerId="LiveId" clId="{0C5E0C79-E7FE-4A1B-9CD7-46CA820D8F52}" dt="2020-03-06T11:25:29.089" v="666" actId="478"/>
          <ac:grpSpMkLst>
            <pc:docMk/>
            <pc:sldMk cId="2680443544" sldId="1427"/>
            <ac:grpSpMk id="22" creationId="{7C8996EE-9CC8-4960-B8AA-D099E73C786E}"/>
          </ac:grpSpMkLst>
        </pc:grpChg>
        <pc:grpChg chg="del">
          <ac:chgData name="Hamlet Markarian" userId="4926d2b407f31d77" providerId="LiveId" clId="{0C5E0C79-E7FE-4A1B-9CD7-46CA820D8F52}" dt="2020-03-06T11:25:29.089" v="666" actId="478"/>
          <ac:grpSpMkLst>
            <pc:docMk/>
            <pc:sldMk cId="2680443544" sldId="1427"/>
            <ac:grpSpMk id="23" creationId="{C8A33F26-1AAA-43C6-BE33-AAA8E7775457}"/>
          </ac:grpSpMkLst>
        </pc:grpChg>
        <pc:grpChg chg="del">
          <ac:chgData name="Hamlet Markarian" userId="4926d2b407f31d77" providerId="LiveId" clId="{0C5E0C79-E7FE-4A1B-9CD7-46CA820D8F52}" dt="2020-03-06T11:25:29.089" v="666" actId="478"/>
          <ac:grpSpMkLst>
            <pc:docMk/>
            <pc:sldMk cId="2680443544" sldId="1427"/>
            <ac:grpSpMk id="30" creationId="{D3B94230-B152-4A41-A0E7-ADB3F71FD3D5}"/>
          </ac:grpSpMkLst>
        </pc:grpChg>
        <pc:grpChg chg="del">
          <ac:chgData name="Hamlet Markarian" userId="4926d2b407f31d77" providerId="LiveId" clId="{0C5E0C79-E7FE-4A1B-9CD7-46CA820D8F52}" dt="2020-03-06T11:25:29.089" v="666" actId="478"/>
          <ac:grpSpMkLst>
            <pc:docMk/>
            <pc:sldMk cId="2680443544" sldId="1427"/>
            <ac:grpSpMk id="33" creationId="{3D9261AD-0052-47D2-960F-8F9284AC5CEF}"/>
          </ac:grpSpMkLst>
        </pc:grpChg>
        <pc:grpChg chg="del">
          <ac:chgData name="Hamlet Markarian" userId="4926d2b407f31d77" providerId="LiveId" clId="{0C5E0C79-E7FE-4A1B-9CD7-46CA820D8F52}" dt="2020-03-06T11:25:29.089" v="666" actId="478"/>
          <ac:grpSpMkLst>
            <pc:docMk/>
            <pc:sldMk cId="2680443544" sldId="1427"/>
            <ac:grpSpMk id="35" creationId="{80BEEE66-6CAE-4AD1-9570-2A6102A25635}"/>
          </ac:grpSpMkLst>
        </pc:grpChg>
        <pc:picChg chg="mod">
          <ac:chgData name="Hamlet Markarian" userId="4926d2b407f31d77" providerId="LiveId" clId="{0C5E0C79-E7FE-4A1B-9CD7-46CA820D8F52}" dt="2020-03-06T11:27:36.535" v="675" actId="207"/>
          <ac:picMkLst>
            <pc:docMk/>
            <pc:sldMk cId="2680443544" sldId="1427"/>
            <ac:picMk id="16" creationId="{E43002BD-C1DD-4C11-AA19-23F9CFE755D4}"/>
          </ac:picMkLst>
        </pc:picChg>
        <pc:picChg chg="add mod">
          <ac:chgData name="Hamlet Markarian" userId="4926d2b407f31d77" providerId="LiveId" clId="{0C5E0C79-E7FE-4A1B-9CD7-46CA820D8F52}" dt="2020-03-06T11:43:58.387" v="905" actId="1035"/>
          <ac:picMkLst>
            <pc:docMk/>
            <pc:sldMk cId="2680443544" sldId="1427"/>
            <ac:picMk id="43" creationId="{DDAEAB09-B344-4014-985B-092D925BC93A}"/>
          </ac:picMkLst>
        </pc:picChg>
        <pc:picChg chg="add del mod">
          <ac:chgData name="Hamlet Markarian" userId="4926d2b407f31d77" providerId="LiveId" clId="{0C5E0C79-E7FE-4A1B-9CD7-46CA820D8F52}" dt="2020-03-06T11:43:58.387" v="905" actId="1035"/>
          <ac:picMkLst>
            <pc:docMk/>
            <pc:sldMk cId="2680443544" sldId="1427"/>
            <ac:picMk id="44" creationId="{172BB694-FAF0-41C4-B3CE-F541D0F32B1A}"/>
          </ac:picMkLst>
        </pc:picChg>
        <pc:cxnChg chg="mod">
          <ac:chgData name="Hamlet Markarian" userId="4926d2b407f31d77" providerId="LiveId" clId="{0C5E0C79-E7FE-4A1B-9CD7-46CA820D8F52}" dt="2020-03-10T08:48:56.302" v="2499" actId="1037"/>
          <ac:cxnSpMkLst>
            <pc:docMk/>
            <pc:sldMk cId="2680443544" sldId="1427"/>
            <ac:cxnSpMk id="39" creationId="{24521991-704F-458E-A881-CC4E4E810685}"/>
          </ac:cxnSpMkLst>
        </pc:cxnChg>
        <pc:cxnChg chg="add mod">
          <ac:chgData name="Hamlet Markarian" userId="4926d2b407f31d77" providerId="LiveId" clId="{0C5E0C79-E7FE-4A1B-9CD7-46CA820D8F52}" dt="2020-03-06T11:50:59.692" v="984" actId="1035"/>
          <ac:cxnSpMkLst>
            <pc:docMk/>
            <pc:sldMk cId="2680443544" sldId="1427"/>
            <ac:cxnSpMk id="55" creationId="{53DA1885-E285-4E8A-AD18-C7BCACA57FFD}"/>
          </ac:cxnSpMkLst>
        </pc:cxnChg>
        <pc:cxnChg chg="add mod">
          <ac:chgData name="Hamlet Markarian" userId="4926d2b407f31d77" providerId="LiveId" clId="{0C5E0C79-E7FE-4A1B-9CD7-46CA820D8F52}" dt="2020-03-06T11:50:59.692" v="984" actId="1035"/>
          <ac:cxnSpMkLst>
            <pc:docMk/>
            <pc:sldMk cId="2680443544" sldId="1427"/>
            <ac:cxnSpMk id="59" creationId="{F49D584D-EADB-4A90-89F0-08841B50F9F9}"/>
          </ac:cxnSpMkLst>
        </pc:cxnChg>
        <pc:cxnChg chg="add mod">
          <ac:chgData name="Hamlet Markarian" userId="4926d2b407f31d77" providerId="LiveId" clId="{0C5E0C79-E7FE-4A1B-9CD7-46CA820D8F52}" dt="2020-03-06T11:50:59.692" v="984" actId="1035"/>
          <ac:cxnSpMkLst>
            <pc:docMk/>
            <pc:sldMk cId="2680443544" sldId="1427"/>
            <ac:cxnSpMk id="73" creationId="{A4B2F823-1273-4935-8898-EF60712A67B7}"/>
          </ac:cxnSpMkLst>
        </pc:cxnChg>
        <pc:cxnChg chg="add mod">
          <ac:chgData name="Hamlet Markarian" userId="4926d2b407f31d77" providerId="LiveId" clId="{0C5E0C79-E7FE-4A1B-9CD7-46CA820D8F52}" dt="2020-03-06T11:50:59.692" v="984" actId="1035"/>
          <ac:cxnSpMkLst>
            <pc:docMk/>
            <pc:sldMk cId="2680443544" sldId="1427"/>
            <ac:cxnSpMk id="74" creationId="{9D49A044-1F17-45FD-A3E3-6C1C4392AFF8}"/>
          </ac:cxnSpMkLst>
        </pc:cxnChg>
      </pc:sldChg>
      <pc:sldChg chg="addSp delSp modSp add del">
        <pc:chgData name="Hamlet Markarian" userId="4926d2b407f31d77" providerId="LiveId" clId="{0C5E0C79-E7FE-4A1B-9CD7-46CA820D8F52}" dt="2020-03-06T11:21:50.245" v="624" actId="2696"/>
        <pc:sldMkLst>
          <pc:docMk/>
          <pc:sldMk cId="3295787978" sldId="1427"/>
        </pc:sldMkLst>
        <pc:spChg chg="add del mod">
          <ac:chgData name="Hamlet Markarian" userId="4926d2b407f31d77" providerId="LiveId" clId="{0C5E0C79-E7FE-4A1B-9CD7-46CA820D8F52}" dt="2020-03-06T10:45:55.694" v="43" actId="478"/>
          <ac:spMkLst>
            <pc:docMk/>
            <pc:sldMk cId="3295787978" sldId="1427"/>
            <ac:spMk id="3" creationId="{21F2AF0D-6FF1-4384-B89E-1304D53428AE}"/>
          </ac:spMkLst>
        </pc:spChg>
        <pc:spChg chg="add del mod">
          <ac:chgData name="Hamlet Markarian" userId="4926d2b407f31d77" providerId="LiveId" clId="{0C5E0C79-E7FE-4A1B-9CD7-46CA820D8F52}" dt="2020-03-06T10:45:55.694" v="43" actId="478"/>
          <ac:spMkLst>
            <pc:docMk/>
            <pc:sldMk cId="3295787978" sldId="1427"/>
            <ac:spMk id="4" creationId="{BEDAF149-3572-4BCE-8DD5-0FC2F9D5F8BF}"/>
          </ac:spMkLst>
        </pc:spChg>
        <pc:spChg chg="add del mod">
          <ac:chgData name="Hamlet Markarian" userId="4926d2b407f31d77" providerId="LiveId" clId="{0C5E0C79-E7FE-4A1B-9CD7-46CA820D8F52}" dt="2020-03-06T10:48:17.422" v="48" actId="478"/>
          <ac:spMkLst>
            <pc:docMk/>
            <pc:sldMk cId="3295787978" sldId="1427"/>
            <ac:spMk id="5" creationId="{E96ECD6C-271B-4C50-BD42-97FE5C473651}"/>
          </ac:spMkLst>
        </pc:spChg>
        <pc:spChg chg="add del mod">
          <ac:chgData name="Hamlet Markarian" userId="4926d2b407f31d77" providerId="LiveId" clId="{0C5E0C79-E7FE-4A1B-9CD7-46CA820D8F52}" dt="2020-03-06T10:58:47.237" v="129" actId="478"/>
          <ac:spMkLst>
            <pc:docMk/>
            <pc:sldMk cId="3295787978" sldId="1427"/>
            <ac:spMk id="6" creationId="{E7B13E46-DACC-4D66-BD26-01121FA96430}"/>
          </ac:spMkLst>
        </pc:spChg>
        <pc:spChg chg="add del mod">
          <ac:chgData name="Hamlet Markarian" userId="4926d2b407f31d77" providerId="LiveId" clId="{0C5E0C79-E7FE-4A1B-9CD7-46CA820D8F52}" dt="2020-03-06T11:07:09.566" v="268"/>
          <ac:spMkLst>
            <pc:docMk/>
            <pc:sldMk cId="3295787978" sldId="1427"/>
            <ac:spMk id="22" creationId="{8B9FF58C-CE7A-4846-9E6F-0455DE0F80C0}"/>
          </ac:spMkLst>
        </pc:spChg>
        <pc:spChg chg="add del mod">
          <ac:chgData name="Hamlet Markarian" userId="4926d2b407f31d77" providerId="LiveId" clId="{0C5E0C79-E7FE-4A1B-9CD7-46CA820D8F52}" dt="2020-03-06T11:08:58.446" v="317"/>
          <ac:spMkLst>
            <pc:docMk/>
            <pc:sldMk cId="3295787978" sldId="1427"/>
            <ac:spMk id="23" creationId="{2C3DAFAA-0343-48C5-9538-02A85E288775}"/>
          </ac:spMkLst>
        </pc:spChg>
        <pc:spChg chg="add del mod">
          <ac:chgData name="Hamlet Markarian" userId="4926d2b407f31d77" providerId="LiveId" clId="{0C5E0C79-E7FE-4A1B-9CD7-46CA820D8F52}" dt="2020-03-06T11:06:14.253" v="251"/>
          <ac:spMkLst>
            <pc:docMk/>
            <pc:sldMk cId="3295787978" sldId="1427"/>
            <ac:spMk id="24" creationId="{EEE88EE3-0BDA-4AEF-8BB4-A9AC6D51ACAE}"/>
          </ac:spMkLst>
        </pc:spChg>
        <pc:spChg chg="add del mod">
          <ac:chgData name="Hamlet Markarian" userId="4926d2b407f31d77" providerId="LiveId" clId="{0C5E0C79-E7FE-4A1B-9CD7-46CA820D8F52}" dt="2020-03-06T11:04:32.666" v="207"/>
          <ac:spMkLst>
            <pc:docMk/>
            <pc:sldMk cId="3295787978" sldId="1427"/>
            <ac:spMk id="25" creationId="{CDFA8374-E9A9-4AB5-9790-C6852DF7860B}"/>
          </ac:spMkLst>
        </pc:spChg>
        <pc:spChg chg="del">
          <ac:chgData name="Hamlet Markarian" userId="4926d2b407f31d77" providerId="LiveId" clId="{0C5E0C79-E7FE-4A1B-9CD7-46CA820D8F52}" dt="2020-03-06T10:35:44.154" v="7" actId="478"/>
          <ac:spMkLst>
            <pc:docMk/>
            <pc:sldMk cId="3295787978" sldId="1427"/>
            <ac:spMk id="26" creationId="{0EDA78D2-89D7-4CB6-9C67-742D832CB272}"/>
          </ac:spMkLst>
        </pc:spChg>
        <pc:spChg chg="add del mod">
          <ac:chgData name="Hamlet Markarian" userId="4926d2b407f31d77" providerId="LiveId" clId="{0C5E0C79-E7FE-4A1B-9CD7-46CA820D8F52}" dt="2020-03-06T11:03:31.605" v="193" actId="478"/>
          <ac:spMkLst>
            <pc:docMk/>
            <pc:sldMk cId="3295787978" sldId="1427"/>
            <ac:spMk id="31" creationId="{38B26400-31A3-4A14-B61A-7C10A452D4F9}"/>
          </ac:spMkLst>
        </pc:spChg>
        <pc:spChg chg="add del mod">
          <ac:chgData name="Hamlet Markarian" userId="4926d2b407f31d77" providerId="LiveId" clId="{0C5E0C79-E7FE-4A1B-9CD7-46CA820D8F52}" dt="2020-03-06T11:03:31.123" v="192" actId="478"/>
          <ac:spMkLst>
            <pc:docMk/>
            <pc:sldMk cId="3295787978" sldId="1427"/>
            <ac:spMk id="32" creationId="{8F3C7EAA-65BC-4EE0-B4F5-FB9DD7EBED62}"/>
          </ac:spMkLst>
        </pc:spChg>
        <pc:spChg chg="add del mod">
          <ac:chgData name="Hamlet Markarian" userId="4926d2b407f31d77" providerId="LiveId" clId="{0C5E0C79-E7FE-4A1B-9CD7-46CA820D8F52}" dt="2020-03-06T11:03:30.075" v="191" actId="478"/>
          <ac:spMkLst>
            <pc:docMk/>
            <pc:sldMk cId="3295787978" sldId="1427"/>
            <ac:spMk id="33" creationId="{74A2BD77-1AA3-4EBF-90A5-5A11F0F47128}"/>
          </ac:spMkLst>
        </pc:spChg>
        <pc:spChg chg="add del mod">
          <ac:chgData name="Hamlet Markarian" userId="4926d2b407f31d77" providerId="LiveId" clId="{0C5E0C79-E7FE-4A1B-9CD7-46CA820D8F52}" dt="2020-03-06T11:03:29.338" v="190" actId="478"/>
          <ac:spMkLst>
            <pc:docMk/>
            <pc:sldMk cId="3295787978" sldId="1427"/>
            <ac:spMk id="34" creationId="{9ECBD222-B124-4400-9C68-86CA14520682}"/>
          </ac:spMkLst>
        </pc:spChg>
        <pc:spChg chg="add del mod">
          <ac:chgData name="Hamlet Markarian" userId="4926d2b407f31d77" providerId="LiveId" clId="{0C5E0C79-E7FE-4A1B-9CD7-46CA820D8F52}" dt="2020-03-06T11:03:28.375" v="189" actId="478"/>
          <ac:spMkLst>
            <pc:docMk/>
            <pc:sldMk cId="3295787978" sldId="1427"/>
            <ac:spMk id="35" creationId="{0A017185-113E-4A7B-B831-AC4752879687}"/>
          </ac:spMkLst>
        </pc:spChg>
        <pc:spChg chg="add del mod">
          <ac:chgData name="Hamlet Markarian" userId="4926d2b407f31d77" providerId="LiveId" clId="{0C5E0C79-E7FE-4A1B-9CD7-46CA820D8F52}" dt="2020-03-06T11:03:27.470" v="188" actId="478"/>
          <ac:spMkLst>
            <pc:docMk/>
            <pc:sldMk cId="3295787978" sldId="1427"/>
            <ac:spMk id="36" creationId="{3D2D7E36-9656-4ED8-8639-C5FAEFBB092E}"/>
          </ac:spMkLst>
        </pc:spChg>
        <pc:spChg chg="add del mod">
          <ac:chgData name="Hamlet Markarian" userId="4926d2b407f31d77" providerId="LiveId" clId="{0C5E0C79-E7FE-4A1B-9CD7-46CA820D8F52}" dt="2020-03-06T11:03:24.140" v="186" actId="478"/>
          <ac:spMkLst>
            <pc:docMk/>
            <pc:sldMk cId="3295787978" sldId="1427"/>
            <ac:spMk id="37" creationId="{43A138AE-AE33-41BC-AFCC-9F81B52CA936}"/>
          </ac:spMkLst>
        </pc:spChg>
        <pc:spChg chg="add del mod">
          <ac:chgData name="Hamlet Markarian" userId="4926d2b407f31d77" providerId="LiveId" clId="{0C5E0C79-E7FE-4A1B-9CD7-46CA820D8F52}" dt="2020-03-06T10:39:11.040" v="24" actId="478"/>
          <ac:spMkLst>
            <pc:docMk/>
            <pc:sldMk cId="3295787978" sldId="1427"/>
            <ac:spMk id="38" creationId="{20D9C70C-BD23-467E-A83E-B851C6A06B61}"/>
          </ac:spMkLst>
        </pc:spChg>
        <pc:spChg chg="add del mod">
          <ac:chgData name="Hamlet Markarian" userId="4926d2b407f31d77" providerId="LiveId" clId="{0C5E0C79-E7FE-4A1B-9CD7-46CA820D8F52}" dt="2020-03-06T11:03:25.319" v="187" actId="478"/>
          <ac:spMkLst>
            <pc:docMk/>
            <pc:sldMk cId="3295787978" sldId="1427"/>
            <ac:spMk id="39" creationId="{94F44057-6A13-4E05-BCFF-55CBA5EDC2AE}"/>
          </ac:spMkLst>
        </pc:spChg>
        <pc:spChg chg="add del mod">
          <ac:chgData name="Hamlet Markarian" userId="4926d2b407f31d77" providerId="LiveId" clId="{0C5E0C79-E7FE-4A1B-9CD7-46CA820D8F52}" dt="2020-03-06T11:07:09.566" v="268"/>
          <ac:spMkLst>
            <pc:docMk/>
            <pc:sldMk cId="3295787978" sldId="1427"/>
            <ac:spMk id="40" creationId="{B6AD510A-A26F-40C4-A266-384581031102}"/>
          </ac:spMkLst>
        </pc:spChg>
        <pc:spChg chg="add del mod">
          <ac:chgData name="Hamlet Markarian" userId="4926d2b407f31d77" providerId="LiveId" clId="{0C5E0C79-E7FE-4A1B-9CD7-46CA820D8F52}" dt="2020-03-06T11:07:51.397" v="285"/>
          <ac:spMkLst>
            <pc:docMk/>
            <pc:sldMk cId="3295787978" sldId="1427"/>
            <ac:spMk id="41" creationId="{2DFDD13B-A560-4571-B97B-8B47B82045A7}"/>
          </ac:spMkLst>
        </pc:spChg>
        <pc:spChg chg="add mod">
          <ac:chgData name="Hamlet Markarian" userId="4926d2b407f31d77" providerId="LiveId" clId="{0C5E0C79-E7FE-4A1B-9CD7-46CA820D8F52}" dt="2020-03-06T10:35:59.019" v="9" actId="1076"/>
          <ac:spMkLst>
            <pc:docMk/>
            <pc:sldMk cId="3295787978" sldId="1427"/>
            <ac:spMk id="42" creationId="{DFEC9486-AAC4-4E0B-84EC-1AEB95CBA7DE}"/>
          </ac:spMkLst>
        </pc:spChg>
        <pc:spChg chg="add del mod">
          <ac:chgData name="Hamlet Markarian" userId="4926d2b407f31d77" providerId="LiveId" clId="{0C5E0C79-E7FE-4A1B-9CD7-46CA820D8F52}" dt="2020-03-06T11:08:58.446" v="317"/>
          <ac:spMkLst>
            <pc:docMk/>
            <pc:sldMk cId="3295787978" sldId="1427"/>
            <ac:spMk id="43" creationId="{9E8BFFE3-FF10-423B-A954-3808C7F3F8C6}"/>
          </ac:spMkLst>
        </pc:spChg>
        <pc:spChg chg="add del mod">
          <ac:chgData name="Hamlet Markarian" userId="4926d2b407f31d77" providerId="LiveId" clId="{0C5E0C79-E7FE-4A1B-9CD7-46CA820D8F52}" dt="2020-03-06T11:04:32.666" v="207"/>
          <ac:spMkLst>
            <pc:docMk/>
            <pc:sldMk cId="3295787978" sldId="1427"/>
            <ac:spMk id="44" creationId="{CC0F97E9-9BF6-4C0B-A534-3D828B3FFCA3}"/>
          </ac:spMkLst>
        </pc:spChg>
        <pc:spChg chg="add del mod">
          <ac:chgData name="Hamlet Markarian" userId="4926d2b407f31d77" providerId="LiveId" clId="{0C5E0C79-E7FE-4A1B-9CD7-46CA820D8F52}" dt="2020-03-06T11:03:42.212" v="194" actId="478"/>
          <ac:spMkLst>
            <pc:docMk/>
            <pc:sldMk cId="3295787978" sldId="1427"/>
            <ac:spMk id="45" creationId="{4B726ADD-164E-475F-AEFE-F20B28A15B73}"/>
          </ac:spMkLst>
        </pc:spChg>
        <pc:spChg chg="add del mod">
          <ac:chgData name="Hamlet Markarian" userId="4926d2b407f31d77" providerId="LiveId" clId="{0C5E0C79-E7FE-4A1B-9CD7-46CA820D8F52}" dt="2020-03-06T11:06:14.253" v="251"/>
          <ac:spMkLst>
            <pc:docMk/>
            <pc:sldMk cId="3295787978" sldId="1427"/>
            <ac:spMk id="46" creationId="{AB1A4201-1FC1-4ECD-B947-18C422172286}"/>
          </ac:spMkLst>
        </pc:spChg>
        <pc:spChg chg="add del mod">
          <ac:chgData name="Hamlet Markarian" userId="4926d2b407f31d77" providerId="LiveId" clId="{0C5E0C79-E7FE-4A1B-9CD7-46CA820D8F52}" dt="2020-03-06T11:05:28.256" v="222"/>
          <ac:spMkLst>
            <pc:docMk/>
            <pc:sldMk cId="3295787978" sldId="1427"/>
            <ac:spMk id="47" creationId="{F45BD641-9271-4A30-934C-79D133B07558}"/>
          </ac:spMkLst>
        </pc:spChg>
        <pc:spChg chg="add del mod">
          <ac:chgData name="Hamlet Markarian" userId="4926d2b407f31d77" providerId="LiveId" clId="{0C5E0C79-E7FE-4A1B-9CD7-46CA820D8F52}" dt="2020-03-06T11:07:09.566" v="268"/>
          <ac:spMkLst>
            <pc:docMk/>
            <pc:sldMk cId="3295787978" sldId="1427"/>
            <ac:spMk id="48" creationId="{E1AC8305-58D1-4580-BA0A-27C7AA458929}"/>
          </ac:spMkLst>
        </pc:spChg>
        <pc:spChg chg="add del mod">
          <ac:chgData name="Hamlet Markarian" userId="4926d2b407f31d77" providerId="LiveId" clId="{0C5E0C79-E7FE-4A1B-9CD7-46CA820D8F52}" dt="2020-03-06T11:07:51.397" v="285"/>
          <ac:spMkLst>
            <pc:docMk/>
            <pc:sldMk cId="3295787978" sldId="1427"/>
            <ac:spMk id="49" creationId="{AE926CF8-0853-4CB9-84F9-FFEC307F6CBF}"/>
          </ac:spMkLst>
        </pc:spChg>
        <pc:spChg chg="add mod">
          <ac:chgData name="Hamlet Markarian" userId="4926d2b407f31d77" providerId="LiveId" clId="{0C5E0C79-E7FE-4A1B-9CD7-46CA820D8F52}" dt="2020-03-06T10:35:59.019" v="9" actId="1076"/>
          <ac:spMkLst>
            <pc:docMk/>
            <pc:sldMk cId="3295787978" sldId="1427"/>
            <ac:spMk id="50" creationId="{44CB93C1-5E97-47C1-9E79-ED361DFF88E4}"/>
          </ac:spMkLst>
        </pc:spChg>
        <pc:spChg chg="add del mod">
          <ac:chgData name="Hamlet Markarian" userId="4926d2b407f31d77" providerId="LiveId" clId="{0C5E0C79-E7FE-4A1B-9CD7-46CA820D8F52}" dt="2020-03-06T11:08:58.446" v="317"/>
          <ac:spMkLst>
            <pc:docMk/>
            <pc:sldMk cId="3295787978" sldId="1427"/>
            <ac:spMk id="51" creationId="{F9A73D43-1C8D-4841-9914-D15BD09CBCF3}"/>
          </ac:spMkLst>
        </pc:spChg>
        <pc:spChg chg="add del mod">
          <ac:chgData name="Hamlet Markarian" userId="4926d2b407f31d77" providerId="LiveId" clId="{0C5E0C79-E7FE-4A1B-9CD7-46CA820D8F52}" dt="2020-03-06T11:06:14.253" v="251"/>
          <ac:spMkLst>
            <pc:docMk/>
            <pc:sldMk cId="3295787978" sldId="1427"/>
            <ac:spMk id="52" creationId="{6014BBC6-CF98-4FEA-9B64-C37437514D4F}"/>
          </ac:spMkLst>
        </pc:spChg>
        <pc:spChg chg="add del mod">
          <ac:chgData name="Hamlet Markarian" userId="4926d2b407f31d77" providerId="LiveId" clId="{0C5E0C79-E7FE-4A1B-9CD7-46CA820D8F52}" dt="2020-03-06T11:05:28.256" v="222"/>
          <ac:spMkLst>
            <pc:docMk/>
            <pc:sldMk cId="3295787978" sldId="1427"/>
            <ac:spMk id="53" creationId="{5F3496FE-9D3E-4C8D-BC71-BDB0CE90681F}"/>
          </ac:spMkLst>
        </pc:spChg>
        <pc:spChg chg="add del mod">
          <ac:chgData name="Hamlet Markarian" userId="4926d2b407f31d77" providerId="LiveId" clId="{0C5E0C79-E7FE-4A1B-9CD7-46CA820D8F52}" dt="2020-03-06T11:03:42.212" v="194" actId="478"/>
          <ac:spMkLst>
            <pc:docMk/>
            <pc:sldMk cId="3295787978" sldId="1427"/>
            <ac:spMk id="54" creationId="{FD94E391-C4D4-4CFC-B43E-48B4599C2389}"/>
          </ac:spMkLst>
        </pc:spChg>
        <pc:spChg chg="add del mod">
          <ac:chgData name="Hamlet Markarian" userId="4926d2b407f31d77" providerId="LiveId" clId="{0C5E0C79-E7FE-4A1B-9CD7-46CA820D8F52}" dt="2020-03-06T11:04:32.666" v="207"/>
          <ac:spMkLst>
            <pc:docMk/>
            <pc:sldMk cId="3295787978" sldId="1427"/>
            <ac:spMk id="55" creationId="{454D5198-EACF-460B-BAAD-1E357DE9326D}"/>
          </ac:spMkLst>
        </pc:spChg>
        <pc:spChg chg="mod">
          <ac:chgData name="Hamlet Markarian" userId="4926d2b407f31d77" providerId="LiveId" clId="{0C5E0C79-E7FE-4A1B-9CD7-46CA820D8F52}" dt="2020-03-06T10:45:26.723" v="42"/>
          <ac:spMkLst>
            <pc:docMk/>
            <pc:sldMk cId="3295787978" sldId="1427"/>
            <ac:spMk id="56" creationId="{8B976E18-088A-41B9-A2F8-44B262AD79DF}"/>
          </ac:spMkLst>
        </pc:spChg>
        <pc:spChg chg="add del mod">
          <ac:chgData name="Hamlet Markarian" userId="4926d2b407f31d77" providerId="LiveId" clId="{0C5E0C79-E7FE-4A1B-9CD7-46CA820D8F52}" dt="2020-03-06T11:03:09.979" v="181" actId="478"/>
          <ac:spMkLst>
            <pc:docMk/>
            <pc:sldMk cId="3295787978" sldId="1427"/>
            <ac:spMk id="57" creationId="{10ED32CE-ED35-457C-ADDC-D0113CFF0998}"/>
          </ac:spMkLst>
        </pc:spChg>
        <pc:spChg chg="add del mod">
          <ac:chgData name="Hamlet Markarian" userId="4926d2b407f31d77" providerId="LiveId" clId="{0C5E0C79-E7FE-4A1B-9CD7-46CA820D8F52}" dt="2020-03-06T11:03:08.029" v="179" actId="478"/>
          <ac:spMkLst>
            <pc:docMk/>
            <pc:sldMk cId="3295787978" sldId="1427"/>
            <ac:spMk id="58" creationId="{3822A43F-7A3E-4C81-BD7B-E44EE31588E0}"/>
          </ac:spMkLst>
        </pc:spChg>
        <pc:spChg chg="add del mod">
          <ac:chgData name="Hamlet Markarian" userId="4926d2b407f31d77" providerId="LiveId" clId="{0C5E0C79-E7FE-4A1B-9CD7-46CA820D8F52}" dt="2020-03-06T11:03:09.238" v="180" actId="478"/>
          <ac:spMkLst>
            <pc:docMk/>
            <pc:sldMk cId="3295787978" sldId="1427"/>
            <ac:spMk id="59" creationId="{173ADEB9-4274-438E-B2A9-256B30C1C758}"/>
          </ac:spMkLst>
        </pc:spChg>
        <pc:spChg chg="add del mod">
          <ac:chgData name="Hamlet Markarian" userId="4926d2b407f31d77" providerId="LiveId" clId="{0C5E0C79-E7FE-4A1B-9CD7-46CA820D8F52}" dt="2020-03-06T11:03:11.353" v="182" actId="478"/>
          <ac:spMkLst>
            <pc:docMk/>
            <pc:sldMk cId="3295787978" sldId="1427"/>
            <ac:spMk id="60" creationId="{43329D9D-5677-4C4C-B0A4-1CFA654EFECB}"/>
          </ac:spMkLst>
        </pc:spChg>
        <pc:spChg chg="add del mod">
          <ac:chgData name="Hamlet Markarian" userId="4926d2b407f31d77" providerId="LiveId" clId="{0C5E0C79-E7FE-4A1B-9CD7-46CA820D8F52}" dt="2020-03-06T11:03:11.830" v="183" actId="478"/>
          <ac:spMkLst>
            <pc:docMk/>
            <pc:sldMk cId="3295787978" sldId="1427"/>
            <ac:spMk id="61" creationId="{A577E194-EBAC-4648-8902-3268A5DA1600}"/>
          </ac:spMkLst>
        </pc:spChg>
        <pc:spChg chg="add del mod">
          <ac:chgData name="Hamlet Markarian" userId="4926d2b407f31d77" providerId="LiveId" clId="{0C5E0C79-E7FE-4A1B-9CD7-46CA820D8F52}" dt="2020-03-06T11:03:12.472" v="184" actId="478"/>
          <ac:spMkLst>
            <pc:docMk/>
            <pc:sldMk cId="3295787978" sldId="1427"/>
            <ac:spMk id="62" creationId="{99F7B827-10C4-42D9-BE03-8305C144F551}"/>
          </ac:spMkLst>
        </pc:spChg>
        <pc:spChg chg="add del mod">
          <ac:chgData name="Hamlet Markarian" userId="4926d2b407f31d77" providerId="LiveId" clId="{0C5E0C79-E7FE-4A1B-9CD7-46CA820D8F52}" dt="2020-03-06T11:03:13.375" v="185" actId="478"/>
          <ac:spMkLst>
            <pc:docMk/>
            <pc:sldMk cId="3295787978" sldId="1427"/>
            <ac:spMk id="63" creationId="{FF6B9C53-1E18-4D91-8165-37C62B5789E3}"/>
          </ac:spMkLst>
        </pc:spChg>
        <pc:spChg chg="add del mod">
          <ac:chgData name="Hamlet Markarian" userId="4926d2b407f31d77" providerId="LiveId" clId="{0C5E0C79-E7FE-4A1B-9CD7-46CA820D8F52}" dt="2020-03-06T11:02:27.552" v="171" actId="478"/>
          <ac:spMkLst>
            <pc:docMk/>
            <pc:sldMk cId="3295787978" sldId="1427"/>
            <ac:spMk id="64" creationId="{F111CAD9-8E71-49CB-97E2-A054F29E91E7}"/>
          </ac:spMkLst>
        </pc:spChg>
        <pc:spChg chg="add del mod">
          <ac:chgData name="Hamlet Markarian" userId="4926d2b407f31d77" providerId="LiveId" clId="{0C5E0C79-E7FE-4A1B-9CD7-46CA820D8F52}" dt="2020-03-06T10:59:36.397" v="136" actId="478"/>
          <ac:spMkLst>
            <pc:docMk/>
            <pc:sldMk cId="3295787978" sldId="1427"/>
            <ac:spMk id="65" creationId="{3BF46A61-8F9E-4B06-B2CF-353DD034FF4A}"/>
          </ac:spMkLst>
        </pc:spChg>
        <pc:spChg chg="add del mod">
          <ac:chgData name="Hamlet Markarian" userId="4926d2b407f31d77" providerId="LiveId" clId="{0C5E0C79-E7FE-4A1B-9CD7-46CA820D8F52}" dt="2020-03-06T11:01:52.694" v="165" actId="478"/>
          <ac:spMkLst>
            <pc:docMk/>
            <pc:sldMk cId="3295787978" sldId="1427"/>
            <ac:spMk id="66" creationId="{BCEEE604-8A05-4051-A618-0B3428DBEA4E}"/>
          </ac:spMkLst>
        </pc:spChg>
        <pc:spChg chg="add del mod">
          <ac:chgData name="Hamlet Markarian" userId="4926d2b407f31d77" providerId="LiveId" clId="{0C5E0C79-E7FE-4A1B-9CD7-46CA820D8F52}" dt="2020-03-06T11:02:53.065" v="178" actId="478"/>
          <ac:spMkLst>
            <pc:docMk/>
            <pc:sldMk cId="3295787978" sldId="1427"/>
            <ac:spMk id="67" creationId="{2B58E673-D097-4D5D-957B-259C6E9CA0BF}"/>
          </ac:spMkLst>
        </pc:spChg>
        <pc:spChg chg="add del mod">
          <ac:chgData name="Hamlet Markarian" userId="4926d2b407f31d77" providerId="LiveId" clId="{0C5E0C79-E7FE-4A1B-9CD7-46CA820D8F52}" dt="2020-03-06T11:00:35.283" v="146" actId="478"/>
          <ac:spMkLst>
            <pc:docMk/>
            <pc:sldMk cId="3295787978" sldId="1427"/>
            <ac:spMk id="68" creationId="{21A2FDA8-9091-458B-88C5-75F47EE10DB0}"/>
          </ac:spMkLst>
        </pc:spChg>
        <pc:spChg chg="add del mod">
          <ac:chgData name="Hamlet Markarian" userId="4926d2b407f31d77" providerId="LiveId" clId="{0C5E0C79-E7FE-4A1B-9CD7-46CA820D8F52}" dt="2020-03-06T11:01:05.265" v="153" actId="478"/>
          <ac:spMkLst>
            <pc:docMk/>
            <pc:sldMk cId="3295787978" sldId="1427"/>
            <ac:spMk id="69" creationId="{6089EACB-B6F3-4494-BB49-BC6EAE49E02A}"/>
          </ac:spMkLst>
        </pc:spChg>
        <pc:spChg chg="add del mod">
          <ac:chgData name="Hamlet Markarian" userId="4926d2b407f31d77" providerId="LiveId" clId="{0C5E0C79-E7FE-4A1B-9CD7-46CA820D8F52}" dt="2020-03-06T11:01:22.792" v="158" actId="478"/>
          <ac:spMkLst>
            <pc:docMk/>
            <pc:sldMk cId="3295787978" sldId="1427"/>
            <ac:spMk id="70" creationId="{3A231C22-F98F-42E4-AB27-1F11AC7C05F6}"/>
          </ac:spMkLst>
        </pc:spChg>
        <pc:grpChg chg="add del mod">
          <ac:chgData name="Hamlet Markarian" userId="4926d2b407f31d77" providerId="LiveId" clId="{0C5E0C79-E7FE-4A1B-9CD7-46CA820D8F52}" dt="2020-03-06T10:36:21.821" v="15" actId="478"/>
          <ac:grpSpMkLst>
            <pc:docMk/>
            <pc:sldMk cId="3295787978" sldId="1427"/>
            <ac:grpSpMk id="9" creationId="{9E4D19C9-70CB-4DC5-9088-25BAE8C89AB7}"/>
          </ac:grpSpMkLst>
        </pc:grpChg>
        <pc:graphicFrameChg chg="del">
          <ac:chgData name="Hamlet Markarian" userId="4926d2b407f31d77" providerId="LiveId" clId="{0C5E0C79-E7FE-4A1B-9CD7-46CA820D8F52}" dt="2020-03-06T10:35:44.154" v="7" actId="478"/>
          <ac:graphicFrameMkLst>
            <pc:docMk/>
            <pc:sldMk cId="3295787978" sldId="1427"/>
            <ac:graphicFrameMk id="18" creationId="{8D6C24DE-A32A-4D56-A0CC-4D0925821E32}"/>
          </ac:graphicFrameMkLst>
        </pc:graphicFrameChg>
        <pc:cxnChg chg="mod">
          <ac:chgData name="Hamlet Markarian" userId="4926d2b407f31d77" providerId="LiveId" clId="{0C5E0C79-E7FE-4A1B-9CD7-46CA820D8F52}" dt="2020-03-06T10:36:21.821" v="15" actId="478"/>
          <ac:cxnSpMkLst>
            <pc:docMk/>
            <pc:sldMk cId="3295787978" sldId="1427"/>
            <ac:cxnSpMk id="11" creationId="{8B178983-BD14-4F21-95E5-DD58D9794242}"/>
          </ac:cxnSpMkLst>
        </pc:cxnChg>
        <pc:cxnChg chg="mod">
          <ac:chgData name="Hamlet Markarian" userId="4926d2b407f31d77" providerId="LiveId" clId="{0C5E0C79-E7FE-4A1B-9CD7-46CA820D8F52}" dt="2020-03-06T10:36:21.821" v="15" actId="478"/>
          <ac:cxnSpMkLst>
            <pc:docMk/>
            <pc:sldMk cId="3295787978" sldId="1427"/>
            <ac:cxnSpMk id="12" creationId="{E1823C80-E068-4C81-A3F0-BBF44CE12972}"/>
          </ac:cxnSpMkLst>
        </pc:cxnChg>
        <pc:cxnChg chg="mod">
          <ac:chgData name="Hamlet Markarian" userId="4926d2b407f31d77" providerId="LiveId" clId="{0C5E0C79-E7FE-4A1B-9CD7-46CA820D8F52}" dt="2020-03-06T10:36:21.821" v="15" actId="478"/>
          <ac:cxnSpMkLst>
            <pc:docMk/>
            <pc:sldMk cId="3295787978" sldId="1427"/>
            <ac:cxnSpMk id="13" creationId="{190728DC-DB02-4F94-BBAD-B51FA9946658}"/>
          </ac:cxnSpMkLst>
        </pc:cxnChg>
        <pc:cxnChg chg="add del mod">
          <ac:chgData name="Hamlet Markarian" userId="4926d2b407f31d77" providerId="LiveId" clId="{0C5E0C79-E7FE-4A1B-9CD7-46CA820D8F52}" dt="2020-03-06T11:07:51.397" v="285"/>
          <ac:cxnSpMkLst>
            <pc:docMk/>
            <pc:sldMk cId="3295787978" sldId="1427"/>
            <ac:cxnSpMk id="27" creationId="{70476228-875B-4BB9-B4A2-A5998EF266B0}"/>
          </ac:cxnSpMkLst>
        </pc:cxnChg>
        <pc:cxnChg chg="add mod">
          <ac:chgData name="Hamlet Markarian" userId="4926d2b407f31d77" providerId="LiveId" clId="{0C5E0C79-E7FE-4A1B-9CD7-46CA820D8F52}" dt="2020-03-06T10:35:59.019" v="9" actId="1076"/>
          <ac:cxnSpMkLst>
            <pc:docMk/>
            <pc:sldMk cId="3295787978" sldId="1427"/>
            <ac:cxnSpMk id="28" creationId="{06848B68-D3CA-46AE-8477-A24816E8918E}"/>
          </ac:cxnSpMkLst>
        </pc:cxnChg>
        <pc:cxnChg chg="add del mod">
          <ac:chgData name="Hamlet Markarian" userId="4926d2b407f31d77" providerId="LiveId" clId="{0C5E0C79-E7FE-4A1B-9CD7-46CA820D8F52}" dt="2020-03-06T11:03:42.212" v="194" actId="478"/>
          <ac:cxnSpMkLst>
            <pc:docMk/>
            <pc:sldMk cId="3295787978" sldId="1427"/>
            <ac:cxnSpMk id="29" creationId="{1D82F68E-C956-4258-96E8-84398507C0A6}"/>
          </ac:cxnSpMkLst>
        </pc:cxnChg>
        <pc:cxnChg chg="add del mod">
          <ac:chgData name="Hamlet Markarian" userId="4926d2b407f31d77" providerId="LiveId" clId="{0C5E0C79-E7FE-4A1B-9CD7-46CA820D8F52}" dt="2020-03-06T11:05:28.256" v="222"/>
          <ac:cxnSpMkLst>
            <pc:docMk/>
            <pc:sldMk cId="3295787978" sldId="1427"/>
            <ac:cxnSpMk id="30" creationId="{DEDCC095-0FEA-47AF-9144-4D2DD222E0EE}"/>
          </ac:cxnSpMkLst>
        </pc:cxnChg>
      </pc:sldChg>
      <pc:sldChg chg="addSp delSp modSp add">
        <pc:chgData name="Hamlet Markarian" userId="4926d2b407f31d77" providerId="LiveId" clId="{0C5E0C79-E7FE-4A1B-9CD7-46CA820D8F52}" dt="2020-03-10T08:49:01.045" v="2509" actId="1037"/>
        <pc:sldMkLst>
          <pc:docMk/>
          <pc:sldMk cId="2674373445" sldId="1428"/>
        </pc:sldMkLst>
        <pc:spChg chg="mod">
          <ac:chgData name="Hamlet Markarian" userId="4926d2b407f31d77" providerId="LiveId" clId="{0C5E0C79-E7FE-4A1B-9CD7-46CA820D8F52}" dt="2020-03-10T08:49:01.045" v="2509" actId="1037"/>
          <ac:spMkLst>
            <pc:docMk/>
            <pc:sldMk cId="2674373445" sldId="1428"/>
            <ac:spMk id="20" creationId="{2F2415B0-F1C4-4313-9038-A3884674CC46}"/>
          </ac:spMkLst>
        </pc:spChg>
        <pc:spChg chg="add mod">
          <ac:chgData name="Hamlet Markarian" userId="4926d2b407f31d77" providerId="LiveId" clId="{0C5E0C79-E7FE-4A1B-9CD7-46CA820D8F52}" dt="2020-03-06T11:59:41.606" v="1127" actId="1076"/>
          <ac:spMkLst>
            <pc:docMk/>
            <pc:sldMk cId="2674373445" sldId="1428"/>
            <ac:spMk id="34" creationId="{1E317A01-FD95-4C26-88B8-CAD177DA4158}"/>
          </ac:spMkLst>
        </pc:spChg>
        <pc:spChg chg="add mod">
          <ac:chgData name="Hamlet Markarian" userId="4926d2b407f31d77" providerId="LiveId" clId="{0C5E0C79-E7FE-4A1B-9CD7-46CA820D8F52}" dt="2020-03-06T12:00:04.271" v="1140" actId="1037"/>
          <ac:spMkLst>
            <pc:docMk/>
            <pc:sldMk cId="2674373445" sldId="1428"/>
            <ac:spMk id="35" creationId="{190B9BFC-6BC0-4BE5-958D-BAA8DB2437A5}"/>
          </ac:spMkLst>
        </pc:spChg>
        <pc:spChg chg="add mod">
          <ac:chgData name="Hamlet Markarian" userId="4926d2b407f31d77" providerId="LiveId" clId="{0C5E0C79-E7FE-4A1B-9CD7-46CA820D8F52}" dt="2020-03-06T11:59:31.387" v="1121" actId="20577"/>
          <ac:spMkLst>
            <pc:docMk/>
            <pc:sldMk cId="2674373445" sldId="1428"/>
            <ac:spMk id="38" creationId="{443C576B-6EC5-4E48-84A3-515AE1DE354E}"/>
          </ac:spMkLst>
        </pc:spChg>
        <pc:spChg chg="mod">
          <ac:chgData name="Hamlet Markarian" userId="4926d2b407f31d77" providerId="LiveId" clId="{0C5E0C79-E7FE-4A1B-9CD7-46CA820D8F52}" dt="2020-03-06T11:59:36.884" v="1126" actId="14100"/>
          <ac:spMkLst>
            <pc:docMk/>
            <pc:sldMk cId="2674373445" sldId="1428"/>
            <ac:spMk id="40" creationId="{2F0022BE-3EA9-44E4-9EEF-6726F27DA281}"/>
          </ac:spMkLst>
        </pc:spChg>
        <pc:spChg chg="del">
          <ac:chgData name="Hamlet Markarian" userId="4926d2b407f31d77" providerId="LiveId" clId="{0C5E0C79-E7FE-4A1B-9CD7-46CA820D8F52}" dt="2020-03-06T11:53:30.058" v="994" actId="478"/>
          <ac:spMkLst>
            <pc:docMk/>
            <pc:sldMk cId="2674373445" sldId="1428"/>
            <ac:spMk id="42" creationId="{19DF215D-B1F6-443F-924B-C2E81D72330D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45" creationId="{2133714B-6747-4B94-B13A-A4416A1BA29C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46" creationId="{981FB717-C097-43E3-9005-DDDA6B371C8E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47" creationId="{5D364978-CDC7-4A45-8431-CD114A17B37D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48" creationId="{666C7F2E-2B31-4302-8AF6-2F41580EE29D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49" creationId="{0CF9337C-4A50-4532-B7AF-A9BEA57664D7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50" creationId="{A4C45BB2-07BD-4C8A-A11F-AD31B4BF746A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51" creationId="{22E04132-51AC-4C7D-A474-1EE8B4D803D1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52" creationId="{BC813EB0-45B6-4FCD-928C-B8513B8903D8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53" creationId="{908D4C0A-B564-41DE-98B3-6F052DAEAE2F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54" creationId="{7BC3F58C-BCB1-4A26-B8D8-6E821223611D}"/>
          </ac:spMkLst>
        </pc:spChg>
        <pc:spChg chg="add mod">
          <ac:chgData name="Hamlet Markarian" userId="4926d2b407f31d77" providerId="LiveId" clId="{0C5E0C79-E7FE-4A1B-9CD7-46CA820D8F52}" dt="2020-03-06T11:59:41.606" v="1127" actId="1076"/>
          <ac:spMkLst>
            <pc:docMk/>
            <pc:sldMk cId="2674373445" sldId="1428"/>
            <ac:spMk id="56" creationId="{DE80960B-EC1E-46D1-AB2A-0832065A4F9D}"/>
          </ac:spMkLst>
        </pc:spChg>
        <pc:spChg chg="add mod">
          <ac:chgData name="Hamlet Markarian" userId="4926d2b407f31d77" providerId="LiveId" clId="{0C5E0C79-E7FE-4A1B-9CD7-46CA820D8F52}" dt="2020-03-06T12:00:04.271" v="1140" actId="1037"/>
          <ac:spMkLst>
            <pc:docMk/>
            <pc:sldMk cId="2674373445" sldId="1428"/>
            <ac:spMk id="57" creationId="{DA83D2FE-257D-49A5-AD59-BC47BE764EE0}"/>
          </ac:spMkLst>
        </pc:spChg>
        <pc:spChg chg="add mod">
          <ac:chgData name="Hamlet Markarian" userId="4926d2b407f31d77" providerId="LiveId" clId="{0C5E0C79-E7FE-4A1B-9CD7-46CA820D8F52}" dt="2020-03-06T11:59:19.799" v="1110" actId="164"/>
          <ac:spMkLst>
            <pc:docMk/>
            <pc:sldMk cId="2674373445" sldId="1428"/>
            <ac:spMk id="60" creationId="{9A795D9B-03DC-4A53-B3BB-2343CD6AF235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62" creationId="{D17CA10E-5CC6-4ACF-8A6B-12AE3F786253}"/>
          </ac:spMkLst>
        </pc:spChg>
        <pc:spChg chg="add mod">
          <ac:chgData name="Hamlet Markarian" userId="4926d2b407f31d77" providerId="LiveId" clId="{0C5E0C79-E7FE-4A1B-9CD7-46CA820D8F52}" dt="2020-03-06T11:59:41.606" v="1127" actId="1076"/>
          <ac:spMkLst>
            <pc:docMk/>
            <pc:sldMk cId="2674373445" sldId="1428"/>
            <ac:spMk id="63" creationId="{C34A2826-8090-43E8-ABDD-73EA712D351C}"/>
          </ac:spMkLst>
        </pc:spChg>
        <pc:spChg chg="add mod">
          <ac:chgData name="Hamlet Markarian" userId="4926d2b407f31d77" providerId="LiveId" clId="{0C5E0C79-E7FE-4A1B-9CD7-46CA820D8F52}" dt="2020-03-06T12:00:04.271" v="1140" actId="1037"/>
          <ac:spMkLst>
            <pc:docMk/>
            <pc:sldMk cId="2674373445" sldId="1428"/>
            <ac:spMk id="64" creationId="{14C2F48F-802E-43D3-842A-22AA4CEF535C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67" creationId="{F95EE6B2-1618-4798-91DA-CB7B679CA5D4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69" creationId="{79659BF2-4419-479F-812B-1ED7D5DA7432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71" creationId="{0EE551E4-8960-416E-A9C3-2699FC2D267F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72" creationId="{254F237D-5769-4C08-9F3A-44A5887AE0DB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75" creationId="{DA336D6A-F1BB-4738-A4D6-238477D2B016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79" creationId="{2C7979E6-B3D1-4FC5-9BD7-C6A3B94DA466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80" creationId="{15CF98C8-724A-4371-9799-DFCB6C30BB8B}"/>
          </ac:spMkLst>
        </pc:spChg>
        <pc:spChg chg="del">
          <ac:chgData name="Hamlet Markarian" userId="4926d2b407f31d77" providerId="LiveId" clId="{0C5E0C79-E7FE-4A1B-9CD7-46CA820D8F52}" dt="2020-03-06T11:53:27.398" v="993" actId="478"/>
          <ac:spMkLst>
            <pc:docMk/>
            <pc:sldMk cId="2674373445" sldId="1428"/>
            <ac:spMk id="81" creationId="{0B6D586B-E4C5-45D1-89B3-9369BC000133}"/>
          </ac:spMkLst>
        </pc:spChg>
        <pc:grpChg chg="add mod">
          <ac:chgData name="Hamlet Markarian" userId="4926d2b407f31d77" providerId="LiveId" clId="{0C5E0C79-E7FE-4A1B-9CD7-46CA820D8F52}" dt="2020-03-06T11:59:19.799" v="1110" actId="164"/>
          <ac:grpSpMkLst>
            <pc:docMk/>
            <pc:sldMk cId="2674373445" sldId="1428"/>
            <ac:grpSpMk id="5" creationId="{0A47CE84-23F9-4D30-973A-A1E5EA6A998B}"/>
          </ac:grpSpMkLst>
        </pc:grpChg>
        <pc:picChg chg="add mod">
          <ac:chgData name="Hamlet Markarian" userId="4926d2b407f31d77" providerId="LiveId" clId="{0C5E0C79-E7FE-4A1B-9CD7-46CA820D8F52}" dt="2020-03-06T12:00:04.271" v="1140" actId="1037"/>
          <ac:picMkLst>
            <pc:docMk/>
            <pc:sldMk cId="2674373445" sldId="1428"/>
            <ac:picMk id="4" creationId="{0DCC658E-C1BC-4A79-B2DB-0B2B957CFB47}"/>
          </ac:picMkLst>
        </pc:picChg>
        <pc:picChg chg="mod">
          <ac:chgData name="Hamlet Markarian" userId="4926d2b407f31d77" providerId="LiveId" clId="{0C5E0C79-E7FE-4A1B-9CD7-46CA820D8F52}" dt="2020-03-06T11:52:34.047" v="992" actId="207"/>
          <ac:picMkLst>
            <pc:docMk/>
            <pc:sldMk cId="2674373445" sldId="1428"/>
            <ac:picMk id="16" creationId="{E43002BD-C1DD-4C11-AA19-23F9CFE755D4}"/>
          </ac:picMkLst>
        </pc:picChg>
        <pc:picChg chg="add mod">
          <ac:chgData name="Hamlet Markarian" userId="4926d2b407f31d77" providerId="LiveId" clId="{0C5E0C79-E7FE-4A1B-9CD7-46CA820D8F52}" dt="2020-03-06T11:59:23.432" v="1116" actId="1035"/>
          <ac:picMkLst>
            <pc:docMk/>
            <pc:sldMk cId="2674373445" sldId="1428"/>
            <ac:picMk id="41" creationId="{E71CC29F-4F50-461A-9031-CCC533EA16A5}"/>
          </ac:picMkLst>
        </pc:picChg>
        <pc:picChg chg="mod">
          <ac:chgData name="Hamlet Markarian" userId="4926d2b407f31d77" providerId="LiveId" clId="{0C5E0C79-E7FE-4A1B-9CD7-46CA820D8F52}" dt="2020-03-06T11:55:19.989" v="1033" actId="1076"/>
          <ac:picMkLst>
            <pc:docMk/>
            <pc:sldMk cId="2674373445" sldId="1428"/>
            <ac:picMk id="43" creationId="{DDAEAB09-B344-4014-985B-092D925BC93A}"/>
          </ac:picMkLst>
        </pc:picChg>
        <pc:picChg chg="del">
          <ac:chgData name="Hamlet Markarian" userId="4926d2b407f31d77" providerId="LiveId" clId="{0C5E0C79-E7FE-4A1B-9CD7-46CA820D8F52}" dt="2020-03-06T11:53:30.058" v="994" actId="478"/>
          <ac:picMkLst>
            <pc:docMk/>
            <pc:sldMk cId="2674373445" sldId="1428"/>
            <ac:picMk id="44" creationId="{172BB694-FAF0-41C4-B3CE-F541D0F32B1A}"/>
          </ac:picMkLst>
        </pc:picChg>
        <pc:picChg chg="add mod">
          <ac:chgData name="Hamlet Markarian" userId="4926d2b407f31d77" providerId="LiveId" clId="{0C5E0C79-E7FE-4A1B-9CD7-46CA820D8F52}" dt="2020-03-06T12:00:04.271" v="1140" actId="1037"/>
          <ac:picMkLst>
            <pc:docMk/>
            <pc:sldMk cId="2674373445" sldId="1428"/>
            <ac:picMk id="58" creationId="{B277B0B3-8BBB-4F09-9E93-EABF8B24BB61}"/>
          </ac:picMkLst>
        </pc:picChg>
        <pc:picChg chg="add mod">
          <ac:chgData name="Hamlet Markarian" userId="4926d2b407f31d77" providerId="LiveId" clId="{0C5E0C79-E7FE-4A1B-9CD7-46CA820D8F52}" dt="2020-03-06T11:59:19.799" v="1110" actId="164"/>
          <ac:picMkLst>
            <pc:docMk/>
            <pc:sldMk cId="2674373445" sldId="1428"/>
            <ac:picMk id="61" creationId="{FF1C8158-907F-40CF-8F78-0F34E26D855D}"/>
          </ac:picMkLst>
        </pc:picChg>
        <pc:picChg chg="add mod">
          <ac:chgData name="Hamlet Markarian" userId="4926d2b407f31d77" providerId="LiveId" clId="{0C5E0C79-E7FE-4A1B-9CD7-46CA820D8F52}" dt="2020-03-06T12:00:04.271" v="1140" actId="1037"/>
          <ac:picMkLst>
            <pc:docMk/>
            <pc:sldMk cId="2674373445" sldId="1428"/>
            <ac:picMk id="65" creationId="{7E9C1501-6728-44BB-9FF8-64E4DD815BEB}"/>
          </ac:picMkLst>
        </pc:picChg>
        <pc:cxnChg chg="del">
          <ac:chgData name="Hamlet Markarian" userId="4926d2b407f31d77" providerId="LiveId" clId="{0C5E0C79-E7FE-4A1B-9CD7-46CA820D8F52}" dt="2020-03-06T11:52:07.435" v="990" actId="478"/>
          <ac:cxnSpMkLst>
            <pc:docMk/>
            <pc:sldMk cId="2674373445" sldId="1428"/>
            <ac:cxnSpMk id="39" creationId="{24521991-704F-458E-A881-CC4E4E810685}"/>
          </ac:cxnSpMkLst>
        </pc:cxnChg>
        <pc:cxnChg chg="del mod">
          <ac:chgData name="Hamlet Markarian" userId="4926d2b407f31d77" providerId="LiveId" clId="{0C5E0C79-E7FE-4A1B-9CD7-46CA820D8F52}" dt="2020-03-06T11:53:27.398" v="993" actId="478"/>
          <ac:cxnSpMkLst>
            <pc:docMk/>
            <pc:sldMk cId="2674373445" sldId="1428"/>
            <ac:cxnSpMk id="55" creationId="{53DA1885-E285-4E8A-AD18-C7BCACA57FFD}"/>
          </ac:cxnSpMkLst>
        </pc:cxnChg>
        <pc:cxnChg chg="del mod">
          <ac:chgData name="Hamlet Markarian" userId="4926d2b407f31d77" providerId="LiveId" clId="{0C5E0C79-E7FE-4A1B-9CD7-46CA820D8F52}" dt="2020-03-06T11:53:27.398" v="993" actId="478"/>
          <ac:cxnSpMkLst>
            <pc:docMk/>
            <pc:sldMk cId="2674373445" sldId="1428"/>
            <ac:cxnSpMk id="59" creationId="{F49D584D-EADB-4A90-89F0-08841B50F9F9}"/>
          </ac:cxnSpMkLst>
        </pc:cxnChg>
        <pc:cxnChg chg="del mod">
          <ac:chgData name="Hamlet Markarian" userId="4926d2b407f31d77" providerId="LiveId" clId="{0C5E0C79-E7FE-4A1B-9CD7-46CA820D8F52}" dt="2020-03-06T11:53:27.398" v="993" actId="478"/>
          <ac:cxnSpMkLst>
            <pc:docMk/>
            <pc:sldMk cId="2674373445" sldId="1428"/>
            <ac:cxnSpMk id="73" creationId="{A4B2F823-1273-4935-8898-EF60712A67B7}"/>
          </ac:cxnSpMkLst>
        </pc:cxnChg>
        <pc:cxnChg chg="del mod">
          <ac:chgData name="Hamlet Markarian" userId="4926d2b407f31d77" providerId="LiveId" clId="{0C5E0C79-E7FE-4A1B-9CD7-46CA820D8F52}" dt="2020-03-06T11:53:27.398" v="993" actId="478"/>
          <ac:cxnSpMkLst>
            <pc:docMk/>
            <pc:sldMk cId="2674373445" sldId="1428"/>
            <ac:cxnSpMk id="74" creationId="{9D49A044-1F17-45FD-A3E3-6C1C4392AFF8}"/>
          </ac:cxnSpMkLst>
        </pc:cxnChg>
      </pc:sldChg>
      <pc:sldChg chg="addSp delSp modSp add mod">
        <pc:chgData name="Hamlet Markarian" userId="4926d2b407f31d77" providerId="LiveId" clId="{0C5E0C79-E7FE-4A1B-9CD7-46CA820D8F52}" dt="2020-03-10T08:49:05.104" v="2519" actId="1037"/>
        <pc:sldMkLst>
          <pc:docMk/>
          <pc:sldMk cId="1358087691" sldId="1429"/>
        </pc:sldMkLst>
        <pc:spChg chg="add mod ord">
          <ac:chgData name="Hamlet Markarian" userId="4926d2b407f31d77" providerId="LiveId" clId="{0C5E0C79-E7FE-4A1B-9CD7-46CA820D8F52}" dt="2020-03-06T12:07:26.326" v="1195" actId="207"/>
          <ac:spMkLst>
            <pc:docMk/>
            <pc:sldMk cId="1358087691" sldId="1429"/>
            <ac:spMk id="3" creationId="{501D6F47-5C44-4A79-AC9F-5A67DEC8D889}"/>
          </ac:spMkLst>
        </pc:spChg>
        <pc:spChg chg="ord">
          <ac:chgData name="Hamlet Markarian" userId="4926d2b407f31d77" providerId="LiveId" clId="{0C5E0C79-E7FE-4A1B-9CD7-46CA820D8F52}" dt="2020-03-06T12:06:57.748" v="1188" actId="167"/>
          <ac:spMkLst>
            <pc:docMk/>
            <pc:sldMk cId="1358087691" sldId="1429"/>
            <ac:spMk id="19" creationId="{42101231-1855-46EE-A3D9-B84E75ACB56A}"/>
          </ac:spMkLst>
        </pc:spChg>
        <pc:spChg chg="mod">
          <ac:chgData name="Hamlet Markarian" userId="4926d2b407f31d77" providerId="LiveId" clId="{0C5E0C79-E7FE-4A1B-9CD7-46CA820D8F52}" dt="2020-03-10T08:49:05.104" v="2519" actId="1037"/>
          <ac:spMkLst>
            <pc:docMk/>
            <pc:sldMk cId="1358087691" sldId="1429"/>
            <ac:spMk id="20" creationId="{2F2415B0-F1C4-4313-9038-A3884674CC46}"/>
          </ac:spMkLst>
        </pc:spChg>
        <pc:spChg chg="add mod">
          <ac:chgData name="Hamlet Markarian" userId="4926d2b407f31d77" providerId="LiveId" clId="{0C5E0C79-E7FE-4A1B-9CD7-46CA820D8F52}" dt="2020-03-06T12:03:46.274" v="1159" actId="113"/>
          <ac:spMkLst>
            <pc:docMk/>
            <pc:sldMk cId="1358087691" sldId="1429"/>
            <ac:spMk id="21" creationId="{8E7C4A46-692B-4493-92FB-96E9173C17C3}"/>
          </ac:spMkLst>
        </pc:spChg>
        <pc:spChg chg="del">
          <ac:chgData name="Hamlet Markarian" userId="4926d2b407f31d77" providerId="LiveId" clId="{0C5E0C79-E7FE-4A1B-9CD7-46CA820D8F52}" dt="2020-03-06T12:00:38.377" v="1142" actId="478"/>
          <ac:spMkLst>
            <pc:docMk/>
            <pc:sldMk cId="1358087691" sldId="1429"/>
            <ac:spMk id="34" creationId="{1E317A01-FD95-4C26-88B8-CAD177DA4158}"/>
          </ac:spMkLst>
        </pc:spChg>
        <pc:spChg chg="del">
          <ac:chgData name="Hamlet Markarian" userId="4926d2b407f31d77" providerId="LiveId" clId="{0C5E0C79-E7FE-4A1B-9CD7-46CA820D8F52}" dt="2020-03-06T12:00:38.377" v="1142" actId="478"/>
          <ac:spMkLst>
            <pc:docMk/>
            <pc:sldMk cId="1358087691" sldId="1429"/>
            <ac:spMk id="35" creationId="{190B9BFC-6BC0-4BE5-958D-BAA8DB2437A5}"/>
          </ac:spMkLst>
        </pc:spChg>
        <pc:spChg chg="del">
          <ac:chgData name="Hamlet Markarian" userId="4926d2b407f31d77" providerId="LiveId" clId="{0C5E0C79-E7FE-4A1B-9CD7-46CA820D8F52}" dt="2020-03-06T12:00:38.377" v="1142" actId="478"/>
          <ac:spMkLst>
            <pc:docMk/>
            <pc:sldMk cId="1358087691" sldId="1429"/>
            <ac:spMk id="38" creationId="{443C576B-6EC5-4E48-84A3-515AE1DE354E}"/>
          </ac:spMkLst>
        </pc:spChg>
        <pc:spChg chg="del">
          <ac:chgData name="Hamlet Markarian" userId="4926d2b407f31d77" providerId="LiveId" clId="{0C5E0C79-E7FE-4A1B-9CD7-46CA820D8F52}" dt="2020-03-06T12:00:38.377" v="1142" actId="478"/>
          <ac:spMkLst>
            <pc:docMk/>
            <pc:sldMk cId="1358087691" sldId="1429"/>
            <ac:spMk id="40" creationId="{2F0022BE-3EA9-44E4-9EEF-6726F27DA281}"/>
          </ac:spMkLst>
        </pc:spChg>
        <pc:spChg chg="del">
          <ac:chgData name="Hamlet Markarian" userId="4926d2b407f31d77" providerId="LiveId" clId="{0C5E0C79-E7FE-4A1B-9CD7-46CA820D8F52}" dt="2020-03-06T12:00:38.377" v="1142" actId="478"/>
          <ac:spMkLst>
            <pc:docMk/>
            <pc:sldMk cId="1358087691" sldId="1429"/>
            <ac:spMk id="56" creationId="{DE80960B-EC1E-46D1-AB2A-0832065A4F9D}"/>
          </ac:spMkLst>
        </pc:spChg>
        <pc:spChg chg="del">
          <ac:chgData name="Hamlet Markarian" userId="4926d2b407f31d77" providerId="LiveId" clId="{0C5E0C79-E7FE-4A1B-9CD7-46CA820D8F52}" dt="2020-03-06T12:00:38.377" v="1142" actId="478"/>
          <ac:spMkLst>
            <pc:docMk/>
            <pc:sldMk cId="1358087691" sldId="1429"/>
            <ac:spMk id="57" creationId="{DA83D2FE-257D-49A5-AD59-BC47BE764EE0}"/>
          </ac:spMkLst>
        </pc:spChg>
        <pc:spChg chg="del">
          <ac:chgData name="Hamlet Markarian" userId="4926d2b407f31d77" providerId="LiveId" clId="{0C5E0C79-E7FE-4A1B-9CD7-46CA820D8F52}" dt="2020-03-06T12:00:38.377" v="1142" actId="478"/>
          <ac:spMkLst>
            <pc:docMk/>
            <pc:sldMk cId="1358087691" sldId="1429"/>
            <ac:spMk id="60" creationId="{9A795D9B-03DC-4A53-B3BB-2343CD6AF235}"/>
          </ac:spMkLst>
        </pc:spChg>
        <pc:spChg chg="del">
          <ac:chgData name="Hamlet Markarian" userId="4926d2b407f31d77" providerId="LiveId" clId="{0C5E0C79-E7FE-4A1B-9CD7-46CA820D8F52}" dt="2020-03-06T12:00:38.377" v="1142" actId="478"/>
          <ac:spMkLst>
            <pc:docMk/>
            <pc:sldMk cId="1358087691" sldId="1429"/>
            <ac:spMk id="63" creationId="{C34A2826-8090-43E8-ABDD-73EA712D351C}"/>
          </ac:spMkLst>
        </pc:spChg>
        <pc:spChg chg="del">
          <ac:chgData name="Hamlet Markarian" userId="4926d2b407f31d77" providerId="LiveId" clId="{0C5E0C79-E7FE-4A1B-9CD7-46CA820D8F52}" dt="2020-03-06T12:00:38.377" v="1142" actId="478"/>
          <ac:spMkLst>
            <pc:docMk/>
            <pc:sldMk cId="1358087691" sldId="1429"/>
            <ac:spMk id="64" creationId="{14C2F48F-802E-43D3-842A-22AA4CEF535C}"/>
          </ac:spMkLst>
        </pc:spChg>
        <pc:graphicFrameChg chg="add mod">
          <ac:chgData name="Hamlet Markarian" userId="4926d2b407f31d77" providerId="LiveId" clId="{0C5E0C79-E7FE-4A1B-9CD7-46CA820D8F52}" dt="2020-03-06T12:08:15.382" v="1199" actId="207"/>
          <ac:graphicFrameMkLst>
            <pc:docMk/>
            <pc:sldMk cId="1358087691" sldId="1429"/>
            <ac:graphicFrameMk id="22" creationId="{3670056D-D916-4BB8-8647-6142CDDCD91C}"/>
          </ac:graphicFrameMkLst>
        </pc:graphicFrameChg>
        <pc:picChg chg="del">
          <ac:chgData name="Hamlet Markarian" userId="4926d2b407f31d77" providerId="LiveId" clId="{0C5E0C79-E7FE-4A1B-9CD7-46CA820D8F52}" dt="2020-03-06T12:00:38.377" v="1142" actId="478"/>
          <ac:picMkLst>
            <pc:docMk/>
            <pc:sldMk cId="1358087691" sldId="1429"/>
            <ac:picMk id="4" creationId="{0DCC658E-C1BC-4A79-B2DB-0B2B957CFB47}"/>
          </ac:picMkLst>
        </pc:picChg>
        <pc:picChg chg="mod">
          <ac:chgData name="Hamlet Markarian" userId="4926d2b407f31d77" providerId="LiveId" clId="{0C5E0C79-E7FE-4A1B-9CD7-46CA820D8F52}" dt="2020-03-06T12:03:00.708" v="1147" actId="207"/>
          <ac:picMkLst>
            <pc:docMk/>
            <pc:sldMk cId="1358087691" sldId="1429"/>
            <ac:picMk id="16" creationId="{E43002BD-C1DD-4C11-AA19-23F9CFE755D4}"/>
          </ac:picMkLst>
        </pc:picChg>
        <pc:picChg chg="del">
          <ac:chgData name="Hamlet Markarian" userId="4926d2b407f31d77" providerId="LiveId" clId="{0C5E0C79-E7FE-4A1B-9CD7-46CA820D8F52}" dt="2020-03-06T12:00:38.377" v="1142" actId="478"/>
          <ac:picMkLst>
            <pc:docMk/>
            <pc:sldMk cId="1358087691" sldId="1429"/>
            <ac:picMk id="41" creationId="{E71CC29F-4F50-461A-9031-CCC533EA16A5}"/>
          </ac:picMkLst>
        </pc:picChg>
        <pc:picChg chg="del">
          <ac:chgData name="Hamlet Markarian" userId="4926d2b407f31d77" providerId="LiveId" clId="{0C5E0C79-E7FE-4A1B-9CD7-46CA820D8F52}" dt="2020-03-06T12:00:38.377" v="1142" actId="478"/>
          <ac:picMkLst>
            <pc:docMk/>
            <pc:sldMk cId="1358087691" sldId="1429"/>
            <ac:picMk id="43" creationId="{DDAEAB09-B344-4014-985B-092D925BC93A}"/>
          </ac:picMkLst>
        </pc:picChg>
        <pc:picChg chg="del">
          <ac:chgData name="Hamlet Markarian" userId="4926d2b407f31d77" providerId="LiveId" clId="{0C5E0C79-E7FE-4A1B-9CD7-46CA820D8F52}" dt="2020-03-06T12:00:38.377" v="1142" actId="478"/>
          <ac:picMkLst>
            <pc:docMk/>
            <pc:sldMk cId="1358087691" sldId="1429"/>
            <ac:picMk id="58" creationId="{B277B0B3-8BBB-4F09-9E93-EABF8B24BB61}"/>
          </ac:picMkLst>
        </pc:picChg>
        <pc:picChg chg="del">
          <ac:chgData name="Hamlet Markarian" userId="4926d2b407f31d77" providerId="LiveId" clId="{0C5E0C79-E7FE-4A1B-9CD7-46CA820D8F52}" dt="2020-03-06T12:00:38.377" v="1142" actId="478"/>
          <ac:picMkLst>
            <pc:docMk/>
            <pc:sldMk cId="1358087691" sldId="1429"/>
            <ac:picMk id="61" creationId="{FF1C8158-907F-40CF-8F78-0F34E26D855D}"/>
          </ac:picMkLst>
        </pc:picChg>
        <pc:picChg chg="del">
          <ac:chgData name="Hamlet Markarian" userId="4926d2b407f31d77" providerId="LiveId" clId="{0C5E0C79-E7FE-4A1B-9CD7-46CA820D8F52}" dt="2020-03-06T12:00:38.377" v="1142" actId="478"/>
          <ac:picMkLst>
            <pc:docMk/>
            <pc:sldMk cId="1358087691" sldId="1429"/>
            <ac:picMk id="65" creationId="{7E9C1501-6728-44BB-9FF8-64E4DD815BEB}"/>
          </ac:picMkLst>
        </pc:picChg>
      </pc:sldChg>
      <pc:sldChg chg="addSp delSp modSp add">
        <pc:chgData name="Hamlet Markarian" userId="4926d2b407f31d77" providerId="LiveId" clId="{0C5E0C79-E7FE-4A1B-9CD7-46CA820D8F52}" dt="2020-03-10T08:49:09.339" v="2529" actId="1037"/>
        <pc:sldMkLst>
          <pc:docMk/>
          <pc:sldMk cId="3984772633" sldId="1430"/>
        </pc:sldMkLst>
        <pc:spChg chg="del">
          <ac:chgData name="Hamlet Markarian" userId="4926d2b407f31d77" providerId="LiveId" clId="{0C5E0C79-E7FE-4A1B-9CD7-46CA820D8F52}" dt="2020-03-06T12:13:16" v="1227" actId="478"/>
          <ac:spMkLst>
            <pc:docMk/>
            <pc:sldMk cId="3984772633" sldId="1430"/>
            <ac:spMk id="3" creationId="{501D6F47-5C44-4A79-AC9F-5A67DEC8D889}"/>
          </ac:spMkLst>
        </pc:spChg>
        <pc:spChg chg="add mod">
          <ac:chgData name="Hamlet Markarian" userId="4926d2b407f31d77" providerId="LiveId" clId="{0C5E0C79-E7FE-4A1B-9CD7-46CA820D8F52}" dt="2020-03-06T12:26:45.670" v="1490" actId="27636"/>
          <ac:spMkLst>
            <pc:docMk/>
            <pc:sldMk cId="3984772633" sldId="1430"/>
            <ac:spMk id="9" creationId="{6839E180-C8D0-41FF-88CB-84A00ABA8457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2" creationId="{0038CF6E-91DC-4ACB-B0E9-C6FB2E768210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3" creationId="{F961E05F-F622-41FF-9F30-62D5C7F6449E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4" creationId="{9ADF1EFC-CE0A-485E-B6B5-7C8397A03D00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5" creationId="{765349FB-B458-482E-94DE-3FC105EBC8A2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7" creationId="{46E27BC5-4782-4C89-86CF-446D59A64273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8" creationId="{8915E8DF-55A2-4B29-99A1-80A64D5786CD}"/>
          </ac:spMkLst>
        </pc:spChg>
        <pc:spChg chg="ord">
          <ac:chgData name="Hamlet Markarian" userId="4926d2b407f31d77" providerId="LiveId" clId="{0C5E0C79-E7FE-4A1B-9CD7-46CA820D8F52}" dt="2020-03-06T12:17:39.034" v="1329" actId="167"/>
          <ac:spMkLst>
            <pc:docMk/>
            <pc:sldMk cId="3984772633" sldId="1430"/>
            <ac:spMk id="19" creationId="{42101231-1855-46EE-A3D9-B84E75ACB56A}"/>
          </ac:spMkLst>
        </pc:spChg>
        <pc:spChg chg="mod">
          <ac:chgData name="Hamlet Markarian" userId="4926d2b407f31d77" providerId="LiveId" clId="{0C5E0C79-E7FE-4A1B-9CD7-46CA820D8F52}" dt="2020-03-10T08:49:09.339" v="2529" actId="1037"/>
          <ac:spMkLst>
            <pc:docMk/>
            <pc:sldMk cId="3984772633" sldId="1430"/>
            <ac:spMk id="20" creationId="{2F2415B0-F1C4-4313-9038-A3884674CC46}"/>
          </ac:spMkLst>
        </pc:spChg>
        <pc:spChg chg="del">
          <ac:chgData name="Hamlet Markarian" userId="4926d2b407f31d77" providerId="LiveId" clId="{0C5E0C79-E7FE-4A1B-9CD7-46CA820D8F52}" dt="2020-03-06T12:13:16" v="1227" actId="478"/>
          <ac:spMkLst>
            <pc:docMk/>
            <pc:sldMk cId="3984772633" sldId="1430"/>
            <ac:spMk id="21" creationId="{8E7C4A46-692B-4493-92FB-96E9173C17C3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23" creationId="{66794FBD-874A-4AD7-BB0A-397396FA30E4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24" creationId="{10AEF865-6C04-4B5B-AC85-B7D10D8C5E98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25" creationId="{83D09077-6948-4685-BF6A-1C1F99DDAA16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26" creationId="{1A9F872D-9E4E-448A-986B-EB7068FF9D24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27" creationId="{F221E698-2CEB-4A33-9051-CB6E66EE23E4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28" creationId="{94005CD8-8F95-4000-858F-EBD81A518CE3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29" creationId="{C25B2941-C3E1-4CE2-A695-70A858585265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30" creationId="{E8B559BC-A9AF-4FAD-BA2E-D40E85B46985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31" creationId="{F283D0CC-D73E-4EE7-891A-E7729B381EB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32" creationId="{F86BEB37-C838-4D79-9DCA-D598A33F8DE9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33" creationId="{665B95FA-A017-4EDE-9E7F-A344EB3D98F8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34" creationId="{D28CE078-C21A-4E19-B46F-6ED413617E7B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35" creationId="{F8C2A57F-D181-486B-A143-65857CD95C64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36" creationId="{8C8E621A-E520-411E-B261-122FC93A82BC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37" creationId="{60406052-C32D-426D-8431-34CFBF87F2D9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38" creationId="{D5BCB37F-28CA-426D-935E-B19AA28AF6AF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39" creationId="{EE01E093-2CFD-4533-8EC1-55B38108E7B5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40" creationId="{593E6FE5-71E0-43C0-8509-60160AFEB33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41" creationId="{85AD33CC-B217-4B46-8FB7-AC44EEA9DC89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42" creationId="{59E1D26D-0575-44A8-A71E-7B1A9A169C8D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43" creationId="{2FD1411E-187B-46AC-9DF4-A736DCC513D6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44" creationId="{C4466E6B-85D8-4904-824D-919C007BA96A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45" creationId="{FAAD92E1-6A39-40C5-B4D4-8C3BABA2FF6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46" creationId="{61D5263D-E90F-4F5B-903D-5793DA8BC548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47" creationId="{F88C8151-2FBF-43C0-991D-E470DF88700C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48" creationId="{FFB18AFB-024C-4837-A7E0-195780B50964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49" creationId="{C0FF9EB2-B265-4196-89C3-4B6F781E456D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50" creationId="{2E9CDA1D-4233-4C15-84F4-3DEBA9B4577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51" creationId="{993285B9-1BAA-4923-ACA6-CF12E83D0B17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52" creationId="{1FB72803-ECB5-4F93-99B2-5A76B981EDAB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53" creationId="{758652C1-FCD4-4113-BCF9-D34CA211E1BF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54" creationId="{52D3B5A0-FC2D-4D9D-86E7-0D6DE9A1E665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55" creationId="{D945D8A6-BDB0-4042-ABD4-70C10DD972D2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56" creationId="{0B0F4D86-9AFA-4540-BA4C-6A229E55B9AE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57" creationId="{F3365D77-2726-4914-9643-CA2F808F4BED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58" creationId="{3277110D-3A70-45B1-A6CD-4A42365FC410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59" creationId="{42172223-826A-4889-B5A5-CB00790C8DF7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60" creationId="{6BCD6A66-959A-4C71-844C-8016D134568F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61" creationId="{8044D6FC-0475-4EAB-B4CD-E95F3B7A8106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62" creationId="{A9D44409-D415-4D9F-BBF5-702033A2A7A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63" creationId="{16E8FA11-D913-4782-8B8A-8622E44AD51A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64" creationId="{4ED86B5D-0664-4D66-883B-D3A7CE391DF2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65" creationId="{AD19D037-3A01-49F9-AEC6-28635EE6364D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66" creationId="{D22CE6C1-B83E-48FD-AA7F-7A5B175ED0B9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67" creationId="{BBD88F72-E628-44BA-98FA-03857D0236C0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68" creationId="{98F7569B-9C09-4A3D-9CA6-CE9B2AD422F2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69" creationId="{38645789-7E5F-4EC4-921F-80C617CB48FB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70" creationId="{008FBEFE-844E-4E8D-8D12-E1D19737C008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71" creationId="{AF98BBF0-2CEA-4350-A514-9BE8E49D5452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72" creationId="{0E1363A0-897A-411D-B0D5-9E092004833C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73" creationId="{402C6C93-A928-4E66-BC60-64C8E628999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74" creationId="{A14367DC-EF6E-4E5E-9BE0-C04B1A197F54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75" creationId="{C3A99378-D2E7-4D5B-BCA8-F1A834309DD7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76" creationId="{CBDD3A5C-D57E-4D1D-8F31-2CC3FB7BF02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77" creationId="{F1F0483E-2B36-448F-8E39-FF307AA18E9E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78" creationId="{5CDBB445-87F6-417B-B5D2-405CB33F6D52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79" creationId="{9A372516-6AAA-4416-A163-CA4B796FF85A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80" creationId="{65B577CF-C66F-43D8-AEB8-0BDF9045C7EB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81" creationId="{05432ED1-C0DE-4514-A719-11D33955C94F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82" creationId="{C936873D-CF85-47CE-A465-73A2903F58D3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83" creationId="{98018D94-2470-4099-B779-BE0A4FFF3B0C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84" creationId="{71FAA62C-74D5-4D9C-AC2E-AB4C960D9267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85" creationId="{68DF3042-A5A6-42AF-B4AA-999FD9780A60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86" creationId="{044E0228-31A9-4409-A632-2C435EC99AC4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87" creationId="{EAAB216B-6BF4-4382-A185-6DD00C8A6200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88" creationId="{906791C3-0950-45EB-A872-AFFF40892633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89" creationId="{E8A3CABA-7B1E-49A7-BCC1-ACCE8314DE3C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90" creationId="{7DA8BCDF-DAEA-4A13-990F-266271F2ADF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91" creationId="{E353278F-03E8-4D2B-BA85-728112A032FE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92" creationId="{7FB6619E-26D0-40F2-9186-B0294117DE2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93" creationId="{FD9CF209-1981-47D5-AFDC-09A1F03549BA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94" creationId="{60D49B27-768F-4B9F-A61D-EB2BA3FA7B6E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95" creationId="{12FD9CAF-BA9F-481A-937D-94EE02DF0A2E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96" creationId="{47816D8F-7BAC-4E84-A20F-DCDE5E507888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97" creationId="{F296AA86-3009-4A3A-B7D5-A82E7BB42609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98" creationId="{7A8ACED8-9874-4E05-AD0E-F797F2CCBC6F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99" creationId="{D41DB519-FDA4-4CF3-874F-56C6CCBDE656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00" creationId="{44DFE8B8-7EA9-4300-B4ED-590B11718AAA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01" creationId="{D212549B-F71E-4717-AA3C-734BF733393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02" creationId="{31DDF406-E644-468A-B664-16606B43F013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03" creationId="{51D89D34-A87C-4EF9-B0DA-11D38833513E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04" creationId="{3EE3A23F-9095-4313-A80A-56FAC33DDEE7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05" creationId="{764DBE44-47AA-469A-B606-CF2BB87CC258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06" creationId="{BE21BF8F-F56F-4A3B-8619-8F527C6C0C03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07" creationId="{316ADA63-7CEA-4A6A-8B2B-0CFD4EC9D00B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08" creationId="{21A35F43-F7A9-4FD4-B1DD-B04F18981C5B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09" creationId="{924E5258-40A5-4B45-A2AD-DFBEE8A09343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10" creationId="{821EB602-EAB7-4876-ADB4-EFBB89EA7DD0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11" creationId="{A7B13B59-79B7-4E44-91F4-A0B20AD80DBE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12" creationId="{E9010A5C-BCA0-4C84-A19D-A8A1A76CD9B0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13" creationId="{91332B11-827C-44EC-BF83-074D126D0917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14" creationId="{96D786FB-A184-41E0-BA45-12B142EE373A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15" creationId="{E5866230-BB76-445B-AF31-BADB806693E9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16" creationId="{2AF8BE5B-6780-4E7F-9E6D-A8B121164F4E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17" creationId="{7DCFF074-8DDE-41AA-8A1D-70EBDA34B68C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18" creationId="{B524653E-937E-4ED2-8B7A-8D7AC0D61DE7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19" creationId="{E6E31A0B-89BF-4BF8-9BB8-EB279D20619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20" creationId="{5E8B4B95-0E31-49F9-9D6E-A009E20E74F0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21" creationId="{0AC5AADB-7F0B-4253-A36D-3323832C7720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22" creationId="{B3B6351B-0F12-445B-802A-551FBD75F136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23" creationId="{208AB81C-7439-4347-8394-D7FD2BF2510E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24" creationId="{EA403261-DF73-48DC-9105-4191917D060C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25" creationId="{EB962A64-6DAE-4153-9AB3-AC6124E1818A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26" creationId="{D6E75D44-ADA6-4803-8DFB-44D889F871F4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27" creationId="{FB1D33D5-CDAB-4F15-B87B-D17A452ECB48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28" creationId="{4ECBFD40-9301-4CC6-94E1-305FE5D3829B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29" creationId="{956A355D-14CC-4EAF-ABFE-F8276461FBEB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30" creationId="{CA6775B6-35CE-49D1-8D4B-EE1E460A3A44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31" creationId="{F03AAFCC-BB6B-44AA-A5A9-2DA04F1B0639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32" creationId="{A3F9A8B9-E21D-4D9E-966D-92ADB345B3DA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33" creationId="{FB6D6773-BFBE-47A9-9365-3C7152B4818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34" creationId="{0BED21CB-15E1-4C70-A43A-0DB10719ACA9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35" creationId="{C5308194-E078-42CB-B600-392D5D0577C7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36" creationId="{834FF41F-4AA3-46E9-A005-44D7E9FEC968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37" creationId="{5CAFC5AE-7ECE-4081-8AA9-658C598CAA6F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38" creationId="{B21F525C-84ED-41B6-9096-AAA1940D5607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39" creationId="{8AE5E773-CEBF-49B4-A087-B2EBADF6639F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40" creationId="{DF16DB0D-177C-4203-BEC8-3689A4BC34BF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41" creationId="{43E2122F-1DC0-47CF-9253-F5E21685163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42" creationId="{889D36F2-9930-4897-874A-944ABC035942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43" creationId="{0EF9283E-74D1-4319-9515-C8FFAE791026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44" creationId="{D5638BE5-B72B-4E2E-AAAE-60E20BEB9D41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45" creationId="{967F16A8-F953-4FE9-AED1-4C951940A375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46" creationId="{1B387F61-10D4-48F7-AE73-AD43F4075876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47" creationId="{A1525AA7-CDFD-492C-B919-4006178904D3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48" creationId="{0591361A-83DE-48A8-AD5D-5CFCB8792F30}"/>
          </ac:spMkLst>
        </pc:spChg>
        <pc:spChg chg="mod">
          <ac:chgData name="Hamlet Markarian" userId="4926d2b407f31d77" providerId="LiveId" clId="{0C5E0C79-E7FE-4A1B-9CD7-46CA820D8F52}" dt="2020-03-06T12:21:42.720" v="1389" actId="692"/>
          <ac:spMkLst>
            <pc:docMk/>
            <pc:sldMk cId="3984772633" sldId="1430"/>
            <ac:spMk id="149" creationId="{1D16F8B7-472E-4BA0-A74F-A8F6D82F14A9}"/>
          </ac:spMkLst>
        </pc:spChg>
        <pc:spChg chg="add mod">
          <ac:chgData name="Hamlet Markarian" userId="4926d2b407f31d77" providerId="LiveId" clId="{0C5E0C79-E7FE-4A1B-9CD7-46CA820D8F52}" dt="2020-03-06T12:16:56.614" v="1320" actId="1076"/>
          <ac:spMkLst>
            <pc:docMk/>
            <pc:sldMk cId="3984772633" sldId="1430"/>
            <ac:spMk id="150" creationId="{7B5EC48A-2535-4A9D-AD7D-1CC57EFA70A0}"/>
          </ac:spMkLst>
        </pc:spChg>
        <pc:spChg chg="add mod">
          <ac:chgData name="Hamlet Markarian" userId="4926d2b407f31d77" providerId="LiveId" clId="{0C5E0C79-E7FE-4A1B-9CD7-46CA820D8F52}" dt="2020-03-06T12:16:29.904" v="1254" actId="207"/>
          <ac:spMkLst>
            <pc:docMk/>
            <pc:sldMk cId="3984772633" sldId="1430"/>
            <ac:spMk id="151" creationId="{2C5F5A15-3090-4309-80A6-46881E71A665}"/>
          </ac:spMkLst>
        </pc:spChg>
        <pc:spChg chg="add mod">
          <ac:chgData name="Hamlet Markarian" userId="4926d2b407f31d77" providerId="LiveId" clId="{0C5E0C79-E7FE-4A1B-9CD7-46CA820D8F52}" dt="2020-03-06T12:16:29.904" v="1254" actId="207"/>
          <ac:spMkLst>
            <pc:docMk/>
            <pc:sldMk cId="3984772633" sldId="1430"/>
            <ac:spMk id="152" creationId="{D13C1ABB-562F-419B-9865-4B0F017ADDA8}"/>
          </ac:spMkLst>
        </pc:spChg>
        <pc:spChg chg="add mod">
          <ac:chgData name="Hamlet Markarian" userId="4926d2b407f31d77" providerId="LiveId" clId="{0C5E0C79-E7FE-4A1B-9CD7-46CA820D8F52}" dt="2020-03-06T12:16:29.904" v="1254" actId="207"/>
          <ac:spMkLst>
            <pc:docMk/>
            <pc:sldMk cId="3984772633" sldId="1430"/>
            <ac:spMk id="153" creationId="{CB06D941-5F64-489A-99E6-222E27B80513}"/>
          </ac:spMkLst>
        </pc:spChg>
        <pc:spChg chg="add mod">
          <ac:chgData name="Hamlet Markarian" userId="4926d2b407f31d77" providerId="LiveId" clId="{0C5E0C79-E7FE-4A1B-9CD7-46CA820D8F52}" dt="2020-03-06T12:16:29.904" v="1254" actId="207"/>
          <ac:spMkLst>
            <pc:docMk/>
            <pc:sldMk cId="3984772633" sldId="1430"/>
            <ac:spMk id="154" creationId="{6007BECA-6AF2-47D7-86B3-E3E08C242493}"/>
          </ac:spMkLst>
        </pc:spChg>
        <pc:spChg chg="add mod">
          <ac:chgData name="Hamlet Markarian" userId="4926d2b407f31d77" providerId="LiveId" clId="{0C5E0C79-E7FE-4A1B-9CD7-46CA820D8F52}" dt="2020-03-06T12:17:01.120" v="1321" actId="1076"/>
          <ac:spMkLst>
            <pc:docMk/>
            <pc:sldMk cId="3984772633" sldId="1430"/>
            <ac:spMk id="155" creationId="{091DBD52-804D-400A-90EE-9B7078B22644}"/>
          </ac:spMkLst>
        </pc:spChg>
        <pc:spChg chg="add mod">
          <ac:chgData name="Hamlet Markarian" userId="4926d2b407f31d77" providerId="LiveId" clId="{0C5E0C79-E7FE-4A1B-9CD7-46CA820D8F52}" dt="2020-03-06T12:16:29.904" v="1254" actId="207"/>
          <ac:spMkLst>
            <pc:docMk/>
            <pc:sldMk cId="3984772633" sldId="1430"/>
            <ac:spMk id="156" creationId="{7E271555-5EB1-4063-8369-CF54AFB0D0A9}"/>
          </ac:spMkLst>
        </pc:spChg>
        <pc:spChg chg="add mod">
          <ac:chgData name="Hamlet Markarian" userId="4926d2b407f31d77" providerId="LiveId" clId="{0C5E0C79-E7FE-4A1B-9CD7-46CA820D8F52}" dt="2020-03-06T12:16:29.904" v="1254" actId="207"/>
          <ac:spMkLst>
            <pc:docMk/>
            <pc:sldMk cId="3984772633" sldId="1430"/>
            <ac:spMk id="157" creationId="{6D0C29EB-090A-42C8-B046-6C07B4AE9668}"/>
          </ac:spMkLst>
        </pc:spChg>
        <pc:spChg chg="add mod">
          <ac:chgData name="Hamlet Markarian" userId="4926d2b407f31d77" providerId="LiveId" clId="{0C5E0C79-E7FE-4A1B-9CD7-46CA820D8F52}" dt="2020-03-06T12:16:29.904" v="1254" actId="207"/>
          <ac:spMkLst>
            <pc:docMk/>
            <pc:sldMk cId="3984772633" sldId="1430"/>
            <ac:spMk id="158" creationId="{06B359DA-C81B-4D6C-A57E-A15E2234A64D}"/>
          </ac:spMkLst>
        </pc:spChg>
        <pc:spChg chg="add mod ord">
          <ac:chgData name="Hamlet Markarian" userId="4926d2b407f31d77" providerId="LiveId" clId="{0C5E0C79-E7FE-4A1B-9CD7-46CA820D8F52}" dt="2020-03-06T12:27:08.137" v="1492" actId="12789"/>
          <ac:spMkLst>
            <pc:docMk/>
            <pc:sldMk cId="3984772633" sldId="1430"/>
            <ac:spMk id="159" creationId="{DCDE207D-DC13-42A8-BB6D-507E8B4B65E6}"/>
          </ac:spMkLst>
        </pc:spChg>
        <pc:spChg chg="add mod">
          <ac:chgData name="Hamlet Markarian" userId="4926d2b407f31d77" providerId="LiveId" clId="{0C5E0C79-E7FE-4A1B-9CD7-46CA820D8F52}" dt="2020-03-06T12:20:44.878" v="1368" actId="1076"/>
          <ac:spMkLst>
            <pc:docMk/>
            <pc:sldMk cId="3984772633" sldId="1430"/>
            <ac:spMk id="160" creationId="{25AB901B-B9A3-45C1-97FC-23671BC28364}"/>
          </ac:spMkLst>
        </pc:spChg>
        <pc:spChg chg="add mod">
          <ac:chgData name="Hamlet Markarian" userId="4926d2b407f31d77" providerId="LiveId" clId="{0C5E0C79-E7FE-4A1B-9CD7-46CA820D8F52}" dt="2020-03-06T12:26:37.700" v="1486" actId="1035"/>
          <ac:spMkLst>
            <pc:docMk/>
            <pc:sldMk cId="3984772633" sldId="1430"/>
            <ac:spMk id="164" creationId="{97D03358-4D8E-4A51-B276-C5AB9E58C940}"/>
          </ac:spMkLst>
        </pc:spChg>
        <pc:spChg chg="add mod">
          <ac:chgData name="Hamlet Markarian" userId="4926d2b407f31d77" providerId="LiveId" clId="{0C5E0C79-E7FE-4A1B-9CD7-46CA820D8F52}" dt="2020-03-06T12:26:37.700" v="1486" actId="1035"/>
          <ac:spMkLst>
            <pc:docMk/>
            <pc:sldMk cId="3984772633" sldId="1430"/>
            <ac:spMk id="165" creationId="{73E1A906-2628-4409-990A-DD79F4FBE809}"/>
          </ac:spMkLst>
        </pc:spChg>
        <pc:spChg chg="add mod">
          <ac:chgData name="Hamlet Markarian" userId="4926d2b407f31d77" providerId="LiveId" clId="{0C5E0C79-E7FE-4A1B-9CD7-46CA820D8F52}" dt="2020-03-06T12:26:37.700" v="1486" actId="1035"/>
          <ac:spMkLst>
            <pc:docMk/>
            <pc:sldMk cId="3984772633" sldId="1430"/>
            <ac:spMk id="166" creationId="{5E1AEF8D-9A0C-4F60-8B6E-8B925C31834C}"/>
          </ac:spMkLst>
        </pc:spChg>
        <pc:spChg chg="add mod">
          <ac:chgData name="Hamlet Markarian" userId="4926d2b407f31d77" providerId="LiveId" clId="{0C5E0C79-E7FE-4A1B-9CD7-46CA820D8F52}" dt="2020-03-06T12:26:37.700" v="1486" actId="1035"/>
          <ac:spMkLst>
            <pc:docMk/>
            <pc:sldMk cId="3984772633" sldId="1430"/>
            <ac:spMk id="167" creationId="{501D2A84-83B1-402F-8C70-52104AB73381}"/>
          </ac:spMkLst>
        </pc:spChg>
        <pc:spChg chg="add mod">
          <ac:chgData name="Hamlet Markarian" userId="4926d2b407f31d77" providerId="LiveId" clId="{0C5E0C79-E7FE-4A1B-9CD7-46CA820D8F52}" dt="2020-03-06T12:26:37.700" v="1486" actId="1035"/>
          <ac:spMkLst>
            <pc:docMk/>
            <pc:sldMk cId="3984772633" sldId="1430"/>
            <ac:spMk id="168" creationId="{C5F9F3BA-FDB5-46B9-9C25-A85A43A8B61C}"/>
          </ac:spMkLst>
        </pc:spChg>
        <pc:grpChg chg="add mod ord">
          <ac:chgData name="Hamlet Markarian" userId="4926d2b407f31d77" providerId="LiveId" clId="{0C5E0C79-E7FE-4A1B-9CD7-46CA820D8F52}" dt="2020-03-06T12:17:39.034" v="1329" actId="167"/>
          <ac:grpSpMkLst>
            <pc:docMk/>
            <pc:sldMk cId="3984772633" sldId="1430"/>
            <ac:grpSpMk id="11" creationId="{F0CA77C3-3DA6-49F5-AF2D-8C933D8FEE2E}"/>
          </ac:grpSpMkLst>
        </pc:grpChg>
        <pc:graphicFrameChg chg="del">
          <ac:chgData name="Hamlet Markarian" userId="4926d2b407f31d77" providerId="LiveId" clId="{0C5E0C79-E7FE-4A1B-9CD7-46CA820D8F52}" dt="2020-03-06T12:13:19.199" v="1228" actId="478"/>
          <ac:graphicFrameMkLst>
            <pc:docMk/>
            <pc:sldMk cId="3984772633" sldId="1430"/>
            <ac:graphicFrameMk id="22" creationId="{3670056D-D916-4BB8-8647-6142CDDCD91C}"/>
          </ac:graphicFrameMkLst>
        </pc:graphicFrameChg>
        <pc:picChg chg="add del mod">
          <ac:chgData name="Hamlet Markarian" userId="4926d2b407f31d77" providerId="LiveId" clId="{0C5E0C79-E7FE-4A1B-9CD7-46CA820D8F52}" dt="2020-03-06T12:20:25.970" v="1363" actId="478"/>
          <ac:picMkLst>
            <pc:docMk/>
            <pc:sldMk cId="3984772633" sldId="1430"/>
            <ac:picMk id="10" creationId="{99F9915C-0973-4DD6-A0A6-A73599FF78C2}"/>
          </ac:picMkLst>
        </pc:picChg>
        <pc:picChg chg="mod">
          <ac:chgData name="Hamlet Markarian" userId="4926d2b407f31d77" providerId="LiveId" clId="{0C5E0C79-E7FE-4A1B-9CD7-46CA820D8F52}" dt="2020-03-06T12:14:36.046" v="1233" actId="207"/>
          <ac:picMkLst>
            <pc:docMk/>
            <pc:sldMk cId="3984772633" sldId="1430"/>
            <ac:picMk id="16" creationId="{E43002BD-C1DD-4C11-AA19-23F9CFE755D4}"/>
          </ac:picMkLst>
        </pc:picChg>
        <pc:picChg chg="add del mod">
          <ac:chgData name="Hamlet Markarian" userId="4926d2b407f31d77" providerId="LiveId" clId="{0C5E0C79-E7FE-4A1B-9CD7-46CA820D8F52}" dt="2020-03-06T12:20:27.249" v="1364" actId="478"/>
          <ac:picMkLst>
            <pc:docMk/>
            <pc:sldMk cId="3984772633" sldId="1430"/>
            <ac:picMk id="161" creationId="{F9673732-A0FD-440A-8476-217D0E4B1831}"/>
          </ac:picMkLst>
        </pc:picChg>
        <pc:cxnChg chg="add del mod">
          <ac:chgData name="Hamlet Markarian" userId="4926d2b407f31d77" providerId="LiveId" clId="{0C5E0C79-E7FE-4A1B-9CD7-46CA820D8F52}" dt="2020-03-06T12:19:53.005" v="1354" actId="478"/>
          <ac:cxnSpMkLst>
            <pc:docMk/>
            <pc:sldMk cId="3984772633" sldId="1430"/>
            <ac:cxnSpMk id="5" creationId="{77E2B9F9-6596-463F-9D02-D1BB28EDB6AA}"/>
          </ac:cxnSpMkLst>
        </pc:cxnChg>
        <pc:cxnChg chg="add mod">
          <ac:chgData name="Hamlet Markarian" userId="4926d2b407f31d77" providerId="LiveId" clId="{0C5E0C79-E7FE-4A1B-9CD7-46CA820D8F52}" dt="2020-03-06T12:27:08.137" v="1492" actId="12789"/>
          <ac:cxnSpMkLst>
            <pc:docMk/>
            <pc:sldMk cId="3984772633" sldId="1430"/>
            <ac:cxnSpMk id="162" creationId="{E6B2F531-8A7B-490C-A9BC-B00BD56E2D61}"/>
          </ac:cxnSpMkLst>
        </pc:cxnChg>
      </pc:sldChg>
      <pc:sldChg chg="addSp delSp modSp add ord">
        <pc:chgData name="Hamlet Markarian" userId="4926d2b407f31d77" providerId="LiveId" clId="{0C5E0C79-E7FE-4A1B-9CD7-46CA820D8F52}" dt="2020-03-10T08:49:13.317" v="2539" actId="1037"/>
        <pc:sldMkLst>
          <pc:docMk/>
          <pc:sldMk cId="252279876" sldId="1431"/>
        </pc:sldMkLst>
        <pc:spChg chg="add mod">
          <ac:chgData name="Hamlet Markarian" userId="4926d2b407f31d77" providerId="LiveId" clId="{0C5E0C79-E7FE-4A1B-9CD7-46CA820D8F52}" dt="2020-03-10T06:19:22.608" v="1620" actId="1038"/>
          <ac:spMkLst>
            <pc:docMk/>
            <pc:sldMk cId="252279876" sldId="1431"/>
            <ac:spMk id="3" creationId="{332481ED-EF40-4D8C-9150-40078E754711}"/>
          </ac:spMkLst>
        </pc:spChg>
        <pc:spChg chg="mod">
          <ac:chgData name="Hamlet Markarian" userId="4926d2b407f31d77" providerId="LiveId" clId="{0C5E0C79-E7FE-4A1B-9CD7-46CA820D8F52}" dt="2020-03-10T08:49:13.317" v="2539" actId="1037"/>
          <ac:spMkLst>
            <pc:docMk/>
            <pc:sldMk cId="252279876" sldId="1431"/>
            <ac:spMk id="20" creationId="{2F2415B0-F1C4-4313-9038-A3884674CC46}"/>
          </ac:spMkLst>
        </pc:spChg>
        <pc:spChg chg="add mod">
          <ac:chgData name="Hamlet Markarian" userId="4926d2b407f31d77" providerId="LiveId" clId="{0C5E0C79-E7FE-4A1B-9CD7-46CA820D8F52}" dt="2020-03-10T06:32:13.898" v="1634" actId="1036"/>
          <ac:spMkLst>
            <pc:docMk/>
            <pc:sldMk cId="252279876" sldId="1431"/>
            <ac:spMk id="21" creationId="{3336E34E-6AAC-4C9B-97F6-B54899BFE007}"/>
          </ac:spMkLst>
        </pc:spChg>
        <pc:spChg chg="add mod">
          <ac:chgData name="Hamlet Markarian" userId="4926d2b407f31d77" providerId="LiveId" clId="{0C5E0C79-E7FE-4A1B-9CD7-46CA820D8F52}" dt="2020-03-10T06:32:13.898" v="1634" actId="1036"/>
          <ac:spMkLst>
            <pc:docMk/>
            <pc:sldMk cId="252279876" sldId="1431"/>
            <ac:spMk id="22" creationId="{BF3B4B33-6D28-4617-BB76-745DD30197C8}"/>
          </ac:spMkLst>
        </pc:spChg>
        <pc:spChg chg="mod">
          <ac:chgData name="Hamlet Markarian" userId="4926d2b407f31d77" providerId="LiveId" clId="{0C5E0C79-E7FE-4A1B-9CD7-46CA820D8F52}" dt="2020-03-10T06:19:52.145" v="1621" actId="1035"/>
          <ac:spMkLst>
            <pc:docMk/>
            <pc:sldMk cId="252279876" sldId="1431"/>
            <ac:spMk id="34" creationId="{1E317A01-FD95-4C26-88B8-CAD177DA4158}"/>
          </ac:spMkLst>
        </pc:spChg>
        <pc:spChg chg="mod">
          <ac:chgData name="Hamlet Markarian" userId="4926d2b407f31d77" providerId="LiveId" clId="{0C5E0C79-E7FE-4A1B-9CD7-46CA820D8F52}" dt="2020-03-10T06:19:52.145" v="1621" actId="1035"/>
          <ac:spMkLst>
            <pc:docMk/>
            <pc:sldMk cId="252279876" sldId="1431"/>
            <ac:spMk id="35" creationId="{190B9BFC-6BC0-4BE5-958D-BAA8DB2437A5}"/>
          </ac:spMkLst>
        </pc:spChg>
        <pc:spChg chg="mod">
          <ac:chgData name="Hamlet Markarian" userId="4926d2b407f31d77" providerId="LiveId" clId="{0C5E0C79-E7FE-4A1B-9CD7-46CA820D8F52}" dt="2020-03-10T06:32:13.898" v="1634" actId="1036"/>
          <ac:spMkLst>
            <pc:docMk/>
            <pc:sldMk cId="252279876" sldId="1431"/>
            <ac:spMk id="38" creationId="{443C576B-6EC5-4E48-84A3-515AE1DE354E}"/>
          </ac:spMkLst>
        </pc:spChg>
        <pc:spChg chg="mod">
          <ac:chgData name="Hamlet Markarian" userId="4926d2b407f31d77" providerId="LiveId" clId="{0C5E0C79-E7FE-4A1B-9CD7-46CA820D8F52}" dt="2020-03-10T06:18:40.083" v="1607" actId="242"/>
          <ac:spMkLst>
            <pc:docMk/>
            <pc:sldMk cId="252279876" sldId="1431"/>
            <ac:spMk id="40" creationId="{2F0022BE-3EA9-44E4-9EEF-6726F27DA281}"/>
          </ac:spMkLst>
        </pc:spChg>
        <pc:spChg chg="del mod">
          <ac:chgData name="Hamlet Markarian" userId="4926d2b407f31d77" providerId="LiveId" clId="{0C5E0C79-E7FE-4A1B-9CD7-46CA820D8F52}" dt="2020-03-10T06:14:44.664" v="1544" actId="478"/>
          <ac:spMkLst>
            <pc:docMk/>
            <pc:sldMk cId="252279876" sldId="1431"/>
            <ac:spMk id="56" creationId="{DE80960B-EC1E-46D1-AB2A-0832065A4F9D}"/>
          </ac:spMkLst>
        </pc:spChg>
        <pc:spChg chg="mod">
          <ac:chgData name="Hamlet Markarian" userId="4926d2b407f31d77" providerId="LiveId" clId="{0C5E0C79-E7FE-4A1B-9CD7-46CA820D8F52}" dt="2020-03-10T06:32:13.898" v="1634" actId="1036"/>
          <ac:spMkLst>
            <pc:docMk/>
            <pc:sldMk cId="252279876" sldId="1431"/>
            <ac:spMk id="57" creationId="{DA83D2FE-257D-49A5-AD59-BC47BE764EE0}"/>
          </ac:spMkLst>
        </pc:spChg>
        <pc:spChg chg="mod">
          <ac:chgData name="Hamlet Markarian" userId="4926d2b407f31d77" providerId="LiveId" clId="{0C5E0C79-E7FE-4A1B-9CD7-46CA820D8F52}" dt="2020-03-10T06:32:13.898" v="1634" actId="1036"/>
          <ac:spMkLst>
            <pc:docMk/>
            <pc:sldMk cId="252279876" sldId="1431"/>
            <ac:spMk id="60" creationId="{9A795D9B-03DC-4A53-B3BB-2343CD6AF235}"/>
          </ac:spMkLst>
        </pc:spChg>
        <pc:spChg chg="del mod">
          <ac:chgData name="Hamlet Markarian" userId="4926d2b407f31d77" providerId="LiveId" clId="{0C5E0C79-E7FE-4A1B-9CD7-46CA820D8F52}" dt="2020-03-10T06:14:44.664" v="1544" actId="478"/>
          <ac:spMkLst>
            <pc:docMk/>
            <pc:sldMk cId="252279876" sldId="1431"/>
            <ac:spMk id="63" creationId="{C34A2826-8090-43E8-ABDD-73EA712D351C}"/>
          </ac:spMkLst>
        </pc:spChg>
        <pc:spChg chg="mod">
          <ac:chgData name="Hamlet Markarian" userId="4926d2b407f31d77" providerId="LiveId" clId="{0C5E0C79-E7FE-4A1B-9CD7-46CA820D8F52}" dt="2020-03-10T06:32:13.898" v="1634" actId="1036"/>
          <ac:spMkLst>
            <pc:docMk/>
            <pc:sldMk cId="252279876" sldId="1431"/>
            <ac:spMk id="64" creationId="{14C2F48F-802E-43D3-842A-22AA4CEF535C}"/>
          </ac:spMkLst>
        </pc:spChg>
        <pc:picChg chg="mod">
          <ac:chgData name="Hamlet Markarian" userId="4926d2b407f31d77" providerId="LiveId" clId="{0C5E0C79-E7FE-4A1B-9CD7-46CA820D8F52}" dt="2020-03-10T06:19:52.145" v="1621" actId="1035"/>
          <ac:picMkLst>
            <pc:docMk/>
            <pc:sldMk cId="252279876" sldId="1431"/>
            <ac:picMk id="4" creationId="{0DCC658E-C1BC-4A79-B2DB-0B2B957CFB47}"/>
          </ac:picMkLst>
        </pc:picChg>
        <pc:picChg chg="mod">
          <ac:chgData name="Hamlet Markarian" userId="4926d2b407f31d77" providerId="LiveId" clId="{0C5E0C79-E7FE-4A1B-9CD7-46CA820D8F52}" dt="2020-03-10T06:10:47.335" v="1500" actId="207"/>
          <ac:picMkLst>
            <pc:docMk/>
            <pc:sldMk cId="252279876" sldId="1431"/>
            <ac:picMk id="16" creationId="{E43002BD-C1DD-4C11-AA19-23F9CFE755D4}"/>
          </ac:picMkLst>
        </pc:picChg>
        <pc:picChg chg="mod">
          <ac:chgData name="Hamlet Markarian" userId="4926d2b407f31d77" providerId="LiveId" clId="{0C5E0C79-E7FE-4A1B-9CD7-46CA820D8F52}" dt="2020-03-10T06:32:13.898" v="1634" actId="1036"/>
          <ac:picMkLst>
            <pc:docMk/>
            <pc:sldMk cId="252279876" sldId="1431"/>
            <ac:picMk id="41" creationId="{E71CC29F-4F50-461A-9031-CCC533EA16A5}"/>
          </ac:picMkLst>
        </pc:picChg>
        <pc:picChg chg="mod">
          <ac:chgData name="Hamlet Markarian" userId="4926d2b407f31d77" providerId="LiveId" clId="{0C5E0C79-E7FE-4A1B-9CD7-46CA820D8F52}" dt="2020-03-10T06:18:39.546" v="1606" actId="12789"/>
          <ac:picMkLst>
            <pc:docMk/>
            <pc:sldMk cId="252279876" sldId="1431"/>
            <ac:picMk id="43" creationId="{DDAEAB09-B344-4014-985B-092D925BC93A}"/>
          </ac:picMkLst>
        </pc:picChg>
        <pc:picChg chg="mod">
          <ac:chgData name="Hamlet Markarian" userId="4926d2b407f31d77" providerId="LiveId" clId="{0C5E0C79-E7FE-4A1B-9CD7-46CA820D8F52}" dt="2020-03-10T06:32:13.898" v="1634" actId="1036"/>
          <ac:picMkLst>
            <pc:docMk/>
            <pc:sldMk cId="252279876" sldId="1431"/>
            <ac:picMk id="58" creationId="{B277B0B3-8BBB-4F09-9E93-EABF8B24BB61}"/>
          </ac:picMkLst>
        </pc:picChg>
        <pc:picChg chg="mod">
          <ac:chgData name="Hamlet Markarian" userId="4926d2b407f31d77" providerId="LiveId" clId="{0C5E0C79-E7FE-4A1B-9CD7-46CA820D8F52}" dt="2020-03-10T06:32:13.898" v="1634" actId="1036"/>
          <ac:picMkLst>
            <pc:docMk/>
            <pc:sldMk cId="252279876" sldId="1431"/>
            <ac:picMk id="61" creationId="{FF1C8158-907F-40CF-8F78-0F34E26D855D}"/>
          </ac:picMkLst>
        </pc:picChg>
        <pc:picChg chg="mod">
          <ac:chgData name="Hamlet Markarian" userId="4926d2b407f31d77" providerId="LiveId" clId="{0C5E0C79-E7FE-4A1B-9CD7-46CA820D8F52}" dt="2020-03-10T06:32:13.898" v="1634" actId="1036"/>
          <ac:picMkLst>
            <pc:docMk/>
            <pc:sldMk cId="252279876" sldId="1431"/>
            <ac:picMk id="65" creationId="{7E9C1501-6728-44BB-9FF8-64E4DD815BEB}"/>
          </ac:picMkLst>
        </pc:picChg>
        <pc:cxnChg chg="add mod">
          <ac:chgData name="Hamlet Markarian" userId="4926d2b407f31d77" providerId="LiveId" clId="{0C5E0C79-E7FE-4A1B-9CD7-46CA820D8F52}" dt="2020-03-10T06:31:58.321" v="1632" actId="1582"/>
          <ac:cxnSpMkLst>
            <pc:docMk/>
            <pc:sldMk cId="252279876" sldId="1431"/>
            <ac:cxnSpMk id="6" creationId="{D4AA99E5-A067-4A50-BC17-712CE8916649}"/>
          </ac:cxnSpMkLst>
        </pc:cxnChg>
      </pc:sldChg>
      <pc:sldChg chg="addSp delSp modSp add delAnim modAnim">
        <pc:chgData name="Hamlet Markarian" userId="4926d2b407f31d77" providerId="LiveId" clId="{0C5E0C79-E7FE-4A1B-9CD7-46CA820D8F52}" dt="2020-03-10T09:50:38.036" v="3280"/>
        <pc:sldMkLst>
          <pc:docMk/>
          <pc:sldMk cId="199980575" sldId="1432"/>
        </pc:sldMkLst>
        <pc:spChg chg="del">
          <ac:chgData name="Hamlet Markarian" userId="4926d2b407f31d77" providerId="LiveId" clId="{0C5E0C79-E7FE-4A1B-9CD7-46CA820D8F52}" dt="2020-03-10T06:40:38.896" v="1636" actId="478"/>
          <ac:spMkLst>
            <pc:docMk/>
            <pc:sldMk cId="199980575" sldId="1432"/>
            <ac:spMk id="3" creationId="{332481ED-EF40-4D8C-9150-40078E754711}"/>
          </ac:spMkLst>
        </pc:spChg>
        <pc:spChg chg="mod">
          <ac:chgData name="Hamlet Markarian" userId="4926d2b407f31d77" providerId="LiveId" clId="{0C5E0C79-E7FE-4A1B-9CD7-46CA820D8F52}" dt="2020-03-10T07:42:27.055" v="1843" actId="1076"/>
          <ac:spMkLst>
            <pc:docMk/>
            <pc:sldMk cId="199980575" sldId="1432"/>
            <ac:spMk id="19" creationId="{42101231-1855-46EE-A3D9-B84E75ACB56A}"/>
          </ac:spMkLst>
        </pc:spChg>
        <pc:spChg chg="mod">
          <ac:chgData name="Hamlet Markarian" userId="4926d2b407f31d77" providerId="LiveId" clId="{0C5E0C79-E7FE-4A1B-9CD7-46CA820D8F52}" dt="2020-03-10T08:48:11.943" v="2429" actId="1037"/>
          <ac:spMkLst>
            <pc:docMk/>
            <pc:sldMk cId="199980575" sldId="1432"/>
            <ac:spMk id="20" creationId="{2F2415B0-F1C4-4313-9038-A3884674CC46}"/>
          </ac:spMkLst>
        </pc:spChg>
        <pc:spChg chg="del">
          <ac:chgData name="Hamlet Markarian" userId="4926d2b407f31d77" providerId="LiveId" clId="{0C5E0C79-E7FE-4A1B-9CD7-46CA820D8F52}" dt="2020-03-10T06:40:38.896" v="1636" actId="478"/>
          <ac:spMkLst>
            <pc:docMk/>
            <pc:sldMk cId="199980575" sldId="1432"/>
            <ac:spMk id="21" creationId="{3336E34E-6AAC-4C9B-97F6-B54899BFE007}"/>
          </ac:spMkLst>
        </pc:spChg>
        <pc:spChg chg="del">
          <ac:chgData name="Hamlet Markarian" userId="4926d2b407f31d77" providerId="LiveId" clId="{0C5E0C79-E7FE-4A1B-9CD7-46CA820D8F52}" dt="2020-03-10T06:40:38.896" v="1636" actId="478"/>
          <ac:spMkLst>
            <pc:docMk/>
            <pc:sldMk cId="199980575" sldId="1432"/>
            <ac:spMk id="22" creationId="{BF3B4B33-6D28-4617-BB76-745DD30197C8}"/>
          </ac:spMkLst>
        </pc:spChg>
        <pc:spChg chg="add mod or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23" creationId="{5F9B673B-4C0A-4DCA-96FA-29514458E4C1}"/>
          </ac:spMkLst>
        </pc:spChg>
        <pc:spChg chg="add mod or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24" creationId="{466DFBFD-7C41-4EDB-8465-B7C45FDB47AE}"/>
          </ac:spMkLst>
        </pc:spChg>
        <pc:spChg chg="add mod or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25" creationId="{2423AA9D-0E3B-4EB9-9330-AB55B8E7A63C}"/>
          </ac:spMkLst>
        </pc:spChg>
        <pc:spChg chg="add mod or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26" creationId="{EAFE4C35-526C-43AF-86AB-FFE975793670}"/>
          </ac:spMkLst>
        </pc:spChg>
        <pc:spChg chg="add mod ord">
          <ac:chgData name="Hamlet Markarian" userId="4926d2b407f31d77" providerId="LiveId" clId="{0C5E0C79-E7FE-4A1B-9CD7-46CA820D8F52}" dt="2020-03-10T07:34:34.607" v="1765" actId="1076"/>
          <ac:spMkLst>
            <pc:docMk/>
            <pc:sldMk cId="199980575" sldId="1432"/>
            <ac:spMk id="27" creationId="{3A725CD2-8F2C-47DF-AC34-829D44B9C6C3}"/>
          </ac:spMkLst>
        </pc:spChg>
        <pc:spChg chg="add mod or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28" creationId="{A8610093-4295-41E7-A0F4-2FFB6A1377E5}"/>
          </ac:spMkLst>
        </pc:spChg>
        <pc:spChg chg="del">
          <ac:chgData name="Hamlet Markarian" userId="4926d2b407f31d77" providerId="LiveId" clId="{0C5E0C79-E7FE-4A1B-9CD7-46CA820D8F52}" dt="2020-03-10T06:40:38.896" v="1636" actId="478"/>
          <ac:spMkLst>
            <pc:docMk/>
            <pc:sldMk cId="199980575" sldId="1432"/>
            <ac:spMk id="34" creationId="{1E317A01-FD95-4C26-88B8-CAD177DA4158}"/>
          </ac:spMkLst>
        </pc:spChg>
        <pc:spChg chg="del">
          <ac:chgData name="Hamlet Markarian" userId="4926d2b407f31d77" providerId="LiveId" clId="{0C5E0C79-E7FE-4A1B-9CD7-46CA820D8F52}" dt="2020-03-10T06:40:38.896" v="1636" actId="478"/>
          <ac:spMkLst>
            <pc:docMk/>
            <pc:sldMk cId="199980575" sldId="1432"/>
            <ac:spMk id="35" creationId="{190B9BFC-6BC0-4BE5-958D-BAA8DB2437A5}"/>
          </ac:spMkLst>
        </pc:spChg>
        <pc:spChg chg="del">
          <ac:chgData name="Hamlet Markarian" userId="4926d2b407f31d77" providerId="LiveId" clId="{0C5E0C79-E7FE-4A1B-9CD7-46CA820D8F52}" dt="2020-03-10T06:40:38.896" v="1636" actId="478"/>
          <ac:spMkLst>
            <pc:docMk/>
            <pc:sldMk cId="199980575" sldId="1432"/>
            <ac:spMk id="38" creationId="{443C576B-6EC5-4E48-84A3-515AE1DE354E}"/>
          </ac:spMkLst>
        </pc:spChg>
        <pc:spChg chg="del">
          <ac:chgData name="Hamlet Markarian" userId="4926d2b407f31d77" providerId="LiveId" clId="{0C5E0C79-E7FE-4A1B-9CD7-46CA820D8F52}" dt="2020-03-10T06:40:38.896" v="1636" actId="478"/>
          <ac:spMkLst>
            <pc:docMk/>
            <pc:sldMk cId="199980575" sldId="1432"/>
            <ac:spMk id="40" creationId="{2F0022BE-3EA9-44E4-9EEF-6726F27DA281}"/>
          </ac:spMkLst>
        </pc:spChg>
        <pc:spChg chg="add mo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46" creationId="{141ED2ED-04E4-49AA-A7FD-663986332A5F}"/>
          </ac:spMkLst>
        </pc:spChg>
        <pc:spChg chg="add mo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47" creationId="{98AEDFCA-B93C-415A-9D86-AE7E39309930}"/>
          </ac:spMkLst>
        </pc:spChg>
        <pc:spChg chg="add mo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48" creationId="{FBEA66C5-19D3-42A1-8DEE-87D94E9F5D0C}"/>
          </ac:spMkLst>
        </pc:spChg>
        <pc:spChg chg="add mo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49" creationId="{B98396F6-0397-4EB4-862C-DAFF2AEA9155}"/>
          </ac:spMkLst>
        </pc:spChg>
        <pc:spChg chg="add mo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50" creationId="{7BCB6DE0-C6BF-4CB9-AF57-155474817BDF}"/>
          </ac:spMkLst>
        </pc:spChg>
        <pc:spChg chg="add mo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51" creationId="{E7DF477C-648B-4FA4-982A-444979448D95}"/>
          </ac:spMkLst>
        </pc:spChg>
        <pc:spChg chg="add mo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52" creationId="{3816BC24-6437-4945-8114-624A7141C371}"/>
          </ac:spMkLst>
        </pc:spChg>
        <pc:spChg chg="add mo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53" creationId="{E20608A1-1884-4A69-B70D-16781810A05D}"/>
          </ac:spMkLst>
        </pc:spChg>
        <pc:spChg chg="add mo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54" creationId="{AFBBF56B-5CAC-4CD2-A166-AD6FD06932ED}"/>
          </ac:spMkLst>
        </pc:spChg>
        <pc:spChg chg="add mod">
          <ac:chgData name="Hamlet Markarian" userId="4926d2b407f31d77" providerId="LiveId" clId="{0C5E0C79-E7FE-4A1B-9CD7-46CA820D8F52}" dt="2020-03-10T07:34:34.607" v="1765" actId="1076"/>
          <ac:spMkLst>
            <pc:docMk/>
            <pc:sldMk cId="199980575" sldId="1432"/>
            <ac:spMk id="55" creationId="{C031BF9B-720D-4823-A5A3-A9B18317F8A7}"/>
          </ac:spMkLst>
        </pc:spChg>
        <pc:spChg chg="add mo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56" creationId="{DEF82096-BB83-40D4-BA62-34F5868561E0}"/>
          </ac:spMkLst>
        </pc:spChg>
        <pc:spChg chg="del">
          <ac:chgData name="Hamlet Markarian" userId="4926d2b407f31d77" providerId="LiveId" clId="{0C5E0C79-E7FE-4A1B-9CD7-46CA820D8F52}" dt="2020-03-10T06:40:38.896" v="1636" actId="478"/>
          <ac:spMkLst>
            <pc:docMk/>
            <pc:sldMk cId="199980575" sldId="1432"/>
            <ac:spMk id="57" creationId="{DA83D2FE-257D-49A5-AD59-BC47BE764EE0}"/>
          </ac:spMkLst>
        </pc:spChg>
        <pc:spChg chg="add mod">
          <ac:chgData name="Hamlet Markarian" userId="4926d2b407f31d77" providerId="LiveId" clId="{0C5E0C79-E7FE-4A1B-9CD7-46CA820D8F52}" dt="2020-03-10T07:29:36.035" v="1746" actId="1076"/>
          <ac:spMkLst>
            <pc:docMk/>
            <pc:sldMk cId="199980575" sldId="1432"/>
            <ac:spMk id="59" creationId="{A23CEA07-3DCD-4CA2-A3C3-768C8FAEB86F}"/>
          </ac:spMkLst>
        </pc:spChg>
        <pc:spChg chg="del">
          <ac:chgData name="Hamlet Markarian" userId="4926d2b407f31d77" providerId="LiveId" clId="{0C5E0C79-E7FE-4A1B-9CD7-46CA820D8F52}" dt="2020-03-10T06:40:38.896" v="1636" actId="478"/>
          <ac:spMkLst>
            <pc:docMk/>
            <pc:sldMk cId="199980575" sldId="1432"/>
            <ac:spMk id="60" creationId="{9A795D9B-03DC-4A53-B3BB-2343CD6AF235}"/>
          </ac:spMkLst>
        </pc:spChg>
        <pc:spChg chg="add del mod">
          <ac:chgData name="Hamlet Markarian" userId="4926d2b407f31d77" providerId="LiveId" clId="{0C5E0C79-E7FE-4A1B-9CD7-46CA820D8F52}" dt="2020-03-10T07:34:49.294" v="1768" actId="478"/>
          <ac:spMkLst>
            <pc:docMk/>
            <pc:sldMk cId="199980575" sldId="1432"/>
            <ac:spMk id="63" creationId="{2BE8FE15-92AE-4E02-B36C-45FB51A7B5AA}"/>
          </ac:spMkLst>
        </pc:spChg>
        <pc:spChg chg="del">
          <ac:chgData name="Hamlet Markarian" userId="4926d2b407f31d77" providerId="LiveId" clId="{0C5E0C79-E7FE-4A1B-9CD7-46CA820D8F52}" dt="2020-03-10T06:40:38.896" v="1636" actId="478"/>
          <ac:spMkLst>
            <pc:docMk/>
            <pc:sldMk cId="199980575" sldId="1432"/>
            <ac:spMk id="64" creationId="{14C2F48F-802E-43D3-842A-22AA4CEF535C}"/>
          </ac:spMkLst>
        </pc:spChg>
        <pc:spChg chg="add mod">
          <ac:chgData name="Hamlet Markarian" userId="4926d2b407f31d77" providerId="LiveId" clId="{0C5E0C79-E7FE-4A1B-9CD7-46CA820D8F52}" dt="2020-03-10T07:43:09.250" v="1853" actId="207"/>
          <ac:spMkLst>
            <pc:docMk/>
            <pc:sldMk cId="199980575" sldId="1432"/>
            <ac:spMk id="66" creationId="{2E429C09-02A0-422A-8A13-909D8802942C}"/>
          </ac:spMkLst>
        </pc:spChg>
        <pc:spChg chg="add mod">
          <ac:chgData name="Hamlet Markarian" userId="4926d2b407f31d77" providerId="LiveId" clId="{0C5E0C79-E7FE-4A1B-9CD7-46CA820D8F52}" dt="2020-03-10T07:42:56.185" v="1852" actId="465"/>
          <ac:spMkLst>
            <pc:docMk/>
            <pc:sldMk cId="199980575" sldId="1432"/>
            <ac:spMk id="67" creationId="{DA1FBF8A-5901-410A-97D6-6A850296E11D}"/>
          </ac:spMkLst>
        </pc:spChg>
        <pc:spChg chg="add mod">
          <ac:chgData name="Hamlet Markarian" userId="4926d2b407f31d77" providerId="LiveId" clId="{0C5E0C79-E7FE-4A1B-9CD7-46CA820D8F52}" dt="2020-03-10T07:42:56.185" v="1852" actId="465"/>
          <ac:spMkLst>
            <pc:docMk/>
            <pc:sldMk cId="199980575" sldId="1432"/>
            <ac:spMk id="68" creationId="{650025DE-A299-45CB-8893-06B169DE9B48}"/>
          </ac:spMkLst>
        </pc:spChg>
        <pc:grpChg chg="add mod">
          <ac:chgData name="Hamlet Markarian" userId="4926d2b407f31d77" providerId="LiveId" clId="{0C5E0C79-E7FE-4A1B-9CD7-46CA820D8F52}" dt="2020-03-10T07:34:29.496" v="1764" actId="164"/>
          <ac:grpSpMkLst>
            <pc:docMk/>
            <pc:sldMk cId="199980575" sldId="1432"/>
            <ac:grpSpMk id="11" creationId="{A0454FB2-9023-489B-8C4E-E6611F1B2DAB}"/>
          </ac:grpSpMkLst>
        </pc:grpChg>
        <pc:picChg chg="del">
          <ac:chgData name="Hamlet Markarian" userId="4926d2b407f31d77" providerId="LiveId" clId="{0C5E0C79-E7FE-4A1B-9CD7-46CA820D8F52}" dt="2020-03-10T06:40:38.896" v="1636" actId="478"/>
          <ac:picMkLst>
            <pc:docMk/>
            <pc:sldMk cId="199980575" sldId="1432"/>
            <ac:picMk id="4" creationId="{0DCC658E-C1BC-4A79-B2DB-0B2B957CFB47}"/>
          </ac:picMkLst>
        </pc:picChg>
        <pc:picChg chg="add mod">
          <ac:chgData name="Hamlet Markarian" userId="4926d2b407f31d77" providerId="LiveId" clId="{0C5E0C79-E7FE-4A1B-9CD7-46CA820D8F52}" dt="2020-03-10T06:43:27.727" v="1653" actId="1037"/>
          <ac:picMkLst>
            <pc:docMk/>
            <pc:sldMk cId="199980575" sldId="1432"/>
            <ac:picMk id="5" creationId="{69704ABF-5BD5-40FA-B89D-3D81F6884012}"/>
          </ac:picMkLst>
        </pc:picChg>
        <pc:picChg chg="del">
          <ac:chgData name="Hamlet Markarian" userId="4926d2b407f31d77" providerId="LiveId" clId="{0C5E0C79-E7FE-4A1B-9CD7-46CA820D8F52}" dt="2020-03-10T06:43:19.840" v="1649" actId="478"/>
          <ac:picMkLst>
            <pc:docMk/>
            <pc:sldMk cId="199980575" sldId="1432"/>
            <ac:picMk id="16" creationId="{E43002BD-C1DD-4C11-AA19-23F9CFE755D4}"/>
          </ac:picMkLst>
        </pc:picChg>
        <pc:picChg chg="add del">
          <ac:chgData name="Hamlet Markarian" userId="4926d2b407f31d77" providerId="LiveId" clId="{0C5E0C79-E7FE-4A1B-9CD7-46CA820D8F52}" dt="2020-03-10T06:44:24.696" v="1665" actId="478"/>
          <ac:picMkLst>
            <pc:docMk/>
            <pc:sldMk cId="199980575" sldId="1432"/>
            <ac:picMk id="29" creationId="{92435576-EBC6-4546-9D37-6B16A4397015}"/>
          </ac:picMkLst>
        </pc:picChg>
        <pc:picChg chg="add del">
          <ac:chgData name="Hamlet Markarian" userId="4926d2b407f31d77" providerId="LiveId" clId="{0C5E0C79-E7FE-4A1B-9CD7-46CA820D8F52}" dt="2020-03-10T06:44:26.288" v="1666" actId="478"/>
          <ac:picMkLst>
            <pc:docMk/>
            <pc:sldMk cId="199980575" sldId="1432"/>
            <ac:picMk id="30" creationId="{E264F253-63E1-4BD7-8053-FEC7C47F2598}"/>
          </ac:picMkLst>
        </pc:picChg>
        <pc:picChg chg="add del">
          <ac:chgData name="Hamlet Markarian" userId="4926d2b407f31d77" providerId="LiveId" clId="{0C5E0C79-E7FE-4A1B-9CD7-46CA820D8F52}" dt="2020-03-10T06:44:27.520" v="1667" actId="478"/>
          <ac:picMkLst>
            <pc:docMk/>
            <pc:sldMk cId="199980575" sldId="1432"/>
            <ac:picMk id="31" creationId="{EDC4A4FB-5F12-4626-99BE-742FB56B3A40}"/>
          </ac:picMkLst>
        </pc:picChg>
        <pc:picChg chg="add del">
          <ac:chgData name="Hamlet Markarian" userId="4926d2b407f31d77" providerId="LiveId" clId="{0C5E0C79-E7FE-4A1B-9CD7-46CA820D8F52}" dt="2020-03-10T06:44:30.225" v="1669" actId="478"/>
          <ac:picMkLst>
            <pc:docMk/>
            <pc:sldMk cId="199980575" sldId="1432"/>
            <ac:picMk id="32" creationId="{74F9255E-3CE1-4E61-BEC1-AE10CCEBFA4C}"/>
          </ac:picMkLst>
        </pc:picChg>
        <pc:picChg chg="add del">
          <ac:chgData name="Hamlet Markarian" userId="4926d2b407f31d77" providerId="LiveId" clId="{0C5E0C79-E7FE-4A1B-9CD7-46CA820D8F52}" dt="2020-03-10T06:44:29.008" v="1668" actId="478"/>
          <ac:picMkLst>
            <pc:docMk/>
            <pc:sldMk cId="199980575" sldId="1432"/>
            <ac:picMk id="33" creationId="{1169175C-C459-431D-A2DC-AE61F082C06C}"/>
          </ac:picMkLst>
        </pc:picChg>
        <pc:picChg chg="add del">
          <ac:chgData name="Hamlet Markarian" userId="4926d2b407f31d77" providerId="LiveId" clId="{0C5E0C79-E7FE-4A1B-9CD7-46CA820D8F52}" dt="2020-03-10T06:44:31.608" v="1670" actId="478"/>
          <ac:picMkLst>
            <pc:docMk/>
            <pc:sldMk cId="199980575" sldId="1432"/>
            <ac:picMk id="36" creationId="{F3B61A0E-36F3-4103-9220-52F94BDB1965}"/>
          </ac:picMkLst>
        </pc:picChg>
        <pc:picChg chg="del">
          <ac:chgData name="Hamlet Markarian" userId="4926d2b407f31d77" providerId="LiveId" clId="{0C5E0C79-E7FE-4A1B-9CD7-46CA820D8F52}" dt="2020-03-10T06:40:38.896" v="1636" actId="478"/>
          <ac:picMkLst>
            <pc:docMk/>
            <pc:sldMk cId="199980575" sldId="1432"/>
            <ac:picMk id="41" creationId="{E71CC29F-4F50-461A-9031-CCC533EA16A5}"/>
          </ac:picMkLst>
        </pc:picChg>
        <pc:picChg chg="del">
          <ac:chgData name="Hamlet Markarian" userId="4926d2b407f31d77" providerId="LiveId" clId="{0C5E0C79-E7FE-4A1B-9CD7-46CA820D8F52}" dt="2020-03-10T06:40:38.896" v="1636" actId="478"/>
          <ac:picMkLst>
            <pc:docMk/>
            <pc:sldMk cId="199980575" sldId="1432"/>
            <ac:picMk id="43" creationId="{DDAEAB09-B344-4014-985B-092D925BC93A}"/>
          </ac:picMkLst>
        </pc:picChg>
        <pc:picChg chg="del">
          <ac:chgData name="Hamlet Markarian" userId="4926d2b407f31d77" providerId="LiveId" clId="{0C5E0C79-E7FE-4A1B-9CD7-46CA820D8F52}" dt="2020-03-10T06:40:38.896" v="1636" actId="478"/>
          <ac:picMkLst>
            <pc:docMk/>
            <pc:sldMk cId="199980575" sldId="1432"/>
            <ac:picMk id="58" creationId="{B277B0B3-8BBB-4F09-9E93-EABF8B24BB61}"/>
          </ac:picMkLst>
        </pc:picChg>
        <pc:picChg chg="del">
          <ac:chgData name="Hamlet Markarian" userId="4926d2b407f31d77" providerId="LiveId" clId="{0C5E0C79-E7FE-4A1B-9CD7-46CA820D8F52}" dt="2020-03-10T06:40:38.896" v="1636" actId="478"/>
          <ac:picMkLst>
            <pc:docMk/>
            <pc:sldMk cId="199980575" sldId="1432"/>
            <ac:picMk id="61" creationId="{FF1C8158-907F-40CF-8F78-0F34E26D855D}"/>
          </ac:picMkLst>
        </pc:picChg>
        <pc:picChg chg="del">
          <ac:chgData name="Hamlet Markarian" userId="4926d2b407f31d77" providerId="LiveId" clId="{0C5E0C79-E7FE-4A1B-9CD7-46CA820D8F52}" dt="2020-03-10T06:40:38.896" v="1636" actId="478"/>
          <ac:picMkLst>
            <pc:docMk/>
            <pc:sldMk cId="199980575" sldId="1432"/>
            <ac:picMk id="65" creationId="{7E9C1501-6728-44BB-9FF8-64E4DD815BEB}"/>
          </ac:picMkLst>
        </pc:picChg>
        <pc:cxnChg chg="del">
          <ac:chgData name="Hamlet Markarian" userId="4926d2b407f31d77" providerId="LiveId" clId="{0C5E0C79-E7FE-4A1B-9CD7-46CA820D8F52}" dt="2020-03-10T06:40:38.896" v="1636" actId="478"/>
          <ac:cxnSpMkLst>
            <pc:docMk/>
            <pc:sldMk cId="199980575" sldId="1432"/>
            <ac:cxnSpMk id="6" creationId="{D4AA99E5-A067-4A50-BC17-712CE8916649}"/>
          </ac:cxnSpMkLst>
        </pc:cxnChg>
        <pc:cxnChg chg="add mod">
          <ac:chgData name="Hamlet Markarian" userId="4926d2b407f31d77" providerId="LiveId" clId="{0C5E0C79-E7FE-4A1B-9CD7-46CA820D8F52}" dt="2020-03-10T07:29:36.035" v="1746" actId="1076"/>
          <ac:cxnSpMkLst>
            <pc:docMk/>
            <pc:sldMk cId="199980575" sldId="1432"/>
            <ac:cxnSpMk id="37" creationId="{A37516B3-DA8D-4F82-91D4-25AE7BA0DA8B}"/>
          </ac:cxnSpMkLst>
        </pc:cxnChg>
        <pc:cxnChg chg="add mod">
          <ac:chgData name="Hamlet Markarian" userId="4926d2b407f31d77" providerId="LiveId" clId="{0C5E0C79-E7FE-4A1B-9CD7-46CA820D8F52}" dt="2020-03-10T07:29:36.035" v="1746" actId="1076"/>
          <ac:cxnSpMkLst>
            <pc:docMk/>
            <pc:sldMk cId="199980575" sldId="1432"/>
            <ac:cxnSpMk id="39" creationId="{4E70A30B-4B10-491F-BC98-6916790B23B7}"/>
          </ac:cxnSpMkLst>
        </pc:cxnChg>
        <pc:cxnChg chg="add mod">
          <ac:chgData name="Hamlet Markarian" userId="4926d2b407f31d77" providerId="LiveId" clId="{0C5E0C79-E7FE-4A1B-9CD7-46CA820D8F52}" dt="2020-03-10T07:29:36.035" v="1746" actId="1076"/>
          <ac:cxnSpMkLst>
            <pc:docMk/>
            <pc:sldMk cId="199980575" sldId="1432"/>
            <ac:cxnSpMk id="42" creationId="{0C3C3032-D7F0-41AB-A353-469FAA0F9C5C}"/>
          </ac:cxnSpMkLst>
        </pc:cxnChg>
        <pc:cxnChg chg="add mod">
          <ac:chgData name="Hamlet Markarian" userId="4926d2b407f31d77" providerId="LiveId" clId="{0C5E0C79-E7FE-4A1B-9CD7-46CA820D8F52}" dt="2020-03-10T07:29:36.035" v="1746" actId="1076"/>
          <ac:cxnSpMkLst>
            <pc:docMk/>
            <pc:sldMk cId="199980575" sldId="1432"/>
            <ac:cxnSpMk id="44" creationId="{BE78B78F-A653-4CE9-85B0-E07A7069E168}"/>
          </ac:cxnSpMkLst>
        </pc:cxnChg>
        <pc:cxnChg chg="add mod">
          <ac:chgData name="Hamlet Markarian" userId="4926d2b407f31d77" providerId="LiveId" clId="{0C5E0C79-E7FE-4A1B-9CD7-46CA820D8F52}" dt="2020-03-10T07:29:36.035" v="1746" actId="1076"/>
          <ac:cxnSpMkLst>
            <pc:docMk/>
            <pc:sldMk cId="199980575" sldId="1432"/>
            <ac:cxnSpMk id="45" creationId="{37C2A4BC-E192-4D2B-A726-EA6E220287C6}"/>
          </ac:cxnSpMkLst>
        </pc:cxnChg>
        <pc:cxnChg chg="add mod">
          <ac:chgData name="Hamlet Markarian" userId="4926d2b407f31d77" providerId="LiveId" clId="{0C5E0C79-E7FE-4A1B-9CD7-46CA820D8F52}" dt="2020-03-10T07:43:26.354" v="1854" actId="1076"/>
          <ac:cxnSpMkLst>
            <pc:docMk/>
            <pc:sldMk cId="199980575" sldId="1432"/>
            <ac:cxnSpMk id="62" creationId="{3F0CF7AD-8BC8-4FB3-8AB1-642023B45B87}"/>
          </ac:cxnSpMkLst>
        </pc:cxnChg>
      </pc:sldChg>
      <pc:sldChg chg="addSp delSp modSp add mod delAnim modAnim">
        <pc:chgData name="Hamlet Markarian" userId="4926d2b407f31d77" providerId="LiveId" clId="{0C5E0C79-E7FE-4A1B-9CD7-46CA820D8F52}" dt="2020-03-10T09:50:41.238" v="3281"/>
        <pc:sldMkLst>
          <pc:docMk/>
          <pc:sldMk cId="27024834" sldId="1433"/>
        </pc:sldMkLst>
        <pc:spChg chg="mod">
          <ac:chgData name="Hamlet Markarian" userId="4926d2b407f31d77" providerId="LiveId" clId="{0C5E0C79-E7FE-4A1B-9CD7-46CA820D8F52}" dt="2020-03-10T08:48:07.758" v="2419" actId="1037"/>
          <ac:spMkLst>
            <pc:docMk/>
            <pc:sldMk cId="27024834" sldId="1433"/>
            <ac:spMk id="20" creationId="{2F2415B0-F1C4-4313-9038-A3884674CC46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23" creationId="{5F9B673B-4C0A-4DCA-96FA-29514458E4C1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24" creationId="{466DFBFD-7C41-4EDB-8465-B7C45FDB47AE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25" creationId="{2423AA9D-0E3B-4EB9-9330-AB55B8E7A63C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26" creationId="{EAFE4C35-526C-43AF-86AB-FFE975793670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27" creationId="{3A725CD2-8F2C-47DF-AC34-829D44B9C6C3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28" creationId="{A8610093-4295-41E7-A0F4-2FFB6A1377E5}"/>
          </ac:spMkLst>
        </pc:spChg>
        <pc:spChg chg="add mod">
          <ac:chgData name="Hamlet Markarian" userId="4926d2b407f31d77" providerId="LiveId" clId="{0C5E0C79-E7FE-4A1B-9CD7-46CA820D8F52}" dt="2020-03-10T08:20:37.093" v="2019" actId="164"/>
          <ac:spMkLst>
            <pc:docMk/>
            <pc:sldMk cId="27024834" sldId="1433"/>
            <ac:spMk id="36" creationId="{EA6D775F-B0EF-4AD0-BAB4-8A7461C7DAB0}"/>
          </ac:spMkLst>
        </pc:spChg>
        <pc:spChg chg="add mod">
          <ac:chgData name="Hamlet Markarian" userId="4926d2b407f31d77" providerId="LiveId" clId="{0C5E0C79-E7FE-4A1B-9CD7-46CA820D8F52}" dt="2020-03-10T08:20:37.093" v="2019" actId="164"/>
          <ac:spMkLst>
            <pc:docMk/>
            <pc:sldMk cId="27024834" sldId="1433"/>
            <ac:spMk id="38" creationId="{602607C0-A2FE-4EE5-8479-8D66B8D8276F}"/>
          </ac:spMkLst>
        </pc:spChg>
        <pc:spChg chg="add mod">
          <ac:chgData name="Hamlet Markarian" userId="4926d2b407f31d77" providerId="LiveId" clId="{0C5E0C79-E7FE-4A1B-9CD7-46CA820D8F52}" dt="2020-03-10T08:20:39.510" v="2020" actId="164"/>
          <ac:spMkLst>
            <pc:docMk/>
            <pc:sldMk cId="27024834" sldId="1433"/>
            <ac:spMk id="40" creationId="{CCFA9742-C211-42EC-934C-5F8272C52D09}"/>
          </ac:spMkLst>
        </pc:spChg>
        <pc:spChg chg="add mod">
          <ac:chgData name="Hamlet Markarian" userId="4926d2b407f31d77" providerId="LiveId" clId="{0C5E0C79-E7FE-4A1B-9CD7-46CA820D8F52}" dt="2020-03-10T08:20:39.510" v="2020" actId="164"/>
          <ac:spMkLst>
            <pc:docMk/>
            <pc:sldMk cId="27024834" sldId="1433"/>
            <ac:spMk id="41" creationId="{EB00A07E-76D2-44B6-AD71-8F9122143B09}"/>
          </ac:spMkLst>
        </pc:spChg>
        <pc:spChg chg="add mod">
          <ac:chgData name="Hamlet Markarian" userId="4926d2b407f31d77" providerId="LiveId" clId="{0C5E0C79-E7FE-4A1B-9CD7-46CA820D8F52}" dt="2020-03-10T08:20:41.578" v="2021" actId="164"/>
          <ac:spMkLst>
            <pc:docMk/>
            <pc:sldMk cId="27024834" sldId="1433"/>
            <ac:spMk id="43" creationId="{E344D477-C4A3-43C1-923D-4E0FF0C8A8C1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46" creationId="{141ED2ED-04E4-49AA-A7FD-663986332A5F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47" creationId="{98AEDFCA-B93C-415A-9D86-AE7E39309930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48" creationId="{FBEA66C5-19D3-42A1-8DEE-87D94E9F5D0C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49" creationId="{B98396F6-0397-4EB4-862C-DAFF2AEA9155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50" creationId="{7BCB6DE0-C6BF-4CB9-AF57-155474817BDF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51" creationId="{E7DF477C-648B-4FA4-982A-444979448D95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52" creationId="{3816BC24-6437-4945-8114-624A7141C371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53" creationId="{E20608A1-1884-4A69-B70D-16781810A05D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54" creationId="{AFBBF56B-5CAC-4CD2-A166-AD6FD06932ED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55" creationId="{C031BF9B-720D-4823-A5A3-A9B18317F8A7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56" creationId="{DEF82096-BB83-40D4-BA62-34F5868561E0}"/>
          </ac:spMkLst>
        </pc:spChg>
        <pc:spChg chg="add mod">
          <ac:chgData name="Hamlet Markarian" userId="4926d2b407f31d77" providerId="LiveId" clId="{0C5E0C79-E7FE-4A1B-9CD7-46CA820D8F52}" dt="2020-03-10T08:20:41.578" v="2021" actId="164"/>
          <ac:spMkLst>
            <pc:docMk/>
            <pc:sldMk cId="27024834" sldId="1433"/>
            <ac:spMk id="57" creationId="{03ADB319-A902-418C-90F5-AFEAB8BE881A}"/>
          </ac:spMkLst>
        </pc:spChg>
        <pc:spChg chg="add mod">
          <ac:chgData name="Hamlet Markarian" userId="4926d2b407f31d77" providerId="LiveId" clId="{0C5E0C79-E7FE-4A1B-9CD7-46CA820D8F52}" dt="2020-03-10T08:20:43.751" v="2022" actId="164"/>
          <ac:spMkLst>
            <pc:docMk/>
            <pc:sldMk cId="27024834" sldId="1433"/>
            <ac:spMk id="58" creationId="{793A2500-4F3E-4468-A249-9701A0D0F089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59" creationId="{A23CEA07-3DCD-4CA2-A3C3-768C8FAEB86F}"/>
          </ac:spMkLst>
        </pc:spChg>
        <pc:spChg chg="add mod">
          <ac:chgData name="Hamlet Markarian" userId="4926d2b407f31d77" providerId="LiveId" clId="{0C5E0C79-E7FE-4A1B-9CD7-46CA820D8F52}" dt="2020-03-10T08:20:43.751" v="2022" actId="164"/>
          <ac:spMkLst>
            <pc:docMk/>
            <pc:sldMk cId="27024834" sldId="1433"/>
            <ac:spMk id="60" creationId="{46F83012-750D-4C33-A48B-B7D04ED9487E}"/>
          </ac:spMkLst>
        </pc:spChg>
        <pc:spChg chg="add mod">
          <ac:chgData name="Hamlet Markarian" userId="4926d2b407f31d77" providerId="LiveId" clId="{0C5E0C79-E7FE-4A1B-9CD7-46CA820D8F52}" dt="2020-03-10T08:20:45.897" v="2023" actId="164"/>
          <ac:spMkLst>
            <pc:docMk/>
            <pc:sldMk cId="27024834" sldId="1433"/>
            <ac:spMk id="61" creationId="{58800DFC-6B06-460B-893B-D3D3FA692C7F}"/>
          </ac:spMkLst>
        </pc:spChg>
        <pc:spChg chg="add mod">
          <ac:chgData name="Hamlet Markarian" userId="4926d2b407f31d77" providerId="LiveId" clId="{0C5E0C79-E7FE-4A1B-9CD7-46CA820D8F52}" dt="2020-03-10T08:20:45.897" v="2023" actId="164"/>
          <ac:spMkLst>
            <pc:docMk/>
            <pc:sldMk cId="27024834" sldId="1433"/>
            <ac:spMk id="63" creationId="{247E739C-FD40-494A-82C8-3FF674C97789}"/>
          </ac:spMkLst>
        </pc:spChg>
        <pc:spChg chg="add mod">
          <ac:chgData name="Hamlet Markarian" userId="4926d2b407f31d77" providerId="LiveId" clId="{0C5E0C79-E7FE-4A1B-9CD7-46CA820D8F52}" dt="2020-03-10T08:33:29.454" v="2091" actId="1035"/>
          <ac:spMkLst>
            <pc:docMk/>
            <pc:sldMk cId="27024834" sldId="1433"/>
            <ac:spMk id="65" creationId="{08D756B9-6CDC-4DAA-B25D-3F3E61C8D026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66" creationId="{2E429C09-02A0-422A-8A13-909D8802942C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67" creationId="{DA1FBF8A-5901-410A-97D6-6A850296E11D}"/>
          </ac:spMkLst>
        </pc:spChg>
        <pc:spChg chg="del">
          <ac:chgData name="Hamlet Markarian" userId="4926d2b407f31d77" providerId="LiveId" clId="{0C5E0C79-E7FE-4A1B-9CD7-46CA820D8F52}" dt="2020-03-10T07:49:26.067" v="1856" actId="478"/>
          <ac:spMkLst>
            <pc:docMk/>
            <pc:sldMk cId="27024834" sldId="1433"/>
            <ac:spMk id="68" creationId="{650025DE-A299-45CB-8893-06B169DE9B48}"/>
          </ac:spMkLst>
        </pc:spChg>
        <pc:spChg chg="add del mod">
          <ac:chgData name="Hamlet Markarian" userId="4926d2b407f31d77" providerId="LiveId" clId="{0C5E0C79-E7FE-4A1B-9CD7-46CA820D8F52}" dt="2020-03-10T08:21:32.183" v="2034" actId="478"/>
          <ac:spMkLst>
            <pc:docMk/>
            <pc:sldMk cId="27024834" sldId="1433"/>
            <ac:spMk id="69" creationId="{96E6A0E2-15D0-4D27-B689-B8EC40799F61}"/>
          </ac:spMkLst>
        </pc:spChg>
        <pc:spChg chg="add del mod">
          <ac:chgData name="Hamlet Markarian" userId="4926d2b407f31d77" providerId="LiveId" clId="{0C5E0C79-E7FE-4A1B-9CD7-46CA820D8F52}" dt="2020-03-10T08:21:32.183" v="2034" actId="478"/>
          <ac:spMkLst>
            <pc:docMk/>
            <pc:sldMk cId="27024834" sldId="1433"/>
            <ac:spMk id="70" creationId="{8975FCC0-345B-4C68-AAB7-93BFF12BE2F4}"/>
          </ac:spMkLst>
        </pc:spChg>
        <pc:spChg chg="add del mod">
          <ac:chgData name="Hamlet Markarian" userId="4926d2b407f31d77" providerId="LiveId" clId="{0C5E0C79-E7FE-4A1B-9CD7-46CA820D8F52}" dt="2020-03-10T08:21:32.183" v="2034" actId="478"/>
          <ac:spMkLst>
            <pc:docMk/>
            <pc:sldMk cId="27024834" sldId="1433"/>
            <ac:spMk id="71" creationId="{EDEE7C46-51F1-4E9B-AF3A-531A18758419}"/>
          </ac:spMkLst>
        </pc:spChg>
        <pc:spChg chg="add del mod">
          <ac:chgData name="Hamlet Markarian" userId="4926d2b407f31d77" providerId="LiveId" clId="{0C5E0C79-E7FE-4A1B-9CD7-46CA820D8F52}" dt="2020-03-10T08:21:32.183" v="2034" actId="478"/>
          <ac:spMkLst>
            <pc:docMk/>
            <pc:sldMk cId="27024834" sldId="1433"/>
            <ac:spMk id="72" creationId="{78449242-82A2-452C-AF4C-BFF33995DB6A}"/>
          </ac:spMkLst>
        </pc:spChg>
        <pc:spChg chg="add del mod">
          <ac:chgData name="Hamlet Markarian" userId="4926d2b407f31d77" providerId="LiveId" clId="{0C5E0C79-E7FE-4A1B-9CD7-46CA820D8F52}" dt="2020-03-10T08:12:38.071" v="1943" actId="478"/>
          <ac:spMkLst>
            <pc:docMk/>
            <pc:sldMk cId="27024834" sldId="1433"/>
            <ac:spMk id="73" creationId="{EE267145-8D70-4357-853D-8D0FB7043688}"/>
          </ac:spMkLst>
        </pc:spChg>
        <pc:spChg chg="add del mod">
          <ac:chgData name="Hamlet Markarian" userId="4926d2b407f31d77" providerId="LiveId" clId="{0C5E0C79-E7FE-4A1B-9CD7-46CA820D8F52}" dt="2020-03-10T08:20:04.422" v="2012" actId="478"/>
          <ac:spMkLst>
            <pc:docMk/>
            <pc:sldMk cId="27024834" sldId="1433"/>
            <ac:spMk id="91" creationId="{B07271F2-28E0-4D18-BF5F-DFB9512A6392}"/>
          </ac:spMkLst>
        </pc:spChg>
        <pc:spChg chg="add mod">
          <ac:chgData name="Hamlet Markarian" userId="4926d2b407f31d77" providerId="LiveId" clId="{0C5E0C79-E7FE-4A1B-9CD7-46CA820D8F52}" dt="2020-03-10T08:33:29.454" v="2091" actId="1035"/>
          <ac:spMkLst>
            <pc:docMk/>
            <pc:sldMk cId="27024834" sldId="1433"/>
            <ac:spMk id="99" creationId="{47F21FF8-3818-455C-82BE-24FBABB07D1D}"/>
          </ac:spMkLst>
        </pc:spChg>
        <pc:spChg chg="add mod">
          <ac:chgData name="Hamlet Markarian" userId="4926d2b407f31d77" providerId="LiveId" clId="{0C5E0C79-E7FE-4A1B-9CD7-46CA820D8F52}" dt="2020-03-10T08:33:29.454" v="2091" actId="1035"/>
          <ac:spMkLst>
            <pc:docMk/>
            <pc:sldMk cId="27024834" sldId="1433"/>
            <ac:spMk id="100" creationId="{510DDB84-23EA-4123-AFF6-66FC4B5DD9DA}"/>
          </ac:spMkLst>
        </pc:spChg>
        <pc:spChg chg="add mod">
          <ac:chgData name="Hamlet Markarian" userId="4926d2b407f31d77" providerId="LiveId" clId="{0C5E0C79-E7FE-4A1B-9CD7-46CA820D8F52}" dt="2020-03-10T08:33:29.454" v="2091" actId="1035"/>
          <ac:spMkLst>
            <pc:docMk/>
            <pc:sldMk cId="27024834" sldId="1433"/>
            <ac:spMk id="101" creationId="{B6C006C9-F048-4C78-931B-BC62F1C7A707}"/>
          </ac:spMkLst>
        </pc:spChg>
        <pc:spChg chg="add mod">
          <ac:chgData name="Hamlet Markarian" userId="4926d2b407f31d77" providerId="LiveId" clId="{0C5E0C79-E7FE-4A1B-9CD7-46CA820D8F52}" dt="2020-03-10T08:33:29.454" v="2091" actId="1035"/>
          <ac:spMkLst>
            <pc:docMk/>
            <pc:sldMk cId="27024834" sldId="1433"/>
            <ac:spMk id="102" creationId="{DD70D474-D769-48DA-B240-C383725B3CBD}"/>
          </ac:spMkLst>
        </pc:spChg>
        <pc:spChg chg="add mod">
          <ac:chgData name="Hamlet Markarian" userId="4926d2b407f31d77" providerId="LiveId" clId="{0C5E0C79-E7FE-4A1B-9CD7-46CA820D8F52}" dt="2020-03-10T08:33:38.365" v="2094" actId="1036"/>
          <ac:spMkLst>
            <pc:docMk/>
            <pc:sldMk cId="27024834" sldId="1433"/>
            <ac:spMk id="103" creationId="{F65F6ACE-C85C-45A6-975A-A4101DD90E92}"/>
          </ac:spMkLst>
        </pc:spChg>
        <pc:spChg chg="add mod">
          <ac:chgData name="Hamlet Markarian" userId="4926d2b407f31d77" providerId="LiveId" clId="{0C5E0C79-E7FE-4A1B-9CD7-46CA820D8F52}" dt="2020-03-10T08:33:38.365" v="2094" actId="1036"/>
          <ac:spMkLst>
            <pc:docMk/>
            <pc:sldMk cId="27024834" sldId="1433"/>
            <ac:spMk id="104" creationId="{2C4B68A2-D407-49BD-AC99-B191268CFCF3}"/>
          </ac:spMkLst>
        </pc:spChg>
        <pc:spChg chg="add mod">
          <ac:chgData name="Hamlet Markarian" userId="4926d2b407f31d77" providerId="LiveId" clId="{0C5E0C79-E7FE-4A1B-9CD7-46CA820D8F52}" dt="2020-03-10T08:33:38.365" v="2094" actId="1036"/>
          <ac:spMkLst>
            <pc:docMk/>
            <pc:sldMk cId="27024834" sldId="1433"/>
            <ac:spMk id="105" creationId="{4E4F5EEB-CFCC-48A9-8CD2-2D951000C8D3}"/>
          </ac:spMkLst>
        </pc:spChg>
        <pc:spChg chg="add mod">
          <ac:chgData name="Hamlet Markarian" userId="4926d2b407f31d77" providerId="LiveId" clId="{0C5E0C79-E7FE-4A1B-9CD7-46CA820D8F52}" dt="2020-03-10T08:33:38.365" v="2094" actId="1036"/>
          <ac:spMkLst>
            <pc:docMk/>
            <pc:sldMk cId="27024834" sldId="1433"/>
            <ac:spMk id="106" creationId="{EBC82B1A-6B8E-49AC-9399-4470E36990E9}"/>
          </ac:spMkLst>
        </pc:spChg>
        <pc:spChg chg="add mod">
          <ac:chgData name="Hamlet Markarian" userId="4926d2b407f31d77" providerId="LiveId" clId="{0C5E0C79-E7FE-4A1B-9CD7-46CA820D8F52}" dt="2020-03-10T08:33:38.365" v="2094" actId="1036"/>
          <ac:spMkLst>
            <pc:docMk/>
            <pc:sldMk cId="27024834" sldId="1433"/>
            <ac:spMk id="107" creationId="{24BCA8D3-9DD0-4C79-9529-70E90E3BE1A0}"/>
          </ac:spMkLst>
        </pc:spChg>
        <pc:spChg chg="add del mod">
          <ac:chgData name="Hamlet Markarian" userId="4926d2b407f31d77" providerId="LiveId" clId="{0C5E0C79-E7FE-4A1B-9CD7-46CA820D8F52}" dt="2020-03-10T08:32:19.606" v="2078" actId="478"/>
          <ac:spMkLst>
            <pc:docMk/>
            <pc:sldMk cId="27024834" sldId="1433"/>
            <ac:spMk id="108" creationId="{5F08C1BC-6240-4DD3-8771-065447BC5EF6}"/>
          </ac:spMkLst>
        </pc:spChg>
        <pc:spChg chg="add mod">
          <ac:chgData name="Hamlet Markarian" userId="4926d2b407f31d77" providerId="LiveId" clId="{0C5E0C79-E7FE-4A1B-9CD7-46CA820D8F52}" dt="2020-03-10T08:33:38.365" v="2094" actId="1036"/>
          <ac:spMkLst>
            <pc:docMk/>
            <pc:sldMk cId="27024834" sldId="1433"/>
            <ac:spMk id="109" creationId="{C5142B32-C0B7-4AC3-A431-5BE66B1A6293}"/>
          </ac:spMkLst>
        </pc:spChg>
        <pc:spChg chg="add mod">
          <ac:chgData name="Hamlet Markarian" userId="4926d2b407f31d77" providerId="LiveId" clId="{0C5E0C79-E7FE-4A1B-9CD7-46CA820D8F52}" dt="2020-03-10T08:33:38.365" v="2094" actId="1036"/>
          <ac:spMkLst>
            <pc:docMk/>
            <pc:sldMk cId="27024834" sldId="1433"/>
            <ac:spMk id="110" creationId="{65855431-FBDD-4184-883D-09FCC2FFB1F1}"/>
          </ac:spMkLst>
        </pc:spChg>
        <pc:grpChg chg="add mod">
          <ac:chgData name="Hamlet Markarian" userId="4926d2b407f31d77" providerId="LiveId" clId="{0C5E0C79-E7FE-4A1B-9CD7-46CA820D8F52}" dt="2020-03-10T08:33:58.726" v="2100" actId="1037"/>
          <ac:grpSpMkLst>
            <pc:docMk/>
            <pc:sldMk cId="27024834" sldId="1433"/>
            <ac:grpSpMk id="6" creationId="{709C835D-25A2-465D-8E74-AF157B887ED3}"/>
          </ac:grpSpMkLst>
        </pc:grpChg>
        <pc:grpChg chg="add mod">
          <ac:chgData name="Hamlet Markarian" userId="4926d2b407f31d77" providerId="LiveId" clId="{0C5E0C79-E7FE-4A1B-9CD7-46CA820D8F52}" dt="2020-03-10T08:33:58.726" v="2100" actId="1037"/>
          <ac:grpSpMkLst>
            <pc:docMk/>
            <pc:sldMk cId="27024834" sldId="1433"/>
            <ac:grpSpMk id="7" creationId="{236E7359-4B1E-4BA2-AC7D-FF38726B2B75}"/>
          </ac:grpSpMkLst>
        </pc:grpChg>
        <pc:grpChg chg="add mod">
          <ac:chgData name="Hamlet Markarian" userId="4926d2b407f31d77" providerId="LiveId" clId="{0C5E0C79-E7FE-4A1B-9CD7-46CA820D8F52}" dt="2020-03-10T08:33:58.726" v="2100" actId="1037"/>
          <ac:grpSpMkLst>
            <pc:docMk/>
            <pc:sldMk cId="27024834" sldId="1433"/>
            <ac:grpSpMk id="8" creationId="{CD7F1090-1D47-4F07-A1A7-48F4221A43A6}"/>
          </ac:grpSpMkLst>
        </pc:grpChg>
        <pc:grpChg chg="add mod">
          <ac:chgData name="Hamlet Markarian" userId="4926d2b407f31d77" providerId="LiveId" clId="{0C5E0C79-E7FE-4A1B-9CD7-46CA820D8F52}" dt="2020-03-10T08:33:58.726" v="2100" actId="1037"/>
          <ac:grpSpMkLst>
            <pc:docMk/>
            <pc:sldMk cId="27024834" sldId="1433"/>
            <ac:grpSpMk id="9" creationId="{D9EDCE86-E352-4D93-8C44-10478DBC1034}"/>
          </ac:grpSpMkLst>
        </pc:grpChg>
        <pc:grpChg chg="add mod">
          <ac:chgData name="Hamlet Markarian" userId="4926d2b407f31d77" providerId="LiveId" clId="{0C5E0C79-E7FE-4A1B-9CD7-46CA820D8F52}" dt="2020-03-10T08:33:58.726" v="2100" actId="1037"/>
          <ac:grpSpMkLst>
            <pc:docMk/>
            <pc:sldMk cId="27024834" sldId="1433"/>
            <ac:grpSpMk id="10" creationId="{FD92097A-3CCA-4082-B034-CB0A69394A45}"/>
          </ac:grpSpMkLst>
        </pc:grpChg>
        <pc:grpChg chg="add del mod">
          <ac:chgData name="Hamlet Markarian" userId="4926d2b407f31d77" providerId="LiveId" clId="{0C5E0C79-E7FE-4A1B-9CD7-46CA820D8F52}" dt="2020-03-10T08:20:04.422" v="2012" actId="478"/>
          <ac:grpSpMkLst>
            <pc:docMk/>
            <pc:sldMk cId="27024834" sldId="1433"/>
            <ac:grpSpMk id="74" creationId="{52E386A4-21B2-4069-827A-B0FC9C034FAC}"/>
          </ac:grpSpMkLst>
        </pc:grpChg>
        <pc:grpChg chg="add del mod">
          <ac:chgData name="Hamlet Markarian" userId="4926d2b407f31d77" providerId="LiveId" clId="{0C5E0C79-E7FE-4A1B-9CD7-46CA820D8F52}" dt="2020-03-10T08:20:04.422" v="2012" actId="478"/>
          <ac:grpSpMkLst>
            <pc:docMk/>
            <pc:sldMk cId="27024834" sldId="1433"/>
            <ac:grpSpMk id="79" creationId="{CEB27A03-970B-48CF-88B5-A6BC3285626A}"/>
          </ac:grpSpMkLst>
        </pc:grpChg>
        <pc:grpChg chg="add del mod">
          <ac:chgData name="Hamlet Markarian" userId="4926d2b407f31d77" providerId="LiveId" clId="{0C5E0C79-E7FE-4A1B-9CD7-46CA820D8F52}" dt="2020-03-10T08:19:59.678" v="2011" actId="478"/>
          <ac:grpSpMkLst>
            <pc:docMk/>
            <pc:sldMk cId="27024834" sldId="1433"/>
            <ac:grpSpMk id="92" creationId="{FA047C0C-E461-44A3-A8BB-5A67FDCDDB46}"/>
          </ac:grpSpMkLst>
        </pc:grpChg>
        <pc:grpChg chg="add del mod">
          <ac:chgData name="Hamlet Markarian" userId="4926d2b407f31d77" providerId="LiveId" clId="{0C5E0C79-E7FE-4A1B-9CD7-46CA820D8F52}" dt="2020-03-10T08:20:04.422" v="2012" actId="478"/>
          <ac:grpSpMkLst>
            <pc:docMk/>
            <pc:sldMk cId="27024834" sldId="1433"/>
            <ac:grpSpMk id="96" creationId="{825BA49E-53E1-4ABC-94D6-7C557F962A16}"/>
          </ac:grpSpMkLst>
        </pc:grpChg>
        <pc:graphicFrameChg chg="add mod">
          <ac:chgData name="Hamlet Markarian" userId="4926d2b407f31d77" providerId="LiveId" clId="{0C5E0C79-E7FE-4A1B-9CD7-46CA820D8F52}" dt="2020-03-10T07:59:47.241" v="1887" actId="1076"/>
          <ac:graphicFrameMkLst>
            <pc:docMk/>
            <pc:sldMk cId="27024834" sldId="1433"/>
            <ac:graphicFrameMk id="33" creationId="{206BA91E-F1EF-4123-98C2-F3152C0CE046}"/>
          </ac:graphicFrameMkLst>
        </pc:graphicFrameChg>
        <pc:graphicFrameChg chg="add mod modGraphic">
          <ac:chgData name="Hamlet Markarian" userId="4926d2b407f31d77" providerId="LiveId" clId="{0C5E0C79-E7FE-4A1B-9CD7-46CA820D8F52}" dt="2020-03-10T08:33:29.454" v="2091" actId="1035"/>
          <ac:graphicFrameMkLst>
            <pc:docMk/>
            <pc:sldMk cId="27024834" sldId="1433"/>
            <ac:graphicFrameMk id="64" creationId="{2858D4A6-B56E-4851-A06E-42038BC89167}"/>
          </ac:graphicFrameMkLst>
        </pc:graphicFrameChg>
        <pc:picChg chg="mod">
          <ac:chgData name="Hamlet Markarian" userId="4926d2b407f31d77" providerId="LiveId" clId="{0C5E0C79-E7FE-4A1B-9CD7-46CA820D8F52}" dt="2020-03-10T07:54:09.032" v="1862" actId="207"/>
          <ac:picMkLst>
            <pc:docMk/>
            <pc:sldMk cId="27024834" sldId="1433"/>
            <ac:picMk id="5" creationId="{69704ABF-5BD5-40FA-B89D-3D81F6884012}"/>
          </ac:picMkLst>
        </pc:picChg>
        <pc:cxnChg chg="del">
          <ac:chgData name="Hamlet Markarian" userId="4926d2b407f31d77" providerId="LiveId" clId="{0C5E0C79-E7FE-4A1B-9CD7-46CA820D8F52}" dt="2020-03-10T07:49:26.067" v="1856" actId="478"/>
          <ac:cxnSpMkLst>
            <pc:docMk/>
            <pc:sldMk cId="27024834" sldId="1433"/>
            <ac:cxnSpMk id="37" creationId="{A37516B3-DA8D-4F82-91D4-25AE7BA0DA8B}"/>
          </ac:cxnSpMkLst>
        </pc:cxnChg>
        <pc:cxnChg chg="del">
          <ac:chgData name="Hamlet Markarian" userId="4926d2b407f31d77" providerId="LiveId" clId="{0C5E0C79-E7FE-4A1B-9CD7-46CA820D8F52}" dt="2020-03-10T07:49:26.067" v="1856" actId="478"/>
          <ac:cxnSpMkLst>
            <pc:docMk/>
            <pc:sldMk cId="27024834" sldId="1433"/>
            <ac:cxnSpMk id="39" creationId="{4E70A30B-4B10-491F-BC98-6916790B23B7}"/>
          </ac:cxnSpMkLst>
        </pc:cxnChg>
        <pc:cxnChg chg="del">
          <ac:chgData name="Hamlet Markarian" userId="4926d2b407f31d77" providerId="LiveId" clId="{0C5E0C79-E7FE-4A1B-9CD7-46CA820D8F52}" dt="2020-03-10T07:49:26.067" v="1856" actId="478"/>
          <ac:cxnSpMkLst>
            <pc:docMk/>
            <pc:sldMk cId="27024834" sldId="1433"/>
            <ac:cxnSpMk id="42" creationId="{0C3C3032-D7F0-41AB-A353-469FAA0F9C5C}"/>
          </ac:cxnSpMkLst>
        </pc:cxnChg>
        <pc:cxnChg chg="del">
          <ac:chgData name="Hamlet Markarian" userId="4926d2b407f31d77" providerId="LiveId" clId="{0C5E0C79-E7FE-4A1B-9CD7-46CA820D8F52}" dt="2020-03-10T07:49:26.067" v="1856" actId="478"/>
          <ac:cxnSpMkLst>
            <pc:docMk/>
            <pc:sldMk cId="27024834" sldId="1433"/>
            <ac:cxnSpMk id="44" creationId="{BE78B78F-A653-4CE9-85B0-E07A7069E168}"/>
          </ac:cxnSpMkLst>
        </pc:cxnChg>
        <pc:cxnChg chg="del">
          <ac:chgData name="Hamlet Markarian" userId="4926d2b407f31d77" providerId="LiveId" clId="{0C5E0C79-E7FE-4A1B-9CD7-46CA820D8F52}" dt="2020-03-10T07:49:26.067" v="1856" actId="478"/>
          <ac:cxnSpMkLst>
            <pc:docMk/>
            <pc:sldMk cId="27024834" sldId="1433"/>
            <ac:cxnSpMk id="45" creationId="{37C2A4BC-E192-4D2B-A726-EA6E220287C6}"/>
          </ac:cxnSpMkLst>
        </pc:cxnChg>
        <pc:cxnChg chg="del">
          <ac:chgData name="Hamlet Markarian" userId="4926d2b407f31d77" providerId="LiveId" clId="{0C5E0C79-E7FE-4A1B-9CD7-46CA820D8F52}" dt="2020-03-10T07:49:26.067" v="1856" actId="478"/>
          <ac:cxnSpMkLst>
            <pc:docMk/>
            <pc:sldMk cId="27024834" sldId="1433"/>
            <ac:cxnSpMk id="62" creationId="{3F0CF7AD-8BC8-4FB3-8AB1-642023B45B87}"/>
          </ac:cxnSpMkLst>
        </pc:cxnChg>
      </pc:sldChg>
      <pc:sldChg chg="add del">
        <pc:chgData name="Hamlet Markarian" userId="4926d2b407f31d77" providerId="LiveId" clId="{0C5E0C79-E7FE-4A1B-9CD7-46CA820D8F52}" dt="2020-03-10T07:13:14.225" v="1715"/>
        <pc:sldMkLst>
          <pc:docMk/>
          <pc:sldMk cId="2089150581" sldId="1433"/>
        </pc:sldMkLst>
      </pc:sldChg>
      <pc:sldChg chg="add del">
        <pc:chgData name="Hamlet Markarian" userId="4926d2b407f31d77" providerId="LiveId" clId="{0C5E0C79-E7FE-4A1B-9CD7-46CA820D8F52}" dt="2020-03-10T07:13:18.464" v="1717"/>
        <pc:sldMkLst>
          <pc:docMk/>
          <pc:sldMk cId="3810107317" sldId="1433"/>
        </pc:sldMkLst>
      </pc:sldChg>
      <pc:sldChg chg="addSp delSp modSp add delAnim modAnim">
        <pc:chgData name="Hamlet Markarian" userId="4926d2b407f31d77" providerId="LiveId" clId="{0C5E0C79-E7FE-4A1B-9CD7-46CA820D8F52}" dt="2020-03-10T09:00:10.638" v="2678" actId="1076"/>
        <pc:sldMkLst>
          <pc:docMk/>
          <pc:sldMk cId="113922678" sldId="1434"/>
        </pc:sldMkLst>
        <pc:spChg chg="mod">
          <ac:chgData name="Hamlet Markarian" userId="4926d2b407f31d77" providerId="LiveId" clId="{0C5E0C79-E7FE-4A1B-9CD7-46CA820D8F52}" dt="2020-03-10T08:48:02.415" v="2409" actId="1037"/>
          <ac:spMkLst>
            <pc:docMk/>
            <pc:sldMk cId="113922678" sldId="1434"/>
            <ac:spMk id="20" creationId="{2F2415B0-F1C4-4313-9038-A3884674CC46}"/>
          </ac:spMkLst>
        </pc:spChg>
        <pc:spChg chg="add mod topLvl">
          <ac:chgData name="Hamlet Markarian" userId="4926d2b407f31d77" providerId="LiveId" clId="{0C5E0C79-E7FE-4A1B-9CD7-46CA820D8F52}" dt="2020-03-10T08:59:34.435" v="2674" actId="14100"/>
          <ac:spMkLst>
            <pc:docMk/>
            <pc:sldMk cId="113922678" sldId="1434"/>
            <ac:spMk id="35" creationId="{25347BAA-ACF2-4E46-996E-BC3DA140BB8A}"/>
          </ac:spMkLst>
        </pc:spChg>
        <pc:spChg chg="add mod topLvl">
          <ac:chgData name="Hamlet Markarian" userId="4926d2b407f31d77" providerId="LiveId" clId="{0C5E0C79-E7FE-4A1B-9CD7-46CA820D8F52}" dt="2020-03-10T08:59:34.435" v="2674" actId="14100"/>
          <ac:spMkLst>
            <pc:docMk/>
            <pc:sldMk cId="113922678" sldId="1434"/>
            <ac:spMk id="37" creationId="{B7051892-FDFC-4E21-9B8A-11BCD12FFF89}"/>
          </ac:spMkLst>
        </pc:spChg>
        <pc:spChg chg="add mod topLvl">
          <ac:chgData name="Hamlet Markarian" userId="4926d2b407f31d77" providerId="LiveId" clId="{0C5E0C79-E7FE-4A1B-9CD7-46CA820D8F52}" dt="2020-03-10T08:59:34.435" v="2674" actId="14100"/>
          <ac:spMkLst>
            <pc:docMk/>
            <pc:sldMk cId="113922678" sldId="1434"/>
            <ac:spMk id="39" creationId="{B6C6C64B-E595-414B-8085-659BA08CE930}"/>
          </ac:spMkLst>
        </pc:spChg>
        <pc:spChg chg="add mod topLvl">
          <ac:chgData name="Hamlet Markarian" userId="4926d2b407f31d77" providerId="LiveId" clId="{0C5E0C79-E7FE-4A1B-9CD7-46CA820D8F52}" dt="2020-03-10T08:59:13.962" v="2671" actId="14100"/>
          <ac:spMkLst>
            <pc:docMk/>
            <pc:sldMk cId="113922678" sldId="1434"/>
            <ac:spMk id="42" creationId="{E479D8D3-4A87-4411-9CBD-0CA62B6B4133}"/>
          </ac:spMkLst>
        </pc:spChg>
        <pc:spChg chg="add mod topLvl">
          <ac:chgData name="Hamlet Markarian" userId="4926d2b407f31d77" providerId="LiveId" clId="{0C5E0C79-E7FE-4A1B-9CD7-46CA820D8F52}" dt="2020-03-10T08:58:38.893" v="2665" actId="14100"/>
          <ac:spMkLst>
            <pc:docMk/>
            <pc:sldMk cId="113922678" sldId="1434"/>
            <ac:spMk id="44" creationId="{21D9AFBD-D551-4E4A-9016-487C743C6EB2}"/>
          </ac:spMkLst>
        </pc:spChg>
        <pc:spChg chg="add mod topLvl">
          <ac:chgData name="Hamlet Markarian" userId="4926d2b407f31d77" providerId="LiveId" clId="{0C5E0C79-E7FE-4A1B-9CD7-46CA820D8F52}" dt="2020-03-10T08:59:27.058" v="2672" actId="14100"/>
          <ac:spMkLst>
            <pc:docMk/>
            <pc:sldMk cId="113922678" sldId="1434"/>
            <ac:spMk id="45" creationId="{4536BCDA-3C45-4071-A8AE-59B4CB503786}"/>
          </ac:spMkLst>
        </pc:spChg>
        <pc:spChg chg="add del mod topLvl">
          <ac:chgData name="Hamlet Markarian" userId="4926d2b407f31d77" providerId="LiveId" clId="{0C5E0C79-E7FE-4A1B-9CD7-46CA820D8F52}" dt="2020-03-10T08:50:04.037" v="2541" actId="478"/>
          <ac:spMkLst>
            <pc:docMk/>
            <pc:sldMk cId="113922678" sldId="1434"/>
            <ac:spMk id="46" creationId="{973EF25C-DE06-436A-8252-EE1316713E63}"/>
          </ac:spMkLst>
        </pc:spChg>
        <pc:spChg chg="add del mod topLvl">
          <ac:chgData name="Hamlet Markarian" userId="4926d2b407f31d77" providerId="LiveId" clId="{0C5E0C79-E7FE-4A1B-9CD7-46CA820D8F52}" dt="2020-03-10T08:50:04.037" v="2541" actId="478"/>
          <ac:spMkLst>
            <pc:docMk/>
            <pc:sldMk cId="113922678" sldId="1434"/>
            <ac:spMk id="47" creationId="{E55CA138-BB14-491F-823E-82BDCE156F47}"/>
          </ac:spMkLst>
        </pc:spChg>
        <pc:spChg chg="add del mod topLvl">
          <ac:chgData name="Hamlet Markarian" userId="4926d2b407f31d77" providerId="LiveId" clId="{0C5E0C79-E7FE-4A1B-9CD7-46CA820D8F52}" dt="2020-03-10T08:50:04.037" v="2541" actId="478"/>
          <ac:spMkLst>
            <pc:docMk/>
            <pc:sldMk cId="113922678" sldId="1434"/>
            <ac:spMk id="48" creationId="{2DD987E1-886E-4923-93E3-701DBAEADEBE}"/>
          </ac:spMkLst>
        </pc:spChg>
        <pc:spChg chg="add del mod topLvl">
          <ac:chgData name="Hamlet Markarian" userId="4926d2b407f31d77" providerId="LiveId" clId="{0C5E0C79-E7FE-4A1B-9CD7-46CA820D8F52}" dt="2020-03-10T08:50:04.037" v="2541" actId="478"/>
          <ac:spMkLst>
            <pc:docMk/>
            <pc:sldMk cId="113922678" sldId="1434"/>
            <ac:spMk id="49" creationId="{D3FCD2A8-1703-4F9F-8DC5-CFC42FF2D409}"/>
          </ac:spMkLst>
        </pc:spChg>
        <pc:spChg chg="add del mod topLvl">
          <ac:chgData name="Hamlet Markarian" userId="4926d2b407f31d77" providerId="LiveId" clId="{0C5E0C79-E7FE-4A1B-9CD7-46CA820D8F52}" dt="2020-03-10T08:50:04.037" v="2541" actId="478"/>
          <ac:spMkLst>
            <pc:docMk/>
            <pc:sldMk cId="113922678" sldId="1434"/>
            <ac:spMk id="50" creationId="{520AE2B0-A253-4FF8-98A0-69D5FD2E9903}"/>
          </ac:spMkLst>
        </pc:spChg>
        <pc:spChg chg="add del mod topLvl">
          <ac:chgData name="Hamlet Markarian" userId="4926d2b407f31d77" providerId="LiveId" clId="{0C5E0C79-E7FE-4A1B-9CD7-46CA820D8F52}" dt="2020-03-10T08:50:04.037" v="2541" actId="478"/>
          <ac:spMkLst>
            <pc:docMk/>
            <pc:sldMk cId="113922678" sldId="1434"/>
            <ac:spMk id="51" creationId="{47CF9AF9-CD55-46CA-868F-14301BFD0498}"/>
          </ac:spMkLst>
        </pc:spChg>
        <pc:spChg chg="add mod topLvl">
          <ac:chgData name="Hamlet Markarian" userId="4926d2b407f31d77" providerId="LiveId" clId="{0C5E0C79-E7FE-4A1B-9CD7-46CA820D8F52}" dt="2020-03-10T08:49:56.021" v="2540" actId="165"/>
          <ac:spMkLst>
            <pc:docMk/>
            <pc:sldMk cId="113922678" sldId="1434"/>
            <ac:spMk id="52" creationId="{0F6450A0-0574-49AC-BC6E-8C506B3297BB}"/>
          </ac:spMkLst>
        </pc:spChg>
        <pc:spChg chg="add del mod">
          <ac:chgData name="Hamlet Markarian" userId="4926d2b407f31d77" providerId="LiveId" clId="{0C5E0C79-E7FE-4A1B-9CD7-46CA820D8F52}" dt="2020-03-10T08:40:11.873" v="2136" actId="478"/>
          <ac:spMkLst>
            <pc:docMk/>
            <pc:sldMk cId="113922678" sldId="1434"/>
            <ac:spMk id="53" creationId="{9AE0B154-6EFC-4B56-A976-15DDC30E3C9B}"/>
          </ac:spMkLst>
        </pc:spChg>
        <pc:spChg chg="add del mod">
          <ac:chgData name="Hamlet Markarian" userId="4926d2b407f31d77" providerId="LiveId" clId="{0C5E0C79-E7FE-4A1B-9CD7-46CA820D8F52}" dt="2020-03-10T08:40:11.873" v="2136" actId="478"/>
          <ac:spMkLst>
            <pc:docMk/>
            <pc:sldMk cId="113922678" sldId="1434"/>
            <ac:spMk id="54" creationId="{3A7B5959-D4CA-4F99-84DB-475D6F15D39A}"/>
          </ac:spMkLst>
        </pc:spChg>
        <pc:spChg chg="add del mod">
          <ac:chgData name="Hamlet Markarian" userId="4926d2b407f31d77" providerId="LiveId" clId="{0C5E0C79-E7FE-4A1B-9CD7-46CA820D8F52}" dt="2020-03-10T08:40:11.873" v="2136" actId="478"/>
          <ac:spMkLst>
            <pc:docMk/>
            <pc:sldMk cId="113922678" sldId="1434"/>
            <ac:spMk id="55" creationId="{9AF634D8-31BE-4508-B073-D7C694CC86E0}"/>
          </ac:spMkLst>
        </pc:spChg>
        <pc:spChg chg="add del mod">
          <ac:chgData name="Hamlet Markarian" userId="4926d2b407f31d77" providerId="LiveId" clId="{0C5E0C79-E7FE-4A1B-9CD7-46CA820D8F52}" dt="2020-03-10T08:40:11.873" v="2136" actId="478"/>
          <ac:spMkLst>
            <pc:docMk/>
            <pc:sldMk cId="113922678" sldId="1434"/>
            <ac:spMk id="56" creationId="{24216E97-CBFF-4111-8E11-5874406EF706}"/>
          </ac:spMkLst>
        </pc:spChg>
        <pc:spChg chg="add del mod">
          <ac:chgData name="Hamlet Markarian" userId="4926d2b407f31d77" providerId="LiveId" clId="{0C5E0C79-E7FE-4A1B-9CD7-46CA820D8F52}" dt="2020-03-10T08:40:11.873" v="2136" actId="478"/>
          <ac:spMkLst>
            <pc:docMk/>
            <pc:sldMk cId="113922678" sldId="1434"/>
            <ac:spMk id="59" creationId="{40B49316-43B4-41AB-9B1A-C535FC268066}"/>
          </ac:spMkLst>
        </pc:spChg>
        <pc:spChg chg="add mod topLvl">
          <ac:chgData name="Hamlet Markarian" userId="4926d2b407f31d77" providerId="LiveId" clId="{0C5E0C79-E7FE-4A1B-9CD7-46CA820D8F52}" dt="2020-03-10T08:49:56.021" v="2540" actId="165"/>
          <ac:spMkLst>
            <pc:docMk/>
            <pc:sldMk cId="113922678" sldId="1434"/>
            <ac:spMk id="62" creationId="{F6A0978E-1793-41F3-8793-F864D8F52130}"/>
          </ac:spMkLst>
        </pc:spChg>
        <pc:spChg chg="del">
          <ac:chgData name="Hamlet Markarian" userId="4926d2b407f31d77" providerId="LiveId" clId="{0C5E0C79-E7FE-4A1B-9CD7-46CA820D8F52}" dt="2020-03-10T08:38:07.707" v="2102" actId="478"/>
          <ac:spMkLst>
            <pc:docMk/>
            <pc:sldMk cId="113922678" sldId="1434"/>
            <ac:spMk id="65" creationId="{08D756B9-6CDC-4DAA-B25D-3F3E61C8D026}"/>
          </ac:spMkLst>
        </pc:spChg>
        <pc:spChg chg="add mod topLvl">
          <ac:chgData name="Hamlet Markarian" userId="4926d2b407f31d77" providerId="LiveId" clId="{0C5E0C79-E7FE-4A1B-9CD7-46CA820D8F52}" dt="2020-03-10T08:49:56.021" v="2540" actId="165"/>
          <ac:spMkLst>
            <pc:docMk/>
            <pc:sldMk cId="113922678" sldId="1434"/>
            <ac:spMk id="66" creationId="{F596D83E-FB74-4236-9DC2-6A1F7B8BAD9F}"/>
          </ac:spMkLst>
        </pc:spChg>
        <pc:spChg chg="add mod topLvl">
          <ac:chgData name="Hamlet Markarian" userId="4926d2b407f31d77" providerId="LiveId" clId="{0C5E0C79-E7FE-4A1B-9CD7-46CA820D8F52}" dt="2020-03-10T08:49:56.021" v="2540" actId="165"/>
          <ac:spMkLst>
            <pc:docMk/>
            <pc:sldMk cId="113922678" sldId="1434"/>
            <ac:spMk id="67" creationId="{1FFA0DDA-ECD7-462C-9C87-B43D2866B347}"/>
          </ac:spMkLst>
        </pc:spChg>
        <pc:spChg chg="add mod topLvl">
          <ac:chgData name="Hamlet Markarian" userId="4926d2b407f31d77" providerId="LiveId" clId="{0C5E0C79-E7FE-4A1B-9CD7-46CA820D8F52}" dt="2020-03-10T08:49:56.021" v="2540" actId="165"/>
          <ac:spMkLst>
            <pc:docMk/>
            <pc:sldMk cId="113922678" sldId="1434"/>
            <ac:spMk id="68" creationId="{503991E7-BB5D-4CCF-864E-1B8894914375}"/>
          </ac:spMkLst>
        </pc:spChg>
        <pc:spChg chg="add mod topLvl">
          <ac:chgData name="Hamlet Markarian" userId="4926d2b407f31d77" providerId="LiveId" clId="{0C5E0C79-E7FE-4A1B-9CD7-46CA820D8F52}" dt="2020-03-10T08:49:56.021" v="2540" actId="165"/>
          <ac:spMkLst>
            <pc:docMk/>
            <pc:sldMk cId="113922678" sldId="1434"/>
            <ac:spMk id="69" creationId="{1A0155C4-EC83-46ED-A8EC-CB7FF49E8912}"/>
          </ac:spMkLst>
        </pc:spChg>
        <pc:spChg chg="add mod topLvl">
          <ac:chgData name="Hamlet Markarian" userId="4926d2b407f31d77" providerId="LiveId" clId="{0C5E0C79-E7FE-4A1B-9CD7-46CA820D8F52}" dt="2020-03-10T08:59:27.058" v="2672" actId="14100"/>
          <ac:spMkLst>
            <pc:docMk/>
            <pc:sldMk cId="113922678" sldId="1434"/>
            <ac:spMk id="70" creationId="{9DCBDAEF-DB3E-4368-91BA-A76167CC1014}"/>
          </ac:spMkLst>
        </pc:spChg>
        <pc:spChg chg="add del mod topLvl">
          <ac:chgData name="Hamlet Markarian" userId="4926d2b407f31d77" providerId="LiveId" clId="{0C5E0C79-E7FE-4A1B-9CD7-46CA820D8F52}" dt="2020-03-10T08:50:04.037" v="2541" actId="478"/>
          <ac:spMkLst>
            <pc:docMk/>
            <pc:sldMk cId="113922678" sldId="1434"/>
            <ac:spMk id="71" creationId="{96B6D492-89CE-4366-B03E-85B6EC4C506E}"/>
          </ac:spMkLst>
        </pc:spChg>
        <pc:spChg chg="add mod topLvl">
          <ac:chgData name="Hamlet Markarian" userId="4926d2b407f31d77" providerId="LiveId" clId="{0C5E0C79-E7FE-4A1B-9CD7-46CA820D8F52}" dt="2020-03-10T08:49:56.021" v="2540" actId="165"/>
          <ac:spMkLst>
            <pc:docMk/>
            <pc:sldMk cId="113922678" sldId="1434"/>
            <ac:spMk id="72" creationId="{93797625-0DE0-4B63-9243-249FF8DAC88A}"/>
          </ac:spMkLst>
        </pc:spChg>
        <pc:spChg chg="add mod">
          <ac:chgData name="Hamlet Markarian" userId="4926d2b407f31d77" providerId="LiveId" clId="{0C5E0C79-E7FE-4A1B-9CD7-46CA820D8F52}" dt="2020-03-10T08:46:42.343" v="2399" actId="14861"/>
          <ac:spMkLst>
            <pc:docMk/>
            <pc:sldMk cId="113922678" sldId="1434"/>
            <ac:spMk id="73" creationId="{4AC8A0F2-254E-40B4-905E-4038BC8A1B1F}"/>
          </ac:spMkLst>
        </pc:spChg>
        <pc:spChg chg="add mod">
          <ac:chgData name="Hamlet Markarian" userId="4926d2b407f31d77" providerId="LiveId" clId="{0C5E0C79-E7FE-4A1B-9CD7-46CA820D8F52}" dt="2020-03-10T08:59:41.621" v="2677" actId="1076"/>
          <ac:spMkLst>
            <pc:docMk/>
            <pc:sldMk cId="113922678" sldId="1434"/>
            <ac:spMk id="74" creationId="{DB390778-331F-4FF6-A226-4778B0A95544}"/>
          </ac:spMkLst>
        </pc:spChg>
        <pc:spChg chg="add mod">
          <ac:chgData name="Hamlet Markarian" userId="4926d2b407f31d77" providerId="LiveId" clId="{0C5E0C79-E7FE-4A1B-9CD7-46CA820D8F52}" dt="2020-03-10T08:59:39.012" v="2676" actId="1076"/>
          <ac:spMkLst>
            <pc:docMk/>
            <pc:sldMk cId="113922678" sldId="1434"/>
            <ac:spMk id="75" creationId="{A1E1C159-4CD1-4831-B0C9-DFD118E74C4E}"/>
          </ac:spMkLst>
        </pc:spChg>
        <pc:spChg chg="add mod">
          <ac:chgData name="Hamlet Markarian" userId="4926d2b407f31d77" providerId="LiveId" clId="{0C5E0C79-E7FE-4A1B-9CD7-46CA820D8F52}" dt="2020-03-10T08:59:36.590" v="2675" actId="1076"/>
          <ac:spMkLst>
            <pc:docMk/>
            <pc:sldMk cId="113922678" sldId="1434"/>
            <ac:spMk id="76" creationId="{F0E91643-A52C-4853-BDEC-83C952C4CA64}"/>
          </ac:spMkLst>
        </pc:spChg>
        <pc:spChg chg="add mod">
          <ac:chgData name="Hamlet Markarian" userId="4926d2b407f31d77" providerId="LiveId" clId="{0C5E0C79-E7FE-4A1B-9CD7-46CA820D8F52}" dt="2020-03-10T08:59:09.528" v="2670" actId="1076"/>
          <ac:spMkLst>
            <pc:docMk/>
            <pc:sldMk cId="113922678" sldId="1434"/>
            <ac:spMk id="77" creationId="{86D2F97F-7465-4804-9A3C-5CFE5C1CE79E}"/>
          </ac:spMkLst>
        </pc:spChg>
        <pc:spChg chg="add mod">
          <ac:chgData name="Hamlet Markarian" userId="4926d2b407f31d77" providerId="LiveId" clId="{0C5E0C79-E7FE-4A1B-9CD7-46CA820D8F52}" dt="2020-03-10T09:00:10.638" v="2678" actId="1076"/>
          <ac:spMkLst>
            <pc:docMk/>
            <pc:sldMk cId="113922678" sldId="1434"/>
            <ac:spMk id="78" creationId="{6B46D3F2-DDBF-44CF-B879-F7DA93007E68}"/>
          </ac:spMkLst>
        </pc:spChg>
        <pc:spChg chg="add mod">
          <ac:chgData name="Hamlet Markarian" userId="4926d2b407f31d77" providerId="LiveId" clId="{0C5E0C79-E7FE-4A1B-9CD7-46CA820D8F52}" dt="2020-03-10T08:59:30.082" v="2673" actId="1076"/>
          <ac:spMkLst>
            <pc:docMk/>
            <pc:sldMk cId="113922678" sldId="1434"/>
            <ac:spMk id="79" creationId="{3BD7487E-881E-4EFC-849C-CDA9E40863AA}"/>
          </ac:spMkLst>
        </pc:spChg>
        <pc:spChg chg="add mod">
          <ac:chgData name="Hamlet Markarian" userId="4926d2b407f31d77" providerId="LiveId" clId="{0C5E0C79-E7FE-4A1B-9CD7-46CA820D8F52}" dt="2020-03-10T08:59:30.082" v="2673" actId="1076"/>
          <ac:spMkLst>
            <pc:docMk/>
            <pc:sldMk cId="113922678" sldId="1434"/>
            <ac:spMk id="80" creationId="{E03BB048-84EA-4DEA-94E7-71C44A67C8C4}"/>
          </ac:spMkLst>
        </pc:spChg>
        <pc:spChg chg="add mod">
          <ac:chgData name="Hamlet Markarian" userId="4926d2b407f31d77" providerId="LiveId" clId="{0C5E0C79-E7FE-4A1B-9CD7-46CA820D8F52}" dt="2020-03-10T08:52:33.632" v="2562" actId="20577"/>
          <ac:spMkLst>
            <pc:docMk/>
            <pc:sldMk cId="113922678" sldId="1434"/>
            <ac:spMk id="81" creationId="{6F4D3AC8-9A9E-4522-84BE-A3215788A1E4}"/>
          </ac:spMkLst>
        </pc:spChg>
        <pc:spChg chg="add del mod">
          <ac:chgData name="Hamlet Markarian" userId="4926d2b407f31d77" providerId="LiveId" clId="{0C5E0C79-E7FE-4A1B-9CD7-46CA820D8F52}" dt="2020-03-10T08:56:49.030" v="2614" actId="478"/>
          <ac:spMkLst>
            <pc:docMk/>
            <pc:sldMk cId="113922678" sldId="1434"/>
            <ac:spMk id="82" creationId="{D054DCAE-2EFD-4B8C-9AC6-833BB7CD59D6}"/>
          </ac:spMkLst>
        </pc:spChg>
        <pc:spChg chg="add del mod">
          <ac:chgData name="Hamlet Markarian" userId="4926d2b407f31d77" providerId="LiveId" clId="{0C5E0C79-E7FE-4A1B-9CD7-46CA820D8F52}" dt="2020-03-10T08:56:49.030" v="2614" actId="478"/>
          <ac:spMkLst>
            <pc:docMk/>
            <pc:sldMk cId="113922678" sldId="1434"/>
            <ac:spMk id="83" creationId="{39B57BBB-C9EE-41C9-ADFB-2868B4C129C9}"/>
          </ac:spMkLst>
        </pc:spChg>
        <pc:spChg chg="add del mod">
          <ac:chgData name="Hamlet Markarian" userId="4926d2b407f31d77" providerId="LiveId" clId="{0C5E0C79-E7FE-4A1B-9CD7-46CA820D8F52}" dt="2020-03-10T08:56:49.030" v="2614" actId="478"/>
          <ac:spMkLst>
            <pc:docMk/>
            <pc:sldMk cId="113922678" sldId="1434"/>
            <ac:spMk id="84" creationId="{30F304E5-F946-4BEB-93D1-7646BD15A8CA}"/>
          </ac:spMkLst>
        </pc:spChg>
        <pc:spChg chg="add del mod">
          <ac:chgData name="Hamlet Markarian" userId="4926d2b407f31d77" providerId="LiveId" clId="{0C5E0C79-E7FE-4A1B-9CD7-46CA820D8F52}" dt="2020-03-10T08:56:49.030" v="2614" actId="478"/>
          <ac:spMkLst>
            <pc:docMk/>
            <pc:sldMk cId="113922678" sldId="1434"/>
            <ac:spMk id="85" creationId="{B05D9E95-5D3B-4B44-8EEA-13B22D6FBDD1}"/>
          </ac:spMkLst>
        </pc:spChg>
        <pc:spChg chg="add del mod">
          <ac:chgData name="Hamlet Markarian" userId="4926d2b407f31d77" providerId="LiveId" clId="{0C5E0C79-E7FE-4A1B-9CD7-46CA820D8F52}" dt="2020-03-10T08:56:49.030" v="2614" actId="478"/>
          <ac:spMkLst>
            <pc:docMk/>
            <pc:sldMk cId="113922678" sldId="1434"/>
            <ac:spMk id="86" creationId="{07B72BB5-3617-4630-A1E8-92191F6AFF93}"/>
          </ac:spMkLst>
        </pc:spChg>
        <pc:spChg chg="add del mod">
          <ac:chgData name="Hamlet Markarian" userId="4926d2b407f31d77" providerId="LiveId" clId="{0C5E0C79-E7FE-4A1B-9CD7-46CA820D8F52}" dt="2020-03-10T08:56:49.030" v="2614" actId="478"/>
          <ac:spMkLst>
            <pc:docMk/>
            <pc:sldMk cId="113922678" sldId="1434"/>
            <ac:spMk id="87" creationId="{B89BB7A0-6FDA-4D91-9466-97B4749DFBC1}"/>
          </ac:spMkLst>
        </pc:spChg>
        <pc:spChg chg="add del mod">
          <ac:chgData name="Hamlet Markarian" userId="4926d2b407f31d77" providerId="LiveId" clId="{0C5E0C79-E7FE-4A1B-9CD7-46CA820D8F52}" dt="2020-03-10T08:56:49.030" v="2614" actId="478"/>
          <ac:spMkLst>
            <pc:docMk/>
            <pc:sldMk cId="113922678" sldId="1434"/>
            <ac:spMk id="88" creationId="{3023D0F2-1982-4225-BF6B-FC303D2B9928}"/>
          </ac:spMkLst>
        </pc:spChg>
        <pc:spChg chg="del">
          <ac:chgData name="Hamlet Markarian" userId="4926d2b407f31d77" providerId="LiveId" clId="{0C5E0C79-E7FE-4A1B-9CD7-46CA820D8F52}" dt="2020-03-10T08:38:07.707" v="2102" actId="478"/>
          <ac:spMkLst>
            <pc:docMk/>
            <pc:sldMk cId="113922678" sldId="1434"/>
            <ac:spMk id="99" creationId="{47F21FF8-3818-455C-82BE-24FBABB07D1D}"/>
          </ac:spMkLst>
        </pc:spChg>
        <pc:spChg chg="del">
          <ac:chgData name="Hamlet Markarian" userId="4926d2b407f31d77" providerId="LiveId" clId="{0C5E0C79-E7FE-4A1B-9CD7-46CA820D8F52}" dt="2020-03-10T08:38:07.707" v="2102" actId="478"/>
          <ac:spMkLst>
            <pc:docMk/>
            <pc:sldMk cId="113922678" sldId="1434"/>
            <ac:spMk id="100" creationId="{510DDB84-23EA-4123-AFF6-66FC4B5DD9DA}"/>
          </ac:spMkLst>
        </pc:spChg>
        <pc:spChg chg="del">
          <ac:chgData name="Hamlet Markarian" userId="4926d2b407f31d77" providerId="LiveId" clId="{0C5E0C79-E7FE-4A1B-9CD7-46CA820D8F52}" dt="2020-03-10T08:38:07.707" v="2102" actId="478"/>
          <ac:spMkLst>
            <pc:docMk/>
            <pc:sldMk cId="113922678" sldId="1434"/>
            <ac:spMk id="101" creationId="{B6C006C9-F048-4C78-931B-BC62F1C7A707}"/>
          </ac:spMkLst>
        </pc:spChg>
        <pc:spChg chg="del">
          <ac:chgData name="Hamlet Markarian" userId="4926d2b407f31d77" providerId="LiveId" clId="{0C5E0C79-E7FE-4A1B-9CD7-46CA820D8F52}" dt="2020-03-10T08:38:07.707" v="2102" actId="478"/>
          <ac:spMkLst>
            <pc:docMk/>
            <pc:sldMk cId="113922678" sldId="1434"/>
            <ac:spMk id="102" creationId="{DD70D474-D769-48DA-B240-C383725B3CBD}"/>
          </ac:spMkLst>
        </pc:spChg>
        <pc:spChg chg="del">
          <ac:chgData name="Hamlet Markarian" userId="4926d2b407f31d77" providerId="LiveId" clId="{0C5E0C79-E7FE-4A1B-9CD7-46CA820D8F52}" dt="2020-03-10T08:38:07.707" v="2102" actId="478"/>
          <ac:spMkLst>
            <pc:docMk/>
            <pc:sldMk cId="113922678" sldId="1434"/>
            <ac:spMk id="103" creationId="{F65F6ACE-C85C-45A6-975A-A4101DD90E92}"/>
          </ac:spMkLst>
        </pc:spChg>
        <pc:spChg chg="del">
          <ac:chgData name="Hamlet Markarian" userId="4926d2b407f31d77" providerId="LiveId" clId="{0C5E0C79-E7FE-4A1B-9CD7-46CA820D8F52}" dt="2020-03-10T08:38:07.707" v="2102" actId="478"/>
          <ac:spMkLst>
            <pc:docMk/>
            <pc:sldMk cId="113922678" sldId="1434"/>
            <ac:spMk id="104" creationId="{2C4B68A2-D407-49BD-AC99-B191268CFCF3}"/>
          </ac:spMkLst>
        </pc:spChg>
        <pc:spChg chg="del">
          <ac:chgData name="Hamlet Markarian" userId="4926d2b407f31d77" providerId="LiveId" clId="{0C5E0C79-E7FE-4A1B-9CD7-46CA820D8F52}" dt="2020-03-10T08:38:07.707" v="2102" actId="478"/>
          <ac:spMkLst>
            <pc:docMk/>
            <pc:sldMk cId="113922678" sldId="1434"/>
            <ac:spMk id="105" creationId="{4E4F5EEB-CFCC-48A9-8CD2-2D951000C8D3}"/>
          </ac:spMkLst>
        </pc:spChg>
        <pc:spChg chg="del">
          <ac:chgData name="Hamlet Markarian" userId="4926d2b407f31d77" providerId="LiveId" clId="{0C5E0C79-E7FE-4A1B-9CD7-46CA820D8F52}" dt="2020-03-10T08:38:07.707" v="2102" actId="478"/>
          <ac:spMkLst>
            <pc:docMk/>
            <pc:sldMk cId="113922678" sldId="1434"/>
            <ac:spMk id="106" creationId="{EBC82B1A-6B8E-49AC-9399-4470E36990E9}"/>
          </ac:spMkLst>
        </pc:spChg>
        <pc:spChg chg="del">
          <ac:chgData name="Hamlet Markarian" userId="4926d2b407f31d77" providerId="LiveId" clId="{0C5E0C79-E7FE-4A1B-9CD7-46CA820D8F52}" dt="2020-03-10T08:38:07.707" v="2102" actId="478"/>
          <ac:spMkLst>
            <pc:docMk/>
            <pc:sldMk cId="113922678" sldId="1434"/>
            <ac:spMk id="107" creationId="{24BCA8D3-9DD0-4C79-9529-70E90E3BE1A0}"/>
          </ac:spMkLst>
        </pc:spChg>
        <pc:spChg chg="del">
          <ac:chgData name="Hamlet Markarian" userId="4926d2b407f31d77" providerId="LiveId" clId="{0C5E0C79-E7FE-4A1B-9CD7-46CA820D8F52}" dt="2020-03-10T08:38:07.707" v="2102" actId="478"/>
          <ac:spMkLst>
            <pc:docMk/>
            <pc:sldMk cId="113922678" sldId="1434"/>
            <ac:spMk id="109" creationId="{C5142B32-C0B7-4AC3-A431-5BE66B1A6293}"/>
          </ac:spMkLst>
        </pc:spChg>
        <pc:spChg chg="del">
          <ac:chgData name="Hamlet Markarian" userId="4926d2b407f31d77" providerId="LiveId" clId="{0C5E0C79-E7FE-4A1B-9CD7-46CA820D8F52}" dt="2020-03-10T08:38:07.707" v="2102" actId="478"/>
          <ac:spMkLst>
            <pc:docMk/>
            <pc:sldMk cId="113922678" sldId="1434"/>
            <ac:spMk id="110" creationId="{65855431-FBDD-4184-883D-09FCC2FFB1F1}"/>
          </ac:spMkLst>
        </pc:spChg>
        <pc:grpChg chg="add del mod">
          <ac:chgData name="Hamlet Markarian" userId="4926d2b407f31d77" providerId="LiveId" clId="{0C5E0C79-E7FE-4A1B-9CD7-46CA820D8F52}" dt="2020-03-10T08:49:56.021" v="2540" actId="165"/>
          <ac:grpSpMkLst>
            <pc:docMk/>
            <pc:sldMk cId="113922678" sldId="1434"/>
            <ac:grpSpMk id="3" creationId="{24B9DF88-98CC-49A2-872C-6E839316769E}"/>
          </ac:grpSpMkLst>
        </pc:grpChg>
        <pc:grpChg chg="add del mod">
          <ac:chgData name="Hamlet Markarian" userId="4926d2b407f31d77" providerId="LiveId" clId="{0C5E0C79-E7FE-4A1B-9CD7-46CA820D8F52}" dt="2020-03-10T08:49:56.021" v="2540" actId="165"/>
          <ac:grpSpMkLst>
            <pc:docMk/>
            <pc:sldMk cId="113922678" sldId="1434"/>
            <ac:grpSpMk id="4" creationId="{74D8714B-605E-4B1B-BFA8-4C62AEA91F77}"/>
          </ac:grpSpMkLst>
        </pc:grpChg>
        <pc:grpChg chg="del">
          <ac:chgData name="Hamlet Markarian" userId="4926d2b407f31d77" providerId="LiveId" clId="{0C5E0C79-E7FE-4A1B-9CD7-46CA820D8F52}" dt="2020-03-10T08:38:07.707" v="2102" actId="478"/>
          <ac:grpSpMkLst>
            <pc:docMk/>
            <pc:sldMk cId="113922678" sldId="1434"/>
            <ac:grpSpMk id="6" creationId="{709C835D-25A2-465D-8E74-AF157B887ED3}"/>
          </ac:grpSpMkLst>
        </pc:grpChg>
        <pc:grpChg chg="del">
          <ac:chgData name="Hamlet Markarian" userId="4926d2b407f31d77" providerId="LiveId" clId="{0C5E0C79-E7FE-4A1B-9CD7-46CA820D8F52}" dt="2020-03-10T08:38:07.707" v="2102" actId="478"/>
          <ac:grpSpMkLst>
            <pc:docMk/>
            <pc:sldMk cId="113922678" sldId="1434"/>
            <ac:grpSpMk id="7" creationId="{236E7359-4B1E-4BA2-AC7D-FF38726B2B75}"/>
          </ac:grpSpMkLst>
        </pc:grpChg>
        <pc:grpChg chg="del">
          <ac:chgData name="Hamlet Markarian" userId="4926d2b407f31d77" providerId="LiveId" clId="{0C5E0C79-E7FE-4A1B-9CD7-46CA820D8F52}" dt="2020-03-10T08:38:07.707" v="2102" actId="478"/>
          <ac:grpSpMkLst>
            <pc:docMk/>
            <pc:sldMk cId="113922678" sldId="1434"/>
            <ac:grpSpMk id="8" creationId="{CD7F1090-1D47-4F07-A1A7-48F4221A43A6}"/>
          </ac:grpSpMkLst>
        </pc:grpChg>
        <pc:grpChg chg="del">
          <ac:chgData name="Hamlet Markarian" userId="4926d2b407f31d77" providerId="LiveId" clId="{0C5E0C79-E7FE-4A1B-9CD7-46CA820D8F52}" dt="2020-03-10T08:38:07.707" v="2102" actId="478"/>
          <ac:grpSpMkLst>
            <pc:docMk/>
            <pc:sldMk cId="113922678" sldId="1434"/>
            <ac:grpSpMk id="9" creationId="{D9EDCE86-E352-4D93-8C44-10478DBC1034}"/>
          </ac:grpSpMkLst>
        </pc:grpChg>
        <pc:grpChg chg="del">
          <ac:chgData name="Hamlet Markarian" userId="4926d2b407f31d77" providerId="LiveId" clId="{0C5E0C79-E7FE-4A1B-9CD7-46CA820D8F52}" dt="2020-03-10T08:38:07.707" v="2102" actId="478"/>
          <ac:grpSpMkLst>
            <pc:docMk/>
            <pc:sldMk cId="113922678" sldId="1434"/>
            <ac:grpSpMk id="10" creationId="{FD92097A-3CCA-4082-B034-CB0A69394A45}"/>
          </ac:grpSpMkLst>
        </pc:grpChg>
        <pc:grpChg chg="add del mod">
          <ac:chgData name="Hamlet Markarian" userId="4926d2b407f31d77" providerId="LiveId" clId="{0C5E0C79-E7FE-4A1B-9CD7-46CA820D8F52}" dt="2020-03-10T08:49:56.021" v="2540" actId="165"/>
          <ac:grpSpMkLst>
            <pc:docMk/>
            <pc:sldMk cId="113922678" sldId="1434"/>
            <ac:grpSpMk id="11" creationId="{9C77DDC4-D778-4E46-8FF5-BDD469D00FB1}"/>
          </ac:grpSpMkLst>
        </pc:grpChg>
        <pc:grpChg chg="add del mod">
          <ac:chgData name="Hamlet Markarian" userId="4926d2b407f31d77" providerId="LiveId" clId="{0C5E0C79-E7FE-4A1B-9CD7-46CA820D8F52}" dt="2020-03-10T08:49:56.021" v="2540" actId="165"/>
          <ac:grpSpMkLst>
            <pc:docMk/>
            <pc:sldMk cId="113922678" sldId="1434"/>
            <ac:grpSpMk id="12" creationId="{7C6650E9-BAAD-4CEE-8943-52675AB2CE72}"/>
          </ac:grpSpMkLst>
        </pc:grpChg>
        <pc:grpChg chg="add del mod">
          <ac:chgData name="Hamlet Markarian" userId="4926d2b407f31d77" providerId="LiveId" clId="{0C5E0C79-E7FE-4A1B-9CD7-46CA820D8F52}" dt="2020-03-10T08:49:56.021" v="2540" actId="165"/>
          <ac:grpSpMkLst>
            <pc:docMk/>
            <pc:sldMk cId="113922678" sldId="1434"/>
            <ac:grpSpMk id="13" creationId="{2DB6AF0E-4E5B-49E2-AB18-B6B119194436}"/>
          </ac:grpSpMkLst>
        </pc:grpChg>
        <pc:grpChg chg="add del mod">
          <ac:chgData name="Hamlet Markarian" userId="4926d2b407f31d77" providerId="LiveId" clId="{0C5E0C79-E7FE-4A1B-9CD7-46CA820D8F52}" dt="2020-03-10T08:49:56.021" v="2540" actId="165"/>
          <ac:grpSpMkLst>
            <pc:docMk/>
            <pc:sldMk cId="113922678" sldId="1434"/>
            <ac:grpSpMk id="14" creationId="{BA195506-7763-43A1-A572-104458A33AAD}"/>
          </ac:grpSpMkLst>
        </pc:grpChg>
        <pc:grpChg chg="add del mod">
          <ac:chgData name="Hamlet Markarian" userId="4926d2b407f31d77" providerId="LiveId" clId="{0C5E0C79-E7FE-4A1B-9CD7-46CA820D8F52}" dt="2020-03-10T08:49:56.021" v="2540" actId="165"/>
          <ac:grpSpMkLst>
            <pc:docMk/>
            <pc:sldMk cId="113922678" sldId="1434"/>
            <ac:grpSpMk id="15" creationId="{45D4A17C-860B-46C5-B94D-4520808644EF}"/>
          </ac:grpSpMkLst>
        </pc:grpChg>
        <pc:graphicFrameChg chg="del">
          <ac:chgData name="Hamlet Markarian" userId="4926d2b407f31d77" providerId="LiveId" clId="{0C5E0C79-E7FE-4A1B-9CD7-46CA820D8F52}" dt="2020-03-10T08:38:10.473" v="2103" actId="478"/>
          <ac:graphicFrameMkLst>
            <pc:docMk/>
            <pc:sldMk cId="113922678" sldId="1434"/>
            <ac:graphicFrameMk id="33" creationId="{206BA91E-F1EF-4123-98C2-F3152C0CE046}"/>
          </ac:graphicFrameMkLst>
        </pc:graphicFrameChg>
        <pc:graphicFrameChg chg="del">
          <ac:chgData name="Hamlet Markarian" userId="4926d2b407f31d77" providerId="LiveId" clId="{0C5E0C79-E7FE-4A1B-9CD7-46CA820D8F52}" dt="2020-03-10T08:38:07.707" v="2102" actId="478"/>
          <ac:graphicFrameMkLst>
            <pc:docMk/>
            <pc:sldMk cId="113922678" sldId="1434"/>
            <ac:graphicFrameMk id="64" creationId="{2858D4A6-B56E-4851-A06E-42038BC89167}"/>
          </ac:graphicFrameMkLst>
        </pc:graphicFrameChg>
        <pc:picChg chg="mod">
          <ac:chgData name="Hamlet Markarian" userId="4926d2b407f31d77" providerId="LiveId" clId="{0C5E0C79-E7FE-4A1B-9CD7-46CA820D8F52}" dt="2020-03-10T08:39:18.133" v="2124" actId="1037"/>
          <ac:picMkLst>
            <pc:docMk/>
            <pc:sldMk cId="113922678" sldId="1434"/>
            <ac:picMk id="5" creationId="{69704ABF-5BD5-40FA-B89D-3D81F6884012}"/>
          </ac:picMkLst>
        </pc:picChg>
      </pc:sldChg>
      <pc:sldChg chg="addSp delSp modSp add">
        <pc:chgData name="Hamlet Markarian" userId="4926d2b407f31d77" providerId="LiveId" clId="{0C5E0C79-E7FE-4A1B-9CD7-46CA820D8F52}" dt="2020-03-10T09:24:40.113" v="2896" actId="1037"/>
        <pc:sldMkLst>
          <pc:docMk/>
          <pc:sldMk cId="2821313007" sldId="1435"/>
        </pc:sldMkLst>
        <pc:spChg chg="mod">
          <ac:chgData name="Hamlet Markarian" userId="4926d2b407f31d77" providerId="LiveId" clId="{0C5E0C79-E7FE-4A1B-9CD7-46CA820D8F52}" dt="2020-03-10T09:11:01.741" v="2805" actId="1076"/>
          <ac:spMkLst>
            <pc:docMk/>
            <pc:sldMk cId="2821313007" sldId="1435"/>
            <ac:spMk id="19" creationId="{42101231-1855-46EE-A3D9-B84E75ACB56A}"/>
          </ac:spMkLst>
        </pc:spChg>
        <pc:spChg chg="mod">
          <ac:chgData name="Hamlet Markarian" userId="4926d2b407f31d77" providerId="LiveId" clId="{0C5E0C79-E7FE-4A1B-9CD7-46CA820D8F52}" dt="2020-03-10T09:24:05.934" v="2890" actId="207"/>
          <ac:spMkLst>
            <pc:docMk/>
            <pc:sldMk cId="2821313007" sldId="1435"/>
            <ac:spMk id="20" creationId="{2F2415B0-F1C4-4313-9038-A3884674CC46}"/>
          </ac:spMkLst>
        </pc:spChg>
        <pc:spChg chg="add mod">
          <ac:chgData name="Hamlet Markarian" userId="4926d2b407f31d77" providerId="LiveId" clId="{0C5E0C79-E7FE-4A1B-9CD7-46CA820D8F52}" dt="2020-03-10T09:23:13.920" v="2884" actId="14100"/>
          <ac:spMkLst>
            <pc:docMk/>
            <pc:sldMk cId="2821313007" sldId="1435"/>
            <ac:spMk id="30" creationId="{3AD5E72A-DCE0-48FD-A424-1EA0FC500DD8}"/>
          </ac:spMkLst>
        </pc:spChg>
        <pc:spChg chg="add del mod">
          <ac:chgData name="Hamlet Markarian" userId="4926d2b407f31d77" providerId="LiveId" clId="{0C5E0C79-E7FE-4A1B-9CD7-46CA820D8F52}" dt="2020-03-10T09:10:40.229" v="2803" actId="478"/>
          <ac:spMkLst>
            <pc:docMk/>
            <pc:sldMk cId="2821313007" sldId="1435"/>
            <ac:spMk id="31" creationId="{FED96D64-E282-4061-971E-D2A3340FED5E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35" creationId="{25347BAA-ACF2-4E46-996E-BC3DA140BB8A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37" creationId="{B7051892-FDFC-4E21-9B8A-11BCD12FFF89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39" creationId="{B6C6C64B-E595-414B-8085-659BA08CE930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42" creationId="{E479D8D3-4A87-4411-9CBD-0CA62B6B4133}"/>
          </ac:spMkLst>
        </pc:spChg>
        <pc:spChg chg="del">
          <ac:chgData name="Hamlet Markarian" userId="4926d2b407f31d77" providerId="LiveId" clId="{0C5E0C79-E7FE-4A1B-9CD7-46CA820D8F52}" dt="2020-03-10T09:05:02.868" v="2681" actId="478"/>
          <ac:spMkLst>
            <pc:docMk/>
            <pc:sldMk cId="2821313007" sldId="1435"/>
            <ac:spMk id="44" creationId="{21D9AFBD-D551-4E4A-9016-487C743C6EB2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45" creationId="{4536BCDA-3C45-4071-A8AE-59B4CB503786}"/>
          </ac:spMkLst>
        </pc:spChg>
        <pc:spChg chg="add del mod">
          <ac:chgData name="Hamlet Markarian" userId="4926d2b407f31d77" providerId="LiveId" clId="{0C5E0C79-E7FE-4A1B-9CD7-46CA820D8F52}" dt="2020-03-10T09:15:58.645" v="2835" actId="478"/>
          <ac:spMkLst>
            <pc:docMk/>
            <pc:sldMk cId="2821313007" sldId="1435"/>
            <ac:spMk id="50" creationId="{3A1F33F8-9BF7-40A5-A909-2424ADAFC419}"/>
          </ac:spMkLst>
        </pc:spChg>
        <pc:spChg chg="add del mod">
          <ac:chgData name="Hamlet Markarian" userId="4926d2b407f31d77" providerId="LiveId" clId="{0C5E0C79-E7FE-4A1B-9CD7-46CA820D8F52}" dt="2020-03-10T09:15:58.645" v="2835" actId="478"/>
          <ac:spMkLst>
            <pc:docMk/>
            <pc:sldMk cId="2821313007" sldId="1435"/>
            <ac:spMk id="51" creationId="{505E2903-89BF-40D5-A51A-9CDCF990B7D6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52" creationId="{0F6450A0-0574-49AC-BC6E-8C506B3297BB}"/>
          </ac:spMkLst>
        </pc:spChg>
        <pc:spChg chg="add mod">
          <ac:chgData name="Hamlet Markarian" userId="4926d2b407f31d77" providerId="LiveId" clId="{0C5E0C79-E7FE-4A1B-9CD7-46CA820D8F52}" dt="2020-03-10T09:24:40.113" v="2896" actId="1037"/>
          <ac:spMkLst>
            <pc:docMk/>
            <pc:sldMk cId="2821313007" sldId="1435"/>
            <ac:spMk id="53" creationId="{973A918E-3EFC-4CEE-B05E-500BAC741AD6}"/>
          </ac:spMkLst>
        </pc:spChg>
        <pc:spChg chg="add mod">
          <ac:chgData name="Hamlet Markarian" userId="4926d2b407f31d77" providerId="LiveId" clId="{0C5E0C79-E7FE-4A1B-9CD7-46CA820D8F52}" dt="2020-03-10T09:24:40.113" v="2896" actId="1037"/>
          <ac:spMkLst>
            <pc:docMk/>
            <pc:sldMk cId="2821313007" sldId="1435"/>
            <ac:spMk id="54" creationId="{8A0D92DE-244F-4B1D-82EC-08749A4B8AB7}"/>
          </ac:spMkLst>
        </pc:spChg>
        <pc:spChg chg="add mod">
          <ac:chgData name="Hamlet Markarian" userId="4926d2b407f31d77" providerId="LiveId" clId="{0C5E0C79-E7FE-4A1B-9CD7-46CA820D8F52}" dt="2020-03-10T09:24:40.113" v="2896" actId="1037"/>
          <ac:spMkLst>
            <pc:docMk/>
            <pc:sldMk cId="2821313007" sldId="1435"/>
            <ac:spMk id="55" creationId="{F306BE9E-C327-4398-9F65-E6C3FF2609B2}"/>
          </ac:spMkLst>
        </pc:spChg>
        <pc:spChg chg="add mod">
          <ac:chgData name="Hamlet Markarian" userId="4926d2b407f31d77" providerId="LiveId" clId="{0C5E0C79-E7FE-4A1B-9CD7-46CA820D8F52}" dt="2020-03-10T09:24:40.113" v="2896" actId="1037"/>
          <ac:spMkLst>
            <pc:docMk/>
            <pc:sldMk cId="2821313007" sldId="1435"/>
            <ac:spMk id="56" creationId="{3681A8AE-E23B-4DE9-BDF2-18250F25D12C}"/>
          </ac:spMkLst>
        </pc:spChg>
        <pc:spChg chg="add mod">
          <ac:chgData name="Hamlet Markarian" userId="4926d2b407f31d77" providerId="LiveId" clId="{0C5E0C79-E7FE-4A1B-9CD7-46CA820D8F52}" dt="2020-03-10T09:23:25.899" v="2886" actId="1076"/>
          <ac:spMkLst>
            <pc:docMk/>
            <pc:sldMk cId="2821313007" sldId="1435"/>
            <ac:spMk id="57" creationId="{0E515AD7-7327-4174-91FB-46241AD979EA}"/>
          </ac:spMkLst>
        </pc:spChg>
        <pc:spChg chg="add mod">
          <ac:chgData name="Hamlet Markarian" userId="4926d2b407f31d77" providerId="LiveId" clId="{0C5E0C79-E7FE-4A1B-9CD7-46CA820D8F52}" dt="2020-03-10T09:23:59.757" v="2889" actId="207"/>
          <ac:spMkLst>
            <pc:docMk/>
            <pc:sldMk cId="2821313007" sldId="1435"/>
            <ac:spMk id="58" creationId="{5123A108-7B21-4B1F-9A94-15F4AD6543AA}"/>
          </ac:spMkLst>
        </pc:spChg>
        <pc:spChg chg="add mod">
          <ac:chgData name="Hamlet Markarian" userId="4926d2b407f31d77" providerId="LiveId" clId="{0C5E0C79-E7FE-4A1B-9CD7-46CA820D8F52}" dt="2020-03-10T09:24:17.205" v="2891" actId="1035"/>
          <ac:spMkLst>
            <pc:docMk/>
            <pc:sldMk cId="2821313007" sldId="1435"/>
            <ac:spMk id="59" creationId="{C3D5A9E6-B649-45C8-B89E-60A78944DCCE}"/>
          </ac:spMkLst>
        </pc:spChg>
        <pc:spChg chg="add mod">
          <ac:chgData name="Hamlet Markarian" userId="4926d2b407f31d77" providerId="LiveId" clId="{0C5E0C79-E7FE-4A1B-9CD7-46CA820D8F52}" dt="2020-03-10T09:24:17.205" v="2891" actId="1035"/>
          <ac:spMkLst>
            <pc:docMk/>
            <pc:sldMk cId="2821313007" sldId="1435"/>
            <ac:spMk id="60" creationId="{88FB96C1-9F34-4C78-BEA5-9F6494931561}"/>
          </ac:spMkLst>
        </pc:spChg>
        <pc:spChg chg="add mod">
          <ac:chgData name="Hamlet Markarian" userId="4926d2b407f31d77" providerId="LiveId" clId="{0C5E0C79-E7FE-4A1B-9CD7-46CA820D8F52}" dt="2020-03-10T09:24:24.173" v="2893" actId="1035"/>
          <ac:spMkLst>
            <pc:docMk/>
            <pc:sldMk cId="2821313007" sldId="1435"/>
            <ac:spMk id="61" creationId="{77088C9B-35C0-4A3B-8CA0-13441FB32800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62" creationId="{F6A0978E-1793-41F3-8793-F864D8F52130}"/>
          </ac:spMkLst>
        </pc:spChg>
        <pc:spChg chg="add mod">
          <ac:chgData name="Hamlet Markarian" userId="4926d2b407f31d77" providerId="LiveId" clId="{0C5E0C79-E7FE-4A1B-9CD7-46CA820D8F52}" dt="2020-03-10T09:24:24.173" v="2893" actId="1035"/>
          <ac:spMkLst>
            <pc:docMk/>
            <pc:sldMk cId="2821313007" sldId="1435"/>
            <ac:spMk id="63" creationId="{B084A93A-CB1A-455A-A5D3-A553360FE8FE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66" creationId="{F596D83E-FB74-4236-9DC2-6A1F7B8BAD9F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67" creationId="{1FFA0DDA-ECD7-462C-9C87-B43D2866B347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68" creationId="{503991E7-BB5D-4CCF-864E-1B8894914375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69" creationId="{1A0155C4-EC83-46ED-A8EC-CB7FF49E8912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70" creationId="{9DCBDAEF-DB3E-4368-91BA-A76167CC1014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72" creationId="{93797625-0DE0-4B63-9243-249FF8DAC88A}"/>
          </ac:spMkLst>
        </pc:spChg>
        <pc:spChg chg="del">
          <ac:chgData name="Hamlet Markarian" userId="4926d2b407f31d77" providerId="LiveId" clId="{0C5E0C79-E7FE-4A1B-9CD7-46CA820D8F52}" dt="2020-03-10T09:05:06.046" v="2682" actId="478"/>
          <ac:spMkLst>
            <pc:docMk/>
            <pc:sldMk cId="2821313007" sldId="1435"/>
            <ac:spMk id="73" creationId="{4AC8A0F2-254E-40B4-905E-4038BC8A1B1F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74" creationId="{DB390778-331F-4FF6-A226-4778B0A95544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75" creationId="{A1E1C159-4CD1-4831-B0C9-DFD118E74C4E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76" creationId="{F0E91643-A52C-4853-BDEC-83C952C4CA64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77" creationId="{86D2F97F-7465-4804-9A3C-5CFE5C1CE79E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78" creationId="{6B46D3F2-DDBF-44CF-B879-F7DA93007E68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79" creationId="{3BD7487E-881E-4EFC-849C-CDA9E40863AA}"/>
          </ac:spMkLst>
        </pc:spChg>
        <pc:spChg chg="del">
          <ac:chgData name="Hamlet Markarian" userId="4926d2b407f31d77" providerId="LiveId" clId="{0C5E0C79-E7FE-4A1B-9CD7-46CA820D8F52}" dt="2020-03-10T09:05:01.558" v="2680" actId="478"/>
          <ac:spMkLst>
            <pc:docMk/>
            <pc:sldMk cId="2821313007" sldId="1435"/>
            <ac:spMk id="80" creationId="{E03BB048-84EA-4DEA-94E7-71C44A67C8C4}"/>
          </ac:spMkLst>
        </pc:spChg>
        <pc:spChg chg="del">
          <ac:chgData name="Hamlet Markarian" userId="4926d2b407f31d77" providerId="LiveId" clId="{0C5E0C79-E7FE-4A1B-9CD7-46CA820D8F52}" dt="2020-03-10T09:05:06.046" v="2682" actId="478"/>
          <ac:spMkLst>
            <pc:docMk/>
            <pc:sldMk cId="2821313007" sldId="1435"/>
            <ac:spMk id="81" creationId="{6F4D3AC8-9A9E-4522-84BE-A3215788A1E4}"/>
          </ac:spMkLst>
        </pc:spChg>
        <pc:grpChg chg="add del mod">
          <ac:chgData name="Hamlet Markarian" userId="4926d2b407f31d77" providerId="LiveId" clId="{0C5E0C79-E7FE-4A1B-9CD7-46CA820D8F52}" dt="2020-03-10T09:15:58.645" v="2835" actId="478"/>
          <ac:grpSpMkLst>
            <pc:docMk/>
            <pc:sldMk cId="2821313007" sldId="1435"/>
            <ac:grpSpMk id="36" creationId="{9E181CBE-D59D-4C39-8283-DF6420105E7E}"/>
          </ac:grpSpMkLst>
        </pc:grpChg>
        <pc:grpChg chg="add del">
          <ac:chgData name="Hamlet Markarian" userId="4926d2b407f31d77" providerId="LiveId" clId="{0C5E0C79-E7FE-4A1B-9CD7-46CA820D8F52}" dt="2020-03-10T09:15:58.645" v="2835" actId="478"/>
          <ac:grpSpMkLst>
            <pc:docMk/>
            <pc:sldMk cId="2821313007" sldId="1435"/>
            <ac:grpSpMk id="41" creationId="{27EF44C1-7CEA-42E3-B63B-913F97FBD1E0}"/>
          </ac:grpSpMkLst>
        </pc:grpChg>
        <pc:grpChg chg="add del">
          <ac:chgData name="Hamlet Markarian" userId="4926d2b407f31d77" providerId="LiveId" clId="{0C5E0C79-E7FE-4A1B-9CD7-46CA820D8F52}" dt="2020-03-10T09:15:58.645" v="2835" actId="478"/>
          <ac:grpSpMkLst>
            <pc:docMk/>
            <pc:sldMk cId="2821313007" sldId="1435"/>
            <ac:grpSpMk id="47" creationId="{2B1E9F82-6ED9-499B-9EA9-3589913CFAED}"/>
          </ac:grpSpMkLst>
        </pc:grpChg>
        <pc:picChg chg="add mod">
          <ac:chgData name="Hamlet Markarian" userId="4926d2b407f31d77" providerId="LiveId" clId="{0C5E0C79-E7FE-4A1B-9CD7-46CA820D8F52}" dt="2020-03-10T09:06:40.193" v="2688" actId="1076"/>
          <ac:picMkLst>
            <pc:docMk/>
            <pc:sldMk cId="2821313007" sldId="1435"/>
            <ac:picMk id="3" creationId="{D7F44525-9BD2-467E-A1A3-3BA839D1810A}"/>
          </ac:picMkLst>
        </pc:picChg>
        <pc:picChg chg="del">
          <ac:chgData name="Hamlet Markarian" userId="4926d2b407f31d77" providerId="LiveId" clId="{0C5E0C79-E7FE-4A1B-9CD7-46CA820D8F52}" dt="2020-03-10T09:06:35.325" v="2686" actId="478"/>
          <ac:picMkLst>
            <pc:docMk/>
            <pc:sldMk cId="2821313007" sldId="1435"/>
            <ac:picMk id="5" creationId="{69704ABF-5BD5-40FA-B89D-3D81F6884012}"/>
          </ac:picMkLst>
        </pc:picChg>
        <pc:cxnChg chg="add del mod">
          <ac:chgData name="Hamlet Markarian" userId="4926d2b407f31d77" providerId="LiveId" clId="{0C5E0C79-E7FE-4A1B-9CD7-46CA820D8F52}" dt="2020-03-10T09:17:10.373" v="2847" actId="478"/>
          <ac:cxnSpMkLst>
            <pc:docMk/>
            <pc:sldMk cId="2821313007" sldId="1435"/>
            <ac:cxnSpMk id="6" creationId="{ED527353-A04A-43DC-BC37-A0491DC2B4E6}"/>
          </ac:cxnSpMkLst>
        </pc:cxnChg>
      </pc:sldChg>
      <pc:sldChg chg="addSp delSp modSp add">
        <pc:chgData name="Hamlet Markarian" userId="4926d2b407f31d77" providerId="LiveId" clId="{0C5E0C79-E7FE-4A1B-9CD7-46CA820D8F52}" dt="2020-03-10T09:47:33.637" v="3275" actId="1037"/>
        <pc:sldMkLst>
          <pc:docMk/>
          <pc:sldMk cId="2004928290" sldId="1436"/>
        </pc:sldMkLst>
        <pc:spChg chg="add mod ord">
          <ac:chgData name="Hamlet Markarian" userId="4926d2b407f31d77" providerId="LiveId" clId="{0C5E0C79-E7FE-4A1B-9CD7-46CA820D8F52}" dt="2020-03-10T09:46:48.789" v="3269" actId="1036"/>
          <ac:spMkLst>
            <pc:docMk/>
            <pc:sldMk cId="2004928290" sldId="1436"/>
            <ac:spMk id="8" creationId="{437B7775-A6FA-47D5-81C5-3D81449A679F}"/>
          </ac:spMkLst>
        </pc:spChg>
        <pc:spChg chg="add mod">
          <ac:chgData name="Hamlet Markarian" userId="4926d2b407f31d77" providerId="LiveId" clId="{0C5E0C79-E7FE-4A1B-9CD7-46CA820D8F52}" dt="2020-03-10T09:46:48.789" v="3269" actId="1036"/>
          <ac:spMkLst>
            <pc:docMk/>
            <pc:sldMk cId="2004928290" sldId="1436"/>
            <ac:spMk id="9" creationId="{9F9DD8C6-A38C-47D5-8039-892402C2002F}"/>
          </ac:spMkLst>
        </pc:spChg>
        <pc:spChg chg="ord">
          <ac:chgData name="Hamlet Markarian" userId="4926d2b407f31d77" providerId="LiveId" clId="{0C5E0C79-E7FE-4A1B-9CD7-46CA820D8F52}" dt="2020-03-10T09:36:08.915" v="3116" actId="167"/>
          <ac:spMkLst>
            <pc:docMk/>
            <pc:sldMk cId="2004928290" sldId="1436"/>
            <ac:spMk id="19" creationId="{42101231-1855-46EE-A3D9-B84E75ACB56A}"/>
          </ac:spMkLst>
        </pc:spChg>
        <pc:spChg chg="mod">
          <ac:chgData name="Hamlet Markarian" userId="4926d2b407f31d77" providerId="LiveId" clId="{0C5E0C79-E7FE-4A1B-9CD7-46CA820D8F52}" dt="2020-03-10T09:26:10.881" v="2907" actId="20577"/>
          <ac:spMkLst>
            <pc:docMk/>
            <pc:sldMk cId="2004928290" sldId="1436"/>
            <ac:spMk id="20" creationId="{2F2415B0-F1C4-4313-9038-A3884674CC46}"/>
          </ac:spMkLst>
        </pc:spChg>
        <pc:spChg chg="add del mod topLvl">
          <ac:chgData name="Hamlet Markarian" userId="4926d2b407f31d77" providerId="LiveId" clId="{0C5E0C79-E7FE-4A1B-9CD7-46CA820D8F52}" dt="2020-03-10T09:35:56.774" v="3114" actId="478"/>
          <ac:spMkLst>
            <pc:docMk/>
            <pc:sldMk cId="2004928290" sldId="1436"/>
            <ac:spMk id="21" creationId="{53775E3C-3CEE-4F15-915A-5E305F63F740}"/>
          </ac:spMkLst>
        </pc:spChg>
        <pc:spChg chg="add mod topLvl">
          <ac:chgData name="Hamlet Markarian" userId="4926d2b407f31d77" providerId="LiveId" clId="{0C5E0C79-E7FE-4A1B-9CD7-46CA820D8F52}" dt="2020-03-10T09:46:48.789" v="3269" actId="1036"/>
          <ac:spMkLst>
            <pc:docMk/>
            <pc:sldMk cId="2004928290" sldId="1436"/>
            <ac:spMk id="22" creationId="{F0682EAF-94B4-4DE6-8D55-00F42712F3F1}"/>
          </ac:spMkLst>
        </pc:spChg>
        <pc:spChg chg="add mod topLvl">
          <ac:chgData name="Hamlet Markarian" userId="4926d2b407f31d77" providerId="LiveId" clId="{0C5E0C79-E7FE-4A1B-9CD7-46CA820D8F52}" dt="2020-03-10T09:46:48.789" v="3269" actId="1036"/>
          <ac:spMkLst>
            <pc:docMk/>
            <pc:sldMk cId="2004928290" sldId="1436"/>
            <ac:spMk id="23" creationId="{FB7AFEFB-D101-4ED4-983B-E4937D6C7C47}"/>
          </ac:spMkLst>
        </pc:spChg>
        <pc:spChg chg="add mod">
          <ac:chgData name="Hamlet Markarian" userId="4926d2b407f31d77" providerId="LiveId" clId="{0C5E0C79-E7FE-4A1B-9CD7-46CA820D8F52}" dt="2020-03-10T09:45:32.394" v="3260" actId="14861"/>
          <ac:spMkLst>
            <pc:docMk/>
            <pc:sldMk cId="2004928290" sldId="1436"/>
            <ac:spMk id="29" creationId="{013C1B04-D33A-49EC-B5E9-812D5D85433B}"/>
          </ac:spMkLst>
        </pc:spChg>
        <pc:spChg chg="del">
          <ac:chgData name="Hamlet Markarian" userId="4926d2b407f31d77" providerId="LiveId" clId="{0C5E0C79-E7FE-4A1B-9CD7-46CA820D8F52}" dt="2020-03-10T09:25:43.261" v="2898" actId="478"/>
          <ac:spMkLst>
            <pc:docMk/>
            <pc:sldMk cId="2004928290" sldId="1436"/>
            <ac:spMk id="30" creationId="{3AD5E72A-DCE0-48FD-A424-1EA0FC500DD8}"/>
          </ac:spMkLst>
        </pc:spChg>
        <pc:spChg chg="add mod">
          <ac:chgData name="Hamlet Markarian" userId="4926d2b407f31d77" providerId="LiveId" clId="{0C5E0C79-E7FE-4A1B-9CD7-46CA820D8F52}" dt="2020-03-10T09:46:32.690" v="3263" actId="207"/>
          <ac:spMkLst>
            <pc:docMk/>
            <pc:sldMk cId="2004928290" sldId="1436"/>
            <ac:spMk id="32" creationId="{1D51A496-F8C9-40EB-AE57-3681F3A8E12D}"/>
          </ac:spMkLst>
        </pc:spChg>
        <pc:spChg chg="add mod">
          <ac:chgData name="Hamlet Markarian" userId="4926d2b407f31d77" providerId="LiveId" clId="{0C5E0C79-E7FE-4A1B-9CD7-46CA820D8F52}" dt="2020-03-10T09:39:16.679" v="3154" actId="1076"/>
          <ac:spMkLst>
            <pc:docMk/>
            <pc:sldMk cId="2004928290" sldId="1436"/>
            <ac:spMk id="35" creationId="{7D07BA56-2FDC-4132-83D2-01A640E6E7C4}"/>
          </ac:spMkLst>
        </pc:spChg>
        <pc:spChg chg="add mod">
          <ac:chgData name="Hamlet Markarian" userId="4926d2b407f31d77" providerId="LiveId" clId="{0C5E0C79-E7FE-4A1B-9CD7-46CA820D8F52}" dt="2020-03-10T09:39:16.679" v="3154" actId="1076"/>
          <ac:spMkLst>
            <pc:docMk/>
            <pc:sldMk cId="2004928290" sldId="1436"/>
            <ac:spMk id="36" creationId="{008DC21E-159B-4C91-B059-095963F87B23}"/>
          </ac:spMkLst>
        </pc:spChg>
        <pc:spChg chg="add mod">
          <ac:chgData name="Hamlet Markarian" userId="4926d2b407f31d77" providerId="LiveId" clId="{0C5E0C79-E7FE-4A1B-9CD7-46CA820D8F52}" dt="2020-03-10T09:46:02.281" v="3261"/>
          <ac:spMkLst>
            <pc:docMk/>
            <pc:sldMk cId="2004928290" sldId="1436"/>
            <ac:spMk id="37" creationId="{25AF462F-FC05-48B2-813E-01C77B8C7955}"/>
          </ac:spMkLst>
        </pc:spChg>
        <pc:spChg chg="add mod">
          <ac:chgData name="Hamlet Markarian" userId="4926d2b407f31d77" providerId="LiveId" clId="{0C5E0C79-E7FE-4A1B-9CD7-46CA820D8F52}" dt="2020-03-10T09:44:06.350" v="3244" actId="113"/>
          <ac:spMkLst>
            <pc:docMk/>
            <pc:sldMk cId="2004928290" sldId="1436"/>
            <ac:spMk id="46" creationId="{04E3C53B-FEF9-445C-9375-EE2122CD2C05}"/>
          </ac:spMkLst>
        </pc:spChg>
        <pc:spChg chg="add mod">
          <ac:chgData name="Hamlet Markarian" userId="4926d2b407f31d77" providerId="LiveId" clId="{0C5E0C79-E7FE-4A1B-9CD7-46CA820D8F52}" dt="2020-03-10T09:43:40.645" v="3238" actId="14100"/>
          <ac:spMkLst>
            <pc:docMk/>
            <pc:sldMk cId="2004928290" sldId="1436"/>
            <ac:spMk id="47" creationId="{960568CF-E007-4069-9B43-08BF0D334D5B}"/>
          </ac:spMkLst>
        </pc:spChg>
        <pc:spChg chg="add mod">
          <ac:chgData name="Hamlet Markarian" userId="4926d2b407f31d77" providerId="LiveId" clId="{0C5E0C79-E7FE-4A1B-9CD7-46CA820D8F52}" dt="2020-03-10T09:44:23.768" v="3248" actId="20577"/>
          <ac:spMkLst>
            <pc:docMk/>
            <pc:sldMk cId="2004928290" sldId="1436"/>
            <ac:spMk id="48" creationId="{F09902D6-B179-4F8F-8436-4754DE6B4AB6}"/>
          </ac:spMkLst>
        </pc:spChg>
        <pc:spChg chg="add mod">
          <ac:chgData name="Hamlet Markarian" userId="4926d2b407f31d77" providerId="LiveId" clId="{0C5E0C79-E7FE-4A1B-9CD7-46CA820D8F52}" dt="2020-03-10T09:43:54.119" v="3243" actId="20577"/>
          <ac:spMkLst>
            <pc:docMk/>
            <pc:sldMk cId="2004928290" sldId="1436"/>
            <ac:spMk id="49" creationId="{698D926C-1E92-422B-A76D-0B6E44F20057}"/>
          </ac:spMkLst>
        </pc:spChg>
        <pc:spChg chg="add mod">
          <ac:chgData name="Hamlet Markarian" userId="4926d2b407f31d77" providerId="LiveId" clId="{0C5E0C79-E7FE-4A1B-9CD7-46CA820D8F52}" dt="2020-03-10T09:47:33.637" v="3275" actId="1037"/>
          <ac:spMkLst>
            <pc:docMk/>
            <pc:sldMk cId="2004928290" sldId="1436"/>
            <ac:spMk id="50" creationId="{5E8D7666-E000-4D6A-B6B3-2965A39B324E}"/>
          </ac:spMkLst>
        </pc:spChg>
        <pc:spChg chg="add mod">
          <ac:chgData name="Hamlet Markarian" userId="4926d2b407f31d77" providerId="LiveId" clId="{0C5E0C79-E7FE-4A1B-9CD7-46CA820D8F52}" dt="2020-03-10T09:47:33.637" v="3275" actId="1037"/>
          <ac:spMkLst>
            <pc:docMk/>
            <pc:sldMk cId="2004928290" sldId="1436"/>
            <ac:spMk id="51" creationId="{4C5A4AF2-8955-41DA-9AB4-F7C612119B4D}"/>
          </ac:spMkLst>
        </pc:spChg>
        <pc:spChg chg="del">
          <ac:chgData name="Hamlet Markarian" userId="4926d2b407f31d77" providerId="LiveId" clId="{0C5E0C79-E7FE-4A1B-9CD7-46CA820D8F52}" dt="2020-03-10T09:25:43.261" v="2898" actId="478"/>
          <ac:spMkLst>
            <pc:docMk/>
            <pc:sldMk cId="2004928290" sldId="1436"/>
            <ac:spMk id="53" creationId="{973A918E-3EFC-4CEE-B05E-500BAC741AD6}"/>
          </ac:spMkLst>
        </pc:spChg>
        <pc:spChg chg="del">
          <ac:chgData name="Hamlet Markarian" userId="4926d2b407f31d77" providerId="LiveId" clId="{0C5E0C79-E7FE-4A1B-9CD7-46CA820D8F52}" dt="2020-03-10T09:25:45.436" v="2899" actId="478"/>
          <ac:spMkLst>
            <pc:docMk/>
            <pc:sldMk cId="2004928290" sldId="1436"/>
            <ac:spMk id="54" creationId="{8A0D92DE-244F-4B1D-82EC-08749A4B8AB7}"/>
          </ac:spMkLst>
        </pc:spChg>
        <pc:spChg chg="del">
          <ac:chgData name="Hamlet Markarian" userId="4926d2b407f31d77" providerId="LiveId" clId="{0C5E0C79-E7FE-4A1B-9CD7-46CA820D8F52}" dt="2020-03-10T09:25:43.261" v="2898" actId="478"/>
          <ac:spMkLst>
            <pc:docMk/>
            <pc:sldMk cId="2004928290" sldId="1436"/>
            <ac:spMk id="55" creationId="{F306BE9E-C327-4398-9F65-E6C3FF2609B2}"/>
          </ac:spMkLst>
        </pc:spChg>
        <pc:spChg chg="del">
          <ac:chgData name="Hamlet Markarian" userId="4926d2b407f31d77" providerId="LiveId" clId="{0C5E0C79-E7FE-4A1B-9CD7-46CA820D8F52}" dt="2020-03-10T09:25:43.261" v="2898" actId="478"/>
          <ac:spMkLst>
            <pc:docMk/>
            <pc:sldMk cId="2004928290" sldId="1436"/>
            <ac:spMk id="56" creationId="{3681A8AE-E23B-4DE9-BDF2-18250F25D12C}"/>
          </ac:spMkLst>
        </pc:spChg>
        <pc:spChg chg="del">
          <ac:chgData name="Hamlet Markarian" userId="4926d2b407f31d77" providerId="LiveId" clId="{0C5E0C79-E7FE-4A1B-9CD7-46CA820D8F52}" dt="2020-03-10T09:25:43.261" v="2898" actId="478"/>
          <ac:spMkLst>
            <pc:docMk/>
            <pc:sldMk cId="2004928290" sldId="1436"/>
            <ac:spMk id="57" creationId="{0E515AD7-7327-4174-91FB-46241AD979EA}"/>
          </ac:spMkLst>
        </pc:spChg>
        <pc:spChg chg="del">
          <ac:chgData name="Hamlet Markarian" userId="4926d2b407f31d77" providerId="LiveId" clId="{0C5E0C79-E7FE-4A1B-9CD7-46CA820D8F52}" dt="2020-03-10T09:25:45.436" v="2899" actId="478"/>
          <ac:spMkLst>
            <pc:docMk/>
            <pc:sldMk cId="2004928290" sldId="1436"/>
            <ac:spMk id="58" creationId="{5123A108-7B21-4B1F-9A94-15F4AD6543AA}"/>
          </ac:spMkLst>
        </pc:spChg>
        <pc:spChg chg="del">
          <ac:chgData name="Hamlet Markarian" userId="4926d2b407f31d77" providerId="LiveId" clId="{0C5E0C79-E7FE-4A1B-9CD7-46CA820D8F52}" dt="2020-03-10T09:25:43.261" v="2898" actId="478"/>
          <ac:spMkLst>
            <pc:docMk/>
            <pc:sldMk cId="2004928290" sldId="1436"/>
            <ac:spMk id="59" creationId="{C3D5A9E6-B649-45C8-B89E-60A78944DCCE}"/>
          </ac:spMkLst>
        </pc:spChg>
        <pc:spChg chg="del">
          <ac:chgData name="Hamlet Markarian" userId="4926d2b407f31d77" providerId="LiveId" clId="{0C5E0C79-E7FE-4A1B-9CD7-46CA820D8F52}" dt="2020-03-10T09:25:43.261" v="2898" actId="478"/>
          <ac:spMkLst>
            <pc:docMk/>
            <pc:sldMk cId="2004928290" sldId="1436"/>
            <ac:spMk id="60" creationId="{88FB96C1-9F34-4C78-BEA5-9F6494931561}"/>
          </ac:spMkLst>
        </pc:spChg>
        <pc:spChg chg="del">
          <ac:chgData name="Hamlet Markarian" userId="4926d2b407f31d77" providerId="LiveId" clId="{0C5E0C79-E7FE-4A1B-9CD7-46CA820D8F52}" dt="2020-03-10T09:25:43.261" v="2898" actId="478"/>
          <ac:spMkLst>
            <pc:docMk/>
            <pc:sldMk cId="2004928290" sldId="1436"/>
            <ac:spMk id="61" creationId="{77088C9B-35C0-4A3B-8CA0-13441FB32800}"/>
          </ac:spMkLst>
        </pc:spChg>
        <pc:spChg chg="del">
          <ac:chgData name="Hamlet Markarian" userId="4926d2b407f31d77" providerId="LiveId" clId="{0C5E0C79-E7FE-4A1B-9CD7-46CA820D8F52}" dt="2020-03-10T09:25:43.261" v="2898" actId="478"/>
          <ac:spMkLst>
            <pc:docMk/>
            <pc:sldMk cId="2004928290" sldId="1436"/>
            <ac:spMk id="63" creationId="{B084A93A-CB1A-455A-A5D3-A553360FE8FE}"/>
          </ac:spMkLst>
        </pc:spChg>
        <pc:grpChg chg="add del mod">
          <ac:chgData name="Hamlet Markarian" userId="4926d2b407f31d77" providerId="LiveId" clId="{0C5E0C79-E7FE-4A1B-9CD7-46CA820D8F52}" dt="2020-03-10T09:34:30.748" v="3057" actId="165"/>
          <ac:grpSpMkLst>
            <pc:docMk/>
            <pc:sldMk cId="2004928290" sldId="1436"/>
            <ac:grpSpMk id="7" creationId="{72A30F29-B14A-439C-85B2-246B0E59E02F}"/>
          </ac:grpSpMkLst>
        </pc:grpChg>
        <pc:picChg chg="del">
          <ac:chgData name="Hamlet Markarian" userId="4926d2b407f31d77" providerId="LiveId" clId="{0C5E0C79-E7FE-4A1B-9CD7-46CA820D8F52}" dt="2020-03-10T09:25:47.613" v="2900" actId="478"/>
          <ac:picMkLst>
            <pc:docMk/>
            <pc:sldMk cId="2004928290" sldId="1436"/>
            <ac:picMk id="3" creationId="{D7F44525-9BD2-467E-A1A3-3BA839D1810A}"/>
          </ac:picMkLst>
        </pc:picChg>
        <pc:picChg chg="add mod">
          <ac:chgData name="Hamlet Markarian" userId="4926d2b407f31d77" providerId="LiveId" clId="{0C5E0C79-E7FE-4A1B-9CD7-46CA820D8F52}" dt="2020-03-10T09:27:51.989" v="2913" actId="207"/>
          <ac:picMkLst>
            <pc:docMk/>
            <pc:sldMk cId="2004928290" sldId="1436"/>
            <ac:picMk id="5" creationId="{59F0CE52-5CA7-4955-9EEF-568531C1AC83}"/>
          </ac:picMkLst>
        </pc:picChg>
        <pc:picChg chg="add mod">
          <ac:chgData name="Hamlet Markarian" userId="4926d2b407f31d77" providerId="LiveId" clId="{0C5E0C79-E7FE-4A1B-9CD7-46CA820D8F52}" dt="2020-03-10T09:46:48.789" v="3269" actId="1036"/>
          <ac:picMkLst>
            <pc:docMk/>
            <pc:sldMk cId="2004928290" sldId="1436"/>
            <ac:picMk id="6" creationId="{D5AEF12A-BF42-42E7-A2C7-A642B281FC8A}"/>
          </ac:picMkLst>
        </pc:picChg>
        <pc:cxnChg chg="add mod">
          <ac:chgData name="Hamlet Markarian" userId="4926d2b407f31d77" providerId="LiveId" clId="{0C5E0C79-E7FE-4A1B-9CD7-46CA820D8F52}" dt="2020-03-10T09:46:48.789" v="3269" actId="1036"/>
          <ac:cxnSpMkLst>
            <pc:docMk/>
            <pc:sldMk cId="2004928290" sldId="1436"/>
            <ac:cxnSpMk id="11" creationId="{1541ED83-2536-449F-91DC-68090A6674F0}"/>
          </ac:cxnSpMkLst>
        </pc:cxnChg>
        <pc:cxnChg chg="add mod">
          <ac:chgData name="Hamlet Markarian" userId="4926d2b407f31d77" providerId="LiveId" clId="{0C5E0C79-E7FE-4A1B-9CD7-46CA820D8F52}" dt="2020-03-10T09:39:41.808" v="3162" actId="14100"/>
          <ac:cxnSpMkLst>
            <pc:docMk/>
            <pc:sldMk cId="2004928290" sldId="1436"/>
            <ac:cxnSpMk id="24" creationId="{D5D01986-E640-4114-8E2A-E9C77A0D3101}"/>
          </ac:cxnSpMkLst>
        </pc:cxnChg>
        <pc:cxnChg chg="add mod">
          <ac:chgData name="Hamlet Markarian" userId="4926d2b407f31d77" providerId="LiveId" clId="{0C5E0C79-E7FE-4A1B-9CD7-46CA820D8F52}" dt="2020-03-10T09:46:48.789" v="3269" actId="1036"/>
          <ac:cxnSpMkLst>
            <pc:docMk/>
            <pc:sldMk cId="2004928290" sldId="1436"/>
            <ac:cxnSpMk id="28" creationId="{B097AC76-23C4-426A-B81D-9D61A1E7077A}"/>
          </ac:cxnSpMkLst>
        </pc:cxnChg>
        <pc:cxnChg chg="add mod">
          <ac:chgData name="Hamlet Markarian" userId="4926d2b407f31d77" providerId="LiveId" clId="{0C5E0C79-E7FE-4A1B-9CD7-46CA820D8F52}" dt="2020-03-10T09:46:48.789" v="3269" actId="1036"/>
          <ac:cxnSpMkLst>
            <pc:docMk/>
            <pc:sldMk cId="2004928290" sldId="1436"/>
            <ac:cxnSpMk id="31" creationId="{F32A19EE-E7F4-4F50-A811-01F99CDFD04B}"/>
          </ac:cxnSpMkLst>
        </pc:cxnChg>
        <pc:cxnChg chg="add mod">
          <ac:chgData name="Hamlet Markarian" userId="4926d2b407f31d77" providerId="LiveId" clId="{0C5E0C79-E7FE-4A1B-9CD7-46CA820D8F52}" dt="2020-03-10T09:39:53.059" v="3165" actId="14100"/>
          <ac:cxnSpMkLst>
            <pc:docMk/>
            <pc:sldMk cId="2004928290" sldId="1436"/>
            <ac:cxnSpMk id="42" creationId="{2483087B-381A-4220-BA20-045593EC3C0A}"/>
          </ac:cxnSpMkLst>
        </pc:cxnChg>
        <pc:cxnChg chg="add mod">
          <ac:chgData name="Hamlet Markarian" userId="4926d2b407f31d77" providerId="LiveId" clId="{0C5E0C79-E7FE-4A1B-9CD7-46CA820D8F52}" dt="2020-03-10T09:47:20.307" v="3273" actId="1076"/>
          <ac:cxnSpMkLst>
            <pc:docMk/>
            <pc:sldMk cId="2004928290" sldId="1436"/>
            <ac:cxnSpMk id="62" creationId="{CCE14C7B-4B86-4E6D-BCB5-F3B861E32505}"/>
          </ac:cxnSpMkLst>
        </pc:cxnChg>
        <pc:cxnChg chg="add mod">
          <ac:chgData name="Hamlet Markarian" userId="4926d2b407f31d77" providerId="LiveId" clId="{0C5E0C79-E7FE-4A1B-9CD7-46CA820D8F52}" dt="2020-03-10T09:47:23.645" v="3274" actId="571"/>
          <ac:cxnSpMkLst>
            <pc:docMk/>
            <pc:sldMk cId="2004928290" sldId="1436"/>
            <ac:cxnSpMk id="64" creationId="{CBF1E4EE-1AA9-46E0-96AC-5A2737CD138D}"/>
          </ac:cxnSpMkLst>
        </pc:cxnChg>
      </pc:sldChg>
    </pc:docChg>
  </pc:docChgLst>
  <pc:docChgLst>
    <pc:chgData name="Hamlet Markarian" userId="4926d2b407f31d77" providerId="LiveId" clId="{1A634700-36B3-4455-A058-5071D9319E52}"/>
    <pc:docChg chg="undo redo custSel addSld delSld modSld sldOrd modSection">
      <pc:chgData name="Hamlet Markarian" userId="4926d2b407f31d77" providerId="LiveId" clId="{1A634700-36B3-4455-A058-5071D9319E52}" dt="2020-05-19T23:29:52.415" v="2636"/>
      <pc:docMkLst>
        <pc:docMk/>
      </pc:docMkLst>
      <pc:sldChg chg="modSp">
        <pc:chgData name="Hamlet Markarian" userId="4926d2b407f31d77" providerId="LiveId" clId="{1A634700-36B3-4455-A058-5071D9319E52}" dt="2020-05-19T23:29:02.826" v="2632"/>
        <pc:sldMkLst>
          <pc:docMk/>
          <pc:sldMk cId="1095587160" sldId="26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95587160" sldId="260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583666046" sldId="26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83666046" sldId="268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65829032" sldId="27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65829032" sldId="273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65829032" sldId="273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908453863" sldId="27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08453863" sldId="27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08453863" sldId="274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547803383" sldId="27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47803383" sldId="27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47803383" sldId="275"/>
            <ac:spMk id="9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83137278" sldId="27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83137278" sldId="279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52258631" sldId="29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52258631" sldId="29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52258631" sldId="293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245537131" sldId="29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45537131" sldId="29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45537131" sldId="294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596219352" sldId="29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96219352" sldId="296"/>
            <ac:spMk id="1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36027379" sldId="30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36027379" sldId="300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292502008" sldId="30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92502008" sldId="30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92502008" sldId="309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67808683" sldId="31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67808683" sldId="310"/>
            <ac:spMk id="5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670633115" sldId="31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70633115" sldId="31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70633115" sldId="313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961866639" sldId="32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61866639" sldId="32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61866639" sldId="322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3130994" sldId="32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3130994" sldId="323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121147126" sldId="32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21147126" sldId="32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21147126" sldId="32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71079455" sldId="32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71079455" sldId="32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71079455" sldId="328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496875732" sldId="33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96875732" sldId="333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96875732" sldId="333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491917350" sldId="33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91917350" sldId="33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91917350" sldId="33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39900950" sldId="33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39900950" sldId="33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39900950" sldId="339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883932910" sldId="34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83932910" sldId="34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83932910" sldId="347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442300263" sldId="35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42300263" sldId="35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42300263" sldId="352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381275336" sldId="35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81275336" sldId="35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81275336" sldId="35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33559491" sldId="35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33559491" sldId="35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33559491" sldId="357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491232785" sldId="36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91232785" sldId="36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91232785" sldId="362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57368760" sldId="36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57368760" sldId="365"/>
            <ac:spMk id="3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011130720" sldId="36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11130720" sldId="366"/>
            <ac:spMk id="2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42323820" sldId="36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42323820" sldId="36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42323820" sldId="369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809547469" sldId="37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09547469" sldId="370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687210529" sldId="37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87210529" sldId="379"/>
            <ac:spMk id="3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42151974" sldId="39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42151974" sldId="39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42151974" sldId="391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065290199" sldId="39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65290199" sldId="397"/>
            <ac:spMk id="2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00276698" sldId="39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00276698" sldId="39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00276698" sldId="398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130518369" sldId="40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518369" sldId="40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518369" sldId="404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634198181" sldId="41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34198181" sldId="410"/>
            <ac:spMk id="1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793528737" sldId="41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93528737" sldId="41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93528737" sldId="412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448009225" sldId="41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48009225" sldId="41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48009225" sldId="413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45533559" sldId="41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45533559" sldId="41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45533559" sldId="414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63492529" sldId="41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63492529" sldId="41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63492529" sldId="41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481817213" sldId="41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81817213" sldId="417"/>
            <ac:spMk id="1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520048594" sldId="41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20048594" sldId="419"/>
            <ac:spMk id="1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279905008" sldId="42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79905008" sldId="420"/>
            <ac:spMk id="8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13492504" sldId="42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13492504" sldId="42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13492504" sldId="427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658718084" sldId="42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58718084" sldId="42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58718084" sldId="428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447300482" sldId="42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47300482" sldId="42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47300482" sldId="429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57189621" sldId="43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7189621" sldId="431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86748227" sldId="43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86748227" sldId="433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599291034" sldId="43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99291034" sldId="436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411749488" sldId="43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11749488" sldId="43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11749488" sldId="438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38527200" sldId="43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38527200" sldId="439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043126984" sldId="44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43126984" sldId="440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40136816" sldId="44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0136816" sldId="441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673023072" sldId="44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73023072" sldId="44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73023072" sldId="443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0800408" sldId="44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800408" sldId="444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14061463" sldId="44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14061463" sldId="445"/>
            <ac:spMk id="3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14061463" sldId="445"/>
            <ac:spMk id="3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020582324" sldId="44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20582324" sldId="446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61998561" sldId="44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61998561" sldId="447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302272148" sldId="45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02272148" sldId="45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02272148" sldId="450"/>
            <ac:spMk id="3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959498715" sldId="45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59498715" sldId="451"/>
            <ac:spMk id="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704736861" sldId="45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04736861" sldId="452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248155772" sldId="45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48155772" sldId="45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48155772" sldId="456"/>
            <ac:spMk id="13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617062496" sldId="46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17062496" sldId="461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679451602" sldId="46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79451602" sldId="463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75973885" sldId="46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5973885" sldId="464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77948777" sldId="46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77948777" sldId="467"/>
            <ac:spMk id="54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77948777" sldId="467"/>
            <ac:spMk id="54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63640382" sldId="47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3640382" sldId="47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3640382" sldId="470"/>
            <ac:spMk id="161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148405615" sldId="472"/>
        </pc:sldMkLst>
        <pc:graphicFrameChg chg="mod">
          <ac:chgData name="Hamlet Markarian" userId="4926d2b407f31d77" providerId="LiveId" clId="{1A634700-36B3-4455-A058-5071D9319E52}" dt="2020-05-19T23:29:02.826" v="2632"/>
          <ac:graphicFrameMkLst>
            <pc:docMk/>
            <pc:sldMk cId="1148405615" sldId="472"/>
            <ac:graphicFrameMk id="5" creationId="{00000000-0000-0000-0000-000000000000}"/>
          </ac:graphicFrameMkLst>
        </pc:graphicFrame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871995222" sldId="47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71995222" sldId="474"/>
            <ac:spMk id="3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957446948" sldId="47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57446948" sldId="478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28330223" sldId="48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28330223" sldId="48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28330223" sldId="480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986712835" sldId="48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86712835" sldId="485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332619550" sldId="48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32619550" sldId="48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32619550" sldId="486"/>
            <ac:spMk id="17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22906181" sldId="48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22906181" sldId="48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22906181" sldId="487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63907260" sldId="49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3907260" sldId="49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3907260" sldId="490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020380356" sldId="49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20380356" sldId="49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20380356" sldId="492"/>
            <ac:spMk id="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57217490" sldId="49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57217490" sldId="493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57217490" sldId="493"/>
            <ac:spMk id="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367113191" sldId="49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67113191" sldId="49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67113191" sldId="49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320283360" sldId="49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20283360" sldId="496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20283360" sldId="496"/>
            <ac:spMk id="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829201784" sldId="49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29201784" sldId="498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29201784" sldId="498"/>
            <ac:spMk id="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511485658" sldId="49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11485658" sldId="499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11485658" sldId="499"/>
            <ac:spMk id="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098336564" sldId="50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98336564" sldId="50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98336564" sldId="501"/>
            <ac:spMk id="11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90419009" sldId="55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0419009" sldId="552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0419009" sldId="552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448529493" sldId="55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8529493" sldId="553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18163539" sldId="55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18163539" sldId="554"/>
            <ac:spMk id="5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18163539" sldId="554"/>
            <ac:spMk id="5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147911074" sldId="55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47911074" sldId="556"/>
            <ac:spMk id="1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47911074" sldId="556"/>
            <ac:spMk id="1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47032868" sldId="55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47032868" sldId="557"/>
            <ac:spMk id="4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47032868" sldId="557"/>
            <ac:spMk id="4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787890" sldId="55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787890" sldId="55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787890" sldId="558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20932130" sldId="55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0932130" sldId="55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0932130" sldId="559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5897745" sldId="56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5897745" sldId="56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5897745" sldId="560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5897745" sldId="560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099502659" sldId="56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99502659" sldId="56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99502659" sldId="561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99502659" sldId="561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24406522" sldId="56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24406522" sldId="564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601579305" sldId="57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01579305" sldId="572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429583680" sldId="58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29583680" sldId="58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29583680" sldId="586"/>
            <ac:spMk id="6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74599421" sldId="58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74599421" sldId="58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74599421" sldId="587"/>
            <ac:spMk id="7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089194918" sldId="58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89194918" sldId="58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89194918" sldId="588"/>
            <ac:spMk id="5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001835753" sldId="58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01835753" sldId="58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01835753" sldId="589"/>
            <ac:spMk id="5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245482129" sldId="59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45482129" sldId="59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45482129" sldId="593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22683751" sldId="59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22683751" sldId="59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22683751" sldId="594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748232475" sldId="59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48232475" sldId="59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48232475" sldId="59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842707296" sldId="60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42707296" sldId="60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42707296" sldId="606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630382367" sldId="60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30382367" sldId="60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30382367" sldId="607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673793608" sldId="60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73793608" sldId="60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73793608" sldId="609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25339315" sldId="61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25339315" sldId="61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25339315" sldId="611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78978168" sldId="61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78978168" sldId="61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78978168" sldId="614"/>
            <ac:spMk id="9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348514537" sldId="61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48514537" sldId="615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087382123" sldId="61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87382123" sldId="61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87382123" sldId="618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267175060" sldId="61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67175060" sldId="61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67175060" sldId="619"/>
            <ac:spMk id="7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68441627" sldId="62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68441627" sldId="621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08207491" sldId="62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08207491" sldId="629"/>
            <ac:spMk id="5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187459977" sldId="63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87459977" sldId="635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143804339" sldId="63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43804339" sldId="637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083235144" sldId="63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83235144" sldId="639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89528813" sldId="64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89528813" sldId="64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89528813" sldId="641"/>
            <ac:spMk id="161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91685059" sldId="64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1685059" sldId="645"/>
            <ac:spMk id="1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190238317" sldId="64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90238317" sldId="647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02781199" sldId="65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02781199" sldId="652"/>
            <ac:spMk id="3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02781199" sldId="652"/>
            <ac:spMk id="3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543762596" sldId="65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43762596" sldId="655"/>
            <ac:spMk id="2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019258394" sldId="65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19258394" sldId="65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19258394" sldId="657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255281837" sldId="66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255281837" sldId="665"/>
            <ac:spMk id="1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255281837" sldId="665"/>
            <ac:spMk id="1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47465614" sldId="66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7465614" sldId="668"/>
            <ac:spMk id="4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7465614" sldId="668"/>
            <ac:spMk id="4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479276877" sldId="66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79276877" sldId="669"/>
            <ac:spMk id="3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003528442" sldId="67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03528442" sldId="67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03528442" sldId="671"/>
            <ac:spMk id="13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91955743" sldId="67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91955743" sldId="67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91955743" sldId="673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983522532" sldId="67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83522532" sldId="67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83522532" sldId="67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96208828" sldId="68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6208828" sldId="685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252212661" sldId="69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52212661" sldId="69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52212661" sldId="692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34544598" sldId="69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4544598" sldId="69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4544598" sldId="696"/>
            <ac:spMk id="3" creationId="{00000000-0000-0000-0000-000000000000}"/>
          </ac:spMkLst>
        </pc:spChg>
      </pc:sldChg>
      <pc:sldChg chg="modSp mod">
        <pc:chgData name="Hamlet Markarian" userId="4926d2b407f31d77" providerId="LiveId" clId="{1A634700-36B3-4455-A058-5071D9319E52}" dt="2020-05-18T21:54:38.110" v="566" actId="1076"/>
        <pc:sldMkLst>
          <pc:docMk/>
          <pc:sldMk cId="2578486810" sldId="698"/>
        </pc:sldMkLst>
        <pc:spChg chg="mod">
          <ac:chgData name="Hamlet Markarian" userId="4926d2b407f31d77" providerId="LiveId" clId="{1A634700-36B3-4455-A058-5071D9319E52}" dt="2020-05-18T21:54:38.110" v="566" actId="1076"/>
          <ac:spMkLst>
            <pc:docMk/>
            <pc:sldMk cId="2578486810" sldId="698"/>
            <ac:spMk id="16" creationId="{00000000-0000-0000-0000-000000000000}"/>
          </ac:spMkLst>
        </pc:spChg>
        <pc:grpChg chg="mod">
          <ac:chgData name="Hamlet Markarian" userId="4926d2b407f31d77" providerId="LiveId" clId="{1A634700-36B3-4455-A058-5071D9319E52}" dt="2020-05-18T21:54:33.841" v="564" actId="1076"/>
          <ac:grpSpMkLst>
            <pc:docMk/>
            <pc:sldMk cId="2578486810" sldId="698"/>
            <ac:grpSpMk id="41" creationId="{00000000-0000-0000-0000-000000000000}"/>
          </ac:grpSpMkLst>
        </pc:grpChg>
        <pc:cxnChg chg="mod">
          <ac:chgData name="Hamlet Markarian" userId="4926d2b407f31d77" providerId="LiveId" clId="{1A634700-36B3-4455-A058-5071D9319E52}" dt="2020-05-18T21:54:33.841" v="564" actId="1076"/>
          <ac:cxnSpMkLst>
            <pc:docMk/>
            <pc:sldMk cId="2578486810" sldId="698"/>
            <ac:cxnSpMk id="46" creationId="{00000000-0000-0000-0000-000000000000}"/>
          </ac:cxnSpMkLst>
        </pc:cxn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648654537" sldId="70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48654537" sldId="70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48654537" sldId="706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228963456" sldId="71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228963456" sldId="712"/>
            <ac:spMk id="1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929914339" sldId="71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29914339" sldId="715"/>
            <ac:spMk id="3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5874331" sldId="72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5874331" sldId="722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5874331" sldId="722"/>
            <ac:spMk id="39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001889623" sldId="72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01889623" sldId="724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01889623" sldId="724"/>
            <ac:spMk id="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50537783" sldId="72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50537783" sldId="726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50537783" sldId="726"/>
            <ac:spMk id="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250374085" sldId="72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50374085" sldId="728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50374085" sldId="728"/>
            <ac:spMk id="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178500038" sldId="730"/>
        </pc:sldMkLst>
        <pc:graphicFrameChg chg="mod">
          <ac:chgData name="Hamlet Markarian" userId="4926d2b407f31d77" providerId="LiveId" clId="{1A634700-36B3-4455-A058-5071D9319E52}" dt="2020-05-19T23:29:02.826" v="2632"/>
          <ac:graphicFrameMkLst>
            <pc:docMk/>
            <pc:sldMk cId="4178500038" sldId="730"/>
            <ac:graphicFrameMk id="5" creationId="{00000000-0000-0000-0000-000000000000}"/>
          </ac:graphicFrameMkLst>
        </pc:graphicFrame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048084226" sldId="73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48084226" sldId="73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48084226" sldId="732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230094953" sldId="73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230094953" sldId="73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230094953" sldId="734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915496131" sldId="73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15496131" sldId="73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15496131" sldId="736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950356230" sldId="74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50356230" sldId="74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50356230" sldId="740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06235126" sldId="74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06235126" sldId="74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06235126" sldId="742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06235126" sldId="742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92776296" sldId="74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92776296" sldId="74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92776296" sldId="744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48501878" sldId="74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48501878" sldId="74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48501878" sldId="746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48501878" sldId="746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224039799" sldId="74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24039799" sldId="748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89935593" sldId="75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89935593" sldId="750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89935593" sldId="750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69578575" sldId="75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9578575" sldId="752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9578575" sldId="752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293318662" sldId="75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93318662" sldId="75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93318662" sldId="754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34499264" sldId="75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34499264" sldId="75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34499264" sldId="756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768465818" sldId="76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68465818" sldId="76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68465818" sldId="760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120973328" sldId="76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20973328" sldId="76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20973328" sldId="762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11423023" sldId="76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11423023" sldId="76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11423023" sldId="764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07257844" sldId="76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07257844" sldId="766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17176603" sldId="76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17176603" sldId="76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17176603" sldId="768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70694051" sldId="77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70694051" sldId="77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70694051" sldId="770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37600117" sldId="78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37600117" sldId="78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37600117" sldId="784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62693821" sldId="78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62693821" sldId="786"/>
            <ac:spMk id="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06680663" sldId="80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06680663" sldId="805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74913754" sldId="80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4913754" sldId="806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56690522" sldId="80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56690522" sldId="807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256727474" sldId="80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56727474" sldId="808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646791464" sldId="80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46791464" sldId="809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611745421" sldId="81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11745421" sldId="815"/>
            <ac:spMk id="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51926900" sldId="81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1926900" sldId="816"/>
            <ac:spMk id="3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242337946" sldId="81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242337946" sldId="817"/>
            <ac:spMk id="1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2913322" sldId="81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2913322" sldId="818"/>
            <ac:spMk id="2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183616967" sldId="81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183616967" sldId="81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183616967" sldId="819"/>
            <ac:spMk id="17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603348" sldId="82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603348" sldId="82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603348" sldId="820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302294877" sldId="82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02294877" sldId="82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02294877" sldId="822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17997886" sldId="82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17997886" sldId="82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17997886" sldId="823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227687328" sldId="82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27687328" sldId="824"/>
            <ac:spMk id="1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001917390" sldId="82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01917390" sldId="82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01917390" sldId="82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320994926" sldId="82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20994926" sldId="82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20994926" sldId="826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053381982" sldId="82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53381982" sldId="82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53381982" sldId="827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837036676" sldId="82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37036676" sldId="828"/>
            <ac:spMk id="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823617030" sldId="82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23617030" sldId="829"/>
            <ac:spMk id="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98645872" sldId="83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98645872" sldId="831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59207080" sldId="83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59207080" sldId="835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102114901" sldId="83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02114901" sldId="836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02114901" sldId="836"/>
            <ac:spMk id="39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205637750" sldId="83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05637750" sldId="83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05637750" sldId="837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092026967" sldId="83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92026967" sldId="83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92026967" sldId="838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192346438" sldId="83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192346438" sldId="839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112769495" sldId="84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12769495" sldId="84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12769495" sldId="843"/>
            <ac:spMk id="5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743183543" sldId="84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43183543" sldId="84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43183543" sldId="848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18354115" sldId="85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18354115" sldId="850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58085185" sldId="85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58085185" sldId="85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58085185" sldId="851"/>
            <ac:spMk id="6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10296780" sldId="85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10296780" sldId="85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10296780" sldId="852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7157341" sldId="85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7157341" sldId="85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7157341" sldId="853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3838015" sldId="85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838015" sldId="854"/>
            <ac:spMk id="7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838015" sldId="854"/>
            <ac:spMk id="8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642014258" sldId="85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42014258" sldId="85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42014258" sldId="85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80099317" sldId="85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0099317" sldId="85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0099317" sldId="856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579309164" sldId="85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79309164" sldId="857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58916258" sldId="85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58916258" sldId="85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58916258" sldId="859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47597280" sldId="86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47597280" sldId="86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47597280" sldId="860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153832305" sldId="86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153832305" sldId="86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153832305" sldId="861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639098132" sldId="86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39098132" sldId="86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39098132" sldId="862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81574510" sldId="86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81574510" sldId="86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81574510" sldId="863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27391654" sldId="86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27391654" sldId="864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62561995" sldId="86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62561995" sldId="865"/>
            <ac:spMk id="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17922217" sldId="86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17922217" sldId="866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86140256" sldId="86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6140256" sldId="869"/>
            <ac:spMk id="5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6140256" sldId="869"/>
            <ac:spMk id="5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721327540" sldId="89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21327540" sldId="891"/>
            <ac:spMk id="54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21327540" sldId="891"/>
            <ac:spMk id="54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590033764" sldId="89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90033764" sldId="89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90033764" sldId="89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175119877" sldId="89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75119877" sldId="898"/>
            <ac:spMk id="8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59082518" sldId="89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9082518" sldId="89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9082518" sldId="899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684213649" sldId="90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84213649" sldId="902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981176736" sldId="90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81176736" sldId="904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449725474" sldId="90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9725474" sldId="905"/>
            <ac:spMk id="1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617256498" sldId="90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17256498" sldId="90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17256498" sldId="907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329566688" sldId="91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29566688" sldId="91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29566688" sldId="915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835464586" sldId="91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35464586" sldId="91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35464586" sldId="916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60358142" sldId="91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0358142" sldId="91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0358142" sldId="917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36554755" sldId="91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36554755" sldId="91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36554755" sldId="918"/>
            <ac:spMk id="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16491881" sldId="91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16491881" sldId="91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16491881" sldId="919"/>
            <ac:spMk id="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26812282" sldId="92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26812282" sldId="92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26812282" sldId="920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473840579" sldId="92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73840579" sldId="92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73840579" sldId="921"/>
            <ac:spMk id="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697489959" sldId="92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97489959" sldId="92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97489959" sldId="922"/>
            <ac:spMk id="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96511018" sldId="92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96511018" sldId="92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96511018" sldId="923"/>
            <ac:spMk id="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377094482" sldId="92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77094482" sldId="924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77094482" sldId="924"/>
            <ac:spMk id="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29071869" sldId="92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29071869" sldId="92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29071869" sldId="92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68330235" sldId="92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68330235" sldId="92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68330235" sldId="926"/>
            <ac:spMk id="9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655238635" sldId="92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55238635" sldId="92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55238635" sldId="927"/>
            <ac:spMk id="9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581689238" sldId="92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81689238" sldId="92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81689238" sldId="928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77397392" sldId="94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397392" sldId="94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397392" sldId="943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397392" sldId="943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397392" sldId="943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397392" sldId="943"/>
            <ac:spMk id="3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397392" sldId="943"/>
            <ac:spMk id="5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397392" sldId="943"/>
            <ac:spMk id="7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397392" sldId="943"/>
            <ac:spMk id="8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397392" sldId="943"/>
            <ac:spMk id="9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775985" sldId="94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5985" sldId="94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5985" sldId="947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5985" sldId="947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5985" sldId="947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5985" sldId="947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5985" sldId="947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5985" sldId="947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5985" sldId="947"/>
            <ac:spMk id="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775985" sldId="947"/>
            <ac:spMk id="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564005856" sldId="94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64005856" sldId="94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64005856" sldId="949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64005856" sldId="949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64005856" sldId="949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64005856" sldId="949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64005856" sldId="949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64005856" sldId="949"/>
            <ac:spMk id="11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508024540" sldId="95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08024540" sldId="95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08024540" sldId="951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08024540" sldId="951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08024540" sldId="951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08024540" sldId="951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169962227" sldId="95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69962227" sldId="95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69962227" sldId="953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69962227" sldId="953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69962227" sldId="953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69962227" sldId="953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69962227" sldId="953"/>
            <ac:spMk id="1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69962227" sldId="953"/>
            <ac:spMk id="2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69962227" sldId="953"/>
            <ac:spMk id="3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69962227" sldId="953"/>
            <ac:spMk id="3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69962227" sldId="953"/>
            <ac:spMk id="3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0115664" sldId="97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0115664" sldId="97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0115664" sldId="976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0115664" sldId="976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0115664" sldId="976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0115664" sldId="976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0115664" sldId="976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0115664" sldId="976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0115664" sldId="976"/>
            <ac:spMk id="9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98632345" sldId="97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1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1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1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1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8632345" sldId="977"/>
            <ac:spMk id="1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48286867" sldId="97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1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1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1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1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1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1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1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1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2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2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2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2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2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48286867" sldId="978"/>
            <ac:spMk id="2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381824128" sldId="97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81824128" sldId="97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81824128" sldId="979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81824128" sldId="979"/>
            <ac:spMk id="2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81824128" sldId="979"/>
            <ac:spMk id="2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81824128" sldId="979"/>
            <ac:spMk id="3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81824128" sldId="979"/>
            <ac:spMk id="3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81824128" sldId="979"/>
            <ac:spMk id="3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758060151" sldId="98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58060151" sldId="98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58060151" sldId="980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58060151" sldId="980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58060151" sldId="980"/>
            <ac:spMk id="1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58060151" sldId="980"/>
            <ac:spMk id="2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58060151" sldId="980"/>
            <ac:spMk id="3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58060151" sldId="980"/>
            <ac:spMk id="3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58060151" sldId="980"/>
            <ac:spMk id="3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38740028" sldId="98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38740028" sldId="98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38740028" sldId="981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38740028" sldId="981"/>
            <ac:spMk id="1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38740028" sldId="981"/>
            <ac:spMk id="2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38740028" sldId="981"/>
            <ac:spMk id="3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38740028" sldId="981"/>
            <ac:spMk id="3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553828325" sldId="98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1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1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1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53828325" sldId="982"/>
            <ac:spMk id="2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535218031" sldId="98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35218031" sldId="98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35218031" sldId="983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35218031" sldId="983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35218031" sldId="983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35218031" sldId="983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35218031" sldId="983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35218031" sldId="983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35218031" sldId="983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35218031" sldId="983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35218031" sldId="983"/>
            <ac:spMk id="1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535218031" sldId="983"/>
            <ac:spMk id="2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895088591" sldId="98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95088591" sldId="98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95088591" sldId="984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95088591" sldId="984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95088591" sldId="984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95088591" sldId="984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95088591" sldId="984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95088591" sldId="984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95088591" sldId="984"/>
            <ac:spMk id="2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440159104" sldId="98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0159104" sldId="98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0159104" sldId="985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0159104" sldId="985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0159104" sldId="985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0159104" sldId="985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0159104" sldId="985"/>
            <ac:spMk id="1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97306758" sldId="98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7306758" sldId="98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7306758" sldId="988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7306758" sldId="988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7306758" sldId="988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7306758" sldId="988"/>
            <ac:spMk id="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35986629" sldId="98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5986629" sldId="98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5986629" sldId="989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5986629" sldId="989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5986629" sldId="989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5986629" sldId="989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5986629" sldId="989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65493611" sldId="99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5493611" sldId="99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5493611" sldId="993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5493611" sldId="993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5493611" sldId="993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5493611" sldId="993"/>
            <ac:spMk id="1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5493611" sldId="993"/>
            <ac:spMk id="1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5493611" sldId="993"/>
            <ac:spMk id="2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5493611" sldId="993"/>
            <ac:spMk id="2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90263181" sldId="99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0263181" sldId="99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0263181" sldId="997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0263181" sldId="997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0263181" sldId="997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0263181" sldId="997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0263181" sldId="997"/>
            <ac:spMk id="3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0263181" sldId="997"/>
            <ac:spMk id="5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0263181" sldId="997"/>
            <ac:spMk id="5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0263181" sldId="997"/>
            <ac:spMk id="5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0263181" sldId="997"/>
            <ac:spMk id="10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220850533" sldId="99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20850533" sldId="99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20850533" sldId="998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20850533" sldId="998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20850533" sldId="998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20850533" sldId="998"/>
            <ac:spMk id="3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20850533" sldId="998"/>
            <ac:spMk id="5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20850533" sldId="998"/>
            <ac:spMk id="5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20850533" sldId="998"/>
            <ac:spMk id="10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447149576" sldId="99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7149576" sldId="99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7149576" sldId="999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7149576" sldId="999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7149576" sldId="999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7149576" sldId="999"/>
            <ac:spMk id="1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7149576" sldId="999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7149576" sldId="999"/>
            <ac:spMk id="3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7149576" sldId="999"/>
            <ac:spMk id="5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7149576" sldId="999"/>
            <ac:spMk id="5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47149576" sldId="999"/>
            <ac:spMk id="10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889292113" sldId="100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89292113" sldId="100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89292113" sldId="1001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89292113" sldId="1001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89292113" sldId="1001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89292113" sldId="1001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89292113" sldId="1001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89292113" sldId="1001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89292113" sldId="1001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89292113" sldId="1001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89828859" sldId="100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89828859" sldId="100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89828859" sldId="1008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89828859" sldId="1008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89828859" sldId="1008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142023512" sldId="100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42023512" sldId="100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42023512" sldId="1009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42023512" sldId="1009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42023512" sldId="1009"/>
            <ac:spMk id="1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42023512" sldId="1009"/>
            <ac:spMk id="1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42023512" sldId="1009"/>
            <ac:spMk id="1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42023512" sldId="1009"/>
            <ac:spMk id="1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42023512" sldId="1009"/>
            <ac:spMk id="2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769981657" sldId="101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69981657" sldId="101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69981657" sldId="1010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69981657" sldId="1010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69981657" sldId="1010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69981657" sldId="1010"/>
            <ac:spMk id="3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69981657" sldId="1010"/>
            <ac:spMk id="5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69981657" sldId="1010"/>
            <ac:spMk id="7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69981657" sldId="1010"/>
            <ac:spMk id="8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69981657" sldId="1010"/>
            <ac:spMk id="9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77729352" sldId="101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77729352" sldId="101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77729352" sldId="1011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77729352" sldId="1011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77729352" sldId="1011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77729352" sldId="1011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77729352" sldId="1011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77729352" sldId="1011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77729352" sldId="1011"/>
            <ac:spMk id="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77729352" sldId="1011"/>
            <ac:spMk id="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118957608" sldId="101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18957608" sldId="101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18957608" sldId="1012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18957608" sldId="1012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18957608" sldId="1012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18957608" sldId="1012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18957608" sldId="1012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18957608" sldId="1012"/>
            <ac:spMk id="11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82258576" sldId="101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82258576" sldId="101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82258576" sldId="1013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82258576" sldId="1013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82258576" sldId="1013"/>
            <ac:spMk id="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130827513" sldId="101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827513" sldId="101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827513" sldId="1014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827513" sldId="1014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827513" sldId="1014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827513" sldId="1014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69523353" sldId="101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69523353" sldId="101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69523353" sldId="1015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69523353" sldId="1015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69523353" sldId="1015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69523353" sldId="1015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69523353" sldId="1015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940492276" sldId="101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40492276" sldId="101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40492276" sldId="1016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40492276" sldId="1016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40492276" sldId="1016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40492276" sldId="1016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40492276" sldId="1016"/>
            <ac:spMk id="1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40492276" sldId="1016"/>
            <ac:spMk id="2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40492276" sldId="1016"/>
            <ac:spMk id="3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40492276" sldId="1016"/>
            <ac:spMk id="3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40492276" sldId="1016"/>
            <ac:spMk id="3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934618251" sldId="101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34618251" sldId="101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34618251" sldId="1017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34618251" sldId="1017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34618251" sldId="1017"/>
            <ac:spMk id="1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34618251" sldId="1017"/>
            <ac:spMk id="2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34618251" sldId="1017"/>
            <ac:spMk id="3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34618251" sldId="1017"/>
            <ac:spMk id="3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34618251" sldId="1017"/>
            <ac:spMk id="3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192770983" sldId="101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92770983" sldId="101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92770983" sldId="1018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92770983" sldId="1018"/>
            <ac:spMk id="1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92770983" sldId="1018"/>
            <ac:spMk id="2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92770983" sldId="1018"/>
            <ac:spMk id="3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92770983" sldId="1018"/>
            <ac:spMk id="3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82855059" sldId="101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1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1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1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82855059" sldId="1019"/>
            <ac:spMk id="2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13070440" sldId="102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70440" sldId="102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70440" sldId="1020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70440" sldId="1020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70440" sldId="1020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70440" sldId="1020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70440" sldId="1020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70440" sldId="1020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70440" sldId="1020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3070440" sldId="1020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500988444" sldId="102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00988444" sldId="102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00988444" sldId="1021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00988444" sldId="1021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00988444" sldId="1021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00988444" sldId="1021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00988444" sldId="1021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00988444" sldId="1021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00988444" sldId="1021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00988444" sldId="1021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00988444" sldId="1021"/>
            <ac:spMk id="1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00988444" sldId="1021"/>
            <ac:spMk id="2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516196022" sldId="102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16196022" sldId="102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16196022" sldId="1022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16196022" sldId="1022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16196022" sldId="1022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16196022" sldId="1022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16196022" sldId="1022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16196022" sldId="1022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16196022" sldId="1022"/>
            <ac:spMk id="2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070012940" sldId="102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70012940" sldId="102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70012940" sldId="1023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70012940" sldId="1023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70012940" sldId="1023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70012940" sldId="1023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70012940" sldId="1023"/>
            <ac:spMk id="1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631313728" sldId="102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31313728" sldId="102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31313728" sldId="1024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31313728" sldId="1024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31313728" sldId="1024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31313728" sldId="1024"/>
            <ac:spMk id="2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411014" sldId="102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411014" sldId="102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411014" sldId="1025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411014" sldId="1025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411014" sldId="1025"/>
            <ac:spMk id="1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411014" sldId="1025"/>
            <ac:spMk id="2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15861084" sldId="102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15861084" sldId="102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15861084" sldId="1026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15861084" sldId="1026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15861084" sldId="1026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15861084" sldId="1026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15861084" sldId="1026"/>
            <ac:spMk id="1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15861084" sldId="1026"/>
            <ac:spMk id="2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15861084" sldId="1026"/>
            <ac:spMk id="2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15861084" sldId="1026"/>
            <ac:spMk id="2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15861084" sldId="1026"/>
            <ac:spMk id="2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632775604" sldId="102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32775604" sldId="102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32775604" sldId="1027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32775604" sldId="1027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32775604" sldId="1027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32775604" sldId="1027"/>
            <ac:spMk id="1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32775604" sldId="1027"/>
            <ac:spMk id="1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32775604" sldId="1027"/>
            <ac:spMk id="2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32775604" sldId="1027"/>
            <ac:spMk id="2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04144023" sldId="102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04144023" sldId="102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04144023" sldId="1029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04144023" sldId="1029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04144023" sldId="1029"/>
            <ac:spMk id="1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04144023" sldId="1029"/>
            <ac:spMk id="1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04144023" sldId="1029"/>
            <ac:spMk id="1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04144023" sldId="1029"/>
            <ac:spMk id="1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04144023" sldId="1029"/>
            <ac:spMk id="2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98610869" sldId="103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1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1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3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5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5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5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5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6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6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6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6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6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7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7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98610869" sldId="1030"/>
            <ac:spMk id="10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76726568" sldId="103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3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5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5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5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5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6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6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6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6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76726568" sldId="1031"/>
            <ac:spMk id="10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665713973" sldId="103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65713973" sldId="103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65713973" sldId="1032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65713973" sldId="1032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65713973" sldId="1032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65713973" sldId="1032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65713973" sldId="1032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65713973" sldId="1032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65713973" sldId="1032"/>
            <ac:spMk id="10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499211869" sldId="103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99211869" sldId="103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99211869" sldId="1033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99211869" sldId="1033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99211869" sldId="1033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99211869" sldId="1033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99211869" sldId="1033"/>
            <ac:spMk id="3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99211869" sldId="1033"/>
            <ac:spMk id="5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99211869" sldId="1033"/>
            <ac:spMk id="5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99211869" sldId="1033"/>
            <ac:spMk id="5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99211869" sldId="1033"/>
            <ac:spMk id="10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994695293" sldId="103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94695293" sldId="103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94695293" sldId="1034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94695293" sldId="1034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94695293" sldId="1034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94695293" sldId="1034"/>
            <ac:spMk id="3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94695293" sldId="1034"/>
            <ac:spMk id="5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94695293" sldId="1034"/>
            <ac:spMk id="5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94695293" sldId="1034"/>
            <ac:spMk id="10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73597883" sldId="103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3597883" sldId="103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3597883" sldId="1035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3597883" sldId="1035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3597883" sldId="1035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3597883" sldId="1035"/>
            <ac:spMk id="1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3597883" sldId="1035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3597883" sldId="1035"/>
            <ac:spMk id="3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3597883" sldId="1035"/>
            <ac:spMk id="5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3597883" sldId="1035"/>
            <ac:spMk id="5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3597883" sldId="1035"/>
            <ac:spMk id="10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97011841" sldId="103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97011841" sldId="103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97011841" sldId="1039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97011841" sldId="1039"/>
            <ac:spMk id="2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97011841" sldId="1039"/>
            <ac:spMk id="2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97011841" sldId="1039"/>
            <ac:spMk id="3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97011841" sldId="1039"/>
            <ac:spMk id="3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97011841" sldId="1039"/>
            <ac:spMk id="3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274353056" sldId="104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74353056" sldId="1040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300808368" sldId="104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00808368" sldId="1041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77528113" sldId="104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7528113" sldId="1042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015003972" sldId="104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15003972" sldId="1043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52834980" sldId="104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52834980" sldId="1047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65817022" sldId="105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5817022" sldId="1052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22650223" sldId="105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22650223" sldId="1053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81960256" sldId="105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81960256" sldId="105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81960256" sldId="1054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00915075" sldId="105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00915075" sldId="1055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624152440" sldId="107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24152440" sldId="107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24152440" sldId="1071"/>
            <ac:spMk id="3" creationId="{00000000-0000-0000-0000-000000000000}"/>
          </ac:spMkLst>
        </pc:spChg>
        <pc:graphicFrameChg chg="mod">
          <ac:chgData name="Hamlet Markarian" userId="4926d2b407f31d77" providerId="LiveId" clId="{1A634700-36B3-4455-A058-5071D9319E52}" dt="2020-05-19T23:29:02.826" v="2632"/>
          <ac:graphicFrameMkLst>
            <pc:docMk/>
            <pc:sldMk cId="2624152440" sldId="1071"/>
            <ac:graphicFrameMk id="6" creationId="{00000000-0000-0000-0000-000000000000}"/>
          </ac:graphicFrameMkLst>
        </pc:graphicFrame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83053255" sldId="107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83053255" sldId="1072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978786303" sldId="107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78786303" sldId="107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78786303" sldId="1073"/>
            <ac:spMk id="5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979978638" sldId="107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79978638" sldId="107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79978638" sldId="1074"/>
            <ac:spMk id="11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094198381" sldId="107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94198381" sldId="107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94198381" sldId="1075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94198381" sldId="1075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94198381" sldId="1075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541655899" sldId="107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41655899" sldId="1076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407413548" sldId="107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07413548" sldId="1077"/>
            <ac:spMk id="6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60986612" sldId="107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60986612" sldId="1078"/>
            <ac:spMk id="6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229221635" sldId="107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29221635" sldId="1079"/>
            <ac:spMk id="8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34450013" sldId="108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4450013" sldId="1080"/>
            <ac:spMk id="8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087180034" sldId="108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87180034" sldId="1084"/>
            <ac:spMk id="7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87180034" sldId="1084"/>
            <ac:spMk id="7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98812802" sldId="108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98812802" sldId="1085"/>
            <ac:spMk id="7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98812802" sldId="1085"/>
            <ac:spMk id="7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110987619" sldId="108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10987619" sldId="1086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44529723" sldId="108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44529723" sldId="1087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470980659" sldId="109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70980659" sldId="1099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798747618" sldId="110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98747618" sldId="1100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94743906" sldId="110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94743906" sldId="1101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018058863" sldId="110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18058863" sldId="1102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47131655" sldId="110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7131655" sldId="1103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2747478" sldId="110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2747478" sldId="1104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191846617" sldId="110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91846617" sldId="1105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619993189" sldId="110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19993189" sldId="1106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26817207" sldId="110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26817207" sldId="1107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95451083" sldId="110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95451083" sldId="1108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07408858" sldId="110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07408858" sldId="1109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096855665" sldId="111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96855665" sldId="1110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07634669" sldId="111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07634669" sldId="1111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29566501" sldId="111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29566501" sldId="1112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228929824" sldId="111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28929824" sldId="1113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73547516" sldId="111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73547516" sldId="1114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497802629" sldId="111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97802629" sldId="1115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625708021" sldId="111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25708021" sldId="1118"/>
            <ac:spMk id="1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25708021" sldId="1118"/>
            <ac:spMk id="1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622981180" sldId="112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22981180" sldId="1127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675384574" sldId="112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75384574" sldId="112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75384574" sldId="1128"/>
            <ac:spMk id="11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303073115" sldId="112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03073115" sldId="1129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842482686" sldId="113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42482686" sldId="113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42482686" sldId="1130"/>
            <ac:spMk id="11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013212162" sldId="113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13212162" sldId="1131"/>
            <ac:spMk id="6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730293721" sldId="113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30293721" sldId="1133"/>
            <ac:spMk id="6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09528849" sldId="113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9528849" sldId="113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9528849" sldId="1134"/>
            <ac:spMk id="3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38620547" sldId="113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38620547" sldId="1135"/>
            <ac:spMk id="114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38620547" sldId="1135"/>
            <ac:spMk id="114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006775344" sldId="113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06775344" sldId="1136"/>
            <ac:spMk id="819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06775344" sldId="1136"/>
            <ac:spMk id="819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60453846" sldId="113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60453846" sldId="1137"/>
            <ac:spMk id="923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60453846" sldId="1137"/>
            <ac:spMk id="9231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129579266" sldId="113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129579266" sldId="1138"/>
            <ac:spMk id="740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129579266" sldId="1138"/>
            <ac:spMk id="740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615972559" sldId="113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15972559" sldId="1139"/>
            <ac:spMk id="8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615972559" sldId="1139"/>
            <ac:spMk id="81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435988465" sldId="114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35988465" sldId="114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435988465" sldId="1140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717470572" sldId="114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17470572" sldId="114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17470572" sldId="1141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73957250" sldId="114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73957250" sldId="114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73957250" sldId="1142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241848518" sldId="114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241848518" sldId="114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241848518" sldId="1143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57567183" sldId="114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57567183" sldId="114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57567183" sldId="1144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966201296" sldId="114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66201296" sldId="114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66201296" sldId="1145"/>
            <ac:spMk id="3" creationId="{00000000-0000-0000-0000-000000000000}"/>
          </ac:spMkLst>
        </pc:spChg>
        <pc:graphicFrameChg chg="mod">
          <ac:chgData name="Hamlet Markarian" userId="4926d2b407f31d77" providerId="LiveId" clId="{1A634700-36B3-4455-A058-5071D9319E52}" dt="2020-05-19T23:29:02.826" v="2632"/>
          <ac:graphicFrameMkLst>
            <pc:docMk/>
            <pc:sldMk cId="1966201296" sldId="1145"/>
            <ac:graphicFrameMk id="6" creationId="{00000000-0000-0000-0000-000000000000}"/>
          </ac:graphicFrameMkLst>
        </pc:graphicFrame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132968560" sldId="114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32968560" sldId="114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32968560" sldId="1146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41264572" sldId="114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41264572" sldId="114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41264572" sldId="1147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90970061" sldId="114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90970061" sldId="1148"/>
            <ac:spMk id="7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90970061" sldId="1148"/>
            <ac:spMk id="8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546772259" sldId="114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46772259" sldId="114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46772259" sldId="1149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16565597" sldId="115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6565597" sldId="115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6565597" sldId="1150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108028790" sldId="117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08028790" sldId="1172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77084116" sldId="117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77084116" sldId="1173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901417138" sldId="117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01417138" sldId="117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901417138" sldId="1174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79855212" sldId="117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79855212" sldId="1176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667447176" sldId="117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67447176" sldId="1177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331908826" sldId="117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31908826" sldId="117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31908826" sldId="1178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413903607" sldId="118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13903607" sldId="118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13903607" sldId="1180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839313530" sldId="118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39313530" sldId="118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39313530" sldId="1181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878061421" sldId="118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78061421" sldId="1183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502347917" sldId="121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02347917" sldId="1215"/>
            <ac:spMk id="89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52492716" sldId="121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52492716" sldId="1216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52492716" sldId="1216"/>
            <ac:spMk id="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383901775" sldId="121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83901775" sldId="1219"/>
            <ac:spMk id="8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83901775" sldId="1219"/>
            <ac:spMk id="8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198599937" sldId="122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98599937" sldId="1223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23177873" sldId="122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23177873" sldId="1225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101686273" sldId="122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101686273" sldId="1227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205872661" sldId="122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05872661" sldId="1229"/>
            <ac:spMk id="1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735839382" sldId="123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35839382" sldId="1233"/>
            <ac:spMk id="89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90850266" sldId="123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0850266" sldId="1234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0850266" sldId="1234"/>
            <ac:spMk id="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454336975" sldId="123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54336975" sldId="1237"/>
            <ac:spMk id="8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54336975" sldId="1237"/>
            <ac:spMk id="8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323406256" sldId="124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323406256" sldId="1241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01365442" sldId="124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01365442" sldId="1243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72031383" sldId="124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72031383" sldId="1245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23590171" sldId="124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23590171" sldId="1247"/>
            <ac:spMk id="1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894490242" sldId="124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894490242" sldId="1249"/>
            <ac:spMk id="39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04227155" sldId="125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04227155" sldId="1250"/>
            <ac:spMk id="39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175975875" sldId="125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175975875" sldId="1252"/>
            <ac:spMk id="6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03322609" sldId="125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3322609" sldId="1253"/>
            <ac:spMk id="60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92160207" sldId="125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92160207" sldId="1254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31104865" sldId="125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31104865" sldId="1255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007174377" sldId="125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007174377" sldId="1256"/>
            <ac:spMk id="3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062858088" sldId="125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62858088" sldId="1257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61865576" sldId="125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61865576" sldId="1259"/>
            <ac:spMk id="3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6270818" sldId="126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6270818" sldId="1260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54048259" sldId="126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54048259" sldId="1263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98505339" sldId="126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98505339" sldId="1264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148790776" sldId="127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48790776" sldId="127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48790776" sldId="1272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604435873" sldId="127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04435873" sldId="1278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450353588" sldId="127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450353588" sldId="1279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599070991" sldId="128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99070991" sldId="128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599070991" sldId="1283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059985683" sldId="128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59985683" sldId="128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059985683" sldId="1284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822687743" sldId="128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22687743" sldId="1285"/>
            <ac:spMk id="1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22687743" sldId="1285"/>
            <ac:spMk id="1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719673475" sldId="128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19673475" sldId="1286"/>
            <ac:spMk id="1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719673475" sldId="1286"/>
            <ac:spMk id="1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714209049" sldId="128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14209049" sldId="1287"/>
            <ac:spMk id="1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714209049" sldId="1287"/>
            <ac:spMk id="1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183584940" sldId="128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83584940" sldId="1288"/>
            <ac:spMk id="1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83584940" sldId="1288"/>
            <ac:spMk id="1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29240813" sldId="128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29240813" sldId="128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29240813" sldId="1289"/>
            <ac:spMk id="1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58999199" sldId="129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58999199" sldId="129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58999199" sldId="1290"/>
            <ac:spMk id="17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15797907" sldId="129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15797907" sldId="1296"/>
            <ac:spMk id="2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602319236" sldId="129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02319236" sldId="1299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02319236" sldId="1299"/>
            <ac:spMk id="3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288867725" sldId="130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88867725" sldId="1303"/>
            <ac:spMk id="1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288867725" sldId="1303"/>
            <ac:spMk id="1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13774456" sldId="130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3774456" sldId="1304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13774456" sldId="1304"/>
            <ac:spMk id="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676185214" sldId="130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76185214" sldId="1306"/>
            <ac:spMk id="2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76185214" sldId="1306"/>
            <ac:spMk id="2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262817030" sldId="130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2817030" sldId="1307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262817030" sldId="1307"/>
            <ac:spMk id="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61872870" sldId="131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61872870" sldId="1313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61872870" sldId="1313"/>
            <ac:spMk id="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115305140" sldId="131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15305140" sldId="1314"/>
            <ac:spMk id="2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15305140" sldId="1314"/>
            <ac:spMk id="2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53435920" sldId="131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53435920" sldId="131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53435920" sldId="131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470520466" sldId="131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70520466" sldId="131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470520466" sldId="1316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830669425" sldId="131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30669425" sldId="131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830669425" sldId="1318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616315983" sldId="131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16315983" sldId="131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616315983" sldId="1319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28740876" sldId="132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8740876" sldId="1320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8740876" sldId="1320"/>
            <ac:spMk id="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799870458" sldId="132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799870458" sldId="1321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75559641" sldId="132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75559641" sldId="1322"/>
            <ac:spMk id="2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318438887" sldId="132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18438887" sldId="1323"/>
            <ac:spMk id="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586120904" sldId="132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86120904" sldId="1324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586120904" sldId="1324"/>
            <ac:spMk id="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649956441" sldId="132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49956441" sldId="1325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649956441" sldId="1325"/>
            <ac:spMk id="3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922230248" sldId="132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22230248" sldId="1327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922230248" sldId="1327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901685576" sldId="132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01685576" sldId="1328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901685576" sldId="1328"/>
            <ac:spMk id="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5738465" sldId="132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5738465" sldId="1329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5738465" sldId="1329"/>
            <ac:spMk id="5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251905945" sldId="133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251905945" sldId="1330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251905945" sldId="1330"/>
            <ac:spMk id="12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195601716" sldId="133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95601716" sldId="1331"/>
            <ac:spMk id="1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95601716" sldId="1331"/>
            <ac:spMk id="1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904041785" sldId="133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04041785" sldId="1332"/>
            <ac:spMk id="3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04041785" sldId="1332"/>
            <ac:spMk id="3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878306283" sldId="133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78306283" sldId="1333"/>
            <ac:spMk id="3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878306283" sldId="1333"/>
            <ac:spMk id="33" creationId="{00000000-0000-0000-0000-000000000000}"/>
          </ac:spMkLst>
        </pc:spChg>
      </pc:sldChg>
      <pc:sldChg chg="addSp delSp modSp mod modAnim">
        <pc:chgData name="Hamlet Markarian" userId="4926d2b407f31d77" providerId="LiveId" clId="{1A634700-36B3-4455-A058-5071D9319E52}" dt="2020-05-19T23:29:12.705" v="2633"/>
        <pc:sldMkLst>
          <pc:docMk/>
          <pc:sldMk cId="1488022321" sldId="1336"/>
        </pc:sldMkLst>
        <pc:spChg chg="mod ord">
          <ac:chgData name="Hamlet Markarian" userId="4926d2b407f31d77" providerId="LiveId" clId="{1A634700-36B3-4455-A058-5071D9319E52}" dt="2020-05-18T20:26:32.843" v="33" actId="167"/>
          <ac:spMkLst>
            <pc:docMk/>
            <pc:sldMk cId="1488022321" sldId="1336"/>
            <ac:spMk id="8" creationId="{A3D43B73-2B0A-4CDF-8104-3D3F930D4D40}"/>
          </ac:spMkLst>
        </pc:spChg>
        <pc:spChg chg="add mod">
          <ac:chgData name="Hamlet Markarian" userId="4926d2b407f31d77" providerId="LiveId" clId="{1A634700-36B3-4455-A058-5071D9319E52}" dt="2020-05-18T20:25:52.149" v="28" actId="20577"/>
          <ac:spMkLst>
            <pc:docMk/>
            <pc:sldMk cId="1488022321" sldId="1336"/>
            <ac:spMk id="11" creationId="{D2FA7A91-3D83-4C1A-A9EF-A08C25BF4D7D}"/>
          </ac:spMkLst>
        </pc:spChg>
        <pc:spChg chg="add mod ord">
          <ac:chgData name="Hamlet Markarian" userId="4926d2b407f31d77" providerId="LiveId" clId="{1A634700-36B3-4455-A058-5071D9319E52}" dt="2020-05-18T20:27:05.228" v="38" actId="207"/>
          <ac:spMkLst>
            <pc:docMk/>
            <pc:sldMk cId="1488022321" sldId="1336"/>
            <ac:spMk id="13" creationId="{CCFDABC3-D849-4AAD-B21E-F948F6CAD673}"/>
          </ac:spMkLst>
        </pc:spChg>
        <pc:spChg chg="mod">
          <ac:chgData name="Hamlet Markarian" userId="4926d2b407f31d77" providerId="LiveId" clId="{1A634700-36B3-4455-A058-5071D9319E52}" dt="2020-05-18T20:24:54.658" v="25" actId="1076"/>
          <ac:spMkLst>
            <pc:docMk/>
            <pc:sldMk cId="1488022321" sldId="1336"/>
            <ac:spMk id="14" creationId="{8C0A38DE-7E13-4312-9AFA-866AA71C4C95}"/>
          </ac:spMkLst>
        </pc:spChg>
        <pc:picChg chg="add del mod">
          <ac:chgData name="Hamlet Markarian" userId="4926d2b407f31d77" providerId="LiveId" clId="{1A634700-36B3-4455-A058-5071D9319E52}" dt="2020-05-18T20:24:25.570" v="19" actId="21"/>
          <ac:picMkLst>
            <pc:docMk/>
            <pc:sldMk cId="1488022321" sldId="1336"/>
            <ac:picMk id="2" creationId="{2D13EABB-B232-44D1-82E9-C3A8F469A617}"/>
          </ac:picMkLst>
        </pc:picChg>
        <pc:picChg chg="mod">
          <ac:chgData name="Hamlet Markarian" userId="4926d2b407f31d77" providerId="LiveId" clId="{1A634700-36B3-4455-A058-5071D9319E52}" dt="2020-05-18T20:26:13.180" v="29" actId="1076"/>
          <ac:picMkLst>
            <pc:docMk/>
            <pc:sldMk cId="1488022321" sldId="1336"/>
            <ac:picMk id="9" creationId="{C9545F2A-6B36-48F4-9F15-94670C727778}"/>
          </ac:picMkLst>
        </pc:picChg>
        <pc:picChg chg="del mod">
          <ac:chgData name="Hamlet Markarian" userId="4926d2b407f31d77" providerId="LiveId" clId="{1A634700-36B3-4455-A058-5071D9319E52}" dt="2020-05-18T20:24:27.002" v="20" actId="478"/>
          <ac:picMkLst>
            <pc:docMk/>
            <pc:sldMk cId="1488022321" sldId="1336"/>
            <ac:picMk id="10" creationId="{4D81A94D-9932-44C6-8B7D-EE36CA1DB8B4}"/>
          </ac:picMkLst>
        </pc:picChg>
        <pc:picChg chg="add mod">
          <ac:chgData name="Hamlet Markarian" userId="4926d2b407f31d77" providerId="LiveId" clId="{1A634700-36B3-4455-A058-5071D9319E52}" dt="2020-05-18T20:27:09.554" v="39" actId="207"/>
          <ac:picMkLst>
            <pc:docMk/>
            <pc:sldMk cId="1488022321" sldId="1336"/>
            <ac:picMk id="12" creationId="{80770548-3017-4073-8842-971A9AD35868}"/>
          </ac:picMkLst>
        </pc:pic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642746228" sldId="134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642746228" sldId="1347"/>
            <ac:spMk id="6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128745724" sldId="134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28745724" sldId="1348"/>
            <ac:spMk id="6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224248913" sldId="134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24248913" sldId="1349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224248913" sldId="1349"/>
            <ac:spMk id="8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83186525" sldId="135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3186525" sldId="1351"/>
            <ac:spMk id="3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216381460" sldId="135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216381460" sldId="1352"/>
            <ac:spMk id="3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840817922" sldId="135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40817922" sldId="135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840817922" sldId="1354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184823888" sldId="1355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84823888" sldId="1355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184823888" sldId="1355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21399217" sldId="1356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21399217" sldId="1356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21399217" sldId="1356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7960484" sldId="1357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960484" sldId="1357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7960484" sldId="1357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1397661756" sldId="1358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97661756" sldId="1358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1397661756" sldId="1358"/>
            <ac:spMk id="3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339868965" sldId="1359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1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1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1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3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5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5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5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5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6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6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6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6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6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7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7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339868965" sldId="1359"/>
            <ac:spMk id="10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937400270" sldId="1360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3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5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5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5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5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61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6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6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6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937400270" sldId="1360"/>
            <ac:spMk id="10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4012371606" sldId="1361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12371606" sldId="1361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12371606" sldId="1361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12371606" sldId="1361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12371606" sldId="1361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12371606" sldId="1361"/>
            <ac:spMk id="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12371606" sldId="1361"/>
            <ac:spMk id="7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12371606" sldId="1361"/>
            <ac:spMk id="38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4012371606" sldId="1361"/>
            <ac:spMk id="104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525218474" sldId="1362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25218474" sldId="1362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25218474" sldId="1362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25218474" sldId="1362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25218474" sldId="1362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525218474" sldId="1362"/>
            <ac:spMk id="2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2108277265" sldId="1363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08277265" sldId="1363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08277265" sldId="1363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08277265" sldId="1363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08277265" sldId="1363"/>
            <ac:spMk id="16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2108277265" sldId="1363"/>
            <ac:spMk id="26" creationId="{00000000-0000-0000-0000-000000000000}"/>
          </ac:spMkLst>
        </pc:spChg>
      </pc:sldChg>
      <pc:sldChg chg="modSp">
        <pc:chgData name="Hamlet Markarian" userId="4926d2b407f31d77" providerId="LiveId" clId="{1A634700-36B3-4455-A058-5071D9319E52}" dt="2020-05-19T23:29:02.826" v="2632"/>
        <pc:sldMkLst>
          <pc:docMk/>
          <pc:sldMk cId="3045595330" sldId="1364"/>
        </pc:sldMkLst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45595330" sldId="1364"/>
            <ac:spMk id="2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45595330" sldId="1364"/>
            <ac:spMk id="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45595330" sldId="1364"/>
            <ac:spMk id="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45595330" sldId="1364"/>
            <ac:spMk id="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45595330" sldId="1364"/>
            <ac:spMk id="10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45595330" sldId="1364"/>
            <ac:spMk id="19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45595330" sldId="1364"/>
            <ac:spMk id="23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45595330" sldId="1364"/>
            <ac:spMk id="24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45595330" sldId="1364"/>
            <ac:spMk id="25" creationId="{00000000-0000-0000-0000-000000000000}"/>
          </ac:spMkLst>
        </pc:spChg>
        <pc:spChg chg="mod">
          <ac:chgData name="Hamlet Markarian" userId="4926d2b407f31d77" providerId="LiveId" clId="{1A634700-36B3-4455-A058-5071D9319E52}" dt="2020-05-19T23:29:02.826" v="2632"/>
          <ac:spMkLst>
            <pc:docMk/>
            <pc:sldMk cId="3045595330" sldId="1364"/>
            <ac:spMk id="26" creationId="{00000000-0000-0000-0000-000000000000}"/>
          </ac:spMkLst>
        </pc:spChg>
      </pc:sldChg>
      <pc:sldChg chg="addSp delSp modSp mod modAnim">
        <pc:chgData name="Hamlet Markarian" userId="4926d2b407f31d77" providerId="LiveId" clId="{1A634700-36B3-4455-A058-5071D9319E52}" dt="2020-05-19T23:29:19.183" v="2634"/>
        <pc:sldMkLst>
          <pc:docMk/>
          <pc:sldMk cId="50890922" sldId="1437"/>
        </pc:sldMkLst>
        <pc:spChg chg="mod">
          <ac:chgData name="Hamlet Markarian" userId="4926d2b407f31d77" providerId="LiveId" clId="{1A634700-36B3-4455-A058-5071D9319E52}" dt="2020-05-18T21:25:13.689" v="380" actId="207"/>
          <ac:spMkLst>
            <pc:docMk/>
            <pc:sldMk cId="50890922" sldId="1437"/>
            <ac:spMk id="2" creationId="{04255A48-2E46-447F-98DA-0E287025F3FD}"/>
          </ac:spMkLst>
        </pc:spChg>
        <pc:spChg chg="add del mod">
          <ac:chgData name="Hamlet Markarian" userId="4926d2b407f31d77" providerId="LiveId" clId="{1A634700-36B3-4455-A058-5071D9319E52}" dt="2020-05-18T21:08:12.368" v="182" actId="478"/>
          <ac:spMkLst>
            <pc:docMk/>
            <pc:sldMk cId="50890922" sldId="1437"/>
            <ac:spMk id="4" creationId="{6B40A84D-2EE1-4716-A055-5014B56E1CF2}"/>
          </ac:spMkLst>
        </pc:spChg>
        <pc:spChg chg="add del mod ord">
          <ac:chgData name="Hamlet Markarian" userId="4926d2b407f31d77" providerId="LiveId" clId="{1A634700-36B3-4455-A058-5071D9319E52}" dt="2020-05-19T21:05:40.332" v="1965" actId="478"/>
          <ac:spMkLst>
            <pc:docMk/>
            <pc:sldMk cId="50890922" sldId="1437"/>
            <ac:spMk id="6" creationId="{BE77A14E-FBC0-4CC7-A4C6-E3942CF45EED}"/>
          </ac:spMkLst>
        </pc:spChg>
        <pc:spChg chg="del">
          <ac:chgData name="Hamlet Markarian" userId="4926d2b407f31d77" providerId="LiveId" clId="{1A634700-36B3-4455-A058-5071D9319E52}" dt="2020-05-18T20:27:54.035" v="42" actId="478"/>
          <ac:spMkLst>
            <pc:docMk/>
            <pc:sldMk cId="50890922" sldId="1437"/>
            <ac:spMk id="11" creationId="{6343BB1C-4EB0-43FC-B3C9-557E96B788BD}"/>
          </ac:spMkLst>
        </pc:spChg>
        <pc:spChg chg="del">
          <ac:chgData name="Hamlet Markarian" userId="4926d2b407f31d77" providerId="LiveId" clId="{1A634700-36B3-4455-A058-5071D9319E52}" dt="2020-05-18T20:27:54.035" v="42" actId="478"/>
          <ac:spMkLst>
            <pc:docMk/>
            <pc:sldMk cId="50890922" sldId="1437"/>
            <ac:spMk id="12" creationId="{812B5A58-4D9D-455B-A237-30FD38DA9D08}"/>
          </ac:spMkLst>
        </pc:spChg>
        <pc:spChg chg="del">
          <ac:chgData name="Hamlet Markarian" userId="4926d2b407f31d77" providerId="LiveId" clId="{1A634700-36B3-4455-A058-5071D9319E52}" dt="2020-05-18T20:27:55.874" v="43" actId="478"/>
          <ac:spMkLst>
            <pc:docMk/>
            <pc:sldMk cId="50890922" sldId="1437"/>
            <ac:spMk id="13" creationId="{45E55A27-B275-4572-8F9E-D77B5EC43F08}"/>
          </ac:spMkLst>
        </pc:spChg>
        <pc:spChg chg="del">
          <ac:chgData name="Hamlet Markarian" userId="4926d2b407f31d77" providerId="LiveId" clId="{1A634700-36B3-4455-A058-5071D9319E52}" dt="2020-05-18T20:27:54.035" v="42" actId="478"/>
          <ac:spMkLst>
            <pc:docMk/>
            <pc:sldMk cId="50890922" sldId="1437"/>
            <ac:spMk id="15" creationId="{D77026EF-191A-4313-9703-72FC75F1C006}"/>
          </ac:spMkLst>
        </pc:spChg>
        <pc:spChg chg="mod">
          <ac:chgData name="Hamlet Markarian" userId="4926d2b407f31d77" providerId="LiveId" clId="{1A634700-36B3-4455-A058-5071D9319E52}" dt="2020-05-18T20:36:07.488" v="151" actId="207"/>
          <ac:spMkLst>
            <pc:docMk/>
            <pc:sldMk cId="50890922" sldId="1437"/>
            <ac:spMk id="16" creationId="{51A55428-D23F-4777-96FE-D91E0B26310D}"/>
          </ac:spMkLst>
        </pc:spChg>
        <pc:spChg chg="mod ord">
          <ac:chgData name="Hamlet Markarian" userId="4926d2b407f31d77" providerId="LiveId" clId="{1A634700-36B3-4455-A058-5071D9319E52}" dt="2020-05-19T21:16:54.039" v="1984" actId="167"/>
          <ac:spMkLst>
            <pc:docMk/>
            <pc:sldMk cId="50890922" sldId="1437"/>
            <ac:spMk id="19" creationId="{42101231-1855-46EE-A3D9-B84E75ACB56A}"/>
          </ac:spMkLst>
        </pc:spChg>
        <pc:spChg chg="del">
          <ac:chgData name="Hamlet Markarian" userId="4926d2b407f31d77" providerId="LiveId" clId="{1A634700-36B3-4455-A058-5071D9319E52}" dt="2020-05-18T20:27:54.035" v="42" actId="478"/>
          <ac:spMkLst>
            <pc:docMk/>
            <pc:sldMk cId="50890922" sldId="1437"/>
            <ac:spMk id="20" creationId="{01E08E54-8433-48E9-B5E5-A623D973A671}"/>
          </ac:spMkLst>
        </pc:spChg>
        <pc:spChg chg="del mod">
          <ac:chgData name="Hamlet Markarian" userId="4926d2b407f31d77" providerId="LiveId" clId="{1A634700-36B3-4455-A058-5071D9319E52}" dt="2020-05-18T20:35:02.329" v="141" actId="478"/>
          <ac:spMkLst>
            <pc:docMk/>
            <pc:sldMk cId="50890922" sldId="1437"/>
            <ac:spMk id="21" creationId="{86FE23C9-8284-40E2-936B-7189587046D3}"/>
          </ac:spMkLst>
        </pc:spChg>
        <pc:spChg chg="add mod ord">
          <ac:chgData name="Hamlet Markarian" userId="4926d2b407f31d77" providerId="LiveId" clId="{1A634700-36B3-4455-A058-5071D9319E52}" dt="2020-05-19T21:38:31.071" v="2029" actId="14100"/>
          <ac:spMkLst>
            <pc:docMk/>
            <pc:sldMk cId="50890922" sldId="1437"/>
            <ac:spMk id="22" creationId="{1FE29054-FC6D-4816-9EDB-F13B68831210}"/>
          </ac:spMkLst>
        </pc:spChg>
        <pc:spChg chg="del mod topLvl">
          <ac:chgData name="Hamlet Markarian" userId="4926d2b407f31d77" providerId="LiveId" clId="{1A634700-36B3-4455-A058-5071D9319E52}" dt="2020-05-18T21:11:53.880" v="252" actId="478"/>
          <ac:spMkLst>
            <pc:docMk/>
            <pc:sldMk cId="50890922" sldId="1437"/>
            <ac:spMk id="23" creationId="{8D04AB9D-2C39-40A3-B47A-5A1503F4BE9A}"/>
          </ac:spMkLst>
        </pc:spChg>
        <pc:spChg chg="mod topLvl">
          <ac:chgData name="Hamlet Markarian" userId="4926d2b407f31d77" providerId="LiveId" clId="{1A634700-36B3-4455-A058-5071D9319E52}" dt="2020-05-19T21:17:09.252" v="1986" actId="207"/>
          <ac:spMkLst>
            <pc:docMk/>
            <pc:sldMk cId="50890922" sldId="1437"/>
            <ac:spMk id="24" creationId="{8BA42257-548D-49A6-B75D-A04DF37F5654}"/>
          </ac:spMkLst>
        </pc:spChg>
        <pc:spChg chg="del mod topLvl">
          <ac:chgData name="Hamlet Markarian" userId="4926d2b407f31d77" providerId="LiveId" clId="{1A634700-36B3-4455-A058-5071D9319E52}" dt="2020-05-18T20:30:13.498" v="65" actId="478"/>
          <ac:spMkLst>
            <pc:docMk/>
            <pc:sldMk cId="50890922" sldId="1437"/>
            <ac:spMk id="25" creationId="{A295E4B9-E46A-40ED-B0A4-5E6C22BFFB64}"/>
          </ac:spMkLst>
        </pc:spChg>
        <pc:spChg chg="add mod topLvl">
          <ac:chgData name="Hamlet Markarian" userId="4926d2b407f31d77" providerId="LiveId" clId="{1A634700-36B3-4455-A058-5071D9319E52}" dt="2020-05-19T21:17:14.908" v="1987" actId="207"/>
          <ac:spMkLst>
            <pc:docMk/>
            <pc:sldMk cId="50890922" sldId="1437"/>
            <ac:spMk id="26" creationId="{D2238873-2E0D-4F14-9115-C2F57CFD9522}"/>
          </ac:spMkLst>
        </pc:spChg>
        <pc:spChg chg="add mod topLvl">
          <ac:chgData name="Hamlet Markarian" userId="4926d2b407f31d77" providerId="LiveId" clId="{1A634700-36B3-4455-A058-5071D9319E52}" dt="2020-05-19T21:17:14.908" v="1987" actId="207"/>
          <ac:spMkLst>
            <pc:docMk/>
            <pc:sldMk cId="50890922" sldId="1437"/>
            <ac:spMk id="27" creationId="{6481EFDA-28B7-4305-8680-E4E722DE8EEB}"/>
          </ac:spMkLst>
        </pc:spChg>
        <pc:spChg chg="add mod topLvl">
          <ac:chgData name="Hamlet Markarian" userId="4926d2b407f31d77" providerId="LiveId" clId="{1A634700-36B3-4455-A058-5071D9319E52}" dt="2020-05-19T21:17:09.252" v="1986" actId="207"/>
          <ac:spMkLst>
            <pc:docMk/>
            <pc:sldMk cId="50890922" sldId="1437"/>
            <ac:spMk id="28" creationId="{50A81427-A647-4BF4-B062-5CD4448A67C6}"/>
          </ac:spMkLst>
        </pc:spChg>
        <pc:spChg chg="add mod topLvl">
          <ac:chgData name="Hamlet Markarian" userId="4926d2b407f31d77" providerId="LiveId" clId="{1A634700-36B3-4455-A058-5071D9319E52}" dt="2020-05-19T21:17:14.908" v="1987" actId="207"/>
          <ac:spMkLst>
            <pc:docMk/>
            <pc:sldMk cId="50890922" sldId="1437"/>
            <ac:spMk id="29" creationId="{F6173408-3E42-41AE-885E-ECB4F7CEBA36}"/>
          </ac:spMkLst>
        </pc:spChg>
        <pc:spChg chg="add mod topLvl">
          <ac:chgData name="Hamlet Markarian" userId="4926d2b407f31d77" providerId="LiveId" clId="{1A634700-36B3-4455-A058-5071D9319E52}" dt="2020-05-19T21:17:09.252" v="1986" actId="207"/>
          <ac:spMkLst>
            <pc:docMk/>
            <pc:sldMk cId="50890922" sldId="1437"/>
            <ac:spMk id="31" creationId="{E6F7B3ED-9ADD-4466-9BFF-369F28D00F2E}"/>
          </ac:spMkLst>
        </pc:spChg>
        <pc:spChg chg="add mod">
          <ac:chgData name="Hamlet Markarian" userId="4926d2b407f31d77" providerId="LiveId" clId="{1A634700-36B3-4455-A058-5071D9319E52}" dt="2020-05-19T21:41:24.177" v="2071" actId="1036"/>
          <ac:spMkLst>
            <pc:docMk/>
            <pc:sldMk cId="50890922" sldId="1437"/>
            <ac:spMk id="32" creationId="{FC1CB5A7-83DF-4009-9286-12948937EADC}"/>
          </ac:spMkLst>
        </pc:spChg>
        <pc:spChg chg="add mod">
          <ac:chgData name="Hamlet Markarian" userId="4926d2b407f31d77" providerId="LiveId" clId="{1A634700-36B3-4455-A058-5071D9319E52}" dt="2020-05-19T21:41:24.177" v="2071" actId="1036"/>
          <ac:spMkLst>
            <pc:docMk/>
            <pc:sldMk cId="50890922" sldId="1437"/>
            <ac:spMk id="33" creationId="{77F1788B-4896-455E-95E2-26098FAD32C1}"/>
          </ac:spMkLst>
        </pc:spChg>
        <pc:spChg chg="add mod">
          <ac:chgData name="Hamlet Markarian" userId="4926d2b407f31d77" providerId="LiveId" clId="{1A634700-36B3-4455-A058-5071D9319E52}" dt="2020-05-19T21:41:24.177" v="2071" actId="1036"/>
          <ac:spMkLst>
            <pc:docMk/>
            <pc:sldMk cId="50890922" sldId="1437"/>
            <ac:spMk id="34" creationId="{33B43269-653E-49EF-B9C0-F546D1EF0415}"/>
          </ac:spMkLst>
        </pc:spChg>
        <pc:spChg chg="add mod">
          <ac:chgData name="Hamlet Markarian" userId="4926d2b407f31d77" providerId="LiveId" clId="{1A634700-36B3-4455-A058-5071D9319E52}" dt="2020-05-19T21:39:52.954" v="2049" actId="1035"/>
          <ac:spMkLst>
            <pc:docMk/>
            <pc:sldMk cId="50890922" sldId="1437"/>
            <ac:spMk id="36" creationId="{82DCCC3B-1423-47EB-8BDB-C9566EB4324A}"/>
          </ac:spMkLst>
        </pc:spChg>
        <pc:spChg chg="add mod">
          <ac:chgData name="Hamlet Markarian" userId="4926d2b407f31d77" providerId="LiveId" clId="{1A634700-36B3-4455-A058-5071D9319E52}" dt="2020-05-18T20:36:18.946" v="154" actId="571"/>
          <ac:spMkLst>
            <pc:docMk/>
            <pc:sldMk cId="50890922" sldId="1437"/>
            <ac:spMk id="37" creationId="{E6B68F9A-B025-4DC9-B9A2-2F49D9F8E258}"/>
          </ac:spMkLst>
        </pc:spChg>
        <pc:spChg chg="add mod">
          <ac:chgData name="Hamlet Markarian" userId="4926d2b407f31d77" providerId="LiveId" clId="{1A634700-36B3-4455-A058-5071D9319E52}" dt="2020-05-18T20:36:18.946" v="154" actId="571"/>
          <ac:spMkLst>
            <pc:docMk/>
            <pc:sldMk cId="50890922" sldId="1437"/>
            <ac:spMk id="38" creationId="{D443000D-2A77-4E51-BDE4-619A0D4932FB}"/>
          </ac:spMkLst>
        </pc:spChg>
        <pc:spChg chg="add mod">
          <ac:chgData name="Hamlet Markarian" userId="4926d2b407f31d77" providerId="LiveId" clId="{1A634700-36B3-4455-A058-5071D9319E52}" dt="2020-05-19T21:40:09.705" v="2058" actId="1037"/>
          <ac:spMkLst>
            <pc:docMk/>
            <pc:sldMk cId="50890922" sldId="1437"/>
            <ac:spMk id="39" creationId="{7B871456-CA09-4B6E-AAFA-A51D1DE4DB71}"/>
          </ac:spMkLst>
        </pc:spChg>
        <pc:spChg chg="add mod">
          <ac:chgData name="Hamlet Markarian" userId="4926d2b407f31d77" providerId="LiveId" clId="{1A634700-36B3-4455-A058-5071D9319E52}" dt="2020-05-19T21:39:52.954" v="2049" actId="1035"/>
          <ac:spMkLst>
            <pc:docMk/>
            <pc:sldMk cId="50890922" sldId="1437"/>
            <ac:spMk id="40" creationId="{9D1A42E9-4ACD-4310-80F0-2A92D52E097D}"/>
          </ac:spMkLst>
        </pc:spChg>
        <pc:spChg chg="add del mod">
          <ac:chgData name="Hamlet Markarian" userId="4926d2b407f31d77" providerId="LiveId" clId="{1A634700-36B3-4455-A058-5071D9319E52}" dt="2020-05-18T21:21:31.143" v="353" actId="478"/>
          <ac:spMkLst>
            <pc:docMk/>
            <pc:sldMk cId="50890922" sldId="1437"/>
            <ac:spMk id="41" creationId="{D740DC02-D8D2-421D-8C7C-3203A0D3E8B0}"/>
          </ac:spMkLst>
        </pc:spChg>
        <pc:spChg chg="add del mod">
          <ac:chgData name="Hamlet Markarian" userId="4926d2b407f31d77" providerId="LiveId" clId="{1A634700-36B3-4455-A058-5071D9319E52}" dt="2020-05-18T21:21:31.143" v="353" actId="478"/>
          <ac:spMkLst>
            <pc:docMk/>
            <pc:sldMk cId="50890922" sldId="1437"/>
            <ac:spMk id="42" creationId="{DE59ECD7-1104-4F90-BFE9-4FBD1CF444CA}"/>
          </ac:spMkLst>
        </pc:spChg>
        <pc:spChg chg="add del mod">
          <ac:chgData name="Hamlet Markarian" userId="4926d2b407f31d77" providerId="LiveId" clId="{1A634700-36B3-4455-A058-5071D9319E52}" dt="2020-05-18T21:21:31.143" v="353" actId="478"/>
          <ac:spMkLst>
            <pc:docMk/>
            <pc:sldMk cId="50890922" sldId="1437"/>
            <ac:spMk id="43" creationId="{A38F08FE-9F62-4FAF-960C-35658CC8D4F5}"/>
          </ac:spMkLst>
        </pc:spChg>
        <pc:spChg chg="add del mod">
          <ac:chgData name="Hamlet Markarian" userId="4926d2b407f31d77" providerId="LiveId" clId="{1A634700-36B3-4455-A058-5071D9319E52}" dt="2020-05-18T21:21:31.143" v="353" actId="478"/>
          <ac:spMkLst>
            <pc:docMk/>
            <pc:sldMk cId="50890922" sldId="1437"/>
            <ac:spMk id="44" creationId="{70D5C220-8488-4098-A50E-9AD8338506F5}"/>
          </ac:spMkLst>
        </pc:spChg>
        <pc:spChg chg="add del mod ord">
          <ac:chgData name="Hamlet Markarian" userId="4926d2b407f31d77" providerId="LiveId" clId="{1A634700-36B3-4455-A058-5071D9319E52}" dt="2020-05-19T21:05:41.138" v="1966" actId="478"/>
          <ac:spMkLst>
            <pc:docMk/>
            <pc:sldMk cId="50890922" sldId="1437"/>
            <ac:spMk id="46" creationId="{02FAA038-2E44-4B0A-94BD-FBCF885A987E}"/>
          </ac:spMkLst>
        </pc:spChg>
        <pc:spChg chg="add del mod ord">
          <ac:chgData name="Hamlet Markarian" userId="4926d2b407f31d77" providerId="LiveId" clId="{1A634700-36B3-4455-A058-5071D9319E52}" dt="2020-05-19T21:05:41.787" v="1967" actId="478"/>
          <ac:spMkLst>
            <pc:docMk/>
            <pc:sldMk cId="50890922" sldId="1437"/>
            <ac:spMk id="47" creationId="{6985CFE2-C3E6-4F39-BEDF-E89CE66FC2C7}"/>
          </ac:spMkLst>
        </pc:spChg>
        <pc:spChg chg="add mod">
          <ac:chgData name="Hamlet Markarian" userId="4926d2b407f31d77" providerId="LiveId" clId="{1A634700-36B3-4455-A058-5071D9319E52}" dt="2020-05-19T21:39:58.329" v="2052" actId="1035"/>
          <ac:spMkLst>
            <pc:docMk/>
            <pc:sldMk cId="50890922" sldId="1437"/>
            <ac:spMk id="48" creationId="{79A1E62C-EF7C-4ECF-AD2C-916799C3BCC4}"/>
          </ac:spMkLst>
        </pc:spChg>
        <pc:spChg chg="add del mod">
          <ac:chgData name="Hamlet Markarian" userId="4926d2b407f31d77" providerId="LiveId" clId="{1A634700-36B3-4455-A058-5071D9319E52}" dt="2020-05-18T21:16:55.072" v="314" actId="478"/>
          <ac:spMkLst>
            <pc:docMk/>
            <pc:sldMk cId="50890922" sldId="1437"/>
            <ac:spMk id="49" creationId="{2880E026-3DC3-48BC-BED7-DE90E8C81A18}"/>
          </ac:spMkLst>
        </pc:spChg>
        <pc:spChg chg="add del mod">
          <ac:chgData name="Hamlet Markarian" userId="4926d2b407f31d77" providerId="LiveId" clId="{1A634700-36B3-4455-A058-5071D9319E52}" dt="2020-05-18T21:16:56.920" v="315" actId="478"/>
          <ac:spMkLst>
            <pc:docMk/>
            <pc:sldMk cId="50890922" sldId="1437"/>
            <ac:spMk id="50" creationId="{C76FE18F-0CD0-4EC9-8FBB-6535DAF4FCF0}"/>
          </ac:spMkLst>
        </pc:spChg>
        <pc:spChg chg="add del mod">
          <ac:chgData name="Hamlet Markarian" userId="4926d2b407f31d77" providerId="LiveId" clId="{1A634700-36B3-4455-A058-5071D9319E52}" dt="2020-05-18T21:16:55.072" v="314" actId="478"/>
          <ac:spMkLst>
            <pc:docMk/>
            <pc:sldMk cId="50890922" sldId="1437"/>
            <ac:spMk id="51" creationId="{49957316-84DC-4874-87BE-060FD6F2E28A}"/>
          </ac:spMkLst>
        </pc:spChg>
        <pc:spChg chg="add mod">
          <ac:chgData name="Hamlet Markarian" userId="4926d2b407f31d77" providerId="LiveId" clId="{1A634700-36B3-4455-A058-5071D9319E52}" dt="2020-05-19T21:40:09.705" v="2058" actId="1037"/>
          <ac:spMkLst>
            <pc:docMk/>
            <pc:sldMk cId="50890922" sldId="1437"/>
            <ac:spMk id="52" creationId="{B58B67B6-24A9-4979-96FA-469150B1A91E}"/>
          </ac:spMkLst>
        </pc:spChg>
        <pc:spChg chg="add mod">
          <ac:chgData name="Hamlet Markarian" userId="4926d2b407f31d77" providerId="LiveId" clId="{1A634700-36B3-4455-A058-5071D9319E52}" dt="2020-05-19T21:39:58.329" v="2052" actId="1035"/>
          <ac:spMkLst>
            <pc:docMk/>
            <pc:sldMk cId="50890922" sldId="1437"/>
            <ac:spMk id="53" creationId="{3F3D2FDD-2B8F-40C0-A7FF-65B1F6392D8B}"/>
          </ac:spMkLst>
        </pc:spChg>
        <pc:spChg chg="add del mod">
          <ac:chgData name="Hamlet Markarian" userId="4926d2b407f31d77" providerId="LiveId" clId="{1A634700-36B3-4455-A058-5071D9319E52}" dt="2020-05-18T21:24:27.128" v="372" actId="478"/>
          <ac:spMkLst>
            <pc:docMk/>
            <pc:sldMk cId="50890922" sldId="1437"/>
            <ac:spMk id="54" creationId="{AD666D3F-5787-4468-AA55-A6847CF727B6}"/>
          </ac:spMkLst>
        </pc:spChg>
        <pc:grpChg chg="add del mod">
          <ac:chgData name="Hamlet Markarian" userId="4926d2b407f31d77" providerId="LiveId" clId="{1A634700-36B3-4455-A058-5071D9319E52}" dt="2020-05-18T21:11:50.639" v="250" actId="165"/>
          <ac:grpSpMkLst>
            <pc:docMk/>
            <pc:sldMk cId="50890922" sldId="1437"/>
            <ac:grpSpMk id="3" creationId="{1933084B-3B67-4669-9B72-A252BF54AD23}"/>
          </ac:grpSpMkLst>
        </pc:grpChg>
        <pc:grpChg chg="add del mod">
          <ac:chgData name="Hamlet Markarian" userId="4926d2b407f31d77" providerId="LiveId" clId="{1A634700-36B3-4455-A058-5071D9319E52}" dt="2020-05-18T21:15:21.159" v="290" actId="165"/>
          <ac:grpSpMkLst>
            <pc:docMk/>
            <pc:sldMk cId="50890922" sldId="1437"/>
            <ac:grpSpMk id="7" creationId="{8DBD1656-7487-4325-8EBC-DAEDC52A2F71}"/>
          </ac:grpSpMkLst>
        </pc:grpChg>
        <pc:grpChg chg="add del mod">
          <ac:chgData name="Hamlet Markarian" userId="4926d2b407f31d77" providerId="LiveId" clId="{1A634700-36B3-4455-A058-5071D9319E52}" dt="2020-05-18T21:23:16.686" v="363" actId="165"/>
          <ac:grpSpMkLst>
            <pc:docMk/>
            <pc:sldMk cId="50890922" sldId="1437"/>
            <ac:grpSpMk id="9" creationId="{475B1041-D250-485A-B4AD-0B71B5EA1291}"/>
          </ac:grpSpMkLst>
        </pc:grpChg>
        <pc:grpChg chg="add del mod">
          <ac:chgData name="Hamlet Markarian" userId="4926d2b407f31d77" providerId="LiveId" clId="{1A634700-36B3-4455-A058-5071D9319E52}" dt="2020-05-18T21:23:16.686" v="363" actId="165"/>
          <ac:grpSpMkLst>
            <pc:docMk/>
            <pc:sldMk cId="50890922" sldId="1437"/>
            <ac:grpSpMk id="10" creationId="{AD9EB4AE-9C95-493B-BE2C-04B0BDA04999}"/>
          </ac:grpSpMkLst>
        </pc:grpChg>
        <pc:grpChg chg="add del mod">
          <ac:chgData name="Hamlet Markarian" userId="4926d2b407f31d77" providerId="LiveId" clId="{1A634700-36B3-4455-A058-5071D9319E52}" dt="2020-05-18T21:23:16.686" v="363" actId="165"/>
          <ac:grpSpMkLst>
            <pc:docMk/>
            <pc:sldMk cId="50890922" sldId="1437"/>
            <ac:grpSpMk id="17" creationId="{F6322352-1C60-4062-B62B-C6967F8A6390}"/>
          </ac:grpSpMkLst>
        </pc:grpChg>
        <pc:grpChg chg="add mod">
          <ac:chgData name="Hamlet Markarian" userId="4926d2b407f31d77" providerId="LiveId" clId="{1A634700-36B3-4455-A058-5071D9319E52}" dt="2020-05-19T21:38:27.002" v="2028" actId="1076"/>
          <ac:grpSpMkLst>
            <pc:docMk/>
            <pc:sldMk cId="50890922" sldId="1437"/>
            <ac:grpSpMk id="18" creationId="{AFE1650E-44DD-4FF8-90D9-9974863711B6}"/>
          </ac:grpSpMkLst>
        </pc:grpChg>
        <pc:grpChg chg="del mod">
          <ac:chgData name="Hamlet Markarian" userId="4926d2b407f31d77" providerId="LiveId" clId="{1A634700-36B3-4455-A058-5071D9319E52}" dt="2020-05-18T20:29:16.794" v="54" actId="165"/>
          <ac:grpSpMkLst>
            <pc:docMk/>
            <pc:sldMk cId="50890922" sldId="1437"/>
            <ac:grpSpMk id="22" creationId="{D6665F23-9A35-48A1-BE65-EA31F6291691}"/>
          </ac:grpSpMkLst>
        </pc:grpChg>
        <pc:grpChg chg="del">
          <ac:chgData name="Hamlet Markarian" userId="4926d2b407f31d77" providerId="LiveId" clId="{1A634700-36B3-4455-A058-5071D9319E52}" dt="2020-05-18T20:28:56.410" v="48" actId="478"/>
          <ac:grpSpMkLst>
            <pc:docMk/>
            <pc:sldMk cId="50890922" sldId="1437"/>
            <ac:grpSpMk id="32" creationId="{10149304-7869-416E-8B56-8465E6774193}"/>
          </ac:grpSpMkLst>
        </pc:grpChg>
        <pc:graphicFrameChg chg="del">
          <ac:chgData name="Hamlet Markarian" userId="4926d2b407f31d77" providerId="LiveId" clId="{1A634700-36B3-4455-A058-5071D9319E52}" dt="2020-05-18T20:27:51.112" v="41" actId="478"/>
          <ac:graphicFrameMkLst>
            <pc:docMk/>
            <pc:sldMk cId="50890922" sldId="1437"/>
            <ac:graphicFrameMk id="8" creationId="{67A3F647-3BD3-4E2A-B2A2-6263435AAF75}"/>
          </ac:graphicFrameMkLst>
        </pc:graphicFrameChg>
        <pc:graphicFrameChg chg="del">
          <ac:chgData name="Hamlet Markarian" userId="4926d2b407f31d77" providerId="LiveId" clId="{1A634700-36B3-4455-A058-5071D9319E52}" dt="2020-05-18T20:27:51.112" v="41" actId="478"/>
          <ac:graphicFrameMkLst>
            <pc:docMk/>
            <pc:sldMk cId="50890922" sldId="1437"/>
            <ac:graphicFrameMk id="14" creationId="{004096B8-AC4F-41E1-8A72-12C284464374}"/>
          </ac:graphicFrameMkLst>
        </pc:graphicFrameChg>
        <pc:picChg chg="add del mod">
          <ac:chgData name="Hamlet Markarian" userId="4926d2b407f31d77" providerId="LiveId" clId="{1A634700-36B3-4455-A058-5071D9319E52}" dt="2020-05-18T21:08:49.400" v="187" actId="478"/>
          <ac:picMkLst>
            <pc:docMk/>
            <pc:sldMk cId="50890922" sldId="1437"/>
            <ac:picMk id="5" creationId="{257D8954-6E82-4729-AE0D-7377B4FA9EE7}"/>
          </ac:picMkLst>
        </pc:picChg>
        <pc:picChg chg="mod">
          <ac:chgData name="Hamlet Markarian" userId="4926d2b407f31d77" providerId="LiveId" clId="{1A634700-36B3-4455-A058-5071D9319E52}" dt="2020-05-18T21:25:17.295" v="381" actId="207"/>
          <ac:picMkLst>
            <pc:docMk/>
            <pc:sldMk cId="50890922" sldId="1437"/>
            <ac:picMk id="30" creationId="{34D0E67C-D226-4DF5-9D1B-EAB51874B8F3}"/>
          </ac:picMkLst>
        </pc:picChg>
        <pc:picChg chg="add del mod">
          <ac:chgData name="Hamlet Markarian" userId="4926d2b407f31d77" providerId="LiveId" clId="{1A634700-36B3-4455-A058-5071D9319E52}" dt="2020-05-18T21:08:46.640" v="186" actId="478"/>
          <ac:picMkLst>
            <pc:docMk/>
            <pc:sldMk cId="50890922" sldId="1437"/>
            <ac:picMk id="45" creationId="{FE69D66F-43EA-4666-B095-6B3480A54C93}"/>
          </ac:picMkLst>
        </pc:picChg>
        <pc:cxnChg chg="add del mod">
          <ac:chgData name="Hamlet Markarian" userId="4926d2b407f31d77" providerId="LiveId" clId="{1A634700-36B3-4455-A058-5071D9319E52}" dt="2020-05-19T21:37:46.369" v="2022" actId="478"/>
          <ac:cxnSpMkLst>
            <pc:docMk/>
            <pc:sldMk cId="50890922" sldId="1437"/>
            <ac:cxnSpMk id="4" creationId="{F8E832BC-27C8-4BEE-9995-FCF760A6377C}"/>
          </ac:cxnSpMkLst>
        </pc:cxnChg>
        <pc:cxnChg chg="add del mod">
          <ac:chgData name="Hamlet Markarian" userId="4926d2b407f31d77" providerId="LiveId" clId="{1A634700-36B3-4455-A058-5071D9319E52}" dt="2020-05-19T21:37:45.041" v="2021" actId="478"/>
          <ac:cxnSpMkLst>
            <pc:docMk/>
            <pc:sldMk cId="50890922" sldId="1437"/>
            <ac:cxnSpMk id="25" creationId="{41478D62-6DC9-4378-A811-38FC31561386}"/>
          </ac:cxnSpMkLst>
        </pc:cxnChg>
      </pc:sldChg>
      <pc:sldChg chg="addSp delSp modSp mod delAnim modAnim">
        <pc:chgData name="Hamlet Markarian" userId="4926d2b407f31d77" providerId="LiveId" clId="{1A634700-36B3-4455-A058-5071D9319E52}" dt="2020-05-19T22:05:20.584" v="2090" actId="1036"/>
        <pc:sldMkLst>
          <pc:docMk/>
          <pc:sldMk cId="2377245670" sldId="1458"/>
        </pc:sldMkLst>
        <pc:spChg chg="del">
          <ac:chgData name="Hamlet Markarian" userId="4926d2b407f31d77" providerId="LiveId" clId="{1A634700-36B3-4455-A058-5071D9319E52}" dt="2020-05-18T21:27:12.343" v="392" actId="478"/>
          <ac:spMkLst>
            <pc:docMk/>
            <pc:sldMk cId="2377245670" sldId="1458"/>
            <ac:spMk id="2" creationId="{04255A48-2E46-447F-98DA-0E287025F3FD}"/>
          </ac:spMkLst>
        </pc:spChg>
        <pc:spChg chg="add del mod">
          <ac:chgData name="Hamlet Markarian" userId="4926d2b407f31d77" providerId="LiveId" clId="{1A634700-36B3-4455-A058-5071D9319E52}" dt="2020-05-18T21:30:05.150" v="418" actId="478"/>
          <ac:spMkLst>
            <pc:docMk/>
            <pc:sldMk cId="2377245670" sldId="1458"/>
            <ac:spMk id="3" creationId="{DF9E3DE7-2186-46CF-820A-B305ABC52DCB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11" creationId="{6343BB1C-4EB0-43FC-B3C9-557E96B788BD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12" creationId="{812B5A58-4D9D-455B-A237-30FD38DA9D08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13" creationId="{45E55A27-B275-4572-8F9E-D77B5EC43F08}"/>
          </ac:spMkLst>
        </pc:spChg>
        <pc:spChg chg="mod">
          <ac:chgData name="Hamlet Markarian" userId="4926d2b407f31d77" providerId="LiveId" clId="{1A634700-36B3-4455-A058-5071D9319E52}" dt="2020-05-18T21:27:31.353" v="398" actId="20577"/>
          <ac:spMkLst>
            <pc:docMk/>
            <pc:sldMk cId="2377245670" sldId="1458"/>
            <ac:spMk id="16" creationId="{51A55428-D23F-4777-96FE-D91E0B26310D}"/>
          </ac:spMkLst>
        </pc:spChg>
        <pc:spChg chg="add mod">
          <ac:chgData name="Hamlet Markarian" userId="4926d2b407f31d77" providerId="LiveId" clId="{1A634700-36B3-4455-A058-5071D9319E52}" dt="2020-05-19T22:04:31.904" v="2076" actId="1038"/>
          <ac:spMkLst>
            <pc:docMk/>
            <pc:sldMk cId="2377245670" sldId="1458"/>
            <ac:spMk id="25" creationId="{5B771BE1-3C4B-4BE4-B661-5D7694C1A24F}"/>
          </ac:spMkLst>
        </pc:spChg>
        <pc:spChg chg="add mod">
          <ac:chgData name="Hamlet Markarian" userId="4926d2b407f31d77" providerId="LiveId" clId="{1A634700-36B3-4455-A058-5071D9319E52}" dt="2020-05-19T22:04:31.904" v="2076" actId="1038"/>
          <ac:spMkLst>
            <pc:docMk/>
            <pc:sldMk cId="2377245670" sldId="1458"/>
            <ac:spMk id="26" creationId="{BFEB3712-9AE2-4716-AE9B-B2555FC42CF1}"/>
          </ac:spMkLst>
        </pc:spChg>
        <pc:spChg chg="add mod">
          <ac:chgData name="Hamlet Markarian" userId="4926d2b407f31d77" providerId="LiveId" clId="{1A634700-36B3-4455-A058-5071D9319E52}" dt="2020-05-19T22:04:31.904" v="2076" actId="1038"/>
          <ac:spMkLst>
            <pc:docMk/>
            <pc:sldMk cId="2377245670" sldId="1458"/>
            <ac:spMk id="27" creationId="{A9041CAB-003B-49CF-B99A-4606D17EE539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27" creationId="{CACC0E2A-8F7D-4267-9C64-F844EF72B16B}"/>
          </ac:spMkLst>
        </pc:spChg>
        <pc:spChg chg="add mod">
          <ac:chgData name="Hamlet Markarian" userId="4926d2b407f31d77" providerId="LiveId" clId="{1A634700-36B3-4455-A058-5071D9319E52}" dt="2020-05-19T22:04:31.904" v="2076" actId="1038"/>
          <ac:spMkLst>
            <pc:docMk/>
            <pc:sldMk cId="2377245670" sldId="1458"/>
            <ac:spMk id="28" creationId="{4EDE87CA-D018-4F39-9CF0-607067E157A5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28" creationId="{D783EC86-9814-4DEA-B3E7-4921089837FD}"/>
          </ac:spMkLst>
        </pc:spChg>
        <pc:spChg chg="add mod">
          <ac:chgData name="Hamlet Markarian" userId="4926d2b407f31d77" providerId="LiveId" clId="{1A634700-36B3-4455-A058-5071D9319E52}" dt="2020-05-19T22:04:31.904" v="2076" actId="1038"/>
          <ac:spMkLst>
            <pc:docMk/>
            <pc:sldMk cId="2377245670" sldId="1458"/>
            <ac:spMk id="29" creationId="{91164D45-B2BE-460A-8430-C2CF25BF2E3D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29" creationId="{AC4AC685-5983-4194-AEB7-95938EFC6C6C}"/>
          </ac:spMkLst>
        </pc:spChg>
        <pc:spChg chg="add mod">
          <ac:chgData name="Hamlet Markarian" userId="4926d2b407f31d77" providerId="LiveId" clId="{1A634700-36B3-4455-A058-5071D9319E52}" dt="2020-05-19T22:04:31.904" v="2076" actId="1038"/>
          <ac:spMkLst>
            <pc:docMk/>
            <pc:sldMk cId="2377245670" sldId="1458"/>
            <ac:spMk id="30" creationId="{5DAF2E5E-F65B-4C0F-AEC6-7B5CAB85A4AB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31" creationId="{724E513A-EFE5-4572-B887-4D382DB4402D}"/>
          </ac:spMkLst>
        </pc:spChg>
        <pc:spChg chg="add mod">
          <ac:chgData name="Hamlet Markarian" userId="4926d2b407f31d77" providerId="LiveId" clId="{1A634700-36B3-4455-A058-5071D9319E52}" dt="2020-05-19T22:04:31.904" v="2076" actId="1038"/>
          <ac:spMkLst>
            <pc:docMk/>
            <pc:sldMk cId="2377245670" sldId="1458"/>
            <ac:spMk id="31" creationId="{A357C57C-D5A0-4FC9-93DC-A05FAC1F870B}"/>
          </ac:spMkLst>
        </pc:spChg>
        <pc:spChg chg="add mod">
          <ac:chgData name="Hamlet Markarian" userId="4926d2b407f31d77" providerId="LiveId" clId="{1A634700-36B3-4455-A058-5071D9319E52}" dt="2020-05-19T22:04:31.904" v="2076" actId="1038"/>
          <ac:spMkLst>
            <pc:docMk/>
            <pc:sldMk cId="2377245670" sldId="1458"/>
            <ac:spMk id="32" creationId="{C99B7B6C-6B20-49AE-BD0D-0DFDBB9DB9A7}"/>
          </ac:spMkLst>
        </pc:spChg>
        <pc:spChg chg="add mod">
          <ac:chgData name="Hamlet Markarian" userId="4926d2b407f31d77" providerId="LiveId" clId="{1A634700-36B3-4455-A058-5071D9319E52}" dt="2020-05-19T22:05:08.520" v="2086" actId="1036"/>
          <ac:spMkLst>
            <pc:docMk/>
            <pc:sldMk cId="2377245670" sldId="1458"/>
            <ac:spMk id="33" creationId="{8FD967B0-7462-410C-B620-748DAC2E9A51}"/>
          </ac:spMkLst>
        </pc:spChg>
        <pc:spChg chg="add mod">
          <ac:chgData name="Hamlet Markarian" userId="4926d2b407f31d77" providerId="LiveId" clId="{1A634700-36B3-4455-A058-5071D9319E52}" dt="2020-05-19T22:05:16.712" v="2088" actId="1036"/>
          <ac:spMkLst>
            <pc:docMk/>
            <pc:sldMk cId="2377245670" sldId="1458"/>
            <ac:spMk id="34" creationId="{AF44FF9A-F596-49A1-B3D9-D0A68874C789}"/>
          </ac:spMkLst>
        </pc:spChg>
        <pc:spChg chg="add mod">
          <ac:chgData name="Hamlet Markarian" userId="4926d2b407f31d77" providerId="LiveId" clId="{1A634700-36B3-4455-A058-5071D9319E52}" dt="2020-05-19T22:04:31.904" v="2076" actId="1038"/>
          <ac:spMkLst>
            <pc:docMk/>
            <pc:sldMk cId="2377245670" sldId="1458"/>
            <ac:spMk id="35" creationId="{101D3B6F-69DE-4941-A071-26EAA344DC03}"/>
          </ac:spMkLst>
        </pc:spChg>
        <pc:spChg chg="add mod">
          <ac:chgData name="Hamlet Markarian" userId="4926d2b407f31d77" providerId="LiveId" clId="{1A634700-36B3-4455-A058-5071D9319E52}" dt="2020-05-19T22:04:31.904" v="2076" actId="1038"/>
          <ac:spMkLst>
            <pc:docMk/>
            <pc:sldMk cId="2377245670" sldId="1458"/>
            <ac:spMk id="36" creationId="{7DD166FC-2841-4AE6-97A9-9E66738D78B9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38" creationId="{AFF4FA7E-C93F-4CE4-BCB2-345E910AC605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40" creationId="{2EF9F0D6-0F4D-41D4-8C04-D2F9DBA03FBA}"/>
          </ac:spMkLst>
        </pc:spChg>
        <pc:spChg chg="add mod">
          <ac:chgData name="Hamlet Markarian" userId="4926d2b407f31d77" providerId="LiveId" clId="{1A634700-36B3-4455-A058-5071D9319E52}" dt="2020-05-19T22:05:20.584" v="2090" actId="1036"/>
          <ac:spMkLst>
            <pc:docMk/>
            <pc:sldMk cId="2377245670" sldId="1458"/>
            <ac:spMk id="40" creationId="{CCB9329E-A281-4D7E-9CCE-88A6976F3A4B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41" creationId="{395B42AD-9729-43ED-B7EE-526DDE7074E3}"/>
          </ac:spMkLst>
        </pc:spChg>
        <pc:spChg chg="add mod">
          <ac:chgData name="Hamlet Markarian" userId="4926d2b407f31d77" providerId="LiveId" clId="{1A634700-36B3-4455-A058-5071D9319E52}" dt="2020-05-19T22:05:08.520" v="2086" actId="1036"/>
          <ac:spMkLst>
            <pc:docMk/>
            <pc:sldMk cId="2377245670" sldId="1458"/>
            <ac:spMk id="41" creationId="{55291615-87CC-4C05-989F-AFFE0D326123}"/>
          </ac:spMkLst>
        </pc:spChg>
        <pc:spChg chg="add mod">
          <ac:chgData name="Hamlet Markarian" userId="4926d2b407f31d77" providerId="LiveId" clId="{1A634700-36B3-4455-A058-5071D9319E52}" dt="2020-05-19T22:04:31.904" v="2076" actId="1038"/>
          <ac:spMkLst>
            <pc:docMk/>
            <pc:sldMk cId="2377245670" sldId="1458"/>
            <ac:spMk id="42" creationId="{181604B2-5716-42EF-B5DA-C69BECD4C0D7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42" creationId="{91622C24-B96A-4ED6-8A3F-AEED1FDB631F}"/>
          </ac:spMkLst>
        </pc:spChg>
        <pc:spChg chg="add mod">
          <ac:chgData name="Hamlet Markarian" userId="4926d2b407f31d77" providerId="LiveId" clId="{1A634700-36B3-4455-A058-5071D9319E52}" dt="2020-05-19T22:04:31.904" v="2076" actId="1038"/>
          <ac:spMkLst>
            <pc:docMk/>
            <pc:sldMk cId="2377245670" sldId="1458"/>
            <ac:spMk id="43" creationId="{182EDB46-34BD-44C3-8360-4C3EA80C28BA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43" creationId="{3E885FA4-11D1-4EA3-ABF2-CCF3104B47D9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44" creationId="{F0D07C5F-79EE-4470-9382-F0920DF7CB05}"/>
          </ac:spMkLst>
        </pc:spChg>
        <pc:spChg chg="add mod">
          <ac:chgData name="Hamlet Markarian" userId="4926d2b407f31d77" providerId="LiveId" clId="{1A634700-36B3-4455-A058-5071D9319E52}" dt="2020-05-18T21:40:25.099" v="510" actId="12788"/>
          <ac:spMkLst>
            <pc:docMk/>
            <pc:sldMk cId="2377245670" sldId="1458"/>
            <ac:spMk id="45" creationId="{DD36E3AD-AF9C-4CA6-B58F-4D6D980425D9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47" creationId="{5B0992B1-A78F-4FFB-A9BA-F94FA12A8EB9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48" creationId="{E08BC33B-B9F8-4CB1-927C-2EE156ECAFD9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49" creationId="{464935A8-1CA7-4810-B1B0-0AE75120CA33}"/>
          </ac:spMkLst>
        </pc:spChg>
        <pc:spChg chg="add del mod">
          <ac:chgData name="Hamlet Markarian" userId="4926d2b407f31d77" providerId="LiveId" clId="{1A634700-36B3-4455-A058-5071D9319E52}" dt="2020-05-18T21:30:01.478" v="417" actId="478"/>
          <ac:spMkLst>
            <pc:docMk/>
            <pc:sldMk cId="2377245670" sldId="1458"/>
            <ac:spMk id="50" creationId="{55BB3CC9-F8E1-4073-9182-93EF52DC8C9A}"/>
          </ac:spMkLst>
        </pc:spChg>
        <pc:spChg chg="add mod">
          <ac:chgData name="Hamlet Markarian" userId="4926d2b407f31d77" providerId="LiveId" clId="{1A634700-36B3-4455-A058-5071D9319E52}" dt="2020-05-19T22:05:08.520" v="2086" actId="1036"/>
          <ac:spMkLst>
            <pc:docMk/>
            <pc:sldMk cId="2377245670" sldId="1458"/>
            <ac:spMk id="50" creationId="{F328765D-C23B-4D02-B339-3F50A3BAEC09}"/>
          </ac:spMkLst>
        </pc:spChg>
        <pc:spChg chg="add mod">
          <ac:chgData name="Hamlet Markarian" userId="4926d2b407f31d77" providerId="LiveId" clId="{1A634700-36B3-4455-A058-5071D9319E52}" dt="2020-05-19T22:05:08.520" v="2086" actId="1036"/>
          <ac:spMkLst>
            <pc:docMk/>
            <pc:sldMk cId="2377245670" sldId="1458"/>
            <ac:spMk id="51" creationId="{5F2FD3C9-0466-415E-BFB7-A104AB5AC9EC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51" creationId="{EABDB525-C47C-4A20-8988-1723DBC910B9}"/>
          </ac:spMkLst>
        </pc:spChg>
        <pc:spChg chg="add mod">
          <ac:chgData name="Hamlet Markarian" userId="4926d2b407f31d77" providerId="LiveId" clId="{1A634700-36B3-4455-A058-5071D9319E52}" dt="2020-05-19T22:05:16.712" v="2088" actId="1036"/>
          <ac:spMkLst>
            <pc:docMk/>
            <pc:sldMk cId="2377245670" sldId="1458"/>
            <ac:spMk id="52" creationId="{9F4168AA-4288-4767-AF3C-8458FD682E7F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52" creationId="{CFFE8122-80B7-4877-8457-9C907BB9B1ED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53" creationId="{7B4E1676-6FE7-4EBA-90D5-97F09964135E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54" creationId="{D5FDD386-5AF2-426B-99E3-2B57AF9CC210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55" creationId="{DE0DCFC7-B8DF-4DD2-AD67-CC6009DBFED8}"/>
          </ac:spMkLst>
        </pc:spChg>
        <pc:spChg chg="add mod">
          <ac:chgData name="Hamlet Markarian" userId="4926d2b407f31d77" providerId="LiveId" clId="{1A634700-36B3-4455-A058-5071D9319E52}" dt="2020-05-18T21:30:15.008" v="422" actId="571"/>
          <ac:spMkLst>
            <pc:docMk/>
            <pc:sldMk cId="2377245670" sldId="1458"/>
            <ac:spMk id="56" creationId="{CB5918A6-1308-4D05-9CED-B72E542235E8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57" creationId="{BCD3EFCF-8E34-43E3-AB73-9B3F8B43F461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58" creationId="{88D5C14B-FBD3-4DA4-96E6-3B2FB670AE8C}"/>
          </ac:spMkLst>
        </pc:spChg>
        <pc:spChg chg="del">
          <ac:chgData name="Hamlet Markarian" userId="4926d2b407f31d77" providerId="LiveId" clId="{1A634700-36B3-4455-A058-5071D9319E52}" dt="2020-05-18T21:27:09.425" v="390" actId="478"/>
          <ac:spMkLst>
            <pc:docMk/>
            <pc:sldMk cId="2377245670" sldId="1458"/>
            <ac:spMk id="59" creationId="{567CA20D-63AB-43F0-A27D-DED91E172163}"/>
          </ac:spMkLst>
        </pc:spChg>
        <pc:spChg chg="del">
          <ac:chgData name="Hamlet Markarian" userId="4926d2b407f31d77" providerId="LiveId" clId="{1A634700-36B3-4455-A058-5071D9319E52}" dt="2020-05-18T21:27:09.425" v="390" actId="478"/>
          <ac:spMkLst>
            <pc:docMk/>
            <pc:sldMk cId="2377245670" sldId="1458"/>
            <ac:spMk id="60" creationId="{F9F8D655-9981-479D-A2DF-9F3F9FA60FE4}"/>
          </ac:spMkLst>
        </pc:spChg>
        <pc:spChg chg="del">
          <ac:chgData name="Hamlet Markarian" userId="4926d2b407f31d77" providerId="LiveId" clId="{1A634700-36B3-4455-A058-5071D9319E52}" dt="2020-05-18T21:27:09.425" v="390" actId="478"/>
          <ac:spMkLst>
            <pc:docMk/>
            <pc:sldMk cId="2377245670" sldId="1458"/>
            <ac:spMk id="61" creationId="{C17CBDEC-EAD1-4473-8CBF-F67E3DE15437}"/>
          </ac:spMkLst>
        </pc:spChg>
        <pc:spChg chg="del">
          <ac:chgData name="Hamlet Markarian" userId="4926d2b407f31d77" providerId="LiveId" clId="{1A634700-36B3-4455-A058-5071D9319E52}" dt="2020-05-18T21:27:09.425" v="390" actId="478"/>
          <ac:spMkLst>
            <pc:docMk/>
            <pc:sldMk cId="2377245670" sldId="1458"/>
            <ac:spMk id="62" creationId="{084A44B1-5F39-473B-B3C0-5867CF592FCA}"/>
          </ac:spMkLst>
        </pc:spChg>
        <pc:spChg chg="del">
          <ac:chgData name="Hamlet Markarian" userId="4926d2b407f31d77" providerId="LiveId" clId="{1A634700-36B3-4455-A058-5071D9319E52}" dt="2020-05-18T21:27:09.425" v="390" actId="478"/>
          <ac:spMkLst>
            <pc:docMk/>
            <pc:sldMk cId="2377245670" sldId="1458"/>
            <ac:spMk id="63" creationId="{6C350F9B-74A0-4BD6-81D0-7839E8B3BA3B}"/>
          </ac:spMkLst>
        </pc:spChg>
        <pc:spChg chg="del">
          <ac:chgData name="Hamlet Markarian" userId="4926d2b407f31d77" providerId="LiveId" clId="{1A634700-36B3-4455-A058-5071D9319E52}" dt="2020-05-18T21:27:09.425" v="390" actId="478"/>
          <ac:spMkLst>
            <pc:docMk/>
            <pc:sldMk cId="2377245670" sldId="1458"/>
            <ac:spMk id="64" creationId="{565FC0AD-1572-4BA9-A02F-67EF5540164A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66" creationId="{9678B031-E0D9-4794-8032-7287D32C4E04}"/>
          </ac:spMkLst>
        </pc:spChg>
        <pc:spChg chg="del">
          <ac:chgData name="Hamlet Markarian" userId="4926d2b407f31d77" providerId="LiveId" clId="{1A634700-36B3-4455-A058-5071D9319E52}" dt="2020-05-18T21:27:09.425" v="390" actId="478"/>
          <ac:spMkLst>
            <pc:docMk/>
            <pc:sldMk cId="2377245670" sldId="1458"/>
            <ac:spMk id="67" creationId="{70AB8F22-99DA-411E-A7CE-9258FA1D7A73}"/>
          </ac:spMkLst>
        </pc:spChg>
        <pc:spChg chg="del">
          <ac:chgData name="Hamlet Markarian" userId="4926d2b407f31d77" providerId="LiveId" clId="{1A634700-36B3-4455-A058-5071D9319E52}" dt="2020-05-18T21:27:09.425" v="390" actId="478"/>
          <ac:spMkLst>
            <pc:docMk/>
            <pc:sldMk cId="2377245670" sldId="1458"/>
            <ac:spMk id="68" creationId="{E5379DA8-3581-44DC-9B63-F0F22B135D77}"/>
          </ac:spMkLst>
        </pc:spChg>
        <pc:spChg chg="del">
          <ac:chgData name="Hamlet Markarian" userId="4926d2b407f31d77" providerId="LiveId" clId="{1A634700-36B3-4455-A058-5071D9319E52}" dt="2020-05-18T21:27:07.448" v="389" actId="478"/>
          <ac:spMkLst>
            <pc:docMk/>
            <pc:sldMk cId="2377245670" sldId="1458"/>
            <ac:spMk id="70" creationId="{8D58FE7B-E030-4B35-B53C-80AE0E77E596}"/>
          </ac:spMkLst>
        </pc:spChg>
        <pc:spChg chg="del">
          <ac:chgData name="Hamlet Markarian" userId="4926d2b407f31d77" providerId="LiveId" clId="{1A634700-36B3-4455-A058-5071D9319E52}" dt="2020-05-18T21:27:09.425" v="390" actId="478"/>
          <ac:spMkLst>
            <pc:docMk/>
            <pc:sldMk cId="2377245670" sldId="1458"/>
            <ac:spMk id="71" creationId="{4409A4DC-A459-41DC-9746-A1D06C2E7F97}"/>
          </ac:spMkLst>
        </pc:spChg>
        <pc:spChg chg="del">
          <ac:chgData name="Hamlet Markarian" userId="4926d2b407f31d77" providerId="LiveId" clId="{1A634700-36B3-4455-A058-5071D9319E52}" dt="2020-05-18T21:27:09.425" v="390" actId="478"/>
          <ac:spMkLst>
            <pc:docMk/>
            <pc:sldMk cId="2377245670" sldId="1458"/>
            <ac:spMk id="72" creationId="{5FE82B3F-CD7E-4E8E-BC31-00049DE7E9C2}"/>
          </ac:spMkLst>
        </pc:spChg>
        <pc:spChg chg="add mod">
          <ac:chgData name="Hamlet Markarian" userId="4926d2b407f31d77" providerId="LiveId" clId="{1A634700-36B3-4455-A058-5071D9319E52}" dt="2020-05-18T21:30:15.008" v="422" actId="571"/>
          <ac:spMkLst>
            <pc:docMk/>
            <pc:sldMk cId="2377245670" sldId="1458"/>
            <ac:spMk id="73" creationId="{481B4593-7076-453E-A03C-1E2DC8103A50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74" creationId="{4CEED5B1-164A-43E4-B435-E473A4BB8B42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75" creationId="{D0A19F92-A3CC-4C0D-9A28-FBE0B0704901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76" creationId="{86A66826-7CB9-4FE7-A28F-E24F596B2F3A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77" creationId="{886089B3-1E2B-493A-9E3F-37C8620C04B2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78" creationId="{C049CA46-3DBC-4D4B-A355-839917E7CF3A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79" creationId="{E86CF5A6-1675-4EBF-AF9E-A6D0BFCA1882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80" creationId="{D8800E31-4578-4F98-83F9-2F67CCFBF672}"/>
          </ac:spMkLst>
        </pc:spChg>
        <pc:spChg chg="add del mod">
          <ac:chgData name="Hamlet Markarian" userId="4926d2b407f31d77" providerId="LiveId" clId="{1A634700-36B3-4455-A058-5071D9319E52}" dt="2020-05-19T22:04:28.298" v="2073" actId="478"/>
          <ac:spMkLst>
            <pc:docMk/>
            <pc:sldMk cId="2377245670" sldId="1458"/>
            <ac:spMk id="81" creationId="{31C62E80-536A-490A-B806-7FC460587795}"/>
          </ac:spMkLst>
        </pc:spChg>
        <pc:spChg chg="add del mod">
          <ac:chgData name="Hamlet Markarian" userId="4926d2b407f31d77" providerId="LiveId" clId="{1A634700-36B3-4455-A058-5071D9319E52}" dt="2020-05-18T21:41:00.421" v="514" actId="478"/>
          <ac:spMkLst>
            <pc:docMk/>
            <pc:sldMk cId="2377245670" sldId="1458"/>
            <ac:spMk id="82" creationId="{122F556D-0EFE-4333-933B-2BD04A1246B3}"/>
          </ac:spMkLst>
        </pc:spChg>
        <pc:spChg chg="add del mod">
          <ac:chgData name="Hamlet Markarian" userId="4926d2b407f31d77" providerId="LiveId" clId="{1A634700-36B3-4455-A058-5071D9319E52}" dt="2020-05-18T21:44:23.142" v="519" actId="478"/>
          <ac:spMkLst>
            <pc:docMk/>
            <pc:sldMk cId="2377245670" sldId="1458"/>
            <ac:spMk id="83" creationId="{07EB662B-7366-4371-B85A-3D35B4C8EBEE}"/>
          </ac:spMkLst>
        </pc:spChg>
        <pc:spChg chg="add del mod">
          <ac:chgData name="Hamlet Markarian" userId="4926d2b407f31d77" providerId="LiveId" clId="{1A634700-36B3-4455-A058-5071D9319E52}" dt="2020-05-19T22:04:00.337" v="2072" actId="478"/>
          <ac:spMkLst>
            <pc:docMk/>
            <pc:sldMk cId="2377245670" sldId="1458"/>
            <ac:spMk id="84" creationId="{332D9938-0926-4362-880E-03699B61A244}"/>
          </ac:spMkLst>
        </pc:spChg>
        <pc:spChg chg="add del mod">
          <ac:chgData name="Hamlet Markarian" userId="4926d2b407f31d77" providerId="LiveId" clId="{1A634700-36B3-4455-A058-5071D9319E52}" dt="2020-05-19T22:04:00.337" v="2072" actId="478"/>
          <ac:spMkLst>
            <pc:docMk/>
            <pc:sldMk cId="2377245670" sldId="1458"/>
            <ac:spMk id="85" creationId="{E502CCD6-0D29-4DBD-AEFB-EAE9CD967559}"/>
          </ac:spMkLst>
        </pc:spChg>
        <pc:graphicFrameChg chg="del">
          <ac:chgData name="Hamlet Markarian" userId="4926d2b407f31d77" providerId="LiveId" clId="{1A634700-36B3-4455-A058-5071D9319E52}" dt="2020-05-18T21:27:07.448" v="389" actId="478"/>
          <ac:graphicFrameMkLst>
            <pc:docMk/>
            <pc:sldMk cId="2377245670" sldId="1458"/>
            <ac:graphicFrameMk id="8" creationId="{67A3F647-3BD3-4E2A-B2A2-6263435AAF75}"/>
          </ac:graphicFrameMkLst>
        </pc:graphicFrameChg>
        <pc:graphicFrameChg chg="del">
          <ac:chgData name="Hamlet Markarian" userId="4926d2b407f31d77" providerId="LiveId" clId="{1A634700-36B3-4455-A058-5071D9319E52}" dt="2020-05-18T21:27:09.425" v="390" actId="478"/>
          <ac:graphicFrameMkLst>
            <pc:docMk/>
            <pc:sldMk cId="2377245670" sldId="1458"/>
            <ac:graphicFrameMk id="26" creationId="{8FBBCC0F-D5D7-441A-901E-D06E67418FEC}"/>
          </ac:graphicFrameMkLst>
        </pc:graphicFrameChg>
        <pc:picChg chg="add del mod">
          <ac:chgData name="Hamlet Markarian" userId="4926d2b407f31d77" providerId="LiveId" clId="{1A634700-36B3-4455-A058-5071D9319E52}" dt="2020-05-19T22:04:28.298" v="2073" actId="478"/>
          <ac:picMkLst>
            <pc:docMk/>
            <pc:sldMk cId="2377245670" sldId="1458"/>
            <ac:picMk id="10" creationId="{98B02DF7-051E-4A87-A636-E1C9826DD069}"/>
          </ac:picMkLst>
        </pc:picChg>
        <pc:picChg chg="del">
          <ac:chgData name="Hamlet Markarian" userId="4926d2b407f31d77" providerId="LiveId" clId="{1A634700-36B3-4455-A058-5071D9319E52}" dt="2020-05-18T21:27:10.824" v="391" actId="478"/>
          <ac:picMkLst>
            <pc:docMk/>
            <pc:sldMk cId="2377245670" sldId="1458"/>
            <ac:picMk id="30" creationId="{34D0E67C-D226-4DF5-9D1B-EAB51874B8F3}"/>
          </ac:picMkLst>
        </pc:picChg>
        <pc:picChg chg="add mod">
          <ac:chgData name="Hamlet Markarian" userId="4926d2b407f31d77" providerId="LiveId" clId="{1A634700-36B3-4455-A058-5071D9319E52}" dt="2020-05-19T22:04:31.904" v="2076" actId="1038"/>
          <ac:picMkLst>
            <pc:docMk/>
            <pc:sldMk cId="2377245670" sldId="1458"/>
            <ac:picMk id="37" creationId="{EADD157F-3691-4272-8BBA-3F8C65FCACB1}"/>
          </ac:picMkLst>
        </pc:picChg>
        <pc:picChg chg="add mod">
          <ac:chgData name="Hamlet Markarian" userId="4926d2b407f31d77" providerId="LiveId" clId="{1A634700-36B3-4455-A058-5071D9319E52}" dt="2020-05-19T22:04:31.904" v="2076" actId="1038"/>
          <ac:picMkLst>
            <pc:docMk/>
            <pc:sldMk cId="2377245670" sldId="1458"/>
            <ac:picMk id="38" creationId="{CFDBFC3A-7DE2-4CFB-85C5-96DAC9C43C68}"/>
          </ac:picMkLst>
        </pc:picChg>
        <pc:picChg chg="add mod">
          <ac:chgData name="Hamlet Markarian" userId="4926d2b407f31d77" providerId="LiveId" clId="{1A634700-36B3-4455-A058-5071D9319E52}" dt="2020-05-19T22:04:31.904" v="2076" actId="1038"/>
          <ac:picMkLst>
            <pc:docMk/>
            <pc:sldMk cId="2377245670" sldId="1458"/>
            <ac:picMk id="39" creationId="{6DC0B205-5583-4C3C-897A-250BB7E5578C}"/>
          </ac:picMkLst>
        </pc:picChg>
        <pc:picChg chg="add mod">
          <ac:chgData name="Hamlet Markarian" userId="4926d2b407f31d77" providerId="LiveId" clId="{1A634700-36B3-4455-A058-5071D9319E52}" dt="2020-05-19T22:04:31.904" v="2076" actId="1038"/>
          <ac:picMkLst>
            <pc:docMk/>
            <pc:sldMk cId="2377245670" sldId="1458"/>
            <ac:picMk id="44" creationId="{389A7968-BE98-4374-9E36-4310EAE303AB}"/>
          </ac:picMkLst>
        </pc:picChg>
        <pc:picChg chg="add mod">
          <ac:chgData name="Hamlet Markarian" userId="4926d2b407f31d77" providerId="LiveId" clId="{1A634700-36B3-4455-A058-5071D9319E52}" dt="2020-05-18T21:40:25.099" v="510" actId="12788"/>
          <ac:picMkLst>
            <pc:docMk/>
            <pc:sldMk cId="2377245670" sldId="1458"/>
            <ac:picMk id="46" creationId="{7355C654-6F32-4E63-80CD-EABE2479314A}"/>
          </ac:picMkLst>
        </pc:picChg>
        <pc:picChg chg="add del mod">
          <ac:chgData name="Hamlet Markarian" userId="4926d2b407f31d77" providerId="LiveId" clId="{1A634700-36B3-4455-A058-5071D9319E52}" dt="2020-05-19T22:04:28.298" v="2073" actId="478"/>
          <ac:picMkLst>
            <pc:docMk/>
            <pc:sldMk cId="2377245670" sldId="1458"/>
            <ac:picMk id="86" creationId="{7DAAAD20-DF01-4F14-B56C-59868A378761}"/>
          </ac:picMkLst>
        </pc:picChg>
        <pc:picChg chg="add del mod">
          <ac:chgData name="Hamlet Markarian" userId="4926d2b407f31d77" providerId="LiveId" clId="{1A634700-36B3-4455-A058-5071D9319E52}" dt="2020-05-19T22:04:28.298" v="2073" actId="478"/>
          <ac:picMkLst>
            <pc:docMk/>
            <pc:sldMk cId="2377245670" sldId="1458"/>
            <ac:picMk id="87" creationId="{8276A39C-3A63-4749-A979-7CDEC1E525CE}"/>
          </ac:picMkLst>
        </pc:picChg>
        <pc:cxnChg chg="add del mod">
          <ac:chgData name="Hamlet Markarian" userId="4926d2b407f31d77" providerId="LiveId" clId="{1A634700-36B3-4455-A058-5071D9319E52}" dt="2020-05-19T22:04:00.337" v="2072" actId="478"/>
          <ac:cxnSpMkLst>
            <pc:docMk/>
            <pc:sldMk cId="2377245670" sldId="1458"/>
            <ac:cxnSpMk id="5" creationId="{62468790-224A-4044-8D17-B7B3AAE66D14}"/>
          </ac:cxnSpMkLst>
        </pc:cxnChg>
        <pc:cxnChg chg="del mod">
          <ac:chgData name="Hamlet Markarian" userId="4926d2b407f31d77" providerId="LiveId" clId="{1A634700-36B3-4455-A058-5071D9319E52}" dt="2020-05-18T21:27:07.448" v="389" actId="478"/>
          <ac:cxnSpMkLst>
            <pc:docMk/>
            <pc:sldMk cId="2377245670" sldId="1458"/>
            <ac:cxnSpMk id="37" creationId="{BB71D2E6-EB16-4383-856F-F52C014E22A0}"/>
          </ac:cxnSpMkLst>
        </pc:cxnChg>
        <pc:cxnChg chg="del mod">
          <ac:chgData name="Hamlet Markarian" userId="4926d2b407f31d77" providerId="LiveId" clId="{1A634700-36B3-4455-A058-5071D9319E52}" dt="2020-05-18T21:27:07.448" v="389" actId="478"/>
          <ac:cxnSpMkLst>
            <pc:docMk/>
            <pc:sldMk cId="2377245670" sldId="1458"/>
            <ac:cxnSpMk id="65" creationId="{0BD974E7-ACB3-4FE5-92A8-31FA4569BD5A}"/>
          </ac:cxnSpMkLst>
        </pc:cxnChg>
        <pc:cxnChg chg="del mod">
          <ac:chgData name="Hamlet Markarian" userId="4926d2b407f31d77" providerId="LiveId" clId="{1A634700-36B3-4455-A058-5071D9319E52}" dt="2020-05-18T21:27:07.448" v="389" actId="478"/>
          <ac:cxnSpMkLst>
            <pc:docMk/>
            <pc:sldMk cId="2377245670" sldId="1458"/>
            <ac:cxnSpMk id="69" creationId="{7CD38E59-FCF5-4708-8317-90026B53D51E}"/>
          </ac:cxnSpMkLst>
        </pc:cxnChg>
      </pc:sldChg>
      <pc:sldChg chg="addSp delSp modSp add mod delAnim modAnim">
        <pc:chgData name="Hamlet Markarian" userId="4926d2b407f31d77" providerId="LiveId" clId="{1A634700-36B3-4455-A058-5071D9319E52}" dt="2020-05-19T23:29:26.210" v="2635"/>
        <pc:sldMkLst>
          <pc:docMk/>
          <pc:sldMk cId="1266504630" sldId="1465"/>
        </pc:sldMkLst>
        <pc:spChg chg="add del mod">
          <ac:chgData name="Hamlet Markarian" userId="4926d2b407f31d77" providerId="LiveId" clId="{1A634700-36B3-4455-A058-5071D9319E52}" dt="2020-05-19T22:06:08.531" v="2092" actId="478"/>
          <ac:spMkLst>
            <pc:docMk/>
            <pc:sldMk cId="1266504630" sldId="1465"/>
            <ac:spMk id="3" creationId="{38FB8E4A-33F2-4A79-B94C-82023315A27C}"/>
          </ac:spMkLst>
        </pc:spChg>
        <pc:spChg chg="mod">
          <ac:chgData name="Hamlet Markarian" userId="4926d2b407f31d77" providerId="LiveId" clId="{1A634700-36B3-4455-A058-5071D9319E52}" dt="2020-05-19T22:06:37.066" v="2097" actId="20577"/>
          <ac:spMkLst>
            <pc:docMk/>
            <pc:sldMk cId="1266504630" sldId="1465"/>
            <ac:spMk id="16" creationId="{51A55428-D23F-4777-96FE-D91E0B26310D}"/>
          </ac:spMkLst>
        </pc:spChg>
        <pc:spChg chg="ord">
          <ac:chgData name="Hamlet Markarian" userId="4926d2b407f31d77" providerId="LiveId" clId="{1A634700-36B3-4455-A058-5071D9319E52}" dt="2020-05-19T22:14:47.320" v="2148" actId="167"/>
          <ac:spMkLst>
            <pc:docMk/>
            <pc:sldMk cId="1266504630" sldId="1465"/>
            <ac:spMk id="19" creationId="{42101231-1855-46EE-A3D9-B84E75ACB56A}"/>
          </ac:spMkLst>
        </pc:spChg>
        <pc:spChg chg="del mod topLvl">
          <ac:chgData name="Hamlet Markarian" userId="4926d2b407f31d77" providerId="LiveId" clId="{1A634700-36B3-4455-A058-5071D9319E52}" dt="2020-05-18T22:02:45.919" v="716" actId="478"/>
          <ac:spMkLst>
            <pc:docMk/>
            <pc:sldMk cId="1266504630" sldId="1465"/>
            <ac:spMk id="26" creationId="{761B7E8D-7C3B-4931-8AD4-FAE1298A0919}"/>
          </ac:spMkLst>
        </pc:spChg>
        <pc:spChg chg="mod topLvl">
          <ac:chgData name="Hamlet Markarian" userId="4926d2b407f31d77" providerId="LiveId" clId="{1A634700-36B3-4455-A058-5071D9319E52}" dt="2020-05-18T22:14:20.276" v="756" actId="164"/>
          <ac:spMkLst>
            <pc:docMk/>
            <pc:sldMk cId="1266504630" sldId="1465"/>
            <ac:spMk id="28" creationId="{A5F17270-C33C-4607-8F9E-07C0B80ADF34}"/>
          </ac:spMkLst>
        </pc:spChg>
        <pc:spChg chg="add del mod">
          <ac:chgData name="Hamlet Markarian" userId="4926d2b407f31d77" providerId="LiveId" clId="{1A634700-36B3-4455-A058-5071D9319E52}" dt="2020-05-19T22:09:53.023" v="2099" actId="478"/>
          <ac:spMkLst>
            <pc:docMk/>
            <pc:sldMk cId="1266504630" sldId="1465"/>
            <ac:spMk id="29" creationId="{32C9271C-6CDE-478C-BB85-F326707644DA}"/>
          </ac:spMkLst>
        </pc:spChg>
        <pc:spChg chg="del mod topLvl">
          <ac:chgData name="Hamlet Markarian" userId="4926d2b407f31d77" providerId="LiveId" clId="{1A634700-36B3-4455-A058-5071D9319E52}" dt="2020-05-18T21:56:20.069" v="591" actId="478"/>
          <ac:spMkLst>
            <pc:docMk/>
            <pc:sldMk cId="1266504630" sldId="1465"/>
            <ac:spMk id="29" creationId="{A8A80620-1902-472F-90D6-ABD036DD8527}"/>
          </ac:spMkLst>
        </pc:spChg>
        <pc:spChg chg="del mod topLvl">
          <ac:chgData name="Hamlet Markarian" userId="4926d2b407f31d77" providerId="LiveId" clId="{1A634700-36B3-4455-A058-5071D9319E52}" dt="2020-05-18T21:56:20.069" v="591" actId="478"/>
          <ac:spMkLst>
            <pc:docMk/>
            <pc:sldMk cId="1266504630" sldId="1465"/>
            <ac:spMk id="30" creationId="{2A4EEF4C-C1AB-4A34-B43C-E87BFB440470}"/>
          </ac:spMkLst>
        </pc:spChg>
        <pc:spChg chg="add del mod">
          <ac:chgData name="Hamlet Markarian" userId="4926d2b407f31d77" providerId="LiveId" clId="{1A634700-36B3-4455-A058-5071D9319E52}" dt="2020-05-19T22:09:53.023" v="2099" actId="478"/>
          <ac:spMkLst>
            <pc:docMk/>
            <pc:sldMk cId="1266504630" sldId="1465"/>
            <ac:spMk id="30" creationId="{2E65DCB6-4C5F-498F-A63F-FDCCBFD11A2B}"/>
          </ac:spMkLst>
        </pc:spChg>
        <pc:spChg chg="del mod topLvl">
          <ac:chgData name="Hamlet Markarian" userId="4926d2b407f31d77" providerId="LiveId" clId="{1A634700-36B3-4455-A058-5071D9319E52}" dt="2020-05-18T21:56:20.069" v="591" actId="478"/>
          <ac:spMkLst>
            <pc:docMk/>
            <pc:sldMk cId="1266504630" sldId="1465"/>
            <ac:spMk id="31" creationId="{A8C62484-A8B8-4950-9E05-41E5DAA42F00}"/>
          </ac:spMkLst>
        </pc:spChg>
        <pc:spChg chg="mod">
          <ac:chgData name="Hamlet Markarian" userId="4926d2b407f31d77" providerId="LiveId" clId="{1A634700-36B3-4455-A058-5071D9319E52}" dt="2020-05-19T22:06:23.804" v="2093"/>
          <ac:spMkLst>
            <pc:docMk/>
            <pc:sldMk cId="1266504630" sldId="1465"/>
            <ac:spMk id="32" creationId="{3EEAEE81-92D5-4E98-9359-C156CB342B2A}"/>
          </ac:spMkLst>
        </pc:spChg>
        <pc:spChg chg="del mod topLvl">
          <ac:chgData name="Hamlet Markarian" userId="4926d2b407f31d77" providerId="LiveId" clId="{1A634700-36B3-4455-A058-5071D9319E52}" dt="2020-05-18T21:56:20.069" v="591" actId="478"/>
          <ac:spMkLst>
            <pc:docMk/>
            <pc:sldMk cId="1266504630" sldId="1465"/>
            <ac:spMk id="32" creationId="{CC227FB9-31A8-44FE-8510-FF85B82ED29D}"/>
          </ac:spMkLst>
        </pc:spChg>
        <pc:spChg chg="mod topLvl">
          <ac:chgData name="Hamlet Markarian" userId="4926d2b407f31d77" providerId="LiveId" clId="{1A634700-36B3-4455-A058-5071D9319E52}" dt="2020-05-18T22:14:20.276" v="756" actId="164"/>
          <ac:spMkLst>
            <pc:docMk/>
            <pc:sldMk cId="1266504630" sldId="1465"/>
            <ac:spMk id="33" creationId="{69C3BF1F-2ECE-491C-BB6D-5D2792D17293}"/>
          </ac:spMkLst>
        </pc:spChg>
        <pc:spChg chg="del mod topLvl">
          <ac:chgData name="Hamlet Markarian" userId="4926d2b407f31d77" providerId="LiveId" clId="{1A634700-36B3-4455-A058-5071D9319E52}" dt="2020-05-18T21:55:19.230" v="579" actId="478"/>
          <ac:spMkLst>
            <pc:docMk/>
            <pc:sldMk cId="1266504630" sldId="1465"/>
            <ac:spMk id="34" creationId="{277C5F03-3BAF-4A5F-ADEC-C0B604CFF617}"/>
          </ac:spMkLst>
        </pc:spChg>
        <pc:spChg chg="mod">
          <ac:chgData name="Hamlet Markarian" userId="4926d2b407f31d77" providerId="LiveId" clId="{1A634700-36B3-4455-A058-5071D9319E52}" dt="2020-05-19T22:06:23.804" v="2093"/>
          <ac:spMkLst>
            <pc:docMk/>
            <pc:sldMk cId="1266504630" sldId="1465"/>
            <ac:spMk id="34" creationId="{57D90445-BC2E-4FBF-9CF7-8D5601459DF0}"/>
          </ac:spMkLst>
        </pc:spChg>
        <pc:spChg chg="del mod topLvl">
          <ac:chgData name="Hamlet Markarian" userId="4926d2b407f31d77" providerId="LiveId" clId="{1A634700-36B3-4455-A058-5071D9319E52}" dt="2020-05-18T21:55:16.830" v="577" actId="478"/>
          <ac:spMkLst>
            <pc:docMk/>
            <pc:sldMk cId="1266504630" sldId="1465"/>
            <ac:spMk id="35" creationId="{271AF4D8-6410-4A48-8645-9F62C8EE83A1}"/>
          </ac:spMkLst>
        </pc:spChg>
        <pc:spChg chg="mod">
          <ac:chgData name="Hamlet Markarian" userId="4926d2b407f31d77" providerId="LiveId" clId="{1A634700-36B3-4455-A058-5071D9319E52}" dt="2020-05-19T22:06:23.804" v="2093"/>
          <ac:spMkLst>
            <pc:docMk/>
            <pc:sldMk cId="1266504630" sldId="1465"/>
            <ac:spMk id="36" creationId="{154C2318-BDEF-4140-A1A7-0D9B12A8690D}"/>
          </ac:spMkLst>
        </pc:spChg>
        <pc:spChg chg="del mod topLvl">
          <ac:chgData name="Hamlet Markarian" userId="4926d2b407f31d77" providerId="LiveId" clId="{1A634700-36B3-4455-A058-5071D9319E52}" dt="2020-05-18T21:55:14.093" v="575" actId="478"/>
          <ac:spMkLst>
            <pc:docMk/>
            <pc:sldMk cId="1266504630" sldId="1465"/>
            <ac:spMk id="36" creationId="{4E44A2FA-297A-4735-B314-9CB64C986EC8}"/>
          </ac:spMkLst>
        </pc:spChg>
        <pc:spChg chg="add mod topLvl">
          <ac:chgData name="Hamlet Markarian" userId="4926d2b407f31d77" providerId="LiveId" clId="{1A634700-36B3-4455-A058-5071D9319E52}" dt="2020-05-18T22:14:20.276" v="756" actId="164"/>
          <ac:spMkLst>
            <pc:docMk/>
            <pc:sldMk cId="1266504630" sldId="1465"/>
            <ac:spMk id="37" creationId="{06E0BB80-28EC-4625-9CF2-D52C14EC2F64}"/>
          </ac:spMkLst>
        </pc:spChg>
        <pc:spChg chg="add mod topLvl">
          <ac:chgData name="Hamlet Markarian" userId="4926d2b407f31d77" providerId="LiveId" clId="{1A634700-36B3-4455-A058-5071D9319E52}" dt="2020-05-18T22:14:20.276" v="756" actId="164"/>
          <ac:spMkLst>
            <pc:docMk/>
            <pc:sldMk cId="1266504630" sldId="1465"/>
            <ac:spMk id="38" creationId="{A0EC0564-70D9-4811-80AB-7441F246B032}"/>
          </ac:spMkLst>
        </pc:spChg>
        <pc:spChg chg="add mod topLvl">
          <ac:chgData name="Hamlet Markarian" userId="4926d2b407f31d77" providerId="LiveId" clId="{1A634700-36B3-4455-A058-5071D9319E52}" dt="2020-05-18T22:14:20.276" v="756" actId="164"/>
          <ac:spMkLst>
            <pc:docMk/>
            <pc:sldMk cId="1266504630" sldId="1465"/>
            <ac:spMk id="39" creationId="{AFB070B9-73B9-4EE6-90A2-4071C1E5F64E}"/>
          </ac:spMkLst>
        </pc:spChg>
        <pc:spChg chg="add mod topLvl">
          <ac:chgData name="Hamlet Markarian" userId="4926d2b407f31d77" providerId="LiveId" clId="{1A634700-36B3-4455-A058-5071D9319E52}" dt="2020-05-18T22:14:20.276" v="756" actId="164"/>
          <ac:spMkLst>
            <pc:docMk/>
            <pc:sldMk cId="1266504630" sldId="1465"/>
            <ac:spMk id="40" creationId="{11B3EBC3-04EA-4688-A286-30038DD160FF}"/>
          </ac:spMkLst>
        </pc:spChg>
        <pc:spChg chg="add mod topLvl">
          <ac:chgData name="Hamlet Markarian" userId="4926d2b407f31d77" providerId="LiveId" clId="{1A634700-36B3-4455-A058-5071D9319E52}" dt="2020-05-18T22:14:20.276" v="756" actId="164"/>
          <ac:spMkLst>
            <pc:docMk/>
            <pc:sldMk cId="1266504630" sldId="1465"/>
            <ac:spMk id="41" creationId="{95B03A66-640E-450D-8318-3FA28F145004}"/>
          </ac:spMkLst>
        </pc:spChg>
        <pc:spChg chg="add mod topLvl">
          <ac:chgData name="Hamlet Markarian" userId="4926d2b407f31d77" providerId="LiveId" clId="{1A634700-36B3-4455-A058-5071D9319E52}" dt="2020-05-18T22:14:20.276" v="756" actId="164"/>
          <ac:spMkLst>
            <pc:docMk/>
            <pc:sldMk cId="1266504630" sldId="1465"/>
            <ac:spMk id="42" creationId="{B623CD13-5B3F-4871-84DF-82501A677D1D}"/>
          </ac:spMkLst>
        </pc:spChg>
        <pc:spChg chg="mod">
          <ac:chgData name="Hamlet Markarian" userId="4926d2b407f31d77" providerId="LiveId" clId="{1A634700-36B3-4455-A058-5071D9319E52}" dt="2020-05-19T22:06:23.804" v="2093"/>
          <ac:spMkLst>
            <pc:docMk/>
            <pc:sldMk cId="1266504630" sldId="1465"/>
            <ac:spMk id="43" creationId="{7DF3641F-7AEB-48C0-8336-FACEB3BE3034}"/>
          </ac:spMkLst>
        </pc:spChg>
        <pc:spChg chg="add del mod">
          <ac:chgData name="Hamlet Markarian" userId="4926d2b407f31d77" providerId="LiveId" clId="{1A634700-36B3-4455-A058-5071D9319E52}" dt="2020-05-19T22:06:08.531" v="2092" actId="478"/>
          <ac:spMkLst>
            <pc:docMk/>
            <pc:sldMk cId="1266504630" sldId="1465"/>
            <ac:spMk id="44" creationId="{554225B3-6752-4DEB-83FA-89069733E795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47" creationId="{5B0992B1-A78F-4FFB-A9BA-F94FA12A8EB9}"/>
          </ac:spMkLst>
        </pc:spChg>
        <pc:spChg chg="mod">
          <ac:chgData name="Hamlet Markarian" userId="4926d2b407f31d77" providerId="LiveId" clId="{1A634700-36B3-4455-A058-5071D9319E52}" dt="2020-05-19T22:06:23.804" v="2093"/>
          <ac:spMkLst>
            <pc:docMk/>
            <pc:sldMk cId="1266504630" sldId="1465"/>
            <ac:spMk id="48" creationId="{CEB9C685-1A61-42DB-82AD-2AB419E29D62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48" creationId="{E08BC33B-B9F8-4CB1-927C-2EE156ECAFD9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49" creationId="{464935A8-1CA7-4810-B1B0-0AE75120CA33}"/>
          </ac:spMkLst>
        </pc:spChg>
        <pc:spChg chg="mod">
          <ac:chgData name="Hamlet Markarian" userId="4926d2b407f31d77" providerId="LiveId" clId="{1A634700-36B3-4455-A058-5071D9319E52}" dt="2020-05-19T22:06:23.804" v="2093"/>
          <ac:spMkLst>
            <pc:docMk/>
            <pc:sldMk cId="1266504630" sldId="1465"/>
            <ac:spMk id="49" creationId="{4992E92E-9C49-4246-93B8-7F8AEDE61872}"/>
          </ac:spMkLst>
        </pc:spChg>
        <pc:spChg chg="add mod">
          <ac:chgData name="Hamlet Markarian" userId="4926d2b407f31d77" providerId="LiveId" clId="{1A634700-36B3-4455-A058-5071D9319E52}" dt="2020-05-18T23:32:03.911" v="1730" actId="164"/>
          <ac:spMkLst>
            <pc:docMk/>
            <pc:sldMk cId="1266504630" sldId="1465"/>
            <ac:spMk id="50" creationId="{D6E30E93-05A0-4003-BA24-CB0398A4905E}"/>
          </ac:spMkLst>
        </pc:spChg>
        <pc:spChg chg="add mod">
          <ac:chgData name="Hamlet Markarian" userId="4926d2b407f31d77" providerId="LiveId" clId="{1A634700-36B3-4455-A058-5071D9319E52}" dt="2020-05-18T23:32:03.911" v="1730" actId="164"/>
          <ac:spMkLst>
            <pc:docMk/>
            <pc:sldMk cId="1266504630" sldId="1465"/>
            <ac:spMk id="51" creationId="{3D5982F6-FABC-4F44-A79B-EA55B1B674B2}"/>
          </ac:spMkLst>
        </pc:spChg>
        <pc:spChg chg="add mod">
          <ac:chgData name="Hamlet Markarian" userId="4926d2b407f31d77" providerId="LiveId" clId="{1A634700-36B3-4455-A058-5071D9319E52}" dt="2020-05-18T23:32:06.084" v="1731" actId="164"/>
          <ac:spMkLst>
            <pc:docMk/>
            <pc:sldMk cId="1266504630" sldId="1465"/>
            <ac:spMk id="52" creationId="{8C1C15C1-45A0-4077-8605-CA5FB1068E57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53" creationId="{7B4E1676-6FE7-4EBA-90D5-97F09964135E}"/>
          </ac:spMkLst>
        </pc:spChg>
        <pc:spChg chg="add mod">
          <ac:chgData name="Hamlet Markarian" userId="4926d2b407f31d77" providerId="LiveId" clId="{1A634700-36B3-4455-A058-5071D9319E52}" dt="2020-05-18T23:32:06.084" v="1731" actId="164"/>
          <ac:spMkLst>
            <pc:docMk/>
            <pc:sldMk cId="1266504630" sldId="1465"/>
            <ac:spMk id="54" creationId="{A1E6C849-92AB-45A9-96A6-91F66ECB395F}"/>
          </ac:spMkLst>
        </pc:spChg>
        <pc:spChg chg="mod">
          <ac:chgData name="Hamlet Markarian" userId="4926d2b407f31d77" providerId="LiveId" clId="{1A634700-36B3-4455-A058-5071D9319E52}" dt="2020-05-19T22:06:23.804" v="2093"/>
          <ac:spMkLst>
            <pc:docMk/>
            <pc:sldMk cId="1266504630" sldId="1465"/>
            <ac:spMk id="55" creationId="{8BD1829C-CF20-4598-AB93-2AE30F4ED3AE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55" creationId="{DE0DCFC7-B8DF-4DD2-AD67-CC6009DBFED8}"/>
          </ac:spMkLst>
        </pc:spChg>
        <pc:spChg chg="add mod">
          <ac:chgData name="Hamlet Markarian" userId="4926d2b407f31d77" providerId="LiveId" clId="{1A634700-36B3-4455-A058-5071D9319E52}" dt="2020-05-18T23:32:08.085" v="1732" actId="164"/>
          <ac:spMkLst>
            <pc:docMk/>
            <pc:sldMk cId="1266504630" sldId="1465"/>
            <ac:spMk id="56" creationId="{4F1C7F5C-31EA-47C8-B213-CB86265729B0}"/>
          </ac:spMkLst>
        </pc:spChg>
        <pc:spChg chg="add mod">
          <ac:chgData name="Hamlet Markarian" userId="4926d2b407f31d77" providerId="LiveId" clId="{1A634700-36B3-4455-A058-5071D9319E52}" dt="2020-05-18T23:32:08.085" v="1732" actId="164"/>
          <ac:spMkLst>
            <pc:docMk/>
            <pc:sldMk cId="1266504630" sldId="1465"/>
            <ac:spMk id="57" creationId="{7856B7A9-8D83-407F-BAF4-530D6F77B6B1}"/>
          </ac:spMkLst>
        </pc:spChg>
        <pc:spChg chg="add mod">
          <ac:chgData name="Hamlet Markarian" userId="4926d2b407f31d77" providerId="LiveId" clId="{1A634700-36B3-4455-A058-5071D9319E52}" dt="2020-05-18T23:32:09.837" v="1733" actId="164"/>
          <ac:spMkLst>
            <pc:docMk/>
            <pc:sldMk cId="1266504630" sldId="1465"/>
            <ac:spMk id="58" creationId="{151EC082-D5EF-4136-91C7-61DD786E712D}"/>
          </ac:spMkLst>
        </pc:spChg>
        <pc:spChg chg="add mod">
          <ac:chgData name="Hamlet Markarian" userId="4926d2b407f31d77" providerId="LiveId" clId="{1A634700-36B3-4455-A058-5071D9319E52}" dt="2020-05-18T23:32:09.837" v="1733" actId="164"/>
          <ac:spMkLst>
            <pc:docMk/>
            <pc:sldMk cId="1266504630" sldId="1465"/>
            <ac:spMk id="59" creationId="{D6109F19-5791-488C-96F0-A1B7C7C15325}"/>
          </ac:spMkLst>
        </pc:spChg>
        <pc:spChg chg="mod">
          <ac:chgData name="Hamlet Markarian" userId="4926d2b407f31d77" providerId="LiveId" clId="{1A634700-36B3-4455-A058-5071D9319E52}" dt="2020-05-19T22:06:23.804" v="2093"/>
          <ac:spMkLst>
            <pc:docMk/>
            <pc:sldMk cId="1266504630" sldId="1465"/>
            <ac:spMk id="60" creationId="{F6FF91F4-4628-4F83-9D65-EAF8202B6119}"/>
          </ac:spMkLst>
        </pc:spChg>
        <pc:spChg chg="mod">
          <ac:chgData name="Hamlet Markarian" userId="4926d2b407f31d77" providerId="LiveId" clId="{1A634700-36B3-4455-A058-5071D9319E52}" dt="2020-05-19T22:06:23.804" v="2093"/>
          <ac:spMkLst>
            <pc:docMk/>
            <pc:sldMk cId="1266504630" sldId="1465"/>
            <ac:spMk id="62" creationId="{5F79E5AF-D002-4A6D-823B-04B05C1E2994}"/>
          </ac:spMkLst>
        </pc:spChg>
        <pc:spChg chg="mod">
          <ac:chgData name="Hamlet Markarian" userId="4926d2b407f31d77" providerId="LiveId" clId="{1A634700-36B3-4455-A058-5071D9319E52}" dt="2020-05-19T22:06:23.804" v="2093"/>
          <ac:spMkLst>
            <pc:docMk/>
            <pc:sldMk cId="1266504630" sldId="1465"/>
            <ac:spMk id="63" creationId="{1A082D8A-ABB1-4991-8016-5AF38AB97AD4}"/>
          </ac:spMkLst>
        </pc:spChg>
        <pc:spChg chg="mod topLvl">
          <ac:chgData name="Hamlet Markarian" userId="4926d2b407f31d77" providerId="LiveId" clId="{1A634700-36B3-4455-A058-5071D9319E52}" dt="2020-05-19T22:19:49.371" v="2216" actId="20577"/>
          <ac:spMkLst>
            <pc:docMk/>
            <pc:sldMk cId="1266504630" sldId="1465"/>
            <ac:spMk id="66" creationId="{1099882B-583B-4535-9436-BC34E2C173C2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68" creationId="{71AEB1F0-0DDB-4AA3-B5DD-0570CFEBBA96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69" creationId="{1B1BD834-9F3C-4765-A3E0-B318F8522065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70" creationId="{D983F654-42B2-4656-8418-39F9EE50165C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71" creationId="{CBEA8280-54BF-40EA-A544-C1670822B6B6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72" creationId="{4334C8A2-8725-4631-8394-2A2DBBC6B82F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73" creationId="{141F0AE9-BFDD-4829-8B03-03C2EFF3CB9A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74" creationId="{4CEED5B1-164A-43E4-B435-E473A4BB8B42}"/>
          </ac:spMkLst>
        </pc:spChg>
        <pc:spChg chg="mod topLvl">
          <ac:chgData name="Hamlet Markarian" userId="4926d2b407f31d77" providerId="LiveId" clId="{1A634700-36B3-4455-A058-5071D9319E52}" dt="2020-05-19T22:20:13.801" v="2222" actId="404"/>
          <ac:spMkLst>
            <pc:docMk/>
            <pc:sldMk cId="1266504630" sldId="1465"/>
            <ac:spMk id="75" creationId="{02DCB205-93AB-4853-A755-0F0E0A7293C1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75" creationId="{D0A19F92-A3CC-4C0D-9A28-FBE0B0704901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76" creationId="{86A66826-7CB9-4FE7-A28F-E24F596B2F3A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77" creationId="{1F4DEDB6-A40D-43CD-934D-E75886178DBF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77" creationId="{886089B3-1E2B-493A-9E3F-37C8620C04B2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78" creationId="{8A42CFA3-037B-4657-B15F-E3AB765D1995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78" creationId="{C049CA46-3DBC-4D4B-A355-839917E7CF3A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79" creationId="{3A144C79-FD53-4690-90B8-F37F4826ACA6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79" creationId="{E86CF5A6-1675-4EBF-AF9E-A6D0BFCA1882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80" creationId="{BAF43DCA-A9AB-4C66-85F5-891FA0F32118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80" creationId="{D8800E31-4578-4F98-83F9-2F67CCFBF672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81" creationId="{31C62E80-536A-490A-B806-7FC460587795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81" creationId="{5C9176D5-C02F-4950-BAEF-6D21921FAB95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82" creationId="{32709635-0C47-4FBB-8BC8-C3FD3B3493C6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83" creationId="{C44EA101-9765-4914-9FF6-71DC3DBD2D2F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84" creationId="{115189DA-EE85-4131-8AAD-955D394E6A1C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84" creationId="{332D9938-0926-4362-880E-03699B61A244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85" creationId="{0E8E24B6-CEDD-400B-AC48-5B8B241CA03C}"/>
          </ac:spMkLst>
        </pc:spChg>
        <pc:spChg chg="del">
          <ac:chgData name="Hamlet Markarian" userId="4926d2b407f31d77" providerId="LiveId" clId="{1A634700-36B3-4455-A058-5071D9319E52}" dt="2020-05-18T21:55:01.101" v="567" actId="478"/>
          <ac:spMkLst>
            <pc:docMk/>
            <pc:sldMk cId="1266504630" sldId="1465"/>
            <ac:spMk id="85" creationId="{E502CCD6-0D29-4DBD-AEFB-EAE9CD967559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86" creationId="{2D7CE616-5AE3-42AF-A6DC-915EE861F8D6}"/>
          </ac:spMkLst>
        </pc:spChg>
        <pc:spChg chg="mod topLvl">
          <ac:chgData name="Hamlet Markarian" userId="4926d2b407f31d77" providerId="LiveId" clId="{1A634700-36B3-4455-A058-5071D9319E52}" dt="2020-05-19T22:19:53.234" v="2217" actId="20577"/>
          <ac:spMkLst>
            <pc:docMk/>
            <pc:sldMk cId="1266504630" sldId="1465"/>
            <ac:spMk id="88" creationId="{248E298B-C233-4E38-A9C9-E192A42EBE4F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90" creationId="{FA138EDA-6DCD-4842-AAD5-2C60ECDA0BDD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91" creationId="{2E6CD8F3-1A86-4823-8C48-3B55512BA6CA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92" creationId="{BCCD7098-4C98-41C7-85AD-286816177D6A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93" creationId="{4E5A99F9-FBD4-4B7B-B031-445D5E7538A7}"/>
          </ac:spMkLst>
        </pc:spChg>
        <pc:spChg chg="add mod">
          <ac:chgData name="Hamlet Markarian" userId="4926d2b407f31d77" providerId="LiveId" clId="{1A634700-36B3-4455-A058-5071D9319E52}" dt="2020-05-19T22:21:14.924" v="2230" actId="1076"/>
          <ac:spMkLst>
            <pc:docMk/>
            <pc:sldMk cId="1266504630" sldId="1465"/>
            <ac:spMk id="94" creationId="{9231720B-66DD-4EA5-990A-D2C2FB6F3F6C}"/>
          </ac:spMkLst>
        </pc:spChg>
        <pc:spChg chg="add mod">
          <ac:chgData name="Hamlet Markarian" userId="4926d2b407f31d77" providerId="LiveId" clId="{1A634700-36B3-4455-A058-5071D9319E52}" dt="2020-05-19T22:21:14.924" v="2230" actId="1076"/>
          <ac:spMkLst>
            <pc:docMk/>
            <pc:sldMk cId="1266504630" sldId="1465"/>
            <ac:spMk id="95" creationId="{5B5798D5-5BC4-49DF-80CB-1AA0F1C682C9}"/>
          </ac:spMkLst>
        </pc:spChg>
        <pc:spChg chg="add del mod">
          <ac:chgData name="Hamlet Markarian" userId="4926d2b407f31d77" providerId="LiveId" clId="{1A634700-36B3-4455-A058-5071D9319E52}" dt="2020-05-19T22:12:00.202" v="2105" actId="478"/>
          <ac:spMkLst>
            <pc:docMk/>
            <pc:sldMk cId="1266504630" sldId="1465"/>
            <ac:spMk id="96" creationId="{14F0D03F-A7D5-493E-BF3A-9343821A2F87}"/>
          </ac:spMkLst>
        </pc:spChg>
        <pc:spChg chg="add del mod">
          <ac:chgData name="Hamlet Markarian" userId="4926d2b407f31d77" providerId="LiveId" clId="{1A634700-36B3-4455-A058-5071D9319E52}" dt="2020-05-19T22:12:00.202" v="2105" actId="478"/>
          <ac:spMkLst>
            <pc:docMk/>
            <pc:sldMk cId="1266504630" sldId="1465"/>
            <ac:spMk id="97" creationId="{09C0DEB9-3DF9-4ECB-A773-5A85D1CA8FBC}"/>
          </ac:spMkLst>
        </pc:spChg>
        <pc:spChg chg="add del mod">
          <ac:chgData name="Hamlet Markarian" userId="4926d2b407f31d77" providerId="LiveId" clId="{1A634700-36B3-4455-A058-5071D9319E52}" dt="2020-05-19T22:12:00.202" v="2105" actId="478"/>
          <ac:spMkLst>
            <pc:docMk/>
            <pc:sldMk cId="1266504630" sldId="1465"/>
            <ac:spMk id="98" creationId="{B03ED7D1-DDAD-401F-8C96-40981C4D808C}"/>
          </ac:spMkLst>
        </pc:spChg>
        <pc:spChg chg="add del mod">
          <ac:chgData name="Hamlet Markarian" userId="4926d2b407f31d77" providerId="LiveId" clId="{1A634700-36B3-4455-A058-5071D9319E52}" dt="2020-05-19T22:12:00.202" v="2105" actId="478"/>
          <ac:spMkLst>
            <pc:docMk/>
            <pc:sldMk cId="1266504630" sldId="1465"/>
            <ac:spMk id="99" creationId="{6BD61B99-7DF0-4D8E-A44C-FD5F1AC8E639}"/>
          </ac:spMkLst>
        </pc:spChg>
        <pc:spChg chg="add mod">
          <ac:chgData name="Hamlet Markarian" userId="4926d2b407f31d77" providerId="LiveId" clId="{1A634700-36B3-4455-A058-5071D9319E52}" dt="2020-05-19T22:21:14.924" v="2230" actId="1076"/>
          <ac:spMkLst>
            <pc:docMk/>
            <pc:sldMk cId="1266504630" sldId="1465"/>
            <ac:spMk id="100" creationId="{CD90C532-BA7F-4A05-B8AA-ADBD5C1B7D75}"/>
          </ac:spMkLst>
        </pc:spChg>
        <pc:spChg chg="mod topLvl">
          <ac:chgData name="Hamlet Markarian" userId="4926d2b407f31d77" providerId="LiveId" clId="{1A634700-36B3-4455-A058-5071D9319E52}" dt="2020-05-19T22:20:40.613" v="2227" actId="12789"/>
          <ac:spMkLst>
            <pc:docMk/>
            <pc:sldMk cId="1266504630" sldId="1465"/>
            <ac:spMk id="102" creationId="{F73BEF26-1D2E-4624-A9AD-16ACF82A3AEC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04" creationId="{4444E694-6E01-4960-B1D7-E9222437E279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05" creationId="{8C96B390-DC44-46C3-9F6B-7A7A38E0D2F1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06" creationId="{2EEF544C-D522-4C21-8EE1-00480FA99DEF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07" creationId="{4D0A3061-635D-4EE7-8F5B-271E3ACF4304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08" creationId="{9A31DAEE-F52F-4F42-80D3-588353F02841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09" creationId="{CD194A6D-CD36-4D54-864B-820C018AE14B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10" creationId="{74F0DD1F-B1EE-4AA5-97FE-B31097B97743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11" creationId="{8865E78E-D5FF-4F16-A8C7-785AE809AC8C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12" creationId="{D7E0EE47-3DED-43AF-B3BD-28FBE6C9E7F3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13" creationId="{F8D11755-1873-4EC4-A62C-6B4751407B6C}"/>
          </ac:spMkLst>
        </pc:spChg>
        <pc:spChg chg="add mod">
          <ac:chgData name="Hamlet Markarian" userId="4926d2b407f31d77" providerId="LiveId" clId="{1A634700-36B3-4455-A058-5071D9319E52}" dt="2020-05-19T22:21:14.924" v="2230" actId="1076"/>
          <ac:spMkLst>
            <pc:docMk/>
            <pc:sldMk cId="1266504630" sldId="1465"/>
            <ac:spMk id="114" creationId="{81A34E8E-9FBE-4411-AF89-6A61A3E2FE0A}"/>
          </ac:spMkLst>
        </pc:spChg>
        <pc:spChg chg="mod topLvl">
          <ac:chgData name="Hamlet Markarian" userId="4926d2b407f31d77" providerId="LiveId" clId="{1A634700-36B3-4455-A058-5071D9319E52}" dt="2020-05-19T22:20:37.440" v="2226" actId="12789"/>
          <ac:spMkLst>
            <pc:docMk/>
            <pc:sldMk cId="1266504630" sldId="1465"/>
            <ac:spMk id="116" creationId="{B87D045E-AD22-4040-AD3D-B1CFF2F501AB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18" creationId="{8A5BE145-349F-436B-B1CC-1727D818E799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19" creationId="{015B23AB-E41A-4446-AF4F-20D431F64062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20" creationId="{57BEDF0B-1258-4EB9-8950-A4EB98060667}"/>
          </ac:spMkLst>
        </pc:spChg>
        <pc:spChg chg="mod">
          <ac:chgData name="Hamlet Markarian" userId="4926d2b407f31d77" providerId="LiveId" clId="{1A634700-36B3-4455-A058-5071D9319E52}" dt="2020-05-19T22:15:28.560" v="2152" actId="165"/>
          <ac:spMkLst>
            <pc:docMk/>
            <pc:sldMk cId="1266504630" sldId="1465"/>
            <ac:spMk id="121" creationId="{79F477CA-640C-4F67-9F1D-5F9FEA075B10}"/>
          </ac:spMkLst>
        </pc:spChg>
        <pc:spChg chg="add mod">
          <ac:chgData name="Hamlet Markarian" userId="4926d2b407f31d77" providerId="LiveId" clId="{1A634700-36B3-4455-A058-5071D9319E52}" dt="2020-05-19T22:21:14.924" v="2230" actId="1076"/>
          <ac:spMkLst>
            <pc:docMk/>
            <pc:sldMk cId="1266504630" sldId="1465"/>
            <ac:spMk id="122" creationId="{2DEF8C36-DECE-41A5-93EE-F3178DD0E49D}"/>
          </ac:spMkLst>
        </pc:spChg>
        <pc:spChg chg="mod topLvl">
          <ac:chgData name="Hamlet Markarian" userId="4926d2b407f31d77" providerId="LiveId" clId="{1A634700-36B3-4455-A058-5071D9319E52}" dt="2020-05-19T22:21:40.599" v="2231" actId="6549"/>
          <ac:spMkLst>
            <pc:docMk/>
            <pc:sldMk cId="1266504630" sldId="1465"/>
            <ac:spMk id="124" creationId="{5A33C66D-4CFA-4366-8289-680D86F477FE}"/>
          </ac:spMkLst>
        </pc:spChg>
        <pc:spChg chg="del mod topLvl">
          <ac:chgData name="Hamlet Markarian" userId="4926d2b407f31d77" providerId="LiveId" clId="{1A634700-36B3-4455-A058-5071D9319E52}" dt="2020-05-19T22:12:30.599" v="2110" actId="478"/>
          <ac:spMkLst>
            <pc:docMk/>
            <pc:sldMk cId="1266504630" sldId="1465"/>
            <ac:spMk id="125" creationId="{0F0064E5-2D35-4950-9F69-3CD3F292D113}"/>
          </ac:spMkLst>
        </pc:spChg>
        <pc:spChg chg="add mod">
          <ac:chgData name="Hamlet Markarian" userId="4926d2b407f31d77" providerId="LiveId" clId="{1A634700-36B3-4455-A058-5071D9319E52}" dt="2020-05-19T22:21:43.687" v="2232" actId="6549"/>
          <ac:spMkLst>
            <pc:docMk/>
            <pc:sldMk cId="1266504630" sldId="1465"/>
            <ac:spMk id="126" creationId="{CB02F0A9-1153-49E4-91A0-2BD499E42714}"/>
          </ac:spMkLst>
        </pc:spChg>
        <pc:spChg chg="add mod">
          <ac:chgData name="Hamlet Markarian" userId="4926d2b407f31d77" providerId="LiveId" clId="{1A634700-36B3-4455-A058-5071D9319E52}" dt="2020-05-19T22:21:46.471" v="2233" actId="6549"/>
          <ac:spMkLst>
            <pc:docMk/>
            <pc:sldMk cId="1266504630" sldId="1465"/>
            <ac:spMk id="127" creationId="{23C4084B-CB9E-4709-A743-48B5D82A9146}"/>
          </ac:spMkLst>
        </pc:spChg>
        <pc:spChg chg="add mod">
          <ac:chgData name="Hamlet Markarian" userId="4926d2b407f31d77" providerId="LiveId" clId="{1A634700-36B3-4455-A058-5071D9319E52}" dt="2020-05-19T22:21:49.959" v="2234" actId="6549"/>
          <ac:spMkLst>
            <pc:docMk/>
            <pc:sldMk cId="1266504630" sldId="1465"/>
            <ac:spMk id="128" creationId="{EBF795B6-DDA5-4D34-A82D-DB6EDC731CC1}"/>
          </ac:spMkLst>
        </pc:spChg>
        <pc:spChg chg="add mod">
          <ac:chgData name="Hamlet Markarian" userId="4926d2b407f31d77" providerId="LiveId" clId="{1A634700-36B3-4455-A058-5071D9319E52}" dt="2020-05-19T22:21:52.703" v="2235" actId="6549"/>
          <ac:spMkLst>
            <pc:docMk/>
            <pc:sldMk cId="1266504630" sldId="1465"/>
            <ac:spMk id="129" creationId="{1FC40F7B-073A-4466-8497-EB5735D14A9D}"/>
          </ac:spMkLst>
        </pc:spChg>
        <pc:spChg chg="add mod">
          <ac:chgData name="Hamlet Markarian" userId="4926d2b407f31d77" providerId="LiveId" clId="{1A634700-36B3-4455-A058-5071D9319E52}" dt="2020-05-19T22:14:56.363" v="2150" actId="207"/>
          <ac:spMkLst>
            <pc:docMk/>
            <pc:sldMk cId="1266504630" sldId="1465"/>
            <ac:spMk id="130" creationId="{7E9AD768-C7D9-47E0-921A-0B987AB4C061}"/>
          </ac:spMkLst>
        </pc:spChg>
        <pc:spChg chg="add mod">
          <ac:chgData name="Hamlet Markarian" userId="4926d2b407f31d77" providerId="LiveId" clId="{1A634700-36B3-4455-A058-5071D9319E52}" dt="2020-05-19T22:14:56.363" v="2150" actId="207"/>
          <ac:spMkLst>
            <pc:docMk/>
            <pc:sldMk cId="1266504630" sldId="1465"/>
            <ac:spMk id="131" creationId="{9535904F-7901-4BC2-BB0B-CCC5126BA5AA}"/>
          </ac:spMkLst>
        </pc:spChg>
        <pc:spChg chg="add mod ord">
          <ac:chgData name="Hamlet Markarian" userId="4926d2b407f31d77" providerId="LiveId" clId="{1A634700-36B3-4455-A058-5071D9319E52}" dt="2020-05-19T22:15:00.188" v="2151" actId="207"/>
          <ac:spMkLst>
            <pc:docMk/>
            <pc:sldMk cId="1266504630" sldId="1465"/>
            <ac:spMk id="132" creationId="{757324F3-58D9-4B28-801D-38A7139992E7}"/>
          </ac:spMkLst>
        </pc:spChg>
        <pc:grpChg chg="add del mod">
          <ac:chgData name="Hamlet Markarian" userId="4926d2b407f31d77" providerId="LiveId" clId="{1A634700-36B3-4455-A058-5071D9319E52}" dt="2020-05-18T22:02:43.581" v="715" actId="165"/>
          <ac:grpSpMkLst>
            <pc:docMk/>
            <pc:sldMk cId="1266504630" sldId="1465"/>
            <ac:grpSpMk id="2" creationId="{4F087F15-2127-42CD-AE0A-D59FD21DBA53}"/>
          </ac:grpSpMkLst>
        </pc:grpChg>
        <pc:grpChg chg="add del mod">
          <ac:chgData name="Hamlet Markarian" userId="4926d2b407f31d77" providerId="LiveId" clId="{1A634700-36B3-4455-A058-5071D9319E52}" dt="2020-05-18T22:10:34.716" v="719" actId="165"/>
          <ac:grpSpMkLst>
            <pc:docMk/>
            <pc:sldMk cId="1266504630" sldId="1465"/>
            <ac:grpSpMk id="4" creationId="{3F857358-8216-43EE-A239-0EDC8EB36236}"/>
          </ac:grpSpMkLst>
        </pc:grpChg>
        <pc:grpChg chg="add del mod">
          <ac:chgData name="Hamlet Markarian" userId="4926d2b407f31d77" providerId="LiveId" clId="{1A634700-36B3-4455-A058-5071D9319E52}" dt="2020-05-19T22:06:00.154" v="2091" actId="478"/>
          <ac:grpSpMkLst>
            <pc:docMk/>
            <pc:sldMk cId="1266504630" sldId="1465"/>
            <ac:grpSpMk id="6" creationId="{2373BA4C-5AB0-463D-A10F-9784DAF3DD85}"/>
          </ac:grpSpMkLst>
        </pc:grpChg>
        <pc:grpChg chg="add del mod">
          <ac:chgData name="Hamlet Markarian" userId="4926d2b407f31d77" providerId="LiveId" clId="{1A634700-36B3-4455-A058-5071D9319E52}" dt="2020-05-19T22:06:08.531" v="2092" actId="478"/>
          <ac:grpSpMkLst>
            <pc:docMk/>
            <pc:sldMk cId="1266504630" sldId="1465"/>
            <ac:grpSpMk id="7" creationId="{EB6599B4-893C-4239-8166-85C228025158}"/>
          </ac:grpSpMkLst>
        </pc:grpChg>
        <pc:grpChg chg="add del mod">
          <ac:chgData name="Hamlet Markarian" userId="4926d2b407f31d77" providerId="LiveId" clId="{1A634700-36B3-4455-A058-5071D9319E52}" dt="2020-05-19T22:06:08.531" v="2092" actId="478"/>
          <ac:grpSpMkLst>
            <pc:docMk/>
            <pc:sldMk cId="1266504630" sldId="1465"/>
            <ac:grpSpMk id="8" creationId="{D3AC40BF-13F5-4B12-BB8B-2192086B44E1}"/>
          </ac:grpSpMkLst>
        </pc:grpChg>
        <pc:grpChg chg="add del mod">
          <ac:chgData name="Hamlet Markarian" userId="4926d2b407f31d77" providerId="LiveId" clId="{1A634700-36B3-4455-A058-5071D9319E52}" dt="2020-05-19T22:06:08.531" v="2092" actId="478"/>
          <ac:grpSpMkLst>
            <pc:docMk/>
            <pc:sldMk cId="1266504630" sldId="1465"/>
            <ac:grpSpMk id="9" creationId="{71C495A6-2854-43F5-9CC3-51CC5CD4AD3C}"/>
          </ac:grpSpMkLst>
        </pc:grpChg>
        <pc:grpChg chg="add del mod">
          <ac:chgData name="Hamlet Markarian" userId="4926d2b407f31d77" providerId="LiveId" clId="{1A634700-36B3-4455-A058-5071D9319E52}" dt="2020-05-19T22:06:08.531" v="2092" actId="478"/>
          <ac:grpSpMkLst>
            <pc:docMk/>
            <pc:sldMk cId="1266504630" sldId="1465"/>
            <ac:grpSpMk id="11" creationId="{AD5C9FB3-6B57-4F2C-BA64-00AA7D55ACAC}"/>
          </ac:grpSpMkLst>
        </pc:grpChg>
        <pc:grpChg chg="add del mod">
          <ac:chgData name="Hamlet Markarian" userId="4926d2b407f31d77" providerId="LiveId" clId="{1A634700-36B3-4455-A058-5071D9319E52}" dt="2020-05-18T21:55:05.877" v="570" actId="165"/>
          <ac:grpSpMkLst>
            <pc:docMk/>
            <pc:sldMk cId="1266504630" sldId="1465"/>
            <ac:grpSpMk id="25" creationId="{987F0F5A-EA09-48A1-8B47-9D06C75D41BA}"/>
          </ac:grpSpMkLst>
        </pc:grpChg>
        <pc:grpChg chg="del mod topLvl">
          <ac:chgData name="Hamlet Markarian" userId="4926d2b407f31d77" providerId="LiveId" clId="{1A634700-36B3-4455-A058-5071D9319E52}" dt="2020-05-18T21:55:09.997" v="573" actId="165"/>
          <ac:grpSpMkLst>
            <pc:docMk/>
            <pc:sldMk cId="1266504630" sldId="1465"/>
            <ac:grpSpMk id="27" creationId="{A2580706-3FBC-428C-8662-4DA7A1EF70AD}"/>
          </ac:grpSpMkLst>
        </pc:grpChg>
        <pc:grpChg chg="add del mod">
          <ac:chgData name="Hamlet Markarian" userId="4926d2b407f31d77" providerId="LiveId" clId="{1A634700-36B3-4455-A058-5071D9319E52}" dt="2020-05-19T22:09:53.023" v="2099" actId="478"/>
          <ac:grpSpMkLst>
            <pc:docMk/>
            <pc:sldMk cId="1266504630" sldId="1465"/>
            <ac:grpSpMk id="31" creationId="{53CCAA20-5AE7-42EE-BEC6-D89C6DFDB476}"/>
          </ac:grpSpMkLst>
        </pc:grpChg>
        <pc:grpChg chg="add del mod">
          <ac:chgData name="Hamlet Markarian" userId="4926d2b407f31d77" providerId="LiveId" clId="{1A634700-36B3-4455-A058-5071D9319E52}" dt="2020-05-19T22:09:53.023" v="2099" actId="478"/>
          <ac:grpSpMkLst>
            <pc:docMk/>
            <pc:sldMk cId="1266504630" sldId="1465"/>
            <ac:grpSpMk id="35" creationId="{75705CFD-42A1-4CED-B968-AD486777A52A}"/>
          </ac:grpSpMkLst>
        </pc:grpChg>
        <pc:grpChg chg="add del mod">
          <ac:chgData name="Hamlet Markarian" userId="4926d2b407f31d77" providerId="LiveId" clId="{1A634700-36B3-4455-A058-5071D9319E52}" dt="2020-05-19T22:09:53.023" v="2099" actId="478"/>
          <ac:grpSpMkLst>
            <pc:docMk/>
            <pc:sldMk cId="1266504630" sldId="1465"/>
            <ac:grpSpMk id="47" creationId="{562419EB-E109-4614-9500-183282B85AC8}"/>
          </ac:grpSpMkLst>
        </pc:grpChg>
        <pc:grpChg chg="add del mod">
          <ac:chgData name="Hamlet Markarian" userId="4926d2b407f31d77" providerId="LiveId" clId="{1A634700-36B3-4455-A058-5071D9319E52}" dt="2020-05-19T22:09:53.023" v="2099" actId="478"/>
          <ac:grpSpMkLst>
            <pc:docMk/>
            <pc:sldMk cId="1266504630" sldId="1465"/>
            <ac:grpSpMk id="53" creationId="{B95E97FC-02F0-435B-8B1F-77BC2E21870A}"/>
          </ac:grpSpMkLst>
        </pc:grpChg>
        <pc:grpChg chg="add del mod">
          <ac:chgData name="Hamlet Markarian" userId="4926d2b407f31d77" providerId="LiveId" clId="{1A634700-36B3-4455-A058-5071D9319E52}" dt="2020-05-19T22:09:53.983" v="2100" actId="478"/>
          <ac:grpSpMkLst>
            <pc:docMk/>
            <pc:sldMk cId="1266504630" sldId="1465"/>
            <ac:grpSpMk id="61" creationId="{26531DB8-0697-4F70-8F0A-26C8F19E5ABA}"/>
          </ac:grpSpMkLst>
        </pc:grpChg>
        <pc:grpChg chg="add del mod">
          <ac:chgData name="Hamlet Markarian" userId="4926d2b407f31d77" providerId="LiveId" clId="{1A634700-36B3-4455-A058-5071D9319E52}" dt="2020-05-19T22:15:28.560" v="2152" actId="165"/>
          <ac:grpSpMkLst>
            <pc:docMk/>
            <pc:sldMk cId="1266504630" sldId="1465"/>
            <ac:grpSpMk id="65" creationId="{F56BFC27-00F1-42B9-B6B5-AA64C037BEF0}"/>
          </ac:grpSpMkLst>
        </pc:grpChg>
        <pc:grpChg chg="del mod topLvl">
          <ac:chgData name="Hamlet Markarian" userId="4926d2b407f31d77" providerId="LiveId" clId="{1A634700-36B3-4455-A058-5071D9319E52}" dt="2020-05-19T22:15:33.934" v="2154" actId="478"/>
          <ac:grpSpMkLst>
            <pc:docMk/>
            <pc:sldMk cId="1266504630" sldId="1465"/>
            <ac:grpSpMk id="67" creationId="{4A2F15A9-DEEF-47BC-A475-1E45DBB545B5}"/>
          </ac:grpSpMkLst>
        </pc:grpChg>
        <pc:grpChg chg="add del mod">
          <ac:chgData name="Hamlet Markarian" userId="4926d2b407f31d77" providerId="LiveId" clId="{1A634700-36B3-4455-A058-5071D9319E52}" dt="2020-05-19T22:15:28.560" v="2152" actId="165"/>
          <ac:grpSpMkLst>
            <pc:docMk/>
            <pc:sldMk cId="1266504630" sldId="1465"/>
            <ac:grpSpMk id="74" creationId="{D0C40E5B-EACE-4A4E-B260-16C360E68DE0}"/>
          </ac:grpSpMkLst>
        </pc:grpChg>
        <pc:grpChg chg="del mod topLvl">
          <ac:chgData name="Hamlet Markarian" userId="4926d2b407f31d77" providerId="LiveId" clId="{1A634700-36B3-4455-A058-5071D9319E52}" dt="2020-05-19T22:15:37.110" v="2156" actId="478"/>
          <ac:grpSpMkLst>
            <pc:docMk/>
            <pc:sldMk cId="1266504630" sldId="1465"/>
            <ac:grpSpMk id="76" creationId="{D41C3E4A-B2ED-4B93-9484-53A30E96571B}"/>
          </ac:grpSpMkLst>
        </pc:grpChg>
        <pc:grpChg chg="add del mod">
          <ac:chgData name="Hamlet Markarian" userId="4926d2b407f31d77" providerId="LiveId" clId="{1A634700-36B3-4455-A058-5071D9319E52}" dt="2020-05-19T22:15:28.560" v="2152" actId="165"/>
          <ac:grpSpMkLst>
            <pc:docMk/>
            <pc:sldMk cId="1266504630" sldId="1465"/>
            <ac:grpSpMk id="87" creationId="{4A2FBE26-808F-49C1-9AAB-31B7CCB8F7D5}"/>
          </ac:grpSpMkLst>
        </pc:grpChg>
        <pc:grpChg chg="del mod topLvl">
          <ac:chgData name="Hamlet Markarian" userId="4926d2b407f31d77" providerId="LiveId" clId="{1A634700-36B3-4455-A058-5071D9319E52}" dt="2020-05-19T22:15:35.150" v="2155" actId="478"/>
          <ac:grpSpMkLst>
            <pc:docMk/>
            <pc:sldMk cId="1266504630" sldId="1465"/>
            <ac:grpSpMk id="89" creationId="{FB32B05F-E409-4A79-8B3D-B62233A48218}"/>
          </ac:grpSpMkLst>
        </pc:grpChg>
        <pc:grpChg chg="add del mod">
          <ac:chgData name="Hamlet Markarian" userId="4926d2b407f31d77" providerId="LiveId" clId="{1A634700-36B3-4455-A058-5071D9319E52}" dt="2020-05-19T22:15:28.560" v="2152" actId="165"/>
          <ac:grpSpMkLst>
            <pc:docMk/>
            <pc:sldMk cId="1266504630" sldId="1465"/>
            <ac:grpSpMk id="101" creationId="{9F58BB44-B008-4EC6-A9BC-EF16CBD171D5}"/>
          </ac:grpSpMkLst>
        </pc:grpChg>
        <pc:grpChg chg="del mod topLvl">
          <ac:chgData name="Hamlet Markarian" userId="4926d2b407f31d77" providerId="LiveId" clId="{1A634700-36B3-4455-A058-5071D9319E52}" dt="2020-05-19T22:15:31.711" v="2153" actId="478"/>
          <ac:grpSpMkLst>
            <pc:docMk/>
            <pc:sldMk cId="1266504630" sldId="1465"/>
            <ac:grpSpMk id="103" creationId="{B3C5EFA4-2457-4F46-8878-826F0832B51F}"/>
          </ac:grpSpMkLst>
        </pc:grpChg>
        <pc:grpChg chg="add del mod">
          <ac:chgData name="Hamlet Markarian" userId="4926d2b407f31d77" providerId="LiveId" clId="{1A634700-36B3-4455-A058-5071D9319E52}" dt="2020-05-19T22:15:28.560" v="2152" actId="165"/>
          <ac:grpSpMkLst>
            <pc:docMk/>
            <pc:sldMk cId="1266504630" sldId="1465"/>
            <ac:grpSpMk id="115" creationId="{8991BFE4-734A-4869-9913-39054C5C7EE7}"/>
          </ac:grpSpMkLst>
        </pc:grpChg>
        <pc:grpChg chg="del mod topLvl">
          <ac:chgData name="Hamlet Markarian" userId="4926d2b407f31d77" providerId="LiveId" clId="{1A634700-36B3-4455-A058-5071D9319E52}" dt="2020-05-19T22:15:38.383" v="2157" actId="478"/>
          <ac:grpSpMkLst>
            <pc:docMk/>
            <pc:sldMk cId="1266504630" sldId="1465"/>
            <ac:grpSpMk id="117" creationId="{66468715-1108-4769-A539-A2FFA75407EE}"/>
          </ac:grpSpMkLst>
        </pc:grpChg>
        <pc:grpChg chg="add del mod">
          <ac:chgData name="Hamlet Markarian" userId="4926d2b407f31d77" providerId="LiveId" clId="{1A634700-36B3-4455-A058-5071D9319E52}" dt="2020-05-19T22:12:26.983" v="2109" actId="165"/>
          <ac:grpSpMkLst>
            <pc:docMk/>
            <pc:sldMk cId="1266504630" sldId="1465"/>
            <ac:grpSpMk id="123" creationId="{DE48BC04-6FCD-4CCD-A5D0-1C4819FF2F8A}"/>
          </ac:grpSpMkLst>
        </pc:grpChg>
        <pc:picChg chg="del">
          <ac:chgData name="Hamlet Markarian" userId="4926d2b407f31d77" providerId="LiveId" clId="{1A634700-36B3-4455-A058-5071D9319E52}" dt="2020-05-18T21:55:01.101" v="567" actId="478"/>
          <ac:picMkLst>
            <pc:docMk/>
            <pc:sldMk cId="1266504630" sldId="1465"/>
            <ac:picMk id="10" creationId="{98B02DF7-051E-4A87-A636-E1C9826DD069}"/>
          </ac:picMkLst>
        </pc:picChg>
        <pc:picChg chg="del">
          <ac:chgData name="Hamlet Markarian" userId="4926d2b407f31d77" providerId="LiveId" clId="{1A634700-36B3-4455-A058-5071D9319E52}" dt="2020-05-18T21:55:01.101" v="567" actId="478"/>
          <ac:picMkLst>
            <pc:docMk/>
            <pc:sldMk cId="1266504630" sldId="1465"/>
            <ac:picMk id="86" creationId="{7DAAAD20-DF01-4F14-B56C-59868A378761}"/>
          </ac:picMkLst>
        </pc:picChg>
        <pc:picChg chg="del">
          <ac:chgData name="Hamlet Markarian" userId="4926d2b407f31d77" providerId="LiveId" clId="{1A634700-36B3-4455-A058-5071D9319E52}" dt="2020-05-18T21:55:01.101" v="567" actId="478"/>
          <ac:picMkLst>
            <pc:docMk/>
            <pc:sldMk cId="1266504630" sldId="1465"/>
            <ac:picMk id="87" creationId="{8276A39C-3A63-4749-A979-7CDEC1E525CE}"/>
          </ac:picMkLst>
        </pc:picChg>
        <pc:cxnChg chg="del mod">
          <ac:chgData name="Hamlet Markarian" userId="4926d2b407f31d77" providerId="LiveId" clId="{1A634700-36B3-4455-A058-5071D9319E52}" dt="2020-05-18T21:55:01.101" v="567" actId="478"/>
          <ac:cxnSpMkLst>
            <pc:docMk/>
            <pc:sldMk cId="1266504630" sldId="1465"/>
            <ac:cxnSpMk id="5" creationId="{62468790-224A-4044-8D17-B7B3AAE66D14}"/>
          </ac:cxnSpMkLst>
        </pc:cxnChg>
        <pc:cxnChg chg="add mod">
          <ac:chgData name="Hamlet Markarian" userId="4926d2b407f31d77" providerId="LiveId" clId="{1A634700-36B3-4455-A058-5071D9319E52}" dt="2020-05-19T22:20:40.613" v="2227" actId="12789"/>
          <ac:cxnSpMkLst>
            <pc:docMk/>
            <pc:sldMk cId="1266504630" sldId="1465"/>
            <ac:cxnSpMk id="64" creationId="{209257B9-D177-4A86-80B1-60FE6B69553E}"/>
          </ac:cxnSpMkLst>
        </pc:cxnChg>
      </pc:sldChg>
      <pc:sldChg chg="addSp delSp modSp add mod delAnim modAnim">
        <pc:chgData name="Hamlet Markarian" userId="4926d2b407f31d77" providerId="LiveId" clId="{1A634700-36B3-4455-A058-5071D9319E52}" dt="2020-05-19T23:09:32.910" v="2433" actId="207"/>
        <pc:sldMkLst>
          <pc:docMk/>
          <pc:sldMk cId="3572233569" sldId="1466"/>
        </pc:sldMkLst>
        <pc:spChg chg="del">
          <ac:chgData name="Hamlet Markarian" userId="4926d2b407f31d77" providerId="LiveId" clId="{1A634700-36B3-4455-A058-5071D9319E52}" dt="2020-05-18T22:17:49.925" v="781" actId="478"/>
          <ac:spMkLst>
            <pc:docMk/>
            <pc:sldMk cId="3572233569" sldId="1466"/>
            <ac:spMk id="3" creationId="{38FB8E4A-33F2-4A79-B94C-82023315A27C}"/>
          </ac:spMkLst>
        </pc:spChg>
        <pc:spChg chg="del mod">
          <ac:chgData name="Hamlet Markarian" userId="4926d2b407f31d77" providerId="LiveId" clId="{1A634700-36B3-4455-A058-5071D9319E52}" dt="2020-05-19T22:23:40.697" v="2240" actId="478"/>
          <ac:spMkLst>
            <pc:docMk/>
            <pc:sldMk cId="3572233569" sldId="1466"/>
            <ac:spMk id="16" creationId="{51A55428-D23F-4777-96FE-D91E0B26310D}"/>
          </ac:spMkLst>
        </pc:spChg>
        <pc:spChg chg="del mod">
          <ac:chgData name="Hamlet Markarian" userId="4926d2b407f31d77" providerId="LiveId" clId="{1A634700-36B3-4455-A058-5071D9319E52}" dt="2020-05-19T22:23:40.697" v="2240" actId="478"/>
          <ac:spMkLst>
            <pc:docMk/>
            <pc:sldMk cId="3572233569" sldId="1466"/>
            <ac:spMk id="19" creationId="{42101231-1855-46EE-A3D9-B84E75ACB56A}"/>
          </ac:spMkLst>
        </pc:spChg>
        <pc:spChg chg="add mod topLvl">
          <ac:chgData name="Hamlet Markarian" userId="4926d2b407f31d77" providerId="LiveId" clId="{1A634700-36B3-4455-A058-5071D9319E52}" dt="2020-05-18T23:33:26.664" v="1740" actId="164"/>
          <ac:spMkLst>
            <pc:docMk/>
            <pc:sldMk cId="3572233569" sldId="1466"/>
            <ac:spMk id="25" creationId="{691EB177-3118-4A27-ACEE-1551CD7E122B}"/>
          </ac:spMkLst>
        </pc:spChg>
        <pc:spChg chg="add mod topLvl">
          <ac:chgData name="Hamlet Markarian" userId="4926d2b407f31d77" providerId="LiveId" clId="{1A634700-36B3-4455-A058-5071D9319E52}" dt="2020-05-18T23:33:28.973" v="1741" actId="164"/>
          <ac:spMkLst>
            <pc:docMk/>
            <pc:sldMk cId="3572233569" sldId="1466"/>
            <ac:spMk id="26" creationId="{36203B93-281E-4E2B-B3B3-71758BCFB329}"/>
          </ac:spMkLst>
        </pc:spChg>
        <pc:spChg chg="add mod topLvl">
          <ac:chgData name="Hamlet Markarian" userId="4926d2b407f31d77" providerId="LiveId" clId="{1A634700-36B3-4455-A058-5071D9319E52}" dt="2020-05-18T23:33:31.193" v="1742" actId="164"/>
          <ac:spMkLst>
            <pc:docMk/>
            <pc:sldMk cId="3572233569" sldId="1466"/>
            <ac:spMk id="27" creationId="{B1E1D8E5-11E5-4C6D-AC1A-9D7E01D645EC}"/>
          </ac:spMkLst>
        </pc:spChg>
        <pc:spChg chg="add mod topLvl">
          <ac:chgData name="Hamlet Markarian" userId="4926d2b407f31d77" providerId="LiveId" clId="{1A634700-36B3-4455-A058-5071D9319E52}" dt="2020-05-18T23:33:33.306" v="1743" actId="164"/>
          <ac:spMkLst>
            <pc:docMk/>
            <pc:sldMk cId="3572233569" sldId="1466"/>
            <ac:spMk id="29" creationId="{D2CC522D-E744-42CE-BCB1-2EC79C342426}"/>
          </ac:spMkLst>
        </pc:spChg>
        <pc:spChg chg="add mod ord topLvl">
          <ac:chgData name="Hamlet Markarian" userId="4926d2b407f31d77" providerId="LiveId" clId="{1A634700-36B3-4455-A058-5071D9319E52}" dt="2020-05-18T23:33:26.664" v="1740" actId="164"/>
          <ac:spMkLst>
            <pc:docMk/>
            <pc:sldMk cId="3572233569" sldId="1466"/>
            <ac:spMk id="30" creationId="{9C1D647D-91E3-47B1-B103-C41D0DDC300A}"/>
          </ac:spMkLst>
        </pc:spChg>
        <pc:spChg chg="add mod ord topLvl">
          <ac:chgData name="Hamlet Markarian" userId="4926d2b407f31d77" providerId="LiveId" clId="{1A634700-36B3-4455-A058-5071D9319E52}" dt="2020-05-18T23:33:28.973" v="1741" actId="164"/>
          <ac:spMkLst>
            <pc:docMk/>
            <pc:sldMk cId="3572233569" sldId="1466"/>
            <ac:spMk id="31" creationId="{E91373D7-DCE9-4067-BF93-DE1E0DBAE0CD}"/>
          </ac:spMkLst>
        </pc:spChg>
        <pc:spChg chg="add mod ord topLvl">
          <ac:chgData name="Hamlet Markarian" userId="4926d2b407f31d77" providerId="LiveId" clId="{1A634700-36B3-4455-A058-5071D9319E52}" dt="2020-05-18T23:33:31.193" v="1742" actId="164"/>
          <ac:spMkLst>
            <pc:docMk/>
            <pc:sldMk cId="3572233569" sldId="1466"/>
            <ac:spMk id="32" creationId="{AAEC47C1-8392-42A1-9661-1C79494C1403}"/>
          </ac:spMkLst>
        </pc:spChg>
        <pc:spChg chg="add mod">
          <ac:chgData name="Hamlet Markarian" userId="4926d2b407f31d77" providerId="LiveId" clId="{1A634700-36B3-4455-A058-5071D9319E52}" dt="2020-05-19T22:23:40.971" v="2241"/>
          <ac:spMkLst>
            <pc:docMk/>
            <pc:sldMk cId="3572233569" sldId="1466"/>
            <ac:spMk id="33" creationId="{5FE9EDC8-ABF7-4895-BF84-861BFE2BA853}"/>
          </ac:spMkLst>
        </pc:spChg>
        <pc:spChg chg="add mod ord topLvl">
          <ac:chgData name="Hamlet Markarian" userId="4926d2b407f31d77" providerId="LiveId" clId="{1A634700-36B3-4455-A058-5071D9319E52}" dt="2020-05-18T23:33:33.306" v="1743" actId="164"/>
          <ac:spMkLst>
            <pc:docMk/>
            <pc:sldMk cId="3572233569" sldId="1466"/>
            <ac:spMk id="34" creationId="{12B47458-BF1C-49E8-924F-86D208DD08D8}"/>
          </ac:spMkLst>
        </pc:spChg>
        <pc:spChg chg="add mod topLvl">
          <ac:chgData name="Hamlet Markarian" userId="4926d2b407f31d77" providerId="LiveId" clId="{1A634700-36B3-4455-A058-5071D9319E52}" dt="2020-05-18T23:33:35.678" v="1744" actId="164"/>
          <ac:spMkLst>
            <pc:docMk/>
            <pc:sldMk cId="3572233569" sldId="1466"/>
            <ac:spMk id="35" creationId="{0987BC9F-4D20-40A4-A87F-453CE4D817F9}"/>
          </ac:spMkLst>
        </pc:spChg>
        <pc:spChg chg="add mod topLvl">
          <ac:chgData name="Hamlet Markarian" userId="4926d2b407f31d77" providerId="LiveId" clId="{1A634700-36B3-4455-A058-5071D9319E52}" dt="2020-05-18T23:33:37.577" v="1745" actId="164"/>
          <ac:spMkLst>
            <pc:docMk/>
            <pc:sldMk cId="3572233569" sldId="1466"/>
            <ac:spMk id="36" creationId="{854E3985-17D2-4F9E-85A8-FF341C781214}"/>
          </ac:spMkLst>
        </pc:spChg>
        <pc:spChg chg="add mod">
          <ac:chgData name="Hamlet Markarian" userId="4926d2b407f31d77" providerId="LiveId" clId="{1A634700-36B3-4455-A058-5071D9319E52}" dt="2020-05-19T22:23:40.971" v="2241"/>
          <ac:spMkLst>
            <pc:docMk/>
            <pc:sldMk cId="3572233569" sldId="1466"/>
            <ac:spMk id="37" creationId="{FE59F104-A7F4-4F92-A179-CC146BF949AA}"/>
          </ac:spMkLst>
        </pc:spChg>
        <pc:spChg chg="add mod">
          <ac:chgData name="Hamlet Markarian" userId="4926d2b407f31d77" providerId="LiveId" clId="{1A634700-36B3-4455-A058-5071D9319E52}" dt="2020-05-19T22:23:40.971" v="2241"/>
          <ac:spMkLst>
            <pc:docMk/>
            <pc:sldMk cId="3572233569" sldId="1466"/>
            <ac:spMk id="38" creationId="{D0437038-592E-4398-B760-5AD397ECC957}"/>
          </ac:spMkLst>
        </pc:spChg>
        <pc:spChg chg="del mod topLvl">
          <ac:chgData name="Hamlet Markarian" userId="4926d2b407f31d77" providerId="LiveId" clId="{1A634700-36B3-4455-A058-5071D9319E52}" dt="2020-05-19T23:07:23.060" v="2383" actId="478"/>
          <ac:spMkLst>
            <pc:docMk/>
            <pc:sldMk cId="3572233569" sldId="1466"/>
            <ac:spMk id="41" creationId="{D9DF4295-2737-48AD-8738-54B9DA3BB12A}"/>
          </ac:spMkLst>
        </pc:spChg>
        <pc:spChg chg="mod ord topLvl">
          <ac:chgData name="Hamlet Markarian" userId="4926d2b407f31d77" providerId="LiveId" clId="{1A634700-36B3-4455-A058-5071D9319E52}" dt="2020-05-19T23:09:32.910" v="2433" actId="207"/>
          <ac:spMkLst>
            <pc:docMk/>
            <pc:sldMk cId="3572233569" sldId="1466"/>
            <ac:spMk id="42" creationId="{BFB1F950-7C33-4F98-83ED-C97667CA66A3}"/>
          </ac:spMkLst>
        </pc:spChg>
        <pc:spChg chg="add mod topLvl">
          <ac:chgData name="Hamlet Markarian" userId="4926d2b407f31d77" providerId="LiveId" clId="{1A634700-36B3-4455-A058-5071D9319E52}" dt="2020-05-18T23:33:39.071" v="1746" actId="164"/>
          <ac:spMkLst>
            <pc:docMk/>
            <pc:sldMk cId="3572233569" sldId="1466"/>
            <ac:spMk id="43" creationId="{C6DD07E7-E861-427B-B9E0-4DC81B44725D}"/>
          </ac:spMkLst>
        </pc:spChg>
        <pc:spChg chg="del">
          <ac:chgData name="Hamlet Markarian" userId="4926d2b407f31d77" providerId="LiveId" clId="{1A634700-36B3-4455-A058-5071D9319E52}" dt="2020-05-18T22:17:49.925" v="781" actId="478"/>
          <ac:spMkLst>
            <pc:docMk/>
            <pc:sldMk cId="3572233569" sldId="1466"/>
            <ac:spMk id="44" creationId="{554225B3-6752-4DEB-83FA-89069733E795}"/>
          </ac:spMkLst>
        </pc:spChg>
        <pc:spChg chg="del">
          <ac:chgData name="Hamlet Markarian" userId="4926d2b407f31d77" providerId="LiveId" clId="{1A634700-36B3-4455-A058-5071D9319E52}" dt="2020-05-19T22:23:40.697" v="2240" actId="478"/>
          <ac:spMkLst>
            <pc:docMk/>
            <pc:sldMk cId="3572233569" sldId="1466"/>
            <ac:spMk id="45" creationId="{DD36E3AD-AF9C-4CA6-B58F-4D6D980425D9}"/>
          </ac:spMkLst>
        </pc:spChg>
        <pc:spChg chg="add mod topLvl">
          <ac:chgData name="Hamlet Markarian" userId="4926d2b407f31d77" providerId="LiveId" clId="{1A634700-36B3-4455-A058-5071D9319E52}" dt="2020-05-18T23:33:41.264" v="1747" actId="164"/>
          <ac:spMkLst>
            <pc:docMk/>
            <pc:sldMk cId="3572233569" sldId="1466"/>
            <ac:spMk id="47" creationId="{265ECAAB-3A46-475E-BCB2-23E733A3285D}"/>
          </ac:spMkLst>
        </pc:spChg>
        <pc:spChg chg="add mod ord topLvl">
          <ac:chgData name="Hamlet Markarian" userId="4926d2b407f31d77" providerId="LiveId" clId="{1A634700-36B3-4455-A058-5071D9319E52}" dt="2020-05-18T23:33:35.678" v="1744" actId="164"/>
          <ac:spMkLst>
            <pc:docMk/>
            <pc:sldMk cId="3572233569" sldId="1466"/>
            <ac:spMk id="48" creationId="{A514E33F-1C9F-439D-9E27-2F61FA58B143}"/>
          </ac:spMkLst>
        </pc:spChg>
        <pc:spChg chg="add mod ord topLvl">
          <ac:chgData name="Hamlet Markarian" userId="4926d2b407f31d77" providerId="LiveId" clId="{1A634700-36B3-4455-A058-5071D9319E52}" dt="2020-05-18T23:33:37.577" v="1745" actId="164"/>
          <ac:spMkLst>
            <pc:docMk/>
            <pc:sldMk cId="3572233569" sldId="1466"/>
            <ac:spMk id="49" creationId="{A375BA85-CD15-4E6C-AED8-4BCF5C50E51F}"/>
          </ac:spMkLst>
        </pc:spChg>
        <pc:spChg chg="del mod topLvl">
          <ac:chgData name="Hamlet Markarian" userId="4926d2b407f31d77" providerId="LiveId" clId="{1A634700-36B3-4455-A058-5071D9319E52}" dt="2020-05-19T23:08:02.491" v="2391" actId="478"/>
          <ac:spMkLst>
            <pc:docMk/>
            <pc:sldMk cId="3572233569" sldId="1466"/>
            <ac:spMk id="50" creationId="{9D5EDD22-8EB4-435F-BDB5-46E7B83C05E9}"/>
          </ac:spMkLst>
        </pc:spChg>
        <pc:spChg chg="del mod">
          <ac:chgData name="Hamlet Markarian" userId="4926d2b407f31d77" providerId="LiveId" clId="{1A634700-36B3-4455-A058-5071D9319E52}" dt="2020-05-18T22:25:51.540" v="823" actId="478"/>
          <ac:spMkLst>
            <pc:docMk/>
            <pc:sldMk cId="3572233569" sldId="1466"/>
            <ac:spMk id="50" creationId="{D6E30E93-05A0-4003-BA24-CB0398A4905E}"/>
          </ac:spMkLst>
        </pc:spChg>
        <pc:spChg chg="del">
          <ac:chgData name="Hamlet Markarian" userId="4926d2b407f31d77" providerId="LiveId" clId="{1A634700-36B3-4455-A058-5071D9319E52}" dt="2020-05-18T22:17:49.925" v="781" actId="478"/>
          <ac:spMkLst>
            <pc:docMk/>
            <pc:sldMk cId="3572233569" sldId="1466"/>
            <ac:spMk id="51" creationId="{3D5982F6-FABC-4F44-A79B-EA55B1B674B2}"/>
          </ac:spMkLst>
        </pc:spChg>
        <pc:spChg chg="mod ord topLvl">
          <ac:chgData name="Hamlet Markarian" userId="4926d2b407f31d77" providerId="LiveId" clId="{1A634700-36B3-4455-A058-5071D9319E52}" dt="2020-05-19T23:09:32.910" v="2433" actId="207"/>
          <ac:spMkLst>
            <pc:docMk/>
            <pc:sldMk cId="3572233569" sldId="1466"/>
            <ac:spMk id="51" creationId="{6E605D2A-DE3E-4D6F-AB44-992392FAC1D1}"/>
          </ac:spMkLst>
        </pc:spChg>
        <pc:spChg chg="del">
          <ac:chgData name="Hamlet Markarian" userId="4926d2b407f31d77" providerId="LiveId" clId="{1A634700-36B3-4455-A058-5071D9319E52}" dt="2020-05-18T22:17:49.925" v="781" actId="478"/>
          <ac:spMkLst>
            <pc:docMk/>
            <pc:sldMk cId="3572233569" sldId="1466"/>
            <ac:spMk id="52" creationId="{8C1C15C1-45A0-4077-8605-CA5FB1068E57}"/>
          </ac:spMkLst>
        </pc:spChg>
        <pc:spChg chg="add mod ord topLvl">
          <ac:chgData name="Hamlet Markarian" userId="4926d2b407f31d77" providerId="LiveId" clId="{1A634700-36B3-4455-A058-5071D9319E52}" dt="2020-05-18T23:33:39.071" v="1746" actId="164"/>
          <ac:spMkLst>
            <pc:docMk/>
            <pc:sldMk cId="3572233569" sldId="1466"/>
            <ac:spMk id="53" creationId="{FC10A083-6687-471B-BFF4-664526C4BAF1}"/>
          </ac:spMkLst>
        </pc:spChg>
        <pc:spChg chg="del mod topLvl">
          <ac:chgData name="Hamlet Markarian" userId="4926d2b407f31d77" providerId="LiveId" clId="{1A634700-36B3-4455-A058-5071D9319E52}" dt="2020-05-19T23:07:27.284" v="2384" actId="478"/>
          <ac:spMkLst>
            <pc:docMk/>
            <pc:sldMk cId="3572233569" sldId="1466"/>
            <ac:spMk id="54" creationId="{4F66D53B-1E93-4F97-879B-0344CFB6A82E}"/>
          </ac:spMkLst>
        </pc:spChg>
        <pc:spChg chg="del">
          <ac:chgData name="Hamlet Markarian" userId="4926d2b407f31d77" providerId="LiveId" clId="{1A634700-36B3-4455-A058-5071D9319E52}" dt="2020-05-18T22:17:49.925" v="781" actId="478"/>
          <ac:spMkLst>
            <pc:docMk/>
            <pc:sldMk cId="3572233569" sldId="1466"/>
            <ac:spMk id="54" creationId="{A1E6C849-92AB-45A9-96A6-91F66ECB395F}"/>
          </ac:spMkLst>
        </pc:spChg>
        <pc:spChg chg="add mod ord topLvl">
          <ac:chgData name="Hamlet Markarian" userId="4926d2b407f31d77" providerId="LiveId" clId="{1A634700-36B3-4455-A058-5071D9319E52}" dt="2020-05-18T23:33:41.264" v="1747" actId="164"/>
          <ac:spMkLst>
            <pc:docMk/>
            <pc:sldMk cId="3572233569" sldId="1466"/>
            <ac:spMk id="55" creationId="{AFEB6613-C8BC-4AE3-8BDD-2C1394BD6E50}"/>
          </ac:spMkLst>
        </pc:spChg>
        <pc:spChg chg="del">
          <ac:chgData name="Hamlet Markarian" userId="4926d2b407f31d77" providerId="LiveId" clId="{1A634700-36B3-4455-A058-5071D9319E52}" dt="2020-05-18T22:17:49.925" v="781" actId="478"/>
          <ac:spMkLst>
            <pc:docMk/>
            <pc:sldMk cId="3572233569" sldId="1466"/>
            <ac:spMk id="56" creationId="{4F1C7F5C-31EA-47C8-B213-CB86265729B0}"/>
          </ac:spMkLst>
        </pc:spChg>
        <pc:spChg chg="mod ord topLvl">
          <ac:chgData name="Hamlet Markarian" userId="4926d2b407f31d77" providerId="LiveId" clId="{1A634700-36B3-4455-A058-5071D9319E52}" dt="2020-05-19T23:09:32.910" v="2433" actId="207"/>
          <ac:spMkLst>
            <pc:docMk/>
            <pc:sldMk cId="3572233569" sldId="1466"/>
            <ac:spMk id="56" creationId="{7E56F4D4-04BC-4BFC-B154-AEA319EEBA64}"/>
          </ac:spMkLst>
        </pc:spChg>
        <pc:spChg chg="del">
          <ac:chgData name="Hamlet Markarian" userId="4926d2b407f31d77" providerId="LiveId" clId="{1A634700-36B3-4455-A058-5071D9319E52}" dt="2020-05-18T22:17:49.925" v="781" actId="478"/>
          <ac:spMkLst>
            <pc:docMk/>
            <pc:sldMk cId="3572233569" sldId="1466"/>
            <ac:spMk id="57" creationId="{7856B7A9-8D83-407F-BAF4-530D6F77B6B1}"/>
          </ac:spMkLst>
        </pc:spChg>
        <pc:spChg chg="del">
          <ac:chgData name="Hamlet Markarian" userId="4926d2b407f31d77" providerId="LiveId" clId="{1A634700-36B3-4455-A058-5071D9319E52}" dt="2020-05-18T22:17:49.925" v="781" actId="478"/>
          <ac:spMkLst>
            <pc:docMk/>
            <pc:sldMk cId="3572233569" sldId="1466"/>
            <ac:spMk id="58" creationId="{151EC082-D5EF-4136-91C7-61DD786E712D}"/>
          </ac:spMkLst>
        </pc:spChg>
        <pc:spChg chg="del mod topLvl">
          <ac:chgData name="Hamlet Markarian" userId="4926d2b407f31d77" providerId="LiveId" clId="{1A634700-36B3-4455-A058-5071D9319E52}" dt="2020-05-19T23:08:02.491" v="2391" actId="478"/>
          <ac:spMkLst>
            <pc:docMk/>
            <pc:sldMk cId="3572233569" sldId="1466"/>
            <ac:spMk id="58" creationId="{B17344A1-4E09-4105-8DD4-FB9F28A1D52D}"/>
          </ac:spMkLst>
        </pc:spChg>
        <pc:spChg chg="mod ord topLvl">
          <ac:chgData name="Hamlet Markarian" userId="4926d2b407f31d77" providerId="LiveId" clId="{1A634700-36B3-4455-A058-5071D9319E52}" dt="2020-05-19T23:09:32.910" v="2433" actId="207"/>
          <ac:spMkLst>
            <pc:docMk/>
            <pc:sldMk cId="3572233569" sldId="1466"/>
            <ac:spMk id="59" creationId="{C2734995-55DB-49F4-AD33-AA27FCAA1E7D}"/>
          </ac:spMkLst>
        </pc:spChg>
        <pc:spChg chg="del">
          <ac:chgData name="Hamlet Markarian" userId="4926d2b407f31d77" providerId="LiveId" clId="{1A634700-36B3-4455-A058-5071D9319E52}" dt="2020-05-18T22:17:49.925" v="781" actId="478"/>
          <ac:spMkLst>
            <pc:docMk/>
            <pc:sldMk cId="3572233569" sldId="1466"/>
            <ac:spMk id="59" creationId="{D6109F19-5791-488C-96F0-A1B7C7C15325}"/>
          </ac:spMkLst>
        </pc:spChg>
        <pc:spChg chg="del mod topLvl">
          <ac:chgData name="Hamlet Markarian" userId="4926d2b407f31d77" providerId="LiveId" clId="{1A634700-36B3-4455-A058-5071D9319E52}" dt="2020-05-19T23:07:27.284" v="2384" actId="478"/>
          <ac:spMkLst>
            <pc:docMk/>
            <pc:sldMk cId="3572233569" sldId="1466"/>
            <ac:spMk id="64" creationId="{E747CFF9-761F-4242-BA83-1934C12016CA}"/>
          </ac:spMkLst>
        </pc:spChg>
        <pc:spChg chg="mod ord topLvl">
          <ac:chgData name="Hamlet Markarian" userId="4926d2b407f31d77" providerId="LiveId" clId="{1A634700-36B3-4455-A058-5071D9319E52}" dt="2020-05-19T23:09:32.910" v="2433" actId="207"/>
          <ac:spMkLst>
            <pc:docMk/>
            <pc:sldMk cId="3572233569" sldId="1466"/>
            <ac:spMk id="65" creationId="{03149B91-D05B-4B43-B723-886A08C91C16}"/>
          </ac:spMkLst>
        </pc:spChg>
        <pc:spChg chg="del mod topLvl">
          <ac:chgData name="Hamlet Markarian" userId="4926d2b407f31d77" providerId="LiveId" clId="{1A634700-36B3-4455-A058-5071D9319E52}" dt="2020-05-19T23:08:02.491" v="2391" actId="478"/>
          <ac:spMkLst>
            <pc:docMk/>
            <pc:sldMk cId="3572233569" sldId="1466"/>
            <ac:spMk id="67" creationId="{00AFAE74-DE20-4CEF-9932-1E8B19C3E50E}"/>
          </ac:spMkLst>
        </pc:spChg>
        <pc:spChg chg="mod ord topLvl">
          <ac:chgData name="Hamlet Markarian" userId="4926d2b407f31d77" providerId="LiveId" clId="{1A634700-36B3-4455-A058-5071D9319E52}" dt="2020-05-19T23:09:32.910" v="2433" actId="207"/>
          <ac:spMkLst>
            <pc:docMk/>
            <pc:sldMk cId="3572233569" sldId="1466"/>
            <ac:spMk id="68" creationId="{53B6F1D7-2958-4E87-B36C-E39AE1B20229}"/>
          </ac:spMkLst>
        </pc:spChg>
        <pc:spChg chg="del mod topLvl">
          <ac:chgData name="Hamlet Markarian" userId="4926d2b407f31d77" providerId="LiveId" clId="{1A634700-36B3-4455-A058-5071D9319E52}" dt="2020-05-19T23:07:27.284" v="2384" actId="478"/>
          <ac:spMkLst>
            <pc:docMk/>
            <pc:sldMk cId="3572233569" sldId="1466"/>
            <ac:spMk id="70" creationId="{D019FC22-C889-4525-A7A5-8E0A583475B0}"/>
          </ac:spMkLst>
        </pc:spChg>
        <pc:spChg chg="mod ord topLvl">
          <ac:chgData name="Hamlet Markarian" userId="4926d2b407f31d77" providerId="LiveId" clId="{1A634700-36B3-4455-A058-5071D9319E52}" dt="2020-05-19T23:09:32.910" v="2433" actId="207"/>
          <ac:spMkLst>
            <pc:docMk/>
            <pc:sldMk cId="3572233569" sldId="1466"/>
            <ac:spMk id="71" creationId="{67933C5B-0CC0-4A18-95AE-3DF3C1F82750}"/>
          </ac:spMkLst>
        </pc:spChg>
        <pc:spChg chg="del mod topLvl">
          <ac:chgData name="Hamlet Markarian" userId="4926d2b407f31d77" providerId="LiveId" clId="{1A634700-36B3-4455-A058-5071D9319E52}" dt="2020-05-19T23:08:02.491" v="2391" actId="478"/>
          <ac:spMkLst>
            <pc:docMk/>
            <pc:sldMk cId="3572233569" sldId="1466"/>
            <ac:spMk id="73" creationId="{44BC09CB-E1AE-439F-8203-1E5005507807}"/>
          </ac:spMkLst>
        </pc:spChg>
        <pc:spChg chg="mod ord topLvl">
          <ac:chgData name="Hamlet Markarian" userId="4926d2b407f31d77" providerId="LiveId" clId="{1A634700-36B3-4455-A058-5071D9319E52}" dt="2020-05-19T23:09:32.910" v="2433" actId="207"/>
          <ac:spMkLst>
            <pc:docMk/>
            <pc:sldMk cId="3572233569" sldId="1466"/>
            <ac:spMk id="74" creationId="{BAD5FB0B-009B-4AEF-83E6-1018FB398E67}"/>
          </ac:spMkLst>
        </pc:spChg>
        <pc:spChg chg="add mod topLvl">
          <ac:chgData name="Hamlet Markarian" userId="4926d2b407f31d77" providerId="LiveId" clId="{1A634700-36B3-4455-A058-5071D9319E52}" dt="2020-05-19T23:09:01.212" v="2410" actId="1035"/>
          <ac:spMkLst>
            <pc:docMk/>
            <pc:sldMk cId="3572233569" sldId="1466"/>
            <ac:spMk id="75" creationId="{71538205-9104-46EC-99AF-52727016595F}"/>
          </ac:spMkLst>
        </pc:spChg>
        <pc:spChg chg="add mod topLvl">
          <ac:chgData name="Hamlet Markarian" userId="4926d2b407f31d77" providerId="LiveId" clId="{1A634700-36B3-4455-A058-5071D9319E52}" dt="2020-05-19T23:09:01.212" v="2410" actId="1035"/>
          <ac:spMkLst>
            <pc:docMk/>
            <pc:sldMk cId="3572233569" sldId="1466"/>
            <ac:spMk id="76" creationId="{1C31928C-12BE-4FA9-85A5-EC76EC4EFC08}"/>
          </ac:spMkLst>
        </pc:spChg>
        <pc:spChg chg="add mod topLvl">
          <ac:chgData name="Hamlet Markarian" userId="4926d2b407f31d77" providerId="LiveId" clId="{1A634700-36B3-4455-A058-5071D9319E52}" dt="2020-05-19T23:09:01.212" v="2410" actId="1035"/>
          <ac:spMkLst>
            <pc:docMk/>
            <pc:sldMk cId="3572233569" sldId="1466"/>
            <ac:spMk id="77" creationId="{21D3F269-66A0-47E6-802E-6F6F2F508482}"/>
          </ac:spMkLst>
        </pc:spChg>
        <pc:spChg chg="add mod topLvl">
          <ac:chgData name="Hamlet Markarian" userId="4926d2b407f31d77" providerId="LiveId" clId="{1A634700-36B3-4455-A058-5071D9319E52}" dt="2020-05-19T23:09:01.212" v="2410" actId="1035"/>
          <ac:spMkLst>
            <pc:docMk/>
            <pc:sldMk cId="3572233569" sldId="1466"/>
            <ac:spMk id="78" creationId="{9004B35A-0A35-4458-B3A9-1D0F8925EE52}"/>
          </ac:spMkLst>
        </pc:spChg>
        <pc:spChg chg="add mod topLvl">
          <ac:chgData name="Hamlet Markarian" userId="4926d2b407f31d77" providerId="LiveId" clId="{1A634700-36B3-4455-A058-5071D9319E52}" dt="2020-05-19T23:09:15.093" v="2414" actId="1036"/>
          <ac:spMkLst>
            <pc:docMk/>
            <pc:sldMk cId="3572233569" sldId="1466"/>
            <ac:spMk id="79" creationId="{40860B51-3220-418F-8129-D99A51B51542}"/>
          </ac:spMkLst>
        </pc:spChg>
        <pc:spChg chg="add mod topLvl">
          <ac:chgData name="Hamlet Markarian" userId="4926d2b407f31d77" providerId="LiveId" clId="{1A634700-36B3-4455-A058-5071D9319E52}" dt="2020-05-19T23:09:15.093" v="2414" actId="1036"/>
          <ac:spMkLst>
            <pc:docMk/>
            <pc:sldMk cId="3572233569" sldId="1466"/>
            <ac:spMk id="80" creationId="{66D00DB0-2BBB-43C0-AFB9-19C817B9D4E8}"/>
          </ac:spMkLst>
        </pc:spChg>
        <pc:spChg chg="add mod topLvl">
          <ac:chgData name="Hamlet Markarian" userId="4926d2b407f31d77" providerId="LiveId" clId="{1A634700-36B3-4455-A058-5071D9319E52}" dt="2020-05-19T23:09:15.093" v="2414" actId="1036"/>
          <ac:spMkLst>
            <pc:docMk/>
            <pc:sldMk cId="3572233569" sldId="1466"/>
            <ac:spMk id="81" creationId="{0AD7682F-8B38-49AB-ABE1-43F9B25EF119}"/>
          </ac:spMkLst>
        </pc:spChg>
        <pc:spChg chg="add mod topLvl">
          <ac:chgData name="Hamlet Markarian" userId="4926d2b407f31d77" providerId="LiveId" clId="{1A634700-36B3-4455-A058-5071D9319E52}" dt="2020-05-19T23:09:15.093" v="2414" actId="1036"/>
          <ac:spMkLst>
            <pc:docMk/>
            <pc:sldMk cId="3572233569" sldId="1466"/>
            <ac:spMk id="82" creationId="{1ADED207-D4E2-47F0-9282-12C13A6EE92C}"/>
          </ac:spMkLst>
        </pc:spChg>
        <pc:grpChg chg="add del mod">
          <ac:chgData name="Hamlet Markarian" userId="4926d2b407f31d77" providerId="LiveId" clId="{1A634700-36B3-4455-A058-5071D9319E52}" dt="2020-05-18T22:25:24.124" v="815" actId="165"/>
          <ac:grpSpMkLst>
            <pc:docMk/>
            <pc:sldMk cId="3572233569" sldId="1466"/>
            <ac:grpSpMk id="2" creationId="{35EE15C5-92E9-4D2E-A1E2-B69CEA840AAA}"/>
          </ac:grpSpMkLst>
        </pc:grpChg>
        <pc:grpChg chg="add del mod">
          <ac:chgData name="Hamlet Markarian" userId="4926d2b407f31d77" providerId="LiveId" clId="{1A634700-36B3-4455-A058-5071D9319E52}" dt="2020-05-19T23:08:59.181" v="2406" actId="165"/>
          <ac:grpSpMkLst>
            <pc:docMk/>
            <pc:sldMk cId="3572233569" sldId="1466"/>
            <ac:grpSpMk id="2" creationId="{4E52384D-B99C-40A2-A406-B49E2DCFBCEF}"/>
          </ac:grpSpMkLst>
        </pc:grpChg>
        <pc:grpChg chg="add del mod">
          <ac:chgData name="Hamlet Markarian" userId="4926d2b407f31d77" providerId="LiveId" clId="{1A634700-36B3-4455-A058-5071D9319E52}" dt="2020-05-18T22:27:08.971" v="846" actId="165"/>
          <ac:grpSpMkLst>
            <pc:docMk/>
            <pc:sldMk cId="3572233569" sldId="1466"/>
            <ac:grpSpMk id="4" creationId="{02915176-BBB2-4C65-8591-FEC63983BADA}"/>
          </ac:grpSpMkLst>
        </pc:grpChg>
        <pc:grpChg chg="add del mod">
          <ac:chgData name="Hamlet Markarian" userId="4926d2b407f31d77" providerId="LiveId" clId="{1A634700-36B3-4455-A058-5071D9319E52}" dt="2020-05-18T22:29:01.619" v="864" actId="165"/>
          <ac:grpSpMkLst>
            <pc:docMk/>
            <pc:sldMk cId="3572233569" sldId="1466"/>
            <ac:grpSpMk id="5" creationId="{33114EBF-AAF0-4482-ADFE-4776D6C44E30}"/>
          </ac:grpSpMkLst>
        </pc:grpChg>
        <pc:grpChg chg="del">
          <ac:chgData name="Hamlet Markarian" userId="4926d2b407f31d77" providerId="LiveId" clId="{1A634700-36B3-4455-A058-5071D9319E52}" dt="2020-05-18T22:17:49.925" v="781" actId="478"/>
          <ac:grpSpMkLst>
            <pc:docMk/>
            <pc:sldMk cId="3572233569" sldId="1466"/>
            <ac:grpSpMk id="6" creationId="{2373BA4C-5AB0-463D-A10F-9784DAF3DD85}"/>
          </ac:grpSpMkLst>
        </pc:grpChg>
        <pc:grpChg chg="add del mod">
          <ac:chgData name="Hamlet Markarian" userId="4926d2b407f31d77" providerId="LiveId" clId="{1A634700-36B3-4455-A058-5071D9319E52}" dt="2020-05-18T22:29:01.619" v="864" actId="165"/>
          <ac:grpSpMkLst>
            <pc:docMk/>
            <pc:sldMk cId="3572233569" sldId="1466"/>
            <ac:grpSpMk id="7" creationId="{6DF5BF58-6392-4AB7-BD3E-697625EFDD68}"/>
          </ac:grpSpMkLst>
        </pc:grpChg>
        <pc:grpChg chg="add del mod">
          <ac:chgData name="Hamlet Markarian" userId="4926d2b407f31d77" providerId="LiveId" clId="{1A634700-36B3-4455-A058-5071D9319E52}" dt="2020-05-18T22:29:01.619" v="864" actId="165"/>
          <ac:grpSpMkLst>
            <pc:docMk/>
            <pc:sldMk cId="3572233569" sldId="1466"/>
            <ac:grpSpMk id="8" creationId="{052F1862-A77C-41AE-AE0E-F8C08EBB577D}"/>
          </ac:grpSpMkLst>
        </pc:grpChg>
        <pc:grpChg chg="add del mod">
          <ac:chgData name="Hamlet Markarian" userId="4926d2b407f31d77" providerId="LiveId" clId="{1A634700-36B3-4455-A058-5071D9319E52}" dt="2020-05-18T22:29:01.619" v="864" actId="165"/>
          <ac:grpSpMkLst>
            <pc:docMk/>
            <pc:sldMk cId="3572233569" sldId="1466"/>
            <ac:grpSpMk id="9" creationId="{9DABE5BE-F484-41E4-94C8-90EF68D31B2C}"/>
          </ac:grpSpMkLst>
        </pc:grpChg>
        <pc:grpChg chg="add del mod">
          <ac:chgData name="Hamlet Markarian" userId="4926d2b407f31d77" providerId="LiveId" clId="{1A634700-36B3-4455-A058-5071D9319E52}" dt="2020-05-18T22:30:25.171" v="898" actId="165"/>
          <ac:grpSpMkLst>
            <pc:docMk/>
            <pc:sldMk cId="3572233569" sldId="1466"/>
            <ac:grpSpMk id="10" creationId="{528BB88A-C126-4160-8669-FA49A9ACBDE4}"/>
          </ac:grpSpMkLst>
        </pc:grpChg>
        <pc:grpChg chg="add del mod">
          <ac:chgData name="Hamlet Markarian" userId="4926d2b407f31d77" providerId="LiveId" clId="{1A634700-36B3-4455-A058-5071D9319E52}" dt="2020-05-18T22:30:25.171" v="898" actId="165"/>
          <ac:grpSpMkLst>
            <pc:docMk/>
            <pc:sldMk cId="3572233569" sldId="1466"/>
            <ac:grpSpMk id="11" creationId="{F884C516-36B7-4947-9826-9E3254A6B3C2}"/>
          </ac:grpSpMkLst>
        </pc:grpChg>
        <pc:grpChg chg="add del mod">
          <ac:chgData name="Hamlet Markarian" userId="4926d2b407f31d77" providerId="LiveId" clId="{1A634700-36B3-4455-A058-5071D9319E52}" dt="2020-05-18T22:30:25.171" v="898" actId="165"/>
          <ac:grpSpMkLst>
            <pc:docMk/>
            <pc:sldMk cId="3572233569" sldId="1466"/>
            <ac:grpSpMk id="12" creationId="{6C16C36C-232D-45DB-BB23-3EC68C147EB8}"/>
          </ac:grpSpMkLst>
        </pc:grpChg>
        <pc:grpChg chg="add del mod">
          <ac:chgData name="Hamlet Markarian" userId="4926d2b407f31d77" providerId="LiveId" clId="{1A634700-36B3-4455-A058-5071D9319E52}" dt="2020-05-18T22:30:25.171" v="898" actId="165"/>
          <ac:grpSpMkLst>
            <pc:docMk/>
            <pc:sldMk cId="3572233569" sldId="1466"/>
            <ac:grpSpMk id="13" creationId="{40AEC3CE-DEFF-43A4-B502-486EB7893DE1}"/>
          </ac:grpSpMkLst>
        </pc:grpChg>
        <pc:grpChg chg="add del mod">
          <ac:chgData name="Hamlet Markarian" userId="4926d2b407f31d77" providerId="LiveId" clId="{1A634700-36B3-4455-A058-5071D9319E52}" dt="2020-05-18T22:30:25.171" v="898" actId="165"/>
          <ac:grpSpMkLst>
            <pc:docMk/>
            <pc:sldMk cId="3572233569" sldId="1466"/>
            <ac:grpSpMk id="14" creationId="{F07B7960-E9BC-4C30-8FF3-DAFAA6267AC4}"/>
          </ac:grpSpMkLst>
        </pc:grpChg>
        <pc:grpChg chg="add del mod">
          <ac:chgData name="Hamlet Markarian" userId="4926d2b407f31d77" providerId="LiveId" clId="{1A634700-36B3-4455-A058-5071D9319E52}" dt="2020-05-18T22:30:25.171" v="898" actId="165"/>
          <ac:grpSpMkLst>
            <pc:docMk/>
            <pc:sldMk cId="3572233569" sldId="1466"/>
            <ac:grpSpMk id="15" creationId="{4C16B8BE-3BF6-44A4-A5A0-CAD02C16C07C}"/>
          </ac:grpSpMkLst>
        </pc:grpChg>
        <pc:grpChg chg="add del mod">
          <ac:chgData name="Hamlet Markarian" userId="4926d2b407f31d77" providerId="LiveId" clId="{1A634700-36B3-4455-A058-5071D9319E52}" dt="2020-05-18T22:30:25.171" v="898" actId="165"/>
          <ac:grpSpMkLst>
            <pc:docMk/>
            <pc:sldMk cId="3572233569" sldId="1466"/>
            <ac:grpSpMk id="17" creationId="{D3796949-E922-4B12-A36B-B696B9682D26}"/>
          </ac:grpSpMkLst>
        </pc:grpChg>
        <pc:grpChg chg="add del mod">
          <ac:chgData name="Hamlet Markarian" userId="4926d2b407f31d77" providerId="LiveId" clId="{1A634700-36B3-4455-A058-5071D9319E52}" dt="2020-05-18T22:30:25.171" v="898" actId="165"/>
          <ac:grpSpMkLst>
            <pc:docMk/>
            <pc:sldMk cId="3572233569" sldId="1466"/>
            <ac:grpSpMk id="18" creationId="{9E3F00B3-BB94-44C5-BFAE-646EE6F72AC6}"/>
          </ac:grpSpMkLst>
        </pc:grpChg>
        <pc:grpChg chg="add del mod">
          <ac:chgData name="Hamlet Markarian" userId="4926d2b407f31d77" providerId="LiveId" clId="{1A634700-36B3-4455-A058-5071D9319E52}" dt="2020-05-19T22:23:40.697" v="2240" actId="478"/>
          <ac:grpSpMkLst>
            <pc:docMk/>
            <pc:sldMk cId="3572233569" sldId="1466"/>
            <ac:grpSpMk id="20" creationId="{B7735232-0EF0-4107-9FF5-C72809EE0636}"/>
          </ac:grpSpMkLst>
        </pc:grpChg>
        <pc:grpChg chg="add del mod">
          <ac:chgData name="Hamlet Markarian" userId="4926d2b407f31d77" providerId="LiveId" clId="{1A634700-36B3-4455-A058-5071D9319E52}" dt="2020-05-19T22:23:40.697" v="2240" actId="478"/>
          <ac:grpSpMkLst>
            <pc:docMk/>
            <pc:sldMk cId="3572233569" sldId="1466"/>
            <ac:grpSpMk id="21" creationId="{F8F5C77C-95EB-40DB-BEED-1C6DB553B00D}"/>
          </ac:grpSpMkLst>
        </pc:grpChg>
        <pc:grpChg chg="add del mod">
          <ac:chgData name="Hamlet Markarian" userId="4926d2b407f31d77" providerId="LiveId" clId="{1A634700-36B3-4455-A058-5071D9319E52}" dt="2020-05-19T22:23:40.697" v="2240" actId="478"/>
          <ac:grpSpMkLst>
            <pc:docMk/>
            <pc:sldMk cId="3572233569" sldId="1466"/>
            <ac:grpSpMk id="22" creationId="{DF965C0B-3B28-4795-88C5-5E19EE2941B0}"/>
          </ac:grpSpMkLst>
        </pc:grpChg>
        <pc:grpChg chg="add del mod">
          <ac:chgData name="Hamlet Markarian" userId="4926d2b407f31d77" providerId="LiveId" clId="{1A634700-36B3-4455-A058-5071D9319E52}" dt="2020-05-19T22:23:40.697" v="2240" actId="478"/>
          <ac:grpSpMkLst>
            <pc:docMk/>
            <pc:sldMk cId="3572233569" sldId="1466"/>
            <ac:grpSpMk id="23" creationId="{8AA715E2-9AEF-488A-AFA4-3D5E183C4387}"/>
          </ac:grpSpMkLst>
        </pc:grpChg>
        <pc:grpChg chg="add del mod">
          <ac:chgData name="Hamlet Markarian" userId="4926d2b407f31d77" providerId="LiveId" clId="{1A634700-36B3-4455-A058-5071D9319E52}" dt="2020-05-19T22:23:40.697" v="2240" actId="478"/>
          <ac:grpSpMkLst>
            <pc:docMk/>
            <pc:sldMk cId="3572233569" sldId="1466"/>
            <ac:grpSpMk id="24" creationId="{9D114C52-EA43-43B9-ABD6-8C83C5BF242F}"/>
          </ac:grpSpMkLst>
        </pc:grpChg>
        <pc:grpChg chg="add del mod">
          <ac:chgData name="Hamlet Markarian" userId="4926d2b407f31d77" providerId="LiveId" clId="{1A634700-36B3-4455-A058-5071D9319E52}" dt="2020-05-19T23:07:06.132" v="2379" actId="165"/>
          <ac:grpSpMkLst>
            <pc:docMk/>
            <pc:sldMk cId="3572233569" sldId="1466"/>
            <ac:grpSpMk id="40" creationId="{F1993EC4-52AE-426B-BB95-B600723E488A}"/>
          </ac:grpSpMkLst>
        </pc:grpChg>
        <pc:grpChg chg="add del mod">
          <ac:chgData name="Hamlet Markarian" userId="4926d2b407f31d77" providerId="LiveId" clId="{1A634700-36B3-4455-A058-5071D9319E52}" dt="2020-05-19T23:07:06.132" v="2379" actId="165"/>
          <ac:grpSpMkLst>
            <pc:docMk/>
            <pc:sldMk cId="3572233569" sldId="1466"/>
            <ac:grpSpMk id="44" creationId="{3F432945-31F5-4372-AE24-BF35E2142104}"/>
          </ac:grpSpMkLst>
        </pc:grpChg>
        <pc:grpChg chg="add del mod">
          <ac:chgData name="Hamlet Markarian" userId="4926d2b407f31d77" providerId="LiveId" clId="{1A634700-36B3-4455-A058-5071D9319E52}" dt="2020-05-19T23:07:06.132" v="2379" actId="165"/>
          <ac:grpSpMkLst>
            <pc:docMk/>
            <pc:sldMk cId="3572233569" sldId="1466"/>
            <ac:grpSpMk id="52" creationId="{DC19D4EE-DB9F-4D12-AE19-1132AC44975F}"/>
          </ac:grpSpMkLst>
        </pc:grpChg>
        <pc:grpChg chg="add del mod">
          <ac:chgData name="Hamlet Markarian" userId="4926d2b407f31d77" providerId="LiveId" clId="{1A634700-36B3-4455-A058-5071D9319E52}" dt="2020-05-19T23:07:06.132" v="2379" actId="165"/>
          <ac:grpSpMkLst>
            <pc:docMk/>
            <pc:sldMk cId="3572233569" sldId="1466"/>
            <ac:grpSpMk id="57" creationId="{E728EA15-5BBD-41D7-B46A-E0C13CF8439E}"/>
          </ac:grpSpMkLst>
        </pc:grpChg>
        <pc:grpChg chg="add del mod">
          <ac:chgData name="Hamlet Markarian" userId="4926d2b407f31d77" providerId="LiveId" clId="{1A634700-36B3-4455-A058-5071D9319E52}" dt="2020-05-19T22:23:40.697" v="2240" actId="478"/>
          <ac:grpSpMkLst>
            <pc:docMk/>
            <pc:sldMk cId="3572233569" sldId="1466"/>
            <ac:grpSpMk id="60" creationId="{6410CD22-8F3A-4261-A4EE-A67B373B53D8}"/>
          </ac:grpSpMkLst>
        </pc:grpChg>
        <pc:grpChg chg="add del mod">
          <ac:chgData name="Hamlet Markarian" userId="4926d2b407f31d77" providerId="LiveId" clId="{1A634700-36B3-4455-A058-5071D9319E52}" dt="2020-05-19T22:23:40.697" v="2240" actId="478"/>
          <ac:grpSpMkLst>
            <pc:docMk/>
            <pc:sldMk cId="3572233569" sldId="1466"/>
            <ac:grpSpMk id="61" creationId="{C4DB5E87-1520-46B7-AAF1-96A2858DBF23}"/>
          </ac:grpSpMkLst>
        </pc:grpChg>
        <pc:grpChg chg="add del mod">
          <ac:chgData name="Hamlet Markarian" userId="4926d2b407f31d77" providerId="LiveId" clId="{1A634700-36B3-4455-A058-5071D9319E52}" dt="2020-05-19T22:23:40.697" v="2240" actId="478"/>
          <ac:grpSpMkLst>
            <pc:docMk/>
            <pc:sldMk cId="3572233569" sldId="1466"/>
            <ac:grpSpMk id="62" creationId="{24E0D664-694A-481B-BCD4-D2080BA57A75}"/>
          </ac:grpSpMkLst>
        </pc:grpChg>
        <pc:grpChg chg="add del mod">
          <ac:chgData name="Hamlet Markarian" userId="4926d2b407f31d77" providerId="LiveId" clId="{1A634700-36B3-4455-A058-5071D9319E52}" dt="2020-05-19T23:07:06.132" v="2379" actId="165"/>
          <ac:grpSpMkLst>
            <pc:docMk/>
            <pc:sldMk cId="3572233569" sldId="1466"/>
            <ac:grpSpMk id="63" creationId="{AA8F77EA-2B03-4BD9-8AB8-28B66613B63B}"/>
          </ac:grpSpMkLst>
        </pc:grpChg>
        <pc:grpChg chg="add del mod">
          <ac:chgData name="Hamlet Markarian" userId="4926d2b407f31d77" providerId="LiveId" clId="{1A634700-36B3-4455-A058-5071D9319E52}" dt="2020-05-19T23:07:06.132" v="2379" actId="165"/>
          <ac:grpSpMkLst>
            <pc:docMk/>
            <pc:sldMk cId="3572233569" sldId="1466"/>
            <ac:grpSpMk id="66" creationId="{D100D9D6-676E-4BE2-A3D6-4655C7FE82DF}"/>
          </ac:grpSpMkLst>
        </pc:grpChg>
        <pc:grpChg chg="add del mod">
          <ac:chgData name="Hamlet Markarian" userId="4926d2b407f31d77" providerId="LiveId" clId="{1A634700-36B3-4455-A058-5071D9319E52}" dt="2020-05-19T23:07:06.132" v="2379" actId="165"/>
          <ac:grpSpMkLst>
            <pc:docMk/>
            <pc:sldMk cId="3572233569" sldId="1466"/>
            <ac:grpSpMk id="69" creationId="{20B03723-A7A6-4A14-BC1C-25394985856F}"/>
          </ac:grpSpMkLst>
        </pc:grpChg>
        <pc:grpChg chg="add del mod">
          <ac:chgData name="Hamlet Markarian" userId="4926d2b407f31d77" providerId="LiveId" clId="{1A634700-36B3-4455-A058-5071D9319E52}" dt="2020-05-19T23:07:06.132" v="2379" actId="165"/>
          <ac:grpSpMkLst>
            <pc:docMk/>
            <pc:sldMk cId="3572233569" sldId="1466"/>
            <ac:grpSpMk id="72" creationId="{98AF4DFB-1F8A-438B-9D5E-8447D14C815B}"/>
          </ac:grpSpMkLst>
        </pc:grpChg>
        <pc:picChg chg="add mod">
          <ac:chgData name="Hamlet Markarian" userId="4926d2b407f31d77" providerId="LiveId" clId="{1A634700-36B3-4455-A058-5071D9319E52}" dt="2020-05-19T22:23:40.971" v="2241"/>
          <ac:picMkLst>
            <pc:docMk/>
            <pc:sldMk cId="3572233569" sldId="1466"/>
            <ac:picMk id="39" creationId="{D71A8F3D-F618-4AA8-8C39-8C7DE590FF53}"/>
          </ac:picMkLst>
        </pc:picChg>
        <pc:picChg chg="del">
          <ac:chgData name="Hamlet Markarian" userId="4926d2b407f31d77" providerId="LiveId" clId="{1A634700-36B3-4455-A058-5071D9319E52}" dt="2020-05-19T22:23:40.697" v="2240" actId="478"/>
          <ac:picMkLst>
            <pc:docMk/>
            <pc:sldMk cId="3572233569" sldId="1466"/>
            <ac:picMk id="46" creationId="{7355C654-6F32-4E63-80CD-EABE2479314A}"/>
          </ac:picMkLst>
        </pc:picChg>
      </pc:sldChg>
      <pc:sldChg chg="addSp delSp modSp add del mod modAnim">
        <pc:chgData name="Hamlet Markarian" userId="4926d2b407f31d77" providerId="LiveId" clId="{1A634700-36B3-4455-A058-5071D9319E52}" dt="2020-05-19T22:23:57.595" v="2242" actId="2696"/>
        <pc:sldMkLst>
          <pc:docMk/>
          <pc:sldMk cId="1765849036" sldId="1467"/>
        </pc:sldMkLst>
        <pc:spChg chg="add mod">
          <ac:chgData name="Hamlet Markarian" userId="4926d2b407f31d77" providerId="LiveId" clId="{1A634700-36B3-4455-A058-5071D9319E52}" dt="2020-05-18T23:34:53.127" v="1752" actId="164"/>
          <ac:spMkLst>
            <pc:docMk/>
            <pc:sldMk cId="1765849036" sldId="1467"/>
            <ac:spMk id="2" creationId="{E05A9B80-B7A7-45A7-BEDF-18FD336F5114}"/>
          </ac:spMkLst>
        </pc:spChg>
        <pc:spChg chg="mod">
          <ac:chgData name="Hamlet Markarian" userId="4926d2b407f31d77" providerId="LiveId" clId="{1A634700-36B3-4455-A058-5071D9319E52}" dt="2020-05-18T22:39:48.685" v="1011"/>
          <ac:spMkLst>
            <pc:docMk/>
            <pc:sldMk cId="1765849036" sldId="1467"/>
            <ac:spMk id="16" creationId="{51A55428-D23F-4777-96FE-D91E0B26310D}"/>
          </ac:spMkLst>
        </pc:spChg>
        <pc:spChg chg="mod">
          <ac:chgData name="Hamlet Markarian" userId="4926d2b407f31d77" providerId="LiveId" clId="{1A634700-36B3-4455-A058-5071D9319E52}" dt="2020-05-18T22:57:07.833" v="1231" actId="1076"/>
          <ac:spMkLst>
            <pc:docMk/>
            <pc:sldMk cId="1765849036" sldId="1467"/>
            <ac:spMk id="19" creationId="{42101231-1855-46EE-A3D9-B84E75ACB56A}"/>
          </ac:spMkLst>
        </pc:spChg>
        <pc:spChg chg="add mod ord">
          <ac:chgData name="Hamlet Markarian" userId="4926d2b407f31d77" providerId="LiveId" clId="{1A634700-36B3-4455-A058-5071D9319E52}" dt="2020-05-18T22:58:53.887" v="1247" actId="166"/>
          <ac:spMkLst>
            <pc:docMk/>
            <pc:sldMk cId="1765849036" sldId="1467"/>
            <ac:spMk id="22" creationId="{14FF5109-9AA8-4162-A2C6-73B60CA514F3}"/>
          </ac:spMkLst>
        </pc:spChg>
        <pc:spChg chg="add mod ord">
          <ac:chgData name="Hamlet Markarian" userId="4926d2b407f31d77" providerId="LiveId" clId="{1A634700-36B3-4455-A058-5071D9319E52}" dt="2020-05-18T22:58:53.887" v="1247" actId="166"/>
          <ac:spMkLst>
            <pc:docMk/>
            <pc:sldMk cId="1765849036" sldId="1467"/>
            <ac:spMk id="23" creationId="{0B063337-E5D2-4BAC-BFD1-6DDEFF461023}"/>
          </ac:spMkLst>
        </pc:spChg>
        <pc:spChg chg="add mod ord">
          <ac:chgData name="Hamlet Markarian" userId="4926d2b407f31d77" providerId="LiveId" clId="{1A634700-36B3-4455-A058-5071D9319E52}" dt="2020-05-18T22:58:53.887" v="1247" actId="166"/>
          <ac:spMkLst>
            <pc:docMk/>
            <pc:sldMk cId="1765849036" sldId="1467"/>
            <ac:spMk id="24" creationId="{D8E47121-B135-4909-9D50-70BBB0086CFB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25" creationId="{691EB177-3118-4A27-ACEE-1551CD7E122B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26" creationId="{36203B93-281E-4E2B-B3B3-71758BCFB329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27" creationId="{B1E1D8E5-11E5-4C6D-AC1A-9D7E01D645EC}"/>
          </ac:spMkLst>
        </pc:spChg>
        <pc:spChg chg="add mod ord">
          <ac:chgData name="Hamlet Markarian" userId="4926d2b407f31d77" providerId="LiveId" clId="{1A634700-36B3-4455-A058-5071D9319E52}" dt="2020-05-18T22:58:53.887" v="1247" actId="166"/>
          <ac:spMkLst>
            <pc:docMk/>
            <pc:sldMk cId="1765849036" sldId="1467"/>
            <ac:spMk id="28" creationId="{04604ADD-4FD8-4761-87F2-8D2FB5670F14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29" creationId="{D2CC522D-E744-42CE-BCB1-2EC79C342426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30" creationId="{9C1D647D-91E3-47B1-B103-C41D0DDC300A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31" creationId="{E91373D7-DCE9-4067-BF93-DE1E0DBAE0CD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32" creationId="{AAEC47C1-8392-42A1-9661-1C79494C1403}"/>
          </ac:spMkLst>
        </pc:spChg>
        <pc:spChg chg="add mod">
          <ac:chgData name="Hamlet Markarian" userId="4926d2b407f31d77" providerId="LiveId" clId="{1A634700-36B3-4455-A058-5071D9319E52}" dt="2020-05-18T23:35:04.072" v="1753" actId="164"/>
          <ac:spMkLst>
            <pc:docMk/>
            <pc:sldMk cId="1765849036" sldId="1467"/>
            <ac:spMk id="33" creationId="{960B6D8A-4CC8-44CE-BF9E-5554EA4CA4FC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34" creationId="{12B47458-BF1C-49E8-924F-86D208DD08D8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35" creationId="{0987BC9F-4D20-40A4-A87F-453CE4D817F9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36" creationId="{854E3985-17D2-4F9E-85A8-FF341C781214}"/>
          </ac:spMkLst>
        </pc:spChg>
        <pc:spChg chg="add del mod">
          <ac:chgData name="Hamlet Markarian" userId="4926d2b407f31d77" providerId="LiveId" clId="{1A634700-36B3-4455-A058-5071D9319E52}" dt="2020-05-18T22:45:22.179" v="1089" actId="478"/>
          <ac:spMkLst>
            <pc:docMk/>
            <pc:sldMk cId="1765849036" sldId="1467"/>
            <ac:spMk id="37" creationId="{F957A2CF-2730-40CC-9819-83A530DAC839}"/>
          </ac:spMkLst>
        </pc:spChg>
        <pc:spChg chg="add del mod">
          <ac:chgData name="Hamlet Markarian" userId="4926d2b407f31d77" providerId="LiveId" clId="{1A634700-36B3-4455-A058-5071D9319E52}" dt="2020-05-18T22:45:27.842" v="1091" actId="478"/>
          <ac:spMkLst>
            <pc:docMk/>
            <pc:sldMk cId="1765849036" sldId="1467"/>
            <ac:spMk id="38" creationId="{7E2C9604-F135-437C-B5B9-9A51DFFB5221}"/>
          </ac:spMkLst>
        </pc:spChg>
        <pc:spChg chg="add mod">
          <ac:chgData name="Hamlet Markarian" userId="4926d2b407f31d77" providerId="LiveId" clId="{1A634700-36B3-4455-A058-5071D9319E52}" dt="2020-05-18T23:34:53.127" v="1752" actId="164"/>
          <ac:spMkLst>
            <pc:docMk/>
            <pc:sldMk cId="1765849036" sldId="1467"/>
            <ac:spMk id="39" creationId="{62C8A967-2AC5-44C2-BEEE-F9CF499DA3D1}"/>
          </ac:spMkLst>
        </pc:spChg>
        <pc:spChg chg="add mod">
          <ac:chgData name="Hamlet Markarian" userId="4926d2b407f31d77" providerId="LiveId" clId="{1A634700-36B3-4455-A058-5071D9319E52}" dt="2020-05-18T23:34:53.127" v="1752" actId="164"/>
          <ac:spMkLst>
            <pc:docMk/>
            <pc:sldMk cId="1765849036" sldId="1467"/>
            <ac:spMk id="40" creationId="{2D349DEA-4896-4FAF-89AF-1A71912B76A8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43" creationId="{C6DD07E7-E861-427B-B9E0-4DC81B44725D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47" creationId="{265ECAAB-3A46-475E-BCB2-23E733A3285D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48" creationId="{A514E33F-1C9F-439D-9E27-2F61FA58B143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49" creationId="{A375BA85-CD15-4E6C-AED8-4BCF5C50E51F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53" creationId="{FC10A083-6687-471B-BFF4-664526C4BAF1}"/>
          </ac:spMkLst>
        </pc:spChg>
        <pc:spChg chg="del">
          <ac:chgData name="Hamlet Markarian" userId="4926d2b407f31d77" providerId="LiveId" clId="{1A634700-36B3-4455-A058-5071D9319E52}" dt="2020-05-18T22:39:52.355" v="1012" actId="478"/>
          <ac:spMkLst>
            <pc:docMk/>
            <pc:sldMk cId="1765849036" sldId="1467"/>
            <ac:spMk id="55" creationId="{AFEB6613-C8BC-4AE3-8BDD-2C1394BD6E50}"/>
          </ac:spMkLst>
        </pc:spChg>
        <pc:spChg chg="add mod topLvl">
          <ac:chgData name="Hamlet Markarian" userId="4926d2b407f31d77" providerId="LiveId" clId="{1A634700-36B3-4455-A058-5071D9319E52}" dt="2020-05-18T23:35:04.072" v="1753" actId="164"/>
          <ac:spMkLst>
            <pc:docMk/>
            <pc:sldMk cId="1765849036" sldId="1467"/>
            <ac:spMk id="58" creationId="{859D483F-D2DA-4117-B920-F48492F730BB}"/>
          </ac:spMkLst>
        </pc:spChg>
        <pc:spChg chg="add mod">
          <ac:chgData name="Hamlet Markarian" userId="4926d2b407f31d77" providerId="LiveId" clId="{1A634700-36B3-4455-A058-5071D9319E52}" dt="2020-05-18T22:53:43.831" v="1190" actId="571"/>
          <ac:spMkLst>
            <pc:docMk/>
            <pc:sldMk cId="1765849036" sldId="1467"/>
            <ac:spMk id="60" creationId="{ADE43936-3E32-49CF-9D90-685221660553}"/>
          </ac:spMkLst>
        </pc:spChg>
        <pc:spChg chg="mod">
          <ac:chgData name="Hamlet Markarian" userId="4926d2b407f31d77" providerId="LiveId" clId="{1A634700-36B3-4455-A058-5071D9319E52}" dt="2020-05-18T22:53:43.831" v="1190" actId="571"/>
          <ac:spMkLst>
            <pc:docMk/>
            <pc:sldMk cId="1765849036" sldId="1467"/>
            <ac:spMk id="63" creationId="{4C9E398F-F01C-4BDD-B4B0-82AD89E0D1E4}"/>
          </ac:spMkLst>
        </pc:spChg>
        <pc:spChg chg="mod topLvl">
          <ac:chgData name="Hamlet Markarian" userId="4926d2b407f31d77" providerId="LiveId" clId="{1A634700-36B3-4455-A058-5071D9319E52}" dt="2020-05-18T23:35:04.072" v="1753" actId="164"/>
          <ac:spMkLst>
            <pc:docMk/>
            <pc:sldMk cId="1765849036" sldId="1467"/>
            <ac:spMk id="66" creationId="{CA9B9C58-3A72-4992-8EEB-3E0119A50B1A}"/>
          </ac:spMkLst>
        </pc:spChg>
        <pc:spChg chg="add del mod">
          <ac:chgData name="Hamlet Markarian" userId="4926d2b407f31d77" providerId="LiveId" clId="{1A634700-36B3-4455-A058-5071D9319E52}" dt="2020-05-18T22:54:08.193" v="1202" actId="478"/>
          <ac:spMkLst>
            <pc:docMk/>
            <pc:sldMk cId="1765849036" sldId="1467"/>
            <ac:spMk id="67" creationId="{10F53AA0-8A02-4375-8CD4-152E3B0DC51F}"/>
          </ac:spMkLst>
        </pc:spChg>
        <pc:spChg chg="add mod">
          <ac:chgData name="Hamlet Markarian" userId="4926d2b407f31d77" providerId="LiveId" clId="{1A634700-36B3-4455-A058-5071D9319E52}" dt="2020-05-18T23:35:04.072" v="1753" actId="164"/>
          <ac:spMkLst>
            <pc:docMk/>
            <pc:sldMk cId="1765849036" sldId="1467"/>
            <ac:spMk id="77" creationId="{7C5E9765-85AB-41BC-BAEF-DDA180139388}"/>
          </ac:spMkLst>
        </pc:spChg>
        <pc:spChg chg="add mod">
          <ac:chgData name="Hamlet Markarian" userId="4926d2b407f31d77" providerId="LiveId" clId="{1A634700-36B3-4455-A058-5071D9319E52}" dt="2020-05-18T23:35:04.072" v="1753" actId="164"/>
          <ac:spMkLst>
            <pc:docMk/>
            <pc:sldMk cId="1765849036" sldId="1467"/>
            <ac:spMk id="84" creationId="{C0CBABE5-50B6-4A28-AE30-9EAEF235EF47}"/>
          </ac:spMkLst>
        </pc:spChg>
        <pc:spChg chg="add mod">
          <ac:chgData name="Hamlet Markarian" userId="4926d2b407f31d77" providerId="LiveId" clId="{1A634700-36B3-4455-A058-5071D9319E52}" dt="2020-05-18T23:35:04.072" v="1753" actId="164"/>
          <ac:spMkLst>
            <pc:docMk/>
            <pc:sldMk cId="1765849036" sldId="1467"/>
            <ac:spMk id="85" creationId="{21E9737E-1CCC-4E41-AABF-F72753928A96}"/>
          </ac:spMkLst>
        </pc:spChg>
        <pc:grpChg chg="add mod">
          <ac:chgData name="Hamlet Markarian" userId="4926d2b407f31d77" providerId="LiveId" clId="{1A634700-36B3-4455-A058-5071D9319E52}" dt="2020-05-18T23:35:04.072" v="1753" actId="164"/>
          <ac:grpSpMkLst>
            <pc:docMk/>
            <pc:sldMk cId="1765849036" sldId="1467"/>
            <ac:grpSpMk id="7" creationId="{DD834E9D-4603-4C16-BE1A-D2B8D9EACE4F}"/>
          </ac:grpSpMkLst>
        </pc:grpChg>
        <pc:grpChg chg="add mod">
          <ac:chgData name="Hamlet Markarian" userId="4926d2b407f31d77" providerId="LiveId" clId="{1A634700-36B3-4455-A058-5071D9319E52}" dt="2020-05-18T23:35:04.072" v="1753" actId="164"/>
          <ac:grpSpMkLst>
            <pc:docMk/>
            <pc:sldMk cId="1765849036" sldId="1467"/>
            <ac:grpSpMk id="51" creationId="{B5D2B3FF-2D1B-43F6-AB16-4079EFAFA7DA}"/>
          </ac:grpSpMkLst>
        </pc:grpChg>
        <pc:grpChg chg="add del mod">
          <ac:chgData name="Hamlet Markarian" userId="4926d2b407f31d77" providerId="LiveId" clId="{1A634700-36B3-4455-A058-5071D9319E52}" dt="2020-05-18T22:55:28.730" v="1211" actId="478"/>
          <ac:grpSpMkLst>
            <pc:docMk/>
            <pc:sldMk cId="1765849036" sldId="1467"/>
            <ac:grpSpMk id="59" creationId="{FB3CC464-C753-4457-ABBF-6C927271CD91}"/>
          </ac:grpSpMkLst>
        </pc:grpChg>
        <pc:grpChg chg="add mod">
          <ac:chgData name="Hamlet Markarian" userId="4926d2b407f31d77" providerId="LiveId" clId="{1A634700-36B3-4455-A058-5071D9319E52}" dt="2020-05-18T22:53:43.831" v="1190" actId="571"/>
          <ac:grpSpMkLst>
            <pc:docMk/>
            <pc:sldMk cId="1765849036" sldId="1467"/>
            <ac:grpSpMk id="61" creationId="{1A8813BC-25A9-4DA2-8D00-186AA2A462C9}"/>
          </ac:grpSpMkLst>
        </pc:grpChg>
        <pc:grpChg chg="add del mod">
          <ac:chgData name="Hamlet Markarian" userId="4926d2b407f31d77" providerId="LiveId" clId="{1A634700-36B3-4455-A058-5071D9319E52}" dt="2020-05-18T22:55:31.514" v="1212" actId="478"/>
          <ac:grpSpMkLst>
            <pc:docMk/>
            <pc:sldMk cId="1765849036" sldId="1467"/>
            <ac:grpSpMk id="64" creationId="{C64D4FC3-5616-4909-A530-081CFFFFF306}"/>
          </ac:grpSpMkLst>
        </pc:grpChg>
        <pc:grpChg chg="add mod">
          <ac:chgData name="Hamlet Markarian" userId="4926d2b407f31d77" providerId="LiveId" clId="{1A634700-36B3-4455-A058-5071D9319E52}" dt="2020-05-18T23:35:04.072" v="1753" actId="164"/>
          <ac:grpSpMkLst>
            <pc:docMk/>
            <pc:sldMk cId="1765849036" sldId="1467"/>
            <ac:grpSpMk id="74" creationId="{50C23401-6F9C-4C41-A791-C274B7AEFD13}"/>
          </ac:grpSpMkLst>
        </pc:grpChg>
        <pc:grpChg chg="add mod">
          <ac:chgData name="Hamlet Markarian" userId="4926d2b407f31d77" providerId="LiveId" clId="{1A634700-36B3-4455-A058-5071D9319E52}" dt="2020-05-18T23:35:04.072" v="1753" actId="164"/>
          <ac:grpSpMkLst>
            <pc:docMk/>
            <pc:sldMk cId="1765849036" sldId="1467"/>
            <ac:grpSpMk id="81" creationId="{047CCE18-A4DF-4341-8868-821DCDFE962A}"/>
          </ac:grpSpMkLst>
        </pc:grpChg>
        <pc:grpChg chg="add mod">
          <ac:chgData name="Hamlet Markarian" userId="4926d2b407f31d77" providerId="LiveId" clId="{1A634700-36B3-4455-A058-5071D9319E52}" dt="2020-05-18T23:34:53.127" v="1752" actId="164"/>
          <ac:grpSpMkLst>
            <pc:docMk/>
            <pc:sldMk cId="1765849036" sldId="1467"/>
            <ac:grpSpMk id="92" creationId="{3727A21A-E8FF-4B37-BDA5-DBF7716C7AB8}"/>
          </ac:grpSpMkLst>
        </pc:grpChg>
        <pc:grpChg chg="add mod">
          <ac:chgData name="Hamlet Markarian" userId="4926d2b407f31d77" providerId="LiveId" clId="{1A634700-36B3-4455-A058-5071D9319E52}" dt="2020-05-18T23:35:04.072" v="1753" actId="164"/>
          <ac:grpSpMkLst>
            <pc:docMk/>
            <pc:sldMk cId="1765849036" sldId="1467"/>
            <ac:grpSpMk id="93" creationId="{047B5CFA-526E-462D-B83F-5B338C330215}"/>
          </ac:grpSpMkLst>
        </pc:grpChg>
        <pc:picChg chg="add mod">
          <ac:chgData name="Hamlet Markarian" userId="4926d2b407f31d77" providerId="LiveId" clId="{1A634700-36B3-4455-A058-5071D9319E52}" dt="2020-05-18T22:55:14.211" v="1209" actId="207"/>
          <ac:picMkLst>
            <pc:docMk/>
            <pc:sldMk cId="1765849036" sldId="1467"/>
            <ac:picMk id="42" creationId="{6C4E7AD7-8767-4985-8440-B11654E50063}"/>
          </ac:picMkLst>
        </pc:picChg>
        <pc:picChg chg="add mod">
          <ac:chgData name="Hamlet Markarian" userId="4926d2b407f31d77" providerId="LiveId" clId="{1A634700-36B3-4455-A058-5071D9319E52}" dt="2020-05-18T22:49:35.515" v="1140" actId="164"/>
          <ac:picMkLst>
            <pc:docMk/>
            <pc:sldMk cId="1765849036" sldId="1467"/>
            <ac:picMk id="44" creationId="{C4BDE7D2-9769-4E4E-A68B-D6F09CF2973E}"/>
          </ac:picMkLst>
        </pc:picChg>
        <pc:picChg chg="mod">
          <ac:chgData name="Hamlet Markarian" userId="4926d2b407f31d77" providerId="LiveId" clId="{1A634700-36B3-4455-A058-5071D9319E52}" dt="2020-05-18T22:55:16.763" v="1210" actId="207"/>
          <ac:picMkLst>
            <pc:docMk/>
            <pc:sldMk cId="1765849036" sldId="1467"/>
            <ac:picMk id="52" creationId="{7298A5A8-A33E-4348-B5A0-D8E3836078C4}"/>
          </ac:picMkLst>
        </pc:picChg>
        <pc:picChg chg="mod">
          <ac:chgData name="Hamlet Markarian" userId="4926d2b407f31d77" providerId="LiveId" clId="{1A634700-36B3-4455-A058-5071D9319E52}" dt="2020-05-18T22:50:03.809" v="1146" actId="571"/>
          <ac:picMkLst>
            <pc:docMk/>
            <pc:sldMk cId="1765849036" sldId="1467"/>
            <ac:picMk id="54" creationId="{17186AED-68FA-4A73-9B0D-FB719AE57180}"/>
          </ac:picMkLst>
        </pc:picChg>
        <pc:picChg chg="add del mod topLvl">
          <ac:chgData name="Hamlet Markarian" userId="4926d2b407f31d77" providerId="LiveId" clId="{1A634700-36B3-4455-A058-5071D9319E52}" dt="2020-05-18T22:55:28.730" v="1211" actId="478"/>
          <ac:picMkLst>
            <pc:docMk/>
            <pc:sldMk cId="1765849036" sldId="1467"/>
            <ac:picMk id="57" creationId="{FF02B9E7-5A75-44C8-B8B9-8943BCDED90D}"/>
          </ac:picMkLst>
        </pc:picChg>
        <pc:picChg chg="mod">
          <ac:chgData name="Hamlet Markarian" userId="4926d2b407f31d77" providerId="LiveId" clId="{1A634700-36B3-4455-A058-5071D9319E52}" dt="2020-05-18T22:53:43.831" v="1190" actId="571"/>
          <ac:picMkLst>
            <pc:docMk/>
            <pc:sldMk cId="1765849036" sldId="1467"/>
            <ac:picMk id="62" creationId="{DEC6664A-D53C-49D6-8A39-D02118604515}"/>
          </ac:picMkLst>
        </pc:picChg>
        <pc:picChg chg="del mod topLvl">
          <ac:chgData name="Hamlet Markarian" userId="4926d2b407f31d77" providerId="LiveId" clId="{1A634700-36B3-4455-A058-5071D9319E52}" dt="2020-05-18T22:55:31.514" v="1212" actId="478"/>
          <ac:picMkLst>
            <pc:docMk/>
            <pc:sldMk cId="1765849036" sldId="1467"/>
            <ac:picMk id="65" creationId="{F615F0C3-5333-4C4E-BC9E-C9EAE85670DE}"/>
          </ac:picMkLst>
        </pc:picChg>
        <pc:picChg chg="add mod">
          <ac:chgData name="Hamlet Markarian" userId="4926d2b407f31d77" providerId="LiveId" clId="{1A634700-36B3-4455-A058-5071D9319E52}" dt="2020-05-18T23:35:04.072" v="1753" actId="164"/>
          <ac:picMkLst>
            <pc:docMk/>
            <pc:sldMk cId="1765849036" sldId="1467"/>
            <ac:picMk id="69" creationId="{4181C56B-9F5F-40C0-B7F2-0B26C42E7008}"/>
          </ac:picMkLst>
        </pc:picChg>
        <pc:picChg chg="mod">
          <ac:chgData name="Hamlet Markarian" userId="4926d2b407f31d77" providerId="LiveId" clId="{1A634700-36B3-4455-A058-5071D9319E52}" dt="2020-05-18T22:56:27.898" v="1220" actId="571"/>
          <ac:picMkLst>
            <pc:docMk/>
            <pc:sldMk cId="1765849036" sldId="1467"/>
            <ac:picMk id="75" creationId="{B97CB19B-D092-4F82-87F4-593FCCA94606}"/>
          </ac:picMkLst>
        </pc:picChg>
        <pc:picChg chg="mod">
          <ac:chgData name="Hamlet Markarian" userId="4926d2b407f31d77" providerId="LiveId" clId="{1A634700-36B3-4455-A058-5071D9319E52}" dt="2020-05-18T22:56:27.898" v="1220" actId="571"/>
          <ac:picMkLst>
            <pc:docMk/>
            <pc:sldMk cId="1765849036" sldId="1467"/>
            <ac:picMk id="76" creationId="{E95BDE1A-AC94-4289-BD9F-92A0118CA4CB}"/>
          </ac:picMkLst>
        </pc:picChg>
        <pc:picChg chg="mod">
          <ac:chgData name="Hamlet Markarian" userId="4926d2b407f31d77" providerId="LiveId" clId="{1A634700-36B3-4455-A058-5071D9319E52}" dt="2020-05-18T22:56:59.661" v="1225" actId="571"/>
          <ac:picMkLst>
            <pc:docMk/>
            <pc:sldMk cId="1765849036" sldId="1467"/>
            <ac:picMk id="82" creationId="{F15396EC-F455-4D41-BEA8-EB75AC49BF71}"/>
          </ac:picMkLst>
        </pc:picChg>
        <pc:picChg chg="mod">
          <ac:chgData name="Hamlet Markarian" userId="4926d2b407f31d77" providerId="LiveId" clId="{1A634700-36B3-4455-A058-5071D9319E52}" dt="2020-05-18T22:56:59.661" v="1225" actId="571"/>
          <ac:picMkLst>
            <pc:docMk/>
            <pc:sldMk cId="1765849036" sldId="1467"/>
            <ac:picMk id="83" creationId="{1403275F-18D0-4039-971B-455F7B198E94}"/>
          </ac:picMkLst>
        </pc:picChg>
        <pc:cxnChg chg="add mod">
          <ac:chgData name="Hamlet Markarian" userId="4926d2b407f31d77" providerId="LiveId" clId="{1A634700-36B3-4455-A058-5071D9319E52}" dt="2020-05-18T23:35:04.072" v="1753" actId="164"/>
          <ac:cxnSpMkLst>
            <pc:docMk/>
            <pc:sldMk cId="1765849036" sldId="1467"/>
            <ac:cxnSpMk id="41" creationId="{32DA85C0-E75C-4D59-AAAD-5C0BA753D0FE}"/>
          </ac:cxnSpMkLst>
        </pc:cxnChg>
        <pc:cxnChg chg="add mod">
          <ac:chgData name="Hamlet Markarian" userId="4926d2b407f31d77" providerId="LiveId" clId="{1A634700-36B3-4455-A058-5071D9319E52}" dt="2020-05-18T23:35:04.072" v="1753" actId="164"/>
          <ac:cxnSpMkLst>
            <pc:docMk/>
            <pc:sldMk cId="1765849036" sldId="1467"/>
            <ac:cxnSpMk id="50" creationId="{71DFAD73-3E7F-4D91-8E95-56BA840A6ACE}"/>
          </ac:cxnSpMkLst>
        </pc:cxnChg>
        <pc:cxnChg chg="add mod">
          <ac:chgData name="Hamlet Markarian" userId="4926d2b407f31d77" providerId="LiveId" clId="{1A634700-36B3-4455-A058-5071D9319E52}" dt="2020-05-18T23:35:04.072" v="1753" actId="164"/>
          <ac:cxnSpMkLst>
            <pc:docMk/>
            <pc:sldMk cId="1765849036" sldId="1467"/>
            <ac:cxnSpMk id="56" creationId="{3339F236-5E77-458B-9035-53D0F450CC5C}"/>
          </ac:cxnSpMkLst>
        </pc:cxnChg>
        <pc:cxnChg chg="add mod">
          <ac:chgData name="Hamlet Markarian" userId="4926d2b407f31d77" providerId="LiveId" clId="{1A634700-36B3-4455-A058-5071D9319E52}" dt="2020-05-18T23:35:04.072" v="1753" actId="164"/>
          <ac:cxnSpMkLst>
            <pc:docMk/>
            <pc:sldMk cId="1765849036" sldId="1467"/>
            <ac:cxnSpMk id="72" creationId="{96232E7E-6D1D-4BD7-9879-EA527D391D3E}"/>
          </ac:cxnSpMkLst>
        </pc:cxnChg>
        <pc:cxnChg chg="add mod">
          <ac:chgData name="Hamlet Markarian" userId="4926d2b407f31d77" providerId="LiveId" clId="{1A634700-36B3-4455-A058-5071D9319E52}" dt="2020-05-18T23:35:04.072" v="1753" actId="164"/>
          <ac:cxnSpMkLst>
            <pc:docMk/>
            <pc:sldMk cId="1765849036" sldId="1467"/>
            <ac:cxnSpMk id="73" creationId="{4833D3A9-1636-455D-9D0B-17203AF2A28F}"/>
          </ac:cxnSpMkLst>
        </pc:cxnChg>
        <pc:cxnChg chg="add mod">
          <ac:chgData name="Hamlet Markarian" userId="4926d2b407f31d77" providerId="LiveId" clId="{1A634700-36B3-4455-A058-5071D9319E52}" dt="2020-05-18T23:35:04.072" v="1753" actId="164"/>
          <ac:cxnSpMkLst>
            <pc:docMk/>
            <pc:sldMk cId="1765849036" sldId="1467"/>
            <ac:cxnSpMk id="78" creationId="{E51F1A96-B3DC-4BF0-BDE4-27BA10A369CB}"/>
          </ac:cxnSpMkLst>
        </pc:cxnChg>
        <pc:cxnChg chg="add mod">
          <ac:chgData name="Hamlet Markarian" userId="4926d2b407f31d77" providerId="LiveId" clId="{1A634700-36B3-4455-A058-5071D9319E52}" dt="2020-05-18T23:34:53.127" v="1752" actId="164"/>
          <ac:cxnSpMkLst>
            <pc:docMk/>
            <pc:sldMk cId="1765849036" sldId="1467"/>
            <ac:cxnSpMk id="90" creationId="{4F790117-C28D-47E6-97A4-983C97151B9B}"/>
          </ac:cxnSpMkLst>
        </pc:cxnChg>
        <pc:cxnChg chg="add mod">
          <ac:chgData name="Hamlet Markarian" userId="4926d2b407f31d77" providerId="LiveId" clId="{1A634700-36B3-4455-A058-5071D9319E52}" dt="2020-05-18T23:34:53.127" v="1752" actId="164"/>
          <ac:cxnSpMkLst>
            <pc:docMk/>
            <pc:sldMk cId="1765849036" sldId="1467"/>
            <ac:cxnSpMk id="91" creationId="{043B524D-9786-46A1-B73D-BCB15A4D0B0E}"/>
          </ac:cxnSpMkLst>
        </pc:cxnChg>
      </pc:sldChg>
      <pc:sldChg chg="addSp delSp modSp add mod delAnim modAnim">
        <pc:chgData name="Hamlet Markarian" userId="4926d2b407f31d77" providerId="LiveId" clId="{1A634700-36B3-4455-A058-5071D9319E52}" dt="2020-05-19T23:24:10.188" v="2588" actId="14826"/>
        <pc:sldMkLst>
          <pc:docMk/>
          <pc:sldMk cId="2295992834" sldId="1468"/>
        </pc:sldMkLst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2" creationId="{E05A9B80-B7A7-45A7-BEDF-18FD336F5114}"/>
          </ac:spMkLst>
        </pc:spChg>
        <pc:spChg chg="mod">
          <ac:chgData name="Hamlet Markarian" userId="4926d2b407f31d77" providerId="LiveId" clId="{1A634700-36B3-4455-A058-5071D9319E52}" dt="2020-05-18T23:02:47.831" v="1272"/>
          <ac:spMkLst>
            <pc:docMk/>
            <pc:sldMk cId="2295992834" sldId="1468"/>
            <ac:spMk id="16" creationId="{51A55428-D23F-4777-96FE-D91E0B26310D}"/>
          </ac:spMkLst>
        </pc:spChg>
        <pc:spChg chg="mod ord">
          <ac:chgData name="Hamlet Markarian" userId="4926d2b407f31d77" providerId="LiveId" clId="{1A634700-36B3-4455-A058-5071D9319E52}" dt="2020-05-18T23:38:58.553" v="1792" actId="167"/>
          <ac:spMkLst>
            <pc:docMk/>
            <pc:sldMk cId="2295992834" sldId="1468"/>
            <ac:spMk id="19" creationId="{42101231-1855-46EE-A3D9-B84E75ACB56A}"/>
          </ac:spMkLst>
        </pc:spChg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22" creationId="{14FF5109-9AA8-4162-A2C6-73B60CA514F3}"/>
          </ac:spMkLst>
        </pc:spChg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23" creationId="{0B063337-E5D2-4BAC-BFD1-6DDEFF461023}"/>
          </ac:spMkLst>
        </pc:spChg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24" creationId="{D8E47121-B135-4909-9D50-70BBB0086CFB}"/>
          </ac:spMkLst>
        </pc:spChg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28" creationId="{04604ADD-4FD8-4761-87F2-8D2FB5670F14}"/>
          </ac:spMkLst>
        </pc:spChg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33" creationId="{960B6D8A-4CC8-44CE-BF9E-5554EA4CA4FC}"/>
          </ac:spMkLst>
        </pc:spChg>
        <pc:spChg chg="mod topLvl">
          <ac:chgData name="Hamlet Markarian" userId="4926d2b407f31d77" providerId="LiveId" clId="{1A634700-36B3-4455-A058-5071D9319E52}" dt="2020-05-19T23:21:35.463" v="2581" actId="12789"/>
          <ac:spMkLst>
            <pc:docMk/>
            <pc:sldMk cId="2295992834" sldId="1468"/>
            <ac:spMk id="38" creationId="{79D5C34B-26B5-4EDD-B0BA-69AE711AF888}"/>
          </ac:spMkLst>
        </pc:spChg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39" creationId="{62C8A967-2AC5-44C2-BEEE-F9CF499DA3D1}"/>
          </ac:spMkLst>
        </pc:spChg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40" creationId="{2D349DEA-4896-4FAF-89AF-1A71912B76A8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40" creationId="{7A1D7241-E410-405D-A1A8-A371AAA72665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41" creationId="{268EB400-164A-4DB1-B7A9-F66D5710E48F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42" creationId="{8250FD30-EA3F-467B-B805-A2D645F08B3D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43" creationId="{90EFC104-8A7D-4738-A1DE-FE6B63425C99}"/>
          </ac:spMkLst>
        </pc:spChg>
        <pc:spChg chg="mod">
          <ac:chgData name="Hamlet Markarian" userId="4926d2b407f31d77" providerId="LiveId" clId="{1A634700-36B3-4455-A058-5071D9319E52}" dt="2020-05-19T23:11:20.177" v="2434"/>
          <ac:spMkLst>
            <pc:docMk/>
            <pc:sldMk cId="2295992834" sldId="1468"/>
            <ac:spMk id="47" creationId="{9ABBA0DC-3F4F-459E-B243-AF354E4485E1}"/>
          </ac:spMkLst>
        </pc:spChg>
        <pc:spChg chg="mod">
          <ac:chgData name="Hamlet Markarian" userId="4926d2b407f31d77" providerId="LiveId" clId="{1A634700-36B3-4455-A058-5071D9319E52}" dt="2020-05-19T23:11:20.177" v="2434"/>
          <ac:spMkLst>
            <pc:docMk/>
            <pc:sldMk cId="2295992834" sldId="1468"/>
            <ac:spMk id="51" creationId="{4D7E45C6-513F-40A8-AD90-377394E0FE81}"/>
          </ac:spMkLst>
        </pc:spChg>
        <pc:spChg chg="mod">
          <ac:chgData name="Hamlet Markarian" userId="4926d2b407f31d77" providerId="LiveId" clId="{1A634700-36B3-4455-A058-5071D9319E52}" dt="2020-05-19T23:11:20.177" v="2434"/>
          <ac:spMkLst>
            <pc:docMk/>
            <pc:sldMk cId="2295992834" sldId="1468"/>
            <ac:spMk id="52" creationId="{D997C24D-0701-497B-B1E9-7F1F96C4ED55}"/>
          </ac:spMkLst>
        </pc:spChg>
        <pc:spChg chg="mod">
          <ac:chgData name="Hamlet Markarian" userId="4926d2b407f31d77" providerId="LiveId" clId="{1A634700-36B3-4455-A058-5071D9319E52}" dt="2020-05-19T23:11:20.177" v="2434"/>
          <ac:spMkLst>
            <pc:docMk/>
            <pc:sldMk cId="2295992834" sldId="1468"/>
            <ac:spMk id="54" creationId="{ACD465C9-A5AA-4894-A748-98FA43064B3B}"/>
          </ac:spMkLst>
        </pc:spChg>
        <pc:spChg chg="mod topLvl">
          <ac:chgData name="Hamlet Markarian" userId="4926d2b407f31d77" providerId="LiveId" clId="{1A634700-36B3-4455-A058-5071D9319E52}" dt="2020-05-19T23:21:39.293" v="2583" actId="12788"/>
          <ac:spMkLst>
            <pc:docMk/>
            <pc:sldMk cId="2295992834" sldId="1468"/>
            <ac:spMk id="56" creationId="{C7017410-56D0-40B3-9831-E89693E215E2}"/>
          </ac:spMkLst>
        </pc:spChg>
        <pc:spChg chg="add mod">
          <ac:chgData name="Hamlet Markarian" userId="4926d2b407f31d77" providerId="LiveId" clId="{1A634700-36B3-4455-A058-5071D9319E52}" dt="2020-05-18T23:38:40.144" v="1789" actId="165"/>
          <ac:spMkLst>
            <pc:docMk/>
            <pc:sldMk cId="2295992834" sldId="1468"/>
            <ac:spMk id="57" creationId="{BF0644BD-A7E5-4C2F-98E3-CFCCD93DA500}"/>
          </ac:spMkLst>
        </pc:spChg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58" creationId="{859D483F-D2DA-4117-B920-F48492F730BB}"/>
          </ac:spMkLst>
        </pc:spChg>
        <pc:spChg chg="add mod">
          <ac:chgData name="Hamlet Markarian" userId="4926d2b407f31d77" providerId="LiveId" clId="{1A634700-36B3-4455-A058-5071D9319E52}" dt="2020-05-18T23:38:40.144" v="1789" actId="165"/>
          <ac:spMkLst>
            <pc:docMk/>
            <pc:sldMk cId="2295992834" sldId="1468"/>
            <ac:spMk id="59" creationId="{4C81DEB3-CCBF-4772-8114-3EFA378D3F3D}"/>
          </ac:spMkLst>
        </pc:spChg>
        <pc:spChg chg="add del mod">
          <ac:chgData name="Hamlet Markarian" userId="4926d2b407f31d77" providerId="LiveId" clId="{1A634700-36B3-4455-A058-5071D9319E52}" dt="2020-05-18T23:38:40.144" v="1789" actId="165"/>
          <ac:spMkLst>
            <pc:docMk/>
            <pc:sldMk cId="2295992834" sldId="1468"/>
            <ac:spMk id="60" creationId="{BDD1ED59-8528-45FF-8083-1E5B319BA893}"/>
          </ac:spMkLst>
        </pc:spChg>
        <pc:spChg chg="add mod">
          <ac:chgData name="Hamlet Markarian" userId="4926d2b407f31d77" providerId="LiveId" clId="{1A634700-36B3-4455-A058-5071D9319E52}" dt="2020-05-18T23:38:40.144" v="1789" actId="165"/>
          <ac:spMkLst>
            <pc:docMk/>
            <pc:sldMk cId="2295992834" sldId="1468"/>
            <ac:spMk id="61" creationId="{D8200D31-B1F4-4F8E-923F-16418A7094C1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62" creationId="{ACE6EAD7-707E-4207-8FAD-E221607E68AF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63" creationId="{57B0677B-ACF9-49E4-B897-2A131743B9E9}"/>
          </ac:spMkLst>
        </pc:spChg>
        <pc:spChg chg="mod">
          <ac:chgData name="Hamlet Markarian" userId="4926d2b407f31d77" providerId="LiveId" clId="{1A634700-36B3-4455-A058-5071D9319E52}" dt="2020-05-18T23:03:12.495" v="1273"/>
          <ac:spMkLst>
            <pc:docMk/>
            <pc:sldMk cId="2295992834" sldId="1468"/>
            <ac:spMk id="63" creationId="{D5B18B75-85AA-4868-B5C1-08604C3A82AA}"/>
          </ac:spMkLst>
        </pc:spChg>
        <pc:spChg chg="mod">
          <ac:chgData name="Hamlet Markarian" userId="4926d2b407f31d77" providerId="LiveId" clId="{1A634700-36B3-4455-A058-5071D9319E52}" dt="2020-05-18T23:03:12.495" v="1273"/>
          <ac:spMkLst>
            <pc:docMk/>
            <pc:sldMk cId="2295992834" sldId="1468"/>
            <ac:spMk id="64" creationId="{0156F07A-0C36-416C-BBC7-6BEA9B3C5CBF}"/>
          </ac:spMkLst>
        </pc:spChg>
        <pc:spChg chg="mod">
          <ac:chgData name="Hamlet Markarian" userId="4926d2b407f31d77" providerId="LiveId" clId="{1A634700-36B3-4455-A058-5071D9319E52}" dt="2020-05-18T23:03:12.495" v="1273"/>
          <ac:spMkLst>
            <pc:docMk/>
            <pc:sldMk cId="2295992834" sldId="1468"/>
            <ac:spMk id="65" creationId="{56B716D9-3890-4955-822B-555AD6087009}"/>
          </ac:spMkLst>
        </pc:spChg>
        <pc:spChg chg="mod topLvl">
          <ac:chgData name="Hamlet Markarian" userId="4926d2b407f31d77" providerId="LiveId" clId="{1A634700-36B3-4455-A058-5071D9319E52}" dt="2020-05-19T23:21:31.708" v="2579" actId="12788"/>
          <ac:spMkLst>
            <pc:docMk/>
            <pc:sldMk cId="2295992834" sldId="1468"/>
            <ac:spMk id="65" creationId="{9C854830-61EF-4C8A-A428-A0A0B74E23FE}"/>
          </ac:spMkLst>
        </pc:spChg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66" creationId="{CA9B9C58-3A72-4992-8EEB-3E0119A50B1A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67" creationId="{1C61365A-325E-4860-8A41-679B1C855A19}"/>
          </ac:spMkLst>
        </pc:spChg>
        <pc:spChg chg="mod">
          <ac:chgData name="Hamlet Markarian" userId="4926d2b407f31d77" providerId="LiveId" clId="{1A634700-36B3-4455-A058-5071D9319E52}" dt="2020-05-18T23:03:12.495" v="1273"/>
          <ac:spMkLst>
            <pc:docMk/>
            <pc:sldMk cId="2295992834" sldId="1468"/>
            <ac:spMk id="67" creationId="{2A03A52B-5BFA-4DAA-A655-86B5376EF1B2}"/>
          </ac:spMkLst>
        </pc:spChg>
        <pc:spChg chg="add mod">
          <ac:chgData name="Hamlet Markarian" userId="4926d2b407f31d77" providerId="LiveId" clId="{1A634700-36B3-4455-A058-5071D9319E52}" dt="2020-05-18T23:38:40.144" v="1789" actId="165"/>
          <ac:spMkLst>
            <pc:docMk/>
            <pc:sldMk cId="2295992834" sldId="1468"/>
            <ac:spMk id="68" creationId="{753443C6-B8B1-4568-85B6-50DD01D197B0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69" creationId="{45D80F5A-7368-4A36-BDD9-7F4298216BB8}"/>
          </ac:spMkLst>
        </pc:spChg>
        <pc:spChg chg="add mod">
          <ac:chgData name="Hamlet Markarian" userId="4926d2b407f31d77" providerId="LiveId" clId="{1A634700-36B3-4455-A058-5071D9319E52}" dt="2020-05-18T23:38:40.144" v="1789" actId="165"/>
          <ac:spMkLst>
            <pc:docMk/>
            <pc:sldMk cId="2295992834" sldId="1468"/>
            <ac:spMk id="70" creationId="{A1920E4E-F375-4243-854A-A711C9ECFCD4}"/>
          </ac:spMkLst>
        </pc:spChg>
        <pc:spChg chg="add mod">
          <ac:chgData name="Hamlet Markarian" userId="4926d2b407f31d77" providerId="LiveId" clId="{1A634700-36B3-4455-A058-5071D9319E52}" dt="2020-05-18T23:38:40.144" v="1789" actId="165"/>
          <ac:spMkLst>
            <pc:docMk/>
            <pc:sldMk cId="2295992834" sldId="1468"/>
            <ac:spMk id="71" creationId="{68B0606D-3953-42B5-BCE9-D41C875C1A10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72" creationId="{4D522855-1547-47E4-993A-784A60FC7381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73" creationId="{9D8DE663-2F4A-4D33-B895-3BDEFAA5CF5F}"/>
          </ac:spMkLst>
        </pc:spChg>
        <pc:spChg chg="mod topLvl">
          <ac:chgData name="Hamlet Markarian" userId="4926d2b407f31d77" providerId="LiveId" clId="{1A634700-36B3-4455-A058-5071D9319E52}" dt="2020-05-19T23:21:08.554" v="2570" actId="12788"/>
          <ac:spMkLst>
            <pc:docMk/>
            <pc:sldMk cId="2295992834" sldId="1468"/>
            <ac:spMk id="75" creationId="{9DFCC282-0C1A-4587-BFED-B52D660DBEE9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77" creationId="{67ACC5EC-DC73-4E95-9B01-683DF2AE78E2}"/>
          </ac:spMkLst>
        </pc:spChg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77" creationId="{7C5E9765-85AB-41BC-BAEF-DDA180139388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78" creationId="{3B27B469-AE68-402D-8688-A21EB78D5F31}"/>
          </ac:spMkLst>
        </pc:spChg>
        <pc:spChg chg="add del mod">
          <ac:chgData name="Hamlet Markarian" userId="4926d2b407f31d77" providerId="LiveId" clId="{1A634700-36B3-4455-A058-5071D9319E52}" dt="2020-05-18T23:03:58.593" v="1287" actId="478"/>
          <ac:spMkLst>
            <pc:docMk/>
            <pc:sldMk cId="2295992834" sldId="1468"/>
            <ac:spMk id="79" creationId="{334E8560-F063-47C5-86F9-B71942191F19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79" creationId="{71BD4FE0-0A94-49D4-B478-7D2375699C29}"/>
          </ac:spMkLst>
        </pc:spChg>
        <pc:spChg chg="add del mod">
          <ac:chgData name="Hamlet Markarian" userId="4926d2b407f31d77" providerId="LiveId" clId="{1A634700-36B3-4455-A058-5071D9319E52}" dt="2020-05-18T23:03:58.593" v="1287" actId="478"/>
          <ac:spMkLst>
            <pc:docMk/>
            <pc:sldMk cId="2295992834" sldId="1468"/>
            <ac:spMk id="80" creationId="{D6F24B4F-052F-45D3-9AA8-89E37D4A17C5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80" creationId="{F9F38128-BEC8-4482-A377-646A2ACEA72D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81" creationId="{0B8DA6E2-012E-4AAD-85BD-E4EF9AA5A484}"/>
          </ac:spMkLst>
        </pc:spChg>
        <pc:spChg chg="mod topLvl">
          <ac:chgData name="Hamlet Markarian" userId="4926d2b407f31d77" providerId="LiveId" clId="{1A634700-36B3-4455-A058-5071D9319E52}" dt="2020-05-19T23:21:27.982" v="2577" actId="12788"/>
          <ac:spMkLst>
            <pc:docMk/>
            <pc:sldMk cId="2295992834" sldId="1468"/>
            <ac:spMk id="83" creationId="{6134B216-D9AC-42EF-9643-98907D6DFC39}"/>
          </ac:spMkLst>
        </pc:spChg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84" creationId="{C0CBABE5-50B6-4A28-AE30-9EAEF235EF47}"/>
          </ac:spMkLst>
        </pc:spChg>
        <pc:spChg chg="del">
          <ac:chgData name="Hamlet Markarian" userId="4926d2b407f31d77" providerId="LiveId" clId="{1A634700-36B3-4455-A058-5071D9319E52}" dt="2020-05-18T23:02:34.284" v="1269" actId="478"/>
          <ac:spMkLst>
            <pc:docMk/>
            <pc:sldMk cId="2295992834" sldId="1468"/>
            <ac:spMk id="85" creationId="{21E9737E-1CCC-4E41-AABF-F72753928A96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85" creationId="{80CBB6E0-BFEE-42F8-835E-633C00FBD304}"/>
          </ac:spMkLst>
        </pc:spChg>
        <pc:spChg chg="add del mod">
          <ac:chgData name="Hamlet Markarian" userId="4926d2b407f31d77" providerId="LiveId" clId="{1A634700-36B3-4455-A058-5071D9319E52}" dt="2020-05-18T23:03:58.593" v="1287" actId="478"/>
          <ac:spMkLst>
            <pc:docMk/>
            <pc:sldMk cId="2295992834" sldId="1468"/>
            <ac:spMk id="86" creationId="{15266BE5-1256-4D2D-BFD3-2E60B0885B4E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86" creationId="{BAFF7A13-5A0B-46C6-859C-DCED68A0BD18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87" creationId="{11E7ED42-9298-4728-804F-B3F9254D3A4A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88" creationId="{3AC24B94-B407-4E00-AA8C-B868C9893CF5}"/>
          </ac:spMkLst>
        </pc:spChg>
        <pc:spChg chg="mod">
          <ac:chgData name="Hamlet Markarian" userId="4926d2b407f31d77" providerId="LiveId" clId="{1A634700-36B3-4455-A058-5071D9319E52}" dt="2020-05-18T23:03:12.495" v="1273"/>
          <ac:spMkLst>
            <pc:docMk/>
            <pc:sldMk cId="2295992834" sldId="1468"/>
            <ac:spMk id="88" creationId="{80C9645A-E856-4B63-ADD4-1370B460148B}"/>
          </ac:spMkLst>
        </pc:spChg>
        <pc:spChg chg="mod">
          <ac:chgData name="Hamlet Markarian" userId="4926d2b407f31d77" providerId="LiveId" clId="{1A634700-36B3-4455-A058-5071D9319E52}" dt="2020-05-19T23:12:58.932" v="2444" actId="165"/>
          <ac:spMkLst>
            <pc:docMk/>
            <pc:sldMk cId="2295992834" sldId="1468"/>
            <ac:spMk id="89" creationId="{430AD7FB-0F71-4F1A-B7E9-7DBBE9F0264D}"/>
          </ac:spMkLst>
        </pc:spChg>
        <pc:spChg chg="mod">
          <ac:chgData name="Hamlet Markarian" userId="4926d2b407f31d77" providerId="LiveId" clId="{1A634700-36B3-4455-A058-5071D9319E52}" dt="2020-05-18T23:03:12.495" v="1273"/>
          <ac:spMkLst>
            <pc:docMk/>
            <pc:sldMk cId="2295992834" sldId="1468"/>
            <ac:spMk id="89" creationId="{84AB9CB6-A3FC-4CBE-89C9-9C014C692ABF}"/>
          </ac:spMkLst>
        </pc:spChg>
        <pc:spChg chg="mod">
          <ac:chgData name="Hamlet Markarian" userId="4926d2b407f31d77" providerId="LiveId" clId="{1A634700-36B3-4455-A058-5071D9319E52}" dt="2020-05-18T23:03:12.495" v="1273"/>
          <ac:spMkLst>
            <pc:docMk/>
            <pc:sldMk cId="2295992834" sldId="1468"/>
            <ac:spMk id="92" creationId="{4325A063-F69B-4488-92CA-40C2901E61D2}"/>
          </ac:spMkLst>
        </pc:spChg>
        <pc:spChg chg="add del mod">
          <ac:chgData name="Hamlet Markarian" userId="4926d2b407f31d77" providerId="LiveId" clId="{1A634700-36B3-4455-A058-5071D9319E52}" dt="2020-05-18T23:03:58.593" v="1287" actId="478"/>
          <ac:spMkLst>
            <pc:docMk/>
            <pc:sldMk cId="2295992834" sldId="1468"/>
            <ac:spMk id="93" creationId="{3E9E61EC-6350-41AB-8409-284900BD314E}"/>
          </ac:spMkLst>
        </pc:spChg>
        <pc:spChg chg="add del mod">
          <ac:chgData name="Hamlet Markarian" userId="4926d2b407f31d77" providerId="LiveId" clId="{1A634700-36B3-4455-A058-5071D9319E52}" dt="2020-05-18T23:03:58.593" v="1287" actId="478"/>
          <ac:spMkLst>
            <pc:docMk/>
            <pc:sldMk cId="2295992834" sldId="1468"/>
            <ac:spMk id="94" creationId="{4DD281FF-0E81-4970-A3E0-D7D49FD979C3}"/>
          </ac:spMkLst>
        </pc:spChg>
        <pc:spChg chg="add mod">
          <ac:chgData name="Hamlet Markarian" userId="4926d2b407f31d77" providerId="LiveId" clId="{1A634700-36B3-4455-A058-5071D9319E52}" dt="2020-05-19T23:19:00.092" v="2532" actId="1076"/>
          <ac:spMkLst>
            <pc:docMk/>
            <pc:sldMk cId="2295992834" sldId="1468"/>
            <ac:spMk id="95" creationId="{2B8F9CA7-22BD-456A-94B1-D671CF4FA7A7}"/>
          </ac:spMkLst>
        </pc:spChg>
        <pc:spChg chg="add del mod">
          <ac:chgData name="Hamlet Markarian" userId="4926d2b407f31d77" providerId="LiveId" clId="{1A634700-36B3-4455-A058-5071D9319E52}" dt="2020-05-18T23:03:38.994" v="1279" actId="478"/>
          <ac:spMkLst>
            <pc:docMk/>
            <pc:sldMk cId="2295992834" sldId="1468"/>
            <ac:spMk id="95" creationId="{F4386BF9-0307-4AB3-9F62-9DA98DFBE332}"/>
          </ac:spMkLst>
        </pc:spChg>
        <pc:spChg chg="add del mod">
          <ac:chgData name="Hamlet Markarian" userId="4926d2b407f31d77" providerId="LiveId" clId="{1A634700-36B3-4455-A058-5071D9319E52}" dt="2020-05-19T23:12:52.612" v="2443" actId="478"/>
          <ac:spMkLst>
            <pc:docMk/>
            <pc:sldMk cId="2295992834" sldId="1468"/>
            <ac:spMk id="96" creationId="{39BC3644-3E60-4184-81DB-227DA0BEF4EE}"/>
          </ac:spMkLst>
        </pc:spChg>
        <pc:spChg chg="add del mod">
          <ac:chgData name="Hamlet Markarian" userId="4926d2b407f31d77" providerId="LiveId" clId="{1A634700-36B3-4455-A058-5071D9319E52}" dt="2020-05-18T23:03:40.961" v="1280" actId="478"/>
          <ac:spMkLst>
            <pc:docMk/>
            <pc:sldMk cId="2295992834" sldId="1468"/>
            <ac:spMk id="96" creationId="{E65D5352-2DCF-4AF4-8CDF-DA8EDF7FC047}"/>
          </ac:spMkLst>
        </pc:spChg>
        <pc:spChg chg="add del mod">
          <ac:chgData name="Hamlet Markarian" userId="4926d2b407f31d77" providerId="LiveId" clId="{1A634700-36B3-4455-A058-5071D9319E52}" dt="2020-05-19T23:12:52.612" v="2443" actId="478"/>
          <ac:spMkLst>
            <pc:docMk/>
            <pc:sldMk cId="2295992834" sldId="1468"/>
            <ac:spMk id="97" creationId="{A8A26875-6B89-4709-B844-1D6B8FB17E55}"/>
          </ac:spMkLst>
        </pc:spChg>
        <pc:spChg chg="add del mod">
          <ac:chgData name="Hamlet Markarian" userId="4926d2b407f31d77" providerId="LiveId" clId="{1A634700-36B3-4455-A058-5071D9319E52}" dt="2020-05-18T23:03:53.786" v="1286" actId="478"/>
          <ac:spMkLst>
            <pc:docMk/>
            <pc:sldMk cId="2295992834" sldId="1468"/>
            <ac:spMk id="97" creationId="{C73312FD-A10C-486B-9423-E4FADC2630C4}"/>
          </ac:spMkLst>
        </pc:spChg>
        <pc:spChg chg="add del mod">
          <ac:chgData name="Hamlet Markarian" userId="4926d2b407f31d77" providerId="LiveId" clId="{1A634700-36B3-4455-A058-5071D9319E52}" dt="2020-05-19T23:12:52.612" v="2443" actId="478"/>
          <ac:spMkLst>
            <pc:docMk/>
            <pc:sldMk cId="2295992834" sldId="1468"/>
            <ac:spMk id="98" creationId="{3340310C-0173-42A8-96EA-8A972BA577BA}"/>
          </ac:spMkLst>
        </pc:spChg>
        <pc:spChg chg="add del mod">
          <ac:chgData name="Hamlet Markarian" userId="4926d2b407f31d77" providerId="LiveId" clId="{1A634700-36B3-4455-A058-5071D9319E52}" dt="2020-05-18T23:03:53.786" v="1286" actId="478"/>
          <ac:spMkLst>
            <pc:docMk/>
            <pc:sldMk cId="2295992834" sldId="1468"/>
            <ac:spMk id="98" creationId="{D38A4393-5DD3-4424-A610-900029704E4E}"/>
          </ac:spMkLst>
        </pc:spChg>
        <pc:spChg chg="add mod">
          <ac:chgData name="Hamlet Markarian" userId="4926d2b407f31d77" providerId="LiveId" clId="{1A634700-36B3-4455-A058-5071D9319E52}" dt="2020-05-18T23:38:40.144" v="1789" actId="165"/>
          <ac:spMkLst>
            <pc:docMk/>
            <pc:sldMk cId="2295992834" sldId="1468"/>
            <ac:spMk id="99" creationId="{2CFCFF30-C431-477E-8471-6B31921FD257}"/>
          </ac:spMkLst>
        </pc:spChg>
        <pc:spChg chg="add mod">
          <ac:chgData name="Hamlet Markarian" userId="4926d2b407f31d77" providerId="LiveId" clId="{1A634700-36B3-4455-A058-5071D9319E52}" dt="2020-05-18T23:38:40.144" v="1789" actId="165"/>
          <ac:spMkLst>
            <pc:docMk/>
            <pc:sldMk cId="2295992834" sldId="1468"/>
            <ac:spMk id="100" creationId="{6ABEBBE3-233C-429E-9D38-8D87FEDD34E3}"/>
          </ac:spMkLst>
        </pc:spChg>
        <pc:spChg chg="add mod">
          <ac:chgData name="Hamlet Markarian" userId="4926d2b407f31d77" providerId="LiveId" clId="{1A634700-36B3-4455-A058-5071D9319E52}" dt="2020-05-18T23:38:40.144" v="1789" actId="165"/>
          <ac:spMkLst>
            <pc:docMk/>
            <pc:sldMk cId="2295992834" sldId="1468"/>
            <ac:spMk id="101" creationId="{DD83DBDE-736A-4319-AFCE-4F94DC73D02B}"/>
          </ac:spMkLst>
        </pc:spChg>
        <pc:spChg chg="add mod">
          <ac:chgData name="Hamlet Markarian" userId="4926d2b407f31d77" providerId="LiveId" clId="{1A634700-36B3-4455-A058-5071D9319E52}" dt="2020-05-18T23:38:40.144" v="1789" actId="165"/>
          <ac:spMkLst>
            <pc:docMk/>
            <pc:sldMk cId="2295992834" sldId="1468"/>
            <ac:spMk id="102" creationId="{3FAA0F40-0CEC-4C1F-BC43-0911681B5E31}"/>
          </ac:spMkLst>
        </pc:spChg>
        <pc:spChg chg="add mod">
          <ac:chgData name="Hamlet Markarian" userId="4926d2b407f31d77" providerId="LiveId" clId="{1A634700-36B3-4455-A058-5071D9319E52}" dt="2020-05-18T23:38:40.144" v="1789" actId="165"/>
          <ac:spMkLst>
            <pc:docMk/>
            <pc:sldMk cId="2295992834" sldId="1468"/>
            <ac:spMk id="103" creationId="{CF59EAAC-9EFE-4780-A710-227053FDB8C0}"/>
          </ac:spMkLst>
        </pc:spChg>
        <pc:spChg chg="add del mod ord topLvl">
          <ac:chgData name="Hamlet Markarian" userId="4926d2b407f31d77" providerId="LiveId" clId="{1A634700-36B3-4455-A058-5071D9319E52}" dt="2020-05-19T22:26:01.330" v="2250" actId="478"/>
          <ac:spMkLst>
            <pc:docMk/>
            <pc:sldMk cId="2295992834" sldId="1468"/>
            <ac:spMk id="107" creationId="{779227D1-96B9-4CA7-8BA0-F05FFDBD749E}"/>
          </ac:spMkLst>
        </pc:spChg>
        <pc:spChg chg="add del mod ord topLvl">
          <ac:chgData name="Hamlet Markarian" userId="4926d2b407f31d77" providerId="LiveId" clId="{1A634700-36B3-4455-A058-5071D9319E52}" dt="2020-05-19T22:26:01.330" v="2250" actId="478"/>
          <ac:spMkLst>
            <pc:docMk/>
            <pc:sldMk cId="2295992834" sldId="1468"/>
            <ac:spMk id="108" creationId="{186BE336-9F7F-4BA4-A359-BED9E1669365}"/>
          </ac:spMkLst>
        </pc:spChg>
        <pc:spChg chg="add del mod ord topLvl">
          <ac:chgData name="Hamlet Markarian" userId="4926d2b407f31d77" providerId="LiveId" clId="{1A634700-36B3-4455-A058-5071D9319E52}" dt="2020-05-19T22:26:01.330" v="2250" actId="478"/>
          <ac:spMkLst>
            <pc:docMk/>
            <pc:sldMk cId="2295992834" sldId="1468"/>
            <ac:spMk id="109" creationId="{5F53FF0C-E790-4739-BD35-890771951AF7}"/>
          </ac:spMkLst>
        </pc:spChg>
        <pc:spChg chg="add del mod ord topLvl">
          <ac:chgData name="Hamlet Markarian" userId="4926d2b407f31d77" providerId="LiveId" clId="{1A634700-36B3-4455-A058-5071D9319E52}" dt="2020-05-19T22:26:01.330" v="2250" actId="478"/>
          <ac:spMkLst>
            <pc:docMk/>
            <pc:sldMk cId="2295992834" sldId="1468"/>
            <ac:spMk id="110" creationId="{B14EC085-0834-4B6F-946B-A43BE6AFF045}"/>
          </ac:spMkLst>
        </pc:spChg>
        <pc:spChg chg="add del mod ord topLvl">
          <ac:chgData name="Hamlet Markarian" userId="4926d2b407f31d77" providerId="LiveId" clId="{1A634700-36B3-4455-A058-5071D9319E52}" dt="2020-05-19T22:26:01.330" v="2250" actId="478"/>
          <ac:spMkLst>
            <pc:docMk/>
            <pc:sldMk cId="2295992834" sldId="1468"/>
            <ac:spMk id="111" creationId="{6527770E-561C-475E-AE08-EC2DEA499229}"/>
          </ac:spMkLst>
        </pc:spChg>
        <pc:spChg chg="add del mod ord topLvl">
          <ac:chgData name="Hamlet Markarian" userId="4926d2b407f31d77" providerId="LiveId" clId="{1A634700-36B3-4455-A058-5071D9319E52}" dt="2020-05-19T22:26:01.330" v="2250" actId="478"/>
          <ac:spMkLst>
            <pc:docMk/>
            <pc:sldMk cId="2295992834" sldId="1468"/>
            <ac:spMk id="112" creationId="{D2E86F76-ABF6-466F-A4F2-90EE0D259FEE}"/>
          </ac:spMkLst>
        </pc:spChg>
        <pc:spChg chg="add del mod ord">
          <ac:chgData name="Hamlet Markarian" userId="4926d2b407f31d77" providerId="LiveId" clId="{1A634700-36B3-4455-A058-5071D9319E52}" dt="2020-05-19T22:26:03.239" v="2251" actId="478"/>
          <ac:spMkLst>
            <pc:docMk/>
            <pc:sldMk cId="2295992834" sldId="1468"/>
            <ac:spMk id="113" creationId="{BEFA9877-71DE-4519-AA0E-5AF8BDE6DC45}"/>
          </ac:spMkLst>
        </pc:spChg>
        <pc:spChg chg="add del mod">
          <ac:chgData name="Hamlet Markarian" userId="4926d2b407f31d77" providerId="LiveId" clId="{1A634700-36B3-4455-A058-5071D9319E52}" dt="2020-05-18T23:15:39.176" v="1561" actId="478"/>
          <ac:spMkLst>
            <pc:docMk/>
            <pc:sldMk cId="2295992834" sldId="1468"/>
            <ac:spMk id="114" creationId="{D08B335C-F88B-480C-BBAA-35AA421DB577}"/>
          </ac:spMkLst>
        </pc:spChg>
        <pc:spChg chg="add del mod">
          <ac:chgData name="Hamlet Markarian" userId="4926d2b407f31d77" providerId="LiveId" clId="{1A634700-36B3-4455-A058-5071D9319E52}" dt="2020-05-19T23:12:52.612" v="2443" actId="478"/>
          <ac:spMkLst>
            <pc:docMk/>
            <pc:sldMk cId="2295992834" sldId="1468"/>
            <ac:spMk id="114" creationId="{FEB18565-14DC-45F3-91C4-F2657AE7DD67}"/>
          </ac:spMkLst>
        </pc:spChg>
        <pc:spChg chg="add del mod">
          <ac:chgData name="Hamlet Markarian" userId="4926d2b407f31d77" providerId="LiveId" clId="{1A634700-36B3-4455-A058-5071D9319E52}" dt="2020-05-19T23:12:39.139" v="2441" actId="478"/>
          <ac:spMkLst>
            <pc:docMk/>
            <pc:sldMk cId="2295992834" sldId="1468"/>
            <ac:spMk id="115" creationId="{A9BE7E32-C42D-4DD6-AA31-ECDCCE040FB3}"/>
          </ac:spMkLst>
        </pc:spChg>
        <pc:spChg chg="add mod">
          <ac:chgData name="Hamlet Markarian" userId="4926d2b407f31d77" providerId="LiveId" clId="{1A634700-36B3-4455-A058-5071D9319E52}" dt="2020-05-19T23:22:34.955" v="2585" actId="6549"/>
          <ac:spMkLst>
            <pc:docMk/>
            <pc:sldMk cId="2295992834" sldId="1468"/>
            <ac:spMk id="116" creationId="{7A33A996-E891-4C13-9D3D-D206FF9C48B6}"/>
          </ac:spMkLst>
        </pc:spChg>
        <pc:spChg chg="add mod">
          <ac:chgData name="Hamlet Markarian" userId="4926d2b407f31d77" providerId="LiveId" clId="{1A634700-36B3-4455-A058-5071D9319E52}" dt="2020-05-19T23:19:00.092" v="2532" actId="1076"/>
          <ac:spMkLst>
            <pc:docMk/>
            <pc:sldMk cId="2295992834" sldId="1468"/>
            <ac:spMk id="117" creationId="{692769A8-7693-46A6-B1A0-D2B579C7EF06}"/>
          </ac:spMkLst>
        </pc:spChg>
        <pc:spChg chg="add mod">
          <ac:chgData name="Hamlet Markarian" userId="4926d2b407f31d77" providerId="LiveId" clId="{1A634700-36B3-4455-A058-5071D9319E52}" dt="2020-05-19T23:19:00.092" v="2532" actId="1076"/>
          <ac:spMkLst>
            <pc:docMk/>
            <pc:sldMk cId="2295992834" sldId="1468"/>
            <ac:spMk id="118" creationId="{B1348755-F938-4554-8BFB-68780FE9447B}"/>
          </ac:spMkLst>
        </pc:spChg>
        <pc:spChg chg="add mod">
          <ac:chgData name="Hamlet Markarian" userId="4926d2b407f31d77" providerId="LiveId" clId="{1A634700-36B3-4455-A058-5071D9319E52}" dt="2020-05-19T23:19:00.092" v="2532" actId="1076"/>
          <ac:spMkLst>
            <pc:docMk/>
            <pc:sldMk cId="2295992834" sldId="1468"/>
            <ac:spMk id="119" creationId="{DAE0CE27-94D0-4C88-95FB-C408D7D56DAE}"/>
          </ac:spMkLst>
        </pc:spChg>
        <pc:spChg chg="add mod">
          <ac:chgData name="Hamlet Markarian" userId="4926d2b407f31d77" providerId="LiveId" clId="{1A634700-36B3-4455-A058-5071D9319E52}" dt="2020-05-19T23:19:16.092" v="2540" actId="1035"/>
          <ac:spMkLst>
            <pc:docMk/>
            <pc:sldMk cId="2295992834" sldId="1468"/>
            <ac:spMk id="120" creationId="{1757F939-FA19-4D04-BE70-A250FFBD7CFD}"/>
          </ac:spMkLst>
        </pc:spChg>
        <pc:spChg chg="add mod">
          <ac:chgData name="Hamlet Markarian" userId="4926d2b407f31d77" providerId="LiveId" clId="{1A634700-36B3-4455-A058-5071D9319E52}" dt="2020-05-19T23:19:16.092" v="2540" actId="1035"/>
          <ac:spMkLst>
            <pc:docMk/>
            <pc:sldMk cId="2295992834" sldId="1468"/>
            <ac:spMk id="121" creationId="{615CF6AF-73C7-4F09-8114-C4EF010DDE1E}"/>
          </ac:spMkLst>
        </pc:spChg>
        <pc:spChg chg="add mod">
          <ac:chgData name="Hamlet Markarian" userId="4926d2b407f31d77" providerId="LiveId" clId="{1A634700-36B3-4455-A058-5071D9319E52}" dt="2020-05-19T23:19:16.092" v="2540" actId="1035"/>
          <ac:spMkLst>
            <pc:docMk/>
            <pc:sldMk cId="2295992834" sldId="1468"/>
            <ac:spMk id="122" creationId="{ECA36CF7-9ECB-4025-B9C7-A91B77B384E5}"/>
          </ac:spMkLst>
        </pc:spChg>
        <pc:spChg chg="add mod">
          <ac:chgData name="Hamlet Markarian" userId="4926d2b407f31d77" providerId="LiveId" clId="{1A634700-36B3-4455-A058-5071D9319E52}" dt="2020-05-19T23:19:16.092" v="2540" actId="1035"/>
          <ac:spMkLst>
            <pc:docMk/>
            <pc:sldMk cId="2295992834" sldId="1468"/>
            <ac:spMk id="123" creationId="{C15BB590-5D05-400B-8B86-70BD09AAC026}"/>
          </ac:spMkLst>
        </pc:spChg>
        <pc:spChg chg="add mod">
          <ac:chgData name="Hamlet Markarian" userId="4926d2b407f31d77" providerId="LiveId" clId="{1A634700-36B3-4455-A058-5071D9319E52}" dt="2020-05-19T23:19:16.092" v="2540" actId="1035"/>
          <ac:spMkLst>
            <pc:docMk/>
            <pc:sldMk cId="2295992834" sldId="1468"/>
            <ac:spMk id="124" creationId="{94CB41CC-61EE-4252-96E5-D7E9A93D3B0D}"/>
          </ac:spMkLst>
        </pc:spChg>
        <pc:spChg chg="add mod">
          <ac:chgData name="Hamlet Markarian" userId="4926d2b407f31d77" providerId="LiveId" clId="{1A634700-36B3-4455-A058-5071D9319E52}" dt="2020-05-19T23:17:52.605" v="2514" actId="1076"/>
          <ac:spMkLst>
            <pc:docMk/>
            <pc:sldMk cId="2295992834" sldId="1468"/>
            <ac:spMk id="125" creationId="{074AD326-1F24-494D-A529-6C74435B14DA}"/>
          </ac:spMkLst>
        </pc:spChg>
        <pc:spChg chg="add mod">
          <ac:chgData name="Hamlet Markarian" userId="4926d2b407f31d77" providerId="LiveId" clId="{1A634700-36B3-4455-A058-5071D9319E52}" dt="2020-05-19T23:17:52.605" v="2514" actId="1076"/>
          <ac:spMkLst>
            <pc:docMk/>
            <pc:sldMk cId="2295992834" sldId="1468"/>
            <ac:spMk id="126" creationId="{8200752D-30B3-4ADA-BDBA-D33B8E10B725}"/>
          </ac:spMkLst>
        </pc:spChg>
        <pc:spChg chg="add mod">
          <ac:chgData name="Hamlet Markarian" userId="4926d2b407f31d77" providerId="LiveId" clId="{1A634700-36B3-4455-A058-5071D9319E52}" dt="2020-05-19T23:17:52.605" v="2514" actId="1076"/>
          <ac:spMkLst>
            <pc:docMk/>
            <pc:sldMk cId="2295992834" sldId="1468"/>
            <ac:spMk id="127" creationId="{B88DED1A-9E2A-4A94-90A7-EFF216A87322}"/>
          </ac:spMkLst>
        </pc:spChg>
        <pc:spChg chg="add mod">
          <ac:chgData name="Hamlet Markarian" userId="4926d2b407f31d77" providerId="LiveId" clId="{1A634700-36B3-4455-A058-5071D9319E52}" dt="2020-05-19T23:17:52.605" v="2514" actId="1076"/>
          <ac:spMkLst>
            <pc:docMk/>
            <pc:sldMk cId="2295992834" sldId="1468"/>
            <ac:spMk id="128" creationId="{5BD26DC7-D141-4E8D-8430-EC2E2A5F2B41}"/>
          </ac:spMkLst>
        </pc:spChg>
        <pc:spChg chg="add mod">
          <ac:chgData name="Hamlet Markarian" userId="4926d2b407f31d77" providerId="LiveId" clId="{1A634700-36B3-4455-A058-5071D9319E52}" dt="2020-05-19T23:17:52.605" v="2514" actId="1076"/>
          <ac:spMkLst>
            <pc:docMk/>
            <pc:sldMk cId="2295992834" sldId="1468"/>
            <ac:spMk id="129" creationId="{5F4575CC-35DE-41FA-8B12-943955D5B34D}"/>
          </ac:spMkLst>
        </pc:spChg>
        <pc:grpChg chg="del">
          <ac:chgData name="Hamlet Markarian" userId="4926d2b407f31d77" providerId="LiveId" clId="{1A634700-36B3-4455-A058-5071D9319E52}" dt="2020-05-18T23:02:34.284" v="1269" actId="478"/>
          <ac:grpSpMkLst>
            <pc:docMk/>
            <pc:sldMk cId="2295992834" sldId="1468"/>
            <ac:grpSpMk id="7" creationId="{DD834E9D-4603-4C16-BE1A-D2B8D9EACE4F}"/>
          </ac:grpSpMkLst>
        </pc:grpChg>
        <pc:grpChg chg="add del mod topLvl">
          <ac:chgData name="Hamlet Markarian" userId="4926d2b407f31d77" providerId="LiveId" clId="{1A634700-36B3-4455-A058-5071D9319E52}" dt="2020-05-19T22:26:01.330" v="2250" actId="478"/>
          <ac:grpSpMkLst>
            <pc:docMk/>
            <pc:sldMk cId="2295992834" sldId="1468"/>
            <ac:grpSpMk id="10" creationId="{E4F99D26-4D2D-4697-897A-9337A629691F}"/>
          </ac:grpSpMkLst>
        </pc:grpChg>
        <pc:grpChg chg="add del mod topLvl">
          <ac:chgData name="Hamlet Markarian" userId="4926d2b407f31d77" providerId="LiveId" clId="{1A634700-36B3-4455-A058-5071D9319E52}" dt="2020-05-19T22:26:01.330" v="2250" actId="478"/>
          <ac:grpSpMkLst>
            <pc:docMk/>
            <pc:sldMk cId="2295992834" sldId="1468"/>
            <ac:grpSpMk id="11" creationId="{D7706BC9-4F40-487A-BB67-6931AFFB0920}"/>
          </ac:grpSpMkLst>
        </pc:grpChg>
        <pc:grpChg chg="add del mod topLvl">
          <ac:chgData name="Hamlet Markarian" userId="4926d2b407f31d77" providerId="LiveId" clId="{1A634700-36B3-4455-A058-5071D9319E52}" dt="2020-05-19T22:26:01.330" v="2250" actId="478"/>
          <ac:grpSpMkLst>
            <pc:docMk/>
            <pc:sldMk cId="2295992834" sldId="1468"/>
            <ac:grpSpMk id="12" creationId="{F84ABF2A-A4BB-4552-9A8F-F9D03993037C}"/>
          </ac:grpSpMkLst>
        </pc:grpChg>
        <pc:grpChg chg="add del mod topLvl">
          <ac:chgData name="Hamlet Markarian" userId="4926d2b407f31d77" providerId="LiveId" clId="{1A634700-36B3-4455-A058-5071D9319E52}" dt="2020-05-19T22:26:01.330" v="2250" actId="478"/>
          <ac:grpSpMkLst>
            <pc:docMk/>
            <pc:sldMk cId="2295992834" sldId="1468"/>
            <ac:grpSpMk id="13" creationId="{5FBEFAC5-33DC-4138-9D7F-912A3D052983}"/>
          </ac:grpSpMkLst>
        </pc:grpChg>
        <pc:grpChg chg="add del mod topLvl">
          <ac:chgData name="Hamlet Markarian" userId="4926d2b407f31d77" providerId="LiveId" clId="{1A634700-36B3-4455-A058-5071D9319E52}" dt="2020-05-19T22:26:01.330" v="2250" actId="478"/>
          <ac:grpSpMkLst>
            <pc:docMk/>
            <pc:sldMk cId="2295992834" sldId="1468"/>
            <ac:grpSpMk id="14" creationId="{75AAD5A1-4D9C-4F02-A31C-132CDC0EC7CB}"/>
          </ac:grpSpMkLst>
        </pc:grpChg>
        <pc:grpChg chg="add del mod topLvl">
          <ac:chgData name="Hamlet Markarian" userId="4926d2b407f31d77" providerId="LiveId" clId="{1A634700-36B3-4455-A058-5071D9319E52}" dt="2020-05-19T22:26:01.330" v="2250" actId="478"/>
          <ac:grpSpMkLst>
            <pc:docMk/>
            <pc:sldMk cId="2295992834" sldId="1468"/>
            <ac:grpSpMk id="15" creationId="{EACB27E2-93DF-4031-9762-55DB361A8591}"/>
          </ac:grpSpMkLst>
        </pc:grpChg>
        <pc:grpChg chg="add del mod ord">
          <ac:chgData name="Hamlet Markarian" userId="4926d2b407f31d77" providerId="LiveId" clId="{1A634700-36B3-4455-A058-5071D9319E52}" dt="2020-05-18T23:38:40.144" v="1789" actId="165"/>
          <ac:grpSpMkLst>
            <pc:docMk/>
            <pc:sldMk cId="2295992834" sldId="1468"/>
            <ac:grpSpMk id="17" creationId="{74DBF99D-4C56-4043-A04D-AFB5E43A3F19}"/>
          </ac:grpSpMkLst>
        </pc:grpChg>
        <pc:grpChg chg="add del mod ord">
          <ac:chgData name="Hamlet Markarian" userId="4926d2b407f31d77" providerId="LiveId" clId="{1A634700-36B3-4455-A058-5071D9319E52}" dt="2020-05-18T23:38:40.144" v="1789" actId="165"/>
          <ac:grpSpMkLst>
            <pc:docMk/>
            <pc:sldMk cId="2295992834" sldId="1468"/>
            <ac:grpSpMk id="18" creationId="{2D2A01D9-44A3-487B-A22E-485670392731}"/>
          </ac:grpSpMkLst>
        </pc:grpChg>
        <pc:grpChg chg="add del mod ord">
          <ac:chgData name="Hamlet Markarian" userId="4926d2b407f31d77" providerId="LiveId" clId="{1A634700-36B3-4455-A058-5071D9319E52}" dt="2020-05-18T23:38:40.144" v="1789" actId="165"/>
          <ac:grpSpMkLst>
            <pc:docMk/>
            <pc:sldMk cId="2295992834" sldId="1468"/>
            <ac:grpSpMk id="20" creationId="{4AEA2B4B-9A28-46A3-9114-7B3F520E9596}"/>
          </ac:grpSpMkLst>
        </pc:grpChg>
        <pc:grpChg chg="add del mod ord">
          <ac:chgData name="Hamlet Markarian" userId="4926d2b407f31d77" providerId="LiveId" clId="{1A634700-36B3-4455-A058-5071D9319E52}" dt="2020-05-18T23:38:40.144" v="1789" actId="165"/>
          <ac:grpSpMkLst>
            <pc:docMk/>
            <pc:sldMk cId="2295992834" sldId="1468"/>
            <ac:grpSpMk id="21" creationId="{11B0B3A1-49A0-415B-86B1-81E090832746}"/>
          </ac:grpSpMkLst>
        </pc:grpChg>
        <pc:grpChg chg="add del mod ord">
          <ac:chgData name="Hamlet Markarian" userId="4926d2b407f31d77" providerId="LiveId" clId="{1A634700-36B3-4455-A058-5071D9319E52}" dt="2020-05-18T23:38:40.144" v="1789" actId="165"/>
          <ac:grpSpMkLst>
            <pc:docMk/>
            <pc:sldMk cId="2295992834" sldId="1468"/>
            <ac:grpSpMk id="25" creationId="{190191C6-0C07-498E-9630-308BED10524C}"/>
          </ac:grpSpMkLst>
        </pc:grpChg>
        <pc:grpChg chg="add del mod ord">
          <ac:chgData name="Hamlet Markarian" userId="4926d2b407f31d77" providerId="LiveId" clId="{1A634700-36B3-4455-A058-5071D9319E52}" dt="2020-05-18T23:38:40.144" v="1789" actId="165"/>
          <ac:grpSpMkLst>
            <pc:docMk/>
            <pc:sldMk cId="2295992834" sldId="1468"/>
            <ac:grpSpMk id="26" creationId="{FE6F4B1D-87D9-4745-9CE6-71BABA92939E}"/>
          </ac:grpSpMkLst>
        </pc:grpChg>
        <pc:grpChg chg="add del mod">
          <ac:chgData name="Hamlet Markarian" userId="4926d2b407f31d77" providerId="LiveId" clId="{1A634700-36B3-4455-A058-5071D9319E52}" dt="2020-05-19T23:12:58.932" v="2444" actId="165"/>
          <ac:grpSpMkLst>
            <pc:docMk/>
            <pc:sldMk cId="2295992834" sldId="1468"/>
            <ac:grpSpMk id="37" creationId="{5FF2C968-E6A3-4EA5-9600-6053CE270330}"/>
          </ac:grpSpMkLst>
        </pc:grpChg>
        <pc:grpChg chg="del mod topLvl">
          <ac:chgData name="Hamlet Markarian" userId="4926d2b407f31d77" providerId="LiveId" clId="{1A634700-36B3-4455-A058-5071D9319E52}" dt="2020-05-19T23:13:07.739" v="2447" actId="478"/>
          <ac:grpSpMkLst>
            <pc:docMk/>
            <pc:sldMk cId="2295992834" sldId="1468"/>
            <ac:grpSpMk id="39" creationId="{6771E909-16F1-4CE6-BDFD-AC4094F4F98B}"/>
          </ac:grpSpMkLst>
        </pc:grpChg>
        <pc:grpChg chg="add del mod">
          <ac:chgData name="Hamlet Markarian" userId="4926d2b407f31d77" providerId="LiveId" clId="{1A634700-36B3-4455-A058-5071D9319E52}" dt="2020-05-19T23:12:39.139" v="2441" actId="478"/>
          <ac:grpSpMkLst>
            <pc:docMk/>
            <pc:sldMk cId="2295992834" sldId="1468"/>
            <ac:grpSpMk id="44" creationId="{8D6BC222-1E78-4D2A-87CE-BA05F999622F}"/>
          </ac:grpSpMkLst>
        </pc:grpChg>
        <pc:grpChg chg="mod">
          <ac:chgData name="Hamlet Markarian" userId="4926d2b407f31d77" providerId="LiveId" clId="{1A634700-36B3-4455-A058-5071D9319E52}" dt="2020-05-19T23:11:20.177" v="2434"/>
          <ac:grpSpMkLst>
            <pc:docMk/>
            <pc:sldMk cId="2295992834" sldId="1468"/>
            <ac:grpSpMk id="50" creationId="{9FD6C0CC-34DE-46C0-911B-FE9EB14F7F51}"/>
          </ac:grpSpMkLst>
        </pc:grpChg>
        <pc:grpChg chg="del">
          <ac:chgData name="Hamlet Markarian" userId="4926d2b407f31d77" providerId="LiveId" clId="{1A634700-36B3-4455-A058-5071D9319E52}" dt="2020-05-18T23:02:34.284" v="1269" actId="478"/>
          <ac:grpSpMkLst>
            <pc:docMk/>
            <pc:sldMk cId="2295992834" sldId="1468"/>
            <ac:grpSpMk id="51" creationId="{B5D2B3FF-2D1B-43F6-AB16-4079EFAFA7DA}"/>
          </ac:grpSpMkLst>
        </pc:grpChg>
        <pc:grpChg chg="add del mod">
          <ac:chgData name="Hamlet Markarian" userId="4926d2b407f31d77" providerId="LiveId" clId="{1A634700-36B3-4455-A058-5071D9319E52}" dt="2020-05-19T23:12:58.932" v="2444" actId="165"/>
          <ac:grpSpMkLst>
            <pc:docMk/>
            <pc:sldMk cId="2295992834" sldId="1468"/>
            <ac:grpSpMk id="55" creationId="{287B3E7D-BA74-4C84-A42C-70BD2CE83050}"/>
          </ac:grpSpMkLst>
        </pc:grpChg>
        <pc:grpChg chg="del mod topLvl">
          <ac:chgData name="Hamlet Markarian" userId="4926d2b407f31d77" providerId="LiveId" clId="{1A634700-36B3-4455-A058-5071D9319E52}" dt="2020-05-19T23:13:05.924" v="2446" actId="478"/>
          <ac:grpSpMkLst>
            <pc:docMk/>
            <pc:sldMk cId="2295992834" sldId="1468"/>
            <ac:grpSpMk id="58" creationId="{254EA9ED-3FC8-4123-A649-23F8680E9241}"/>
          </ac:grpSpMkLst>
        </pc:grpChg>
        <pc:grpChg chg="add del mod">
          <ac:chgData name="Hamlet Markarian" userId="4926d2b407f31d77" providerId="LiveId" clId="{1A634700-36B3-4455-A058-5071D9319E52}" dt="2020-05-18T23:03:38.994" v="1279" actId="478"/>
          <ac:grpSpMkLst>
            <pc:docMk/>
            <pc:sldMk cId="2295992834" sldId="1468"/>
            <ac:grpSpMk id="62" creationId="{1666249C-A290-4321-B437-44120D27E414}"/>
          </ac:grpSpMkLst>
        </pc:grpChg>
        <pc:grpChg chg="add del mod">
          <ac:chgData name="Hamlet Markarian" userId="4926d2b407f31d77" providerId="LiveId" clId="{1A634700-36B3-4455-A058-5071D9319E52}" dt="2020-05-19T23:12:58.932" v="2444" actId="165"/>
          <ac:grpSpMkLst>
            <pc:docMk/>
            <pc:sldMk cId="2295992834" sldId="1468"/>
            <ac:grpSpMk id="64" creationId="{1526C0B2-AD93-4AFA-B7D1-FEBCF012A6AE}"/>
          </ac:grpSpMkLst>
        </pc:grpChg>
        <pc:grpChg chg="del mod topLvl">
          <ac:chgData name="Hamlet Markarian" userId="4926d2b407f31d77" providerId="LiveId" clId="{1A634700-36B3-4455-A058-5071D9319E52}" dt="2020-05-19T23:13:10.195" v="2448" actId="478"/>
          <ac:grpSpMkLst>
            <pc:docMk/>
            <pc:sldMk cId="2295992834" sldId="1468"/>
            <ac:grpSpMk id="66" creationId="{D8E6B4CD-7D63-45A6-9820-B9596F998055}"/>
          </ac:grpSpMkLst>
        </pc:grpChg>
        <pc:grpChg chg="del">
          <ac:chgData name="Hamlet Markarian" userId="4926d2b407f31d77" providerId="LiveId" clId="{1A634700-36B3-4455-A058-5071D9319E52}" dt="2020-05-18T23:02:34.284" v="1269" actId="478"/>
          <ac:grpSpMkLst>
            <pc:docMk/>
            <pc:sldMk cId="2295992834" sldId="1468"/>
            <ac:grpSpMk id="74" creationId="{50C23401-6F9C-4C41-A791-C274B7AEFD13}"/>
          </ac:grpSpMkLst>
        </pc:grpChg>
        <pc:grpChg chg="add del mod">
          <ac:chgData name="Hamlet Markarian" userId="4926d2b407f31d77" providerId="LiveId" clId="{1A634700-36B3-4455-A058-5071D9319E52}" dt="2020-05-19T23:12:58.932" v="2444" actId="165"/>
          <ac:grpSpMkLst>
            <pc:docMk/>
            <pc:sldMk cId="2295992834" sldId="1468"/>
            <ac:grpSpMk id="74" creationId="{EFCBAADE-535F-4F2A-8E63-EEA16E972C28}"/>
          </ac:grpSpMkLst>
        </pc:grpChg>
        <pc:grpChg chg="del mod topLvl">
          <ac:chgData name="Hamlet Markarian" userId="4926d2b407f31d77" providerId="LiveId" clId="{1A634700-36B3-4455-A058-5071D9319E52}" dt="2020-05-19T23:13:04.755" v="2445" actId="478"/>
          <ac:grpSpMkLst>
            <pc:docMk/>
            <pc:sldMk cId="2295992834" sldId="1468"/>
            <ac:grpSpMk id="76" creationId="{A870AA38-14C3-4CE4-84C1-BF3CEA876C9C}"/>
          </ac:grpSpMkLst>
        </pc:grpChg>
        <pc:grpChg chg="del">
          <ac:chgData name="Hamlet Markarian" userId="4926d2b407f31d77" providerId="LiveId" clId="{1A634700-36B3-4455-A058-5071D9319E52}" dt="2020-05-18T23:02:34.284" v="1269" actId="478"/>
          <ac:grpSpMkLst>
            <pc:docMk/>
            <pc:sldMk cId="2295992834" sldId="1468"/>
            <ac:grpSpMk id="81" creationId="{047CCE18-A4DF-4341-8868-821DCDFE962A}"/>
          </ac:grpSpMkLst>
        </pc:grpChg>
        <pc:grpChg chg="add del mod">
          <ac:chgData name="Hamlet Markarian" userId="4926d2b407f31d77" providerId="LiveId" clId="{1A634700-36B3-4455-A058-5071D9319E52}" dt="2020-05-19T23:12:58.932" v="2444" actId="165"/>
          <ac:grpSpMkLst>
            <pc:docMk/>
            <pc:sldMk cId="2295992834" sldId="1468"/>
            <ac:grpSpMk id="82" creationId="{0DCEA737-F64D-48B4-B44A-93671B93D474}"/>
          </ac:grpSpMkLst>
        </pc:grpChg>
        <pc:grpChg chg="del mod topLvl">
          <ac:chgData name="Hamlet Markarian" userId="4926d2b407f31d77" providerId="LiveId" clId="{1A634700-36B3-4455-A058-5071D9319E52}" dt="2020-05-19T23:13:13.012" v="2449" actId="478"/>
          <ac:grpSpMkLst>
            <pc:docMk/>
            <pc:sldMk cId="2295992834" sldId="1468"/>
            <ac:grpSpMk id="84" creationId="{3BB928D2-3FCA-48E1-9FFE-A60B45591ECF}"/>
          </ac:grpSpMkLst>
        </pc:grpChg>
        <pc:grpChg chg="add del mod">
          <ac:chgData name="Hamlet Markarian" userId="4926d2b407f31d77" providerId="LiveId" clId="{1A634700-36B3-4455-A058-5071D9319E52}" dt="2020-05-18T23:03:42.546" v="1281" actId="478"/>
          <ac:grpSpMkLst>
            <pc:docMk/>
            <pc:sldMk cId="2295992834" sldId="1468"/>
            <ac:grpSpMk id="87" creationId="{EBE4B773-C6D8-4470-B99B-36E9D7FB35AB}"/>
          </ac:grpSpMkLst>
        </pc:grpChg>
        <pc:picChg chg="add mod">
          <ac:chgData name="Hamlet Markarian" userId="4926d2b407f31d77" providerId="LiveId" clId="{1A634700-36B3-4455-A058-5071D9319E52}" dt="2020-05-19T23:21:18.561" v="2571" actId="207"/>
          <ac:picMkLst>
            <pc:docMk/>
            <pc:sldMk cId="2295992834" sldId="1468"/>
            <ac:picMk id="18" creationId="{ED9E2AB6-4645-4578-AF8A-1BB13C9147BA}"/>
          </ac:picMkLst>
        </pc:picChg>
        <pc:picChg chg="del">
          <ac:chgData name="Hamlet Markarian" userId="4926d2b407f31d77" providerId="LiveId" clId="{1A634700-36B3-4455-A058-5071D9319E52}" dt="2020-05-18T23:02:34.284" v="1269" actId="478"/>
          <ac:picMkLst>
            <pc:docMk/>
            <pc:sldMk cId="2295992834" sldId="1468"/>
            <ac:picMk id="69" creationId="{4181C56B-9F5F-40C0-B7F2-0B26C42E7008}"/>
          </ac:picMkLst>
        </pc:picChg>
        <pc:picChg chg="add mod">
          <ac:chgData name="Hamlet Markarian" userId="4926d2b407f31d77" providerId="LiveId" clId="{1A634700-36B3-4455-A058-5071D9319E52}" dt="2020-05-19T23:22:24.046" v="2584" actId="14826"/>
          <ac:picMkLst>
            <pc:docMk/>
            <pc:sldMk cId="2295992834" sldId="1468"/>
            <ac:picMk id="130" creationId="{489A53AC-990D-421E-8613-E6CCD584061F}"/>
          </ac:picMkLst>
        </pc:picChg>
        <pc:picChg chg="add mod">
          <ac:chgData name="Hamlet Markarian" userId="4926d2b407f31d77" providerId="LiveId" clId="{1A634700-36B3-4455-A058-5071D9319E52}" dt="2020-05-19T23:23:36.657" v="2586" actId="14826"/>
          <ac:picMkLst>
            <pc:docMk/>
            <pc:sldMk cId="2295992834" sldId="1468"/>
            <ac:picMk id="131" creationId="{6F20199E-6611-44B2-AF13-96B62EF5D9B2}"/>
          </ac:picMkLst>
        </pc:picChg>
        <pc:picChg chg="add mod">
          <ac:chgData name="Hamlet Markarian" userId="4926d2b407f31d77" providerId="LiveId" clId="{1A634700-36B3-4455-A058-5071D9319E52}" dt="2020-05-19T23:23:52.829" v="2587" actId="14826"/>
          <ac:picMkLst>
            <pc:docMk/>
            <pc:sldMk cId="2295992834" sldId="1468"/>
            <ac:picMk id="132" creationId="{ACA9B6F1-EE55-4F99-B194-A599DA8E7512}"/>
          </ac:picMkLst>
        </pc:picChg>
        <pc:picChg chg="add mod">
          <ac:chgData name="Hamlet Markarian" userId="4926d2b407f31d77" providerId="LiveId" clId="{1A634700-36B3-4455-A058-5071D9319E52}" dt="2020-05-19T23:24:10.188" v="2588" actId="14826"/>
          <ac:picMkLst>
            <pc:docMk/>
            <pc:sldMk cId="2295992834" sldId="1468"/>
            <ac:picMk id="133" creationId="{D7D9DC42-1CA6-473B-9AAE-DA0C1B979E30}"/>
          </ac:picMkLst>
        </pc:picChg>
        <pc:cxnChg chg="del mod">
          <ac:chgData name="Hamlet Markarian" userId="4926d2b407f31d77" providerId="LiveId" clId="{1A634700-36B3-4455-A058-5071D9319E52}" dt="2020-05-18T23:02:34.284" v="1269" actId="478"/>
          <ac:cxnSpMkLst>
            <pc:docMk/>
            <pc:sldMk cId="2295992834" sldId="1468"/>
            <ac:cxnSpMk id="41" creationId="{32DA85C0-E75C-4D59-AAAD-5C0BA753D0FE}"/>
          </ac:cxnSpMkLst>
        </pc:cxnChg>
        <pc:cxnChg chg="add del mod">
          <ac:chgData name="Hamlet Markarian" userId="4926d2b407f31d77" providerId="LiveId" clId="{1A634700-36B3-4455-A058-5071D9319E52}" dt="2020-05-18T23:03:38.994" v="1279" actId="478"/>
          <ac:cxnSpMkLst>
            <pc:docMk/>
            <pc:sldMk cId="2295992834" sldId="1468"/>
            <ac:cxnSpMk id="43" creationId="{8B14B873-4DC8-447D-A50E-963EAEBED02B}"/>
          </ac:cxnSpMkLst>
        </pc:cxnChg>
        <pc:cxnChg chg="add del mod">
          <ac:chgData name="Hamlet Markarian" userId="4926d2b407f31d77" providerId="LiveId" clId="{1A634700-36B3-4455-A058-5071D9319E52}" dt="2020-05-18T23:03:38.994" v="1279" actId="478"/>
          <ac:cxnSpMkLst>
            <pc:docMk/>
            <pc:sldMk cId="2295992834" sldId="1468"/>
            <ac:cxnSpMk id="47" creationId="{7293860C-A64A-408F-B273-CA8C3C93F718}"/>
          </ac:cxnSpMkLst>
        </pc:cxnChg>
        <pc:cxnChg chg="add mod">
          <ac:chgData name="Hamlet Markarian" userId="4926d2b407f31d77" providerId="LiveId" clId="{1A634700-36B3-4455-A058-5071D9319E52}" dt="2020-05-18T23:38:40.144" v="1789" actId="165"/>
          <ac:cxnSpMkLst>
            <pc:docMk/>
            <pc:sldMk cId="2295992834" sldId="1468"/>
            <ac:cxnSpMk id="48" creationId="{B8FBB8E6-98CD-4969-BD97-E8E854B264B9}"/>
          </ac:cxnSpMkLst>
        </pc:cxnChg>
        <pc:cxnChg chg="add mod">
          <ac:chgData name="Hamlet Markarian" userId="4926d2b407f31d77" providerId="LiveId" clId="{1A634700-36B3-4455-A058-5071D9319E52}" dt="2020-05-18T23:38:40.144" v="1789" actId="165"/>
          <ac:cxnSpMkLst>
            <pc:docMk/>
            <pc:sldMk cId="2295992834" sldId="1468"/>
            <ac:cxnSpMk id="49" creationId="{4C694A1D-2F77-4A14-ABBB-ABBB50215610}"/>
          </ac:cxnSpMkLst>
        </pc:cxnChg>
        <pc:cxnChg chg="del mod">
          <ac:chgData name="Hamlet Markarian" userId="4926d2b407f31d77" providerId="LiveId" clId="{1A634700-36B3-4455-A058-5071D9319E52}" dt="2020-05-18T23:02:34.284" v="1269" actId="478"/>
          <ac:cxnSpMkLst>
            <pc:docMk/>
            <pc:sldMk cId="2295992834" sldId="1468"/>
            <ac:cxnSpMk id="50" creationId="{71DFAD73-3E7F-4D91-8E95-56BA840A6ACE}"/>
          </ac:cxnSpMkLst>
        </pc:cxnChg>
        <pc:cxnChg chg="add del mod">
          <ac:chgData name="Hamlet Markarian" userId="4926d2b407f31d77" providerId="LiveId" clId="{1A634700-36B3-4455-A058-5071D9319E52}" dt="2020-05-18T23:38:40.144" v="1789" actId="165"/>
          <ac:cxnSpMkLst>
            <pc:docMk/>
            <pc:sldMk cId="2295992834" sldId="1468"/>
            <ac:cxnSpMk id="53" creationId="{8D4A2079-936A-42F2-852C-CEDE38360CFA}"/>
          </ac:cxnSpMkLst>
        </pc:cxnChg>
        <pc:cxnChg chg="add del mod">
          <ac:chgData name="Hamlet Markarian" userId="4926d2b407f31d77" providerId="LiveId" clId="{1A634700-36B3-4455-A058-5071D9319E52}" dt="2020-05-18T23:03:38.994" v="1279" actId="478"/>
          <ac:cxnSpMkLst>
            <pc:docMk/>
            <pc:sldMk cId="2295992834" sldId="1468"/>
            <ac:cxnSpMk id="55" creationId="{5EA42E91-BB40-43FA-A715-37B870009E81}"/>
          </ac:cxnSpMkLst>
        </pc:cxnChg>
        <pc:cxnChg chg="del mod">
          <ac:chgData name="Hamlet Markarian" userId="4926d2b407f31d77" providerId="LiveId" clId="{1A634700-36B3-4455-A058-5071D9319E52}" dt="2020-05-18T23:02:34.284" v="1269" actId="478"/>
          <ac:cxnSpMkLst>
            <pc:docMk/>
            <pc:sldMk cId="2295992834" sldId="1468"/>
            <ac:cxnSpMk id="56" creationId="{3339F236-5E77-458B-9035-53D0F450CC5C}"/>
          </ac:cxnSpMkLst>
        </pc:cxnChg>
        <pc:cxnChg chg="del">
          <ac:chgData name="Hamlet Markarian" userId="4926d2b407f31d77" providerId="LiveId" clId="{1A634700-36B3-4455-A058-5071D9319E52}" dt="2020-05-18T23:02:34.284" v="1269" actId="478"/>
          <ac:cxnSpMkLst>
            <pc:docMk/>
            <pc:sldMk cId="2295992834" sldId="1468"/>
            <ac:cxnSpMk id="72" creationId="{96232E7E-6D1D-4BD7-9879-EA527D391D3E}"/>
          </ac:cxnSpMkLst>
        </pc:cxnChg>
        <pc:cxnChg chg="del">
          <ac:chgData name="Hamlet Markarian" userId="4926d2b407f31d77" providerId="LiveId" clId="{1A634700-36B3-4455-A058-5071D9319E52}" dt="2020-05-18T23:02:34.284" v="1269" actId="478"/>
          <ac:cxnSpMkLst>
            <pc:docMk/>
            <pc:sldMk cId="2295992834" sldId="1468"/>
            <ac:cxnSpMk id="73" creationId="{4833D3A9-1636-455D-9D0B-17203AF2A28F}"/>
          </ac:cxnSpMkLst>
        </pc:cxnChg>
        <pc:cxnChg chg="del mod">
          <ac:chgData name="Hamlet Markarian" userId="4926d2b407f31d77" providerId="LiveId" clId="{1A634700-36B3-4455-A058-5071D9319E52}" dt="2020-05-18T23:02:34.284" v="1269" actId="478"/>
          <ac:cxnSpMkLst>
            <pc:docMk/>
            <pc:sldMk cId="2295992834" sldId="1468"/>
            <ac:cxnSpMk id="78" creationId="{E51F1A96-B3DC-4BF0-BDE4-27BA10A369CB}"/>
          </ac:cxnSpMkLst>
        </pc:cxnChg>
        <pc:cxnChg chg="del">
          <ac:chgData name="Hamlet Markarian" userId="4926d2b407f31d77" providerId="LiveId" clId="{1A634700-36B3-4455-A058-5071D9319E52}" dt="2020-05-18T23:02:34.284" v="1269" actId="478"/>
          <ac:cxnSpMkLst>
            <pc:docMk/>
            <pc:sldMk cId="2295992834" sldId="1468"/>
            <ac:cxnSpMk id="90" creationId="{4F790117-C28D-47E6-97A4-983C97151B9B}"/>
          </ac:cxnSpMkLst>
        </pc:cxnChg>
        <pc:cxnChg chg="add mod">
          <ac:chgData name="Hamlet Markarian" userId="4926d2b407f31d77" providerId="LiveId" clId="{1A634700-36B3-4455-A058-5071D9319E52}" dt="2020-05-19T23:21:39.293" v="2583" actId="12788"/>
          <ac:cxnSpMkLst>
            <pc:docMk/>
            <pc:sldMk cId="2295992834" sldId="1468"/>
            <ac:cxnSpMk id="90" creationId="{8C4E9E1E-B7CD-41A8-B336-42AB5A946651}"/>
          </ac:cxnSpMkLst>
        </pc:cxnChg>
        <pc:cxnChg chg="del">
          <ac:chgData name="Hamlet Markarian" userId="4926d2b407f31d77" providerId="LiveId" clId="{1A634700-36B3-4455-A058-5071D9319E52}" dt="2020-05-18T23:02:34.284" v="1269" actId="478"/>
          <ac:cxnSpMkLst>
            <pc:docMk/>
            <pc:sldMk cId="2295992834" sldId="1468"/>
            <ac:cxnSpMk id="91" creationId="{043B524D-9786-46A1-B73D-BCB15A4D0B0E}"/>
          </ac:cxnSpMkLst>
        </pc:cxnChg>
        <pc:cxnChg chg="add mod">
          <ac:chgData name="Hamlet Markarian" userId="4926d2b407f31d77" providerId="LiveId" clId="{1A634700-36B3-4455-A058-5071D9319E52}" dt="2020-05-19T23:21:39.293" v="2583" actId="12788"/>
          <ac:cxnSpMkLst>
            <pc:docMk/>
            <pc:sldMk cId="2295992834" sldId="1468"/>
            <ac:cxnSpMk id="91" creationId="{AC014F54-A511-41E9-B071-1BA6A2E5F762}"/>
          </ac:cxnSpMkLst>
        </pc:cxnChg>
        <pc:cxnChg chg="add mod">
          <ac:chgData name="Hamlet Markarian" userId="4926d2b407f31d77" providerId="LiveId" clId="{1A634700-36B3-4455-A058-5071D9319E52}" dt="2020-05-19T23:21:35.463" v="2581" actId="12789"/>
          <ac:cxnSpMkLst>
            <pc:docMk/>
            <pc:sldMk cId="2295992834" sldId="1468"/>
            <ac:cxnSpMk id="92" creationId="{99989830-241C-4418-A2AE-233E38036A28}"/>
          </ac:cxnSpMkLst>
        </pc:cxnChg>
        <pc:cxnChg chg="add mod">
          <ac:chgData name="Hamlet Markarian" userId="4926d2b407f31d77" providerId="LiveId" clId="{1A634700-36B3-4455-A058-5071D9319E52}" dt="2020-05-19T23:21:31.708" v="2579" actId="12788"/>
          <ac:cxnSpMkLst>
            <pc:docMk/>
            <pc:sldMk cId="2295992834" sldId="1468"/>
            <ac:cxnSpMk id="93" creationId="{23C4BABF-2090-486A-8725-4F97FBC94B18}"/>
          </ac:cxnSpMkLst>
        </pc:cxnChg>
        <pc:cxnChg chg="add del mod">
          <ac:chgData name="Hamlet Markarian" userId="4926d2b407f31d77" providerId="LiveId" clId="{1A634700-36B3-4455-A058-5071D9319E52}" dt="2020-05-19T23:12:39.139" v="2441" actId="478"/>
          <ac:cxnSpMkLst>
            <pc:docMk/>
            <pc:sldMk cId="2295992834" sldId="1468"/>
            <ac:cxnSpMk id="94" creationId="{9E162CFA-2755-4060-9960-C06781481A63}"/>
          </ac:cxnSpMkLst>
        </pc:cxnChg>
        <pc:cxnChg chg="add mod">
          <ac:chgData name="Hamlet Markarian" userId="4926d2b407f31d77" providerId="LiveId" clId="{1A634700-36B3-4455-A058-5071D9319E52}" dt="2020-05-19T22:26:01.330" v="2250" actId="478"/>
          <ac:cxnSpMkLst>
            <pc:docMk/>
            <pc:sldMk cId="2295992834" sldId="1468"/>
            <ac:cxnSpMk id="104" creationId="{0B3E812F-1D90-4C5D-A83E-6E24D51CC95B}"/>
          </ac:cxnSpMkLst>
        </pc:cxnChg>
        <pc:cxnChg chg="add mod">
          <ac:chgData name="Hamlet Markarian" userId="4926d2b407f31d77" providerId="LiveId" clId="{1A634700-36B3-4455-A058-5071D9319E52}" dt="2020-05-19T22:26:01.330" v="2250" actId="478"/>
          <ac:cxnSpMkLst>
            <pc:docMk/>
            <pc:sldMk cId="2295992834" sldId="1468"/>
            <ac:cxnSpMk id="105" creationId="{60EBFC77-CDEF-47DA-AF39-E76DCFA84192}"/>
          </ac:cxnSpMkLst>
        </pc:cxnChg>
        <pc:cxnChg chg="add mod">
          <ac:chgData name="Hamlet Markarian" userId="4926d2b407f31d77" providerId="LiveId" clId="{1A634700-36B3-4455-A058-5071D9319E52}" dt="2020-05-19T22:26:01.330" v="2250" actId="478"/>
          <ac:cxnSpMkLst>
            <pc:docMk/>
            <pc:sldMk cId="2295992834" sldId="1468"/>
            <ac:cxnSpMk id="106" creationId="{EFA6C83A-364A-479C-BFCB-45DF2DA88E2D}"/>
          </ac:cxnSpMkLst>
        </pc:cxnChg>
      </pc:sldChg>
      <pc:sldChg chg="addSp delSp modSp add mod delAnim modAnim">
        <pc:chgData name="Hamlet Markarian" userId="4926d2b407f31d77" providerId="LiveId" clId="{1A634700-36B3-4455-A058-5071D9319E52}" dt="2020-05-19T23:27:43.514" v="2623" actId="1035"/>
        <pc:sldMkLst>
          <pc:docMk/>
          <pc:sldMk cId="3750796255" sldId="1469"/>
        </pc:sldMkLst>
        <pc:spChg chg="add del mod">
          <ac:chgData name="Hamlet Markarian" userId="4926d2b407f31d77" providerId="LiveId" clId="{1A634700-36B3-4455-A058-5071D9319E52}" dt="2020-05-19T22:24:57.815" v="2243" actId="478"/>
          <ac:spMkLst>
            <pc:docMk/>
            <pc:sldMk cId="3750796255" sldId="1469"/>
            <ac:spMk id="6" creationId="{2670B88A-74E4-46EA-AFB4-C0BDB8A8AD58}"/>
          </ac:spMkLst>
        </pc:spChg>
        <pc:spChg chg="add mod">
          <ac:chgData name="Hamlet Markarian" userId="4926d2b407f31d77" providerId="LiveId" clId="{1A634700-36B3-4455-A058-5071D9319E52}" dt="2020-05-19T22:24:58.627" v="2244"/>
          <ac:spMkLst>
            <pc:docMk/>
            <pc:sldMk cId="3750796255" sldId="1469"/>
            <ac:spMk id="12" creationId="{E396CBC6-070F-40C7-9436-25817561BEA3}"/>
          </ac:spMkLst>
        </pc:spChg>
        <pc:spChg chg="add mod">
          <ac:chgData name="Hamlet Markarian" userId="4926d2b407f31d77" providerId="LiveId" clId="{1A634700-36B3-4455-A058-5071D9319E52}" dt="2020-05-19T22:24:58.627" v="2244"/>
          <ac:spMkLst>
            <pc:docMk/>
            <pc:sldMk cId="3750796255" sldId="1469"/>
            <ac:spMk id="13" creationId="{48A6E74E-7C5F-4E2D-B8E4-2B551E54BCA0}"/>
          </ac:spMkLst>
        </pc:spChg>
        <pc:spChg chg="add mod">
          <ac:chgData name="Hamlet Markarian" userId="4926d2b407f31d77" providerId="LiveId" clId="{1A634700-36B3-4455-A058-5071D9319E52}" dt="2020-05-19T22:24:58.627" v="2244"/>
          <ac:spMkLst>
            <pc:docMk/>
            <pc:sldMk cId="3750796255" sldId="1469"/>
            <ac:spMk id="14" creationId="{4CF89FFE-49BB-4244-BC91-47B350364393}"/>
          </ac:spMkLst>
        </pc:spChg>
        <pc:spChg chg="del mod">
          <ac:chgData name="Hamlet Markarian" userId="4926d2b407f31d77" providerId="LiveId" clId="{1A634700-36B3-4455-A058-5071D9319E52}" dt="2020-05-19T22:24:57.815" v="2243" actId="478"/>
          <ac:spMkLst>
            <pc:docMk/>
            <pc:sldMk cId="3750796255" sldId="1469"/>
            <ac:spMk id="16" creationId="{51A55428-D23F-4777-96FE-D91E0B26310D}"/>
          </ac:spMkLst>
        </pc:spChg>
        <pc:spChg chg="add mod">
          <ac:chgData name="Hamlet Markarian" userId="4926d2b407f31d77" providerId="LiveId" clId="{1A634700-36B3-4455-A058-5071D9319E52}" dt="2020-05-19T23:25:43.532" v="2594" actId="948"/>
          <ac:spMkLst>
            <pc:docMk/>
            <pc:sldMk cId="3750796255" sldId="1469"/>
            <ac:spMk id="17" creationId="{22C5505A-0C1B-4804-8060-832ECD33DB13}"/>
          </ac:spMkLst>
        </pc:spChg>
        <pc:spChg chg="add mod">
          <ac:chgData name="Hamlet Markarian" userId="4926d2b407f31d77" providerId="LiveId" clId="{1A634700-36B3-4455-A058-5071D9319E52}" dt="2020-05-19T23:26:10.226" v="2598" actId="1076"/>
          <ac:spMkLst>
            <pc:docMk/>
            <pc:sldMk cId="3750796255" sldId="1469"/>
            <ac:spMk id="18" creationId="{1B370F4C-54F3-46B5-9F36-82172FB6CE60}"/>
          </ac:spMkLst>
        </pc:spChg>
        <pc:spChg chg="del mod ord">
          <ac:chgData name="Hamlet Markarian" userId="4926d2b407f31d77" providerId="LiveId" clId="{1A634700-36B3-4455-A058-5071D9319E52}" dt="2020-05-19T22:24:57.815" v="2243" actId="478"/>
          <ac:spMkLst>
            <pc:docMk/>
            <pc:sldMk cId="3750796255" sldId="1469"/>
            <ac:spMk id="19" creationId="{42101231-1855-46EE-A3D9-B84E75ACB56A}"/>
          </ac:spMkLst>
        </pc:spChg>
        <pc:spChg chg="add mod">
          <ac:chgData name="Hamlet Markarian" userId="4926d2b407f31d77" providerId="LiveId" clId="{1A634700-36B3-4455-A058-5071D9319E52}" dt="2020-05-19T23:27:43.514" v="2623" actId="1035"/>
          <ac:spMkLst>
            <pc:docMk/>
            <pc:sldMk cId="3750796255" sldId="1469"/>
            <ac:spMk id="20" creationId="{F2315989-C030-4F66-8D7F-A250E7C9DFCE}"/>
          </ac:spMkLst>
        </pc:spChg>
        <pc:spChg chg="add mod">
          <ac:chgData name="Hamlet Markarian" userId="4926d2b407f31d77" providerId="LiveId" clId="{1A634700-36B3-4455-A058-5071D9319E52}" dt="2020-05-19T23:27:38.875" v="2622" actId="1035"/>
          <ac:spMkLst>
            <pc:docMk/>
            <pc:sldMk cId="3750796255" sldId="1469"/>
            <ac:spMk id="21" creationId="{A8A2DB2B-9119-46B9-9AD4-FB70730FFFFC}"/>
          </ac:spMkLst>
        </pc:spChg>
        <pc:spChg chg="add mod">
          <ac:chgData name="Hamlet Markarian" userId="4926d2b407f31d77" providerId="LiveId" clId="{1A634700-36B3-4455-A058-5071D9319E52}" dt="2020-05-19T23:27:33.370" v="2617" actId="1036"/>
          <ac:spMkLst>
            <pc:docMk/>
            <pc:sldMk cId="3750796255" sldId="1469"/>
            <ac:spMk id="22" creationId="{0F919EEC-96F5-4E59-9281-01C5AA3D272B}"/>
          </ac:spMkLst>
        </pc:spChg>
        <pc:spChg chg="add del mod ord">
          <ac:chgData name="Hamlet Markarian" userId="4926d2b407f31d77" providerId="LiveId" clId="{1A634700-36B3-4455-A058-5071D9319E52}" dt="2020-05-18T23:14:50.513" v="1548" actId="478"/>
          <ac:spMkLst>
            <pc:docMk/>
            <pc:sldMk cId="3750796255" sldId="1469"/>
            <ac:spMk id="31" creationId="{C9553D75-DF4B-4C92-AB29-1AC4702BCB69}"/>
          </ac:spMkLst>
        </pc:spChg>
        <pc:spChg chg="add del mod">
          <ac:chgData name="Hamlet Markarian" userId="4926d2b407f31d77" providerId="LiveId" clId="{1A634700-36B3-4455-A058-5071D9319E52}" dt="2020-05-19T22:24:57.815" v="2243" actId="478"/>
          <ac:spMkLst>
            <pc:docMk/>
            <pc:sldMk cId="3750796255" sldId="1469"/>
            <ac:spMk id="33" creationId="{C1BA0B38-B142-48CC-813B-CD45D4E80791}"/>
          </ac:spMkLst>
        </pc:spChg>
        <pc:spChg chg="add del mod">
          <ac:chgData name="Hamlet Markarian" userId="4926d2b407f31d77" providerId="LiveId" clId="{1A634700-36B3-4455-A058-5071D9319E52}" dt="2020-05-18T23:15:18.433" v="1553" actId="478"/>
          <ac:spMkLst>
            <pc:docMk/>
            <pc:sldMk cId="3750796255" sldId="1469"/>
            <ac:spMk id="43" creationId="{B09AFF30-6B01-43D6-B7BA-EBD592666344}"/>
          </ac:spMkLst>
        </pc:spChg>
        <pc:spChg chg="add del mod">
          <ac:chgData name="Hamlet Markarian" userId="4926d2b407f31d77" providerId="LiveId" clId="{1A634700-36B3-4455-A058-5071D9319E52}" dt="2020-05-19T22:24:57.815" v="2243" actId="478"/>
          <ac:spMkLst>
            <pc:docMk/>
            <pc:sldMk cId="3750796255" sldId="1469"/>
            <ac:spMk id="44" creationId="{26A30A01-25DD-4A73-88B4-9F644B99EE39}"/>
          </ac:spMkLst>
        </pc:spChg>
        <pc:spChg chg="del">
          <ac:chgData name="Hamlet Markarian" userId="4926d2b407f31d77" providerId="LiveId" clId="{1A634700-36B3-4455-A058-5071D9319E52}" dt="2020-05-19T22:24:57.815" v="2243" actId="478"/>
          <ac:spMkLst>
            <pc:docMk/>
            <pc:sldMk cId="3750796255" sldId="1469"/>
            <ac:spMk id="45" creationId="{DD36E3AD-AF9C-4CA6-B58F-4D6D980425D9}"/>
          </ac:spMkLst>
        </pc:spChg>
        <pc:spChg chg="add del mod">
          <ac:chgData name="Hamlet Markarian" userId="4926d2b407f31d77" providerId="LiveId" clId="{1A634700-36B3-4455-A058-5071D9319E52}" dt="2020-05-19T22:24:57.815" v="2243" actId="478"/>
          <ac:spMkLst>
            <pc:docMk/>
            <pc:sldMk cId="3750796255" sldId="1469"/>
            <ac:spMk id="47" creationId="{227C521A-1F65-4F3B-9181-8E9A25C0383B}"/>
          </ac:spMkLst>
        </pc:spChg>
        <pc:spChg chg="add del mod">
          <ac:chgData name="Hamlet Markarian" userId="4926d2b407f31d77" providerId="LiveId" clId="{1A634700-36B3-4455-A058-5071D9319E52}" dt="2020-05-19T22:24:57.815" v="2243" actId="478"/>
          <ac:spMkLst>
            <pc:docMk/>
            <pc:sldMk cId="3750796255" sldId="1469"/>
            <ac:spMk id="50" creationId="{7EE2C8D0-F54E-4D41-BBB4-CD5F3ED578CB}"/>
          </ac:spMkLst>
        </pc:spChg>
        <pc:spChg chg="add del mod">
          <ac:chgData name="Hamlet Markarian" userId="4926d2b407f31d77" providerId="LiveId" clId="{1A634700-36B3-4455-A058-5071D9319E52}" dt="2020-05-19T22:24:57.815" v="2243" actId="478"/>
          <ac:spMkLst>
            <pc:docMk/>
            <pc:sldMk cId="3750796255" sldId="1469"/>
            <ac:spMk id="51" creationId="{588A7B83-BF72-4E42-9038-BFD44236CE58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57" creationId="{BF0644BD-A7E5-4C2F-98E3-CFCCD93DA500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59" creationId="{4C81DEB3-CCBF-4772-8114-3EFA378D3F3D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60" creationId="{BDD1ED59-8528-45FF-8083-1E5B319BA893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61" creationId="{D8200D31-B1F4-4F8E-923F-16418A7094C1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68" creationId="{753443C6-B8B1-4568-85B6-50DD01D197B0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70" creationId="{A1920E4E-F375-4243-854A-A711C9ECFCD4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71" creationId="{68B0606D-3953-42B5-BCE9-D41C875C1A10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99" creationId="{2CFCFF30-C431-477E-8471-6B31921FD257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100" creationId="{6ABEBBE3-233C-429E-9D38-8D87FEDD34E3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101" creationId="{DD83DBDE-736A-4319-AFCE-4F94DC73D02B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102" creationId="{3FAA0F40-0CEC-4C1F-BC43-0911681B5E31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103" creationId="{CF59EAAC-9EFE-4780-A710-227053FDB8C0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107" creationId="{779227D1-96B9-4CA7-8BA0-F05FFDBD749E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108" creationId="{186BE336-9F7F-4BA4-A359-BED9E1669365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109" creationId="{5F53FF0C-E790-4739-BD35-890771951AF7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110" creationId="{B14EC085-0834-4B6F-946B-A43BE6AFF045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111" creationId="{6527770E-561C-475E-AE08-EC2DEA499229}"/>
          </ac:spMkLst>
        </pc:spChg>
        <pc:spChg chg="del">
          <ac:chgData name="Hamlet Markarian" userId="4926d2b407f31d77" providerId="LiveId" clId="{1A634700-36B3-4455-A058-5071D9319E52}" dt="2020-05-18T23:10:27.578" v="1450" actId="478"/>
          <ac:spMkLst>
            <pc:docMk/>
            <pc:sldMk cId="3750796255" sldId="1469"/>
            <ac:spMk id="112" creationId="{D2E86F76-ABF6-466F-A4F2-90EE0D259FEE}"/>
          </ac:spMkLst>
        </pc:spChg>
        <pc:spChg chg="del">
          <ac:chgData name="Hamlet Markarian" userId="4926d2b407f31d77" providerId="LiveId" clId="{1A634700-36B3-4455-A058-5071D9319E52}" dt="2020-05-18T23:10:29.497" v="1451" actId="478"/>
          <ac:spMkLst>
            <pc:docMk/>
            <pc:sldMk cId="3750796255" sldId="1469"/>
            <ac:spMk id="113" creationId="{BEFA9877-71DE-4519-AA0E-5AF8BDE6DC45}"/>
          </ac:spMkLst>
        </pc:spChg>
        <pc:picChg chg="add mod">
          <ac:chgData name="Hamlet Markarian" userId="4926d2b407f31d77" providerId="LiveId" clId="{1A634700-36B3-4455-A058-5071D9319E52}" dt="2020-05-19T23:27:43.514" v="2623" actId="1035"/>
          <ac:picMkLst>
            <pc:docMk/>
            <pc:sldMk cId="3750796255" sldId="1469"/>
            <ac:picMk id="3" creationId="{ADF26AFB-9EF7-4C5C-9583-51CAA49B895F}"/>
          </ac:picMkLst>
        </pc:picChg>
        <pc:picChg chg="add mod">
          <ac:chgData name="Hamlet Markarian" userId="4926d2b407f31d77" providerId="LiveId" clId="{1A634700-36B3-4455-A058-5071D9319E52}" dt="2020-05-19T22:24:58.627" v="2244"/>
          <ac:picMkLst>
            <pc:docMk/>
            <pc:sldMk cId="3750796255" sldId="1469"/>
            <ac:picMk id="15" creationId="{50569941-3E7E-4835-A89D-0E87BB557BF8}"/>
          </ac:picMkLst>
        </pc:picChg>
        <pc:picChg chg="add mod">
          <ac:chgData name="Hamlet Markarian" userId="4926d2b407f31d77" providerId="LiveId" clId="{1A634700-36B3-4455-A058-5071D9319E52}" dt="2020-05-19T23:27:38.875" v="2622" actId="1035"/>
          <ac:picMkLst>
            <pc:docMk/>
            <pc:sldMk cId="3750796255" sldId="1469"/>
            <ac:picMk id="23" creationId="{B2A6DA88-5EBF-424A-A7C4-3E9156EC0F8E}"/>
          </ac:picMkLst>
        </pc:picChg>
        <pc:picChg chg="add mod">
          <ac:chgData name="Hamlet Markarian" userId="4926d2b407f31d77" providerId="LiveId" clId="{1A634700-36B3-4455-A058-5071D9319E52}" dt="2020-05-19T23:27:33.370" v="2617" actId="1036"/>
          <ac:picMkLst>
            <pc:docMk/>
            <pc:sldMk cId="3750796255" sldId="1469"/>
            <ac:picMk id="24" creationId="{6D9833D4-858F-42CB-BE79-91C4D71B7971}"/>
          </ac:picMkLst>
        </pc:picChg>
        <pc:picChg chg="del">
          <ac:chgData name="Hamlet Markarian" userId="4926d2b407f31d77" providerId="LiveId" clId="{1A634700-36B3-4455-A058-5071D9319E52}" dt="2020-05-19T22:24:57.815" v="2243" actId="478"/>
          <ac:picMkLst>
            <pc:docMk/>
            <pc:sldMk cId="3750796255" sldId="1469"/>
            <ac:picMk id="46" creationId="{7355C654-6F32-4E63-80CD-EABE2479314A}"/>
          </ac:picMkLst>
        </pc:picChg>
        <pc:cxnChg chg="add del mod">
          <ac:chgData name="Hamlet Markarian" userId="4926d2b407f31d77" providerId="LiveId" clId="{1A634700-36B3-4455-A058-5071D9319E52}" dt="2020-05-18T23:13:12.536" v="1533" actId="478"/>
          <ac:cxnSpMkLst>
            <pc:docMk/>
            <pc:sldMk cId="3750796255" sldId="1469"/>
            <ac:cxnSpMk id="3" creationId="{E4CF3500-16A1-480A-883E-7979543359AC}"/>
          </ac:cxnSpMkLst>
        </pc:cxnChg>
        <pc:cxnChg chg="add del mod">
          <ac:chgData name="Hamlet Markarian" userId="4926d2b407f31d77" providerId="LiveId" clId="{1A634700-36B3-4455-A058-5071D9319E52}" dt="2020-05-18T23:14:37.624" v="1543" actId="478"/>
          <ac:cxnSpMkLst>
            <pc:docMk/>
            <pc:sldMk cId="3750796255" sldId="1469"/>
            <ac:cxnSpMk id="5" creationId="{F2250A17-7783-47A5-A169-9D891EFCE04D}"/>
          </ac:cxnSpMkLst>
        </pc:cxnChg>
        <pc:cxnChg chg="add del mod">
          <ac:chgData name="Hamlet Markarian" userId="4926d2b407f31d77" providerId="LiveId" clId="{1A634700-36B3-4455-A058-5071D9319E52}" dt="2020-05-18T23:12:42.176" v="1481" actId="478"/>
          <ac:cxnSpMkLst>
            <pc:docMk/>
            <pc:sldMk cId="3750796255" sldId="1469"/>
            <ac:cxnSpMk id="32" creationId="{4C19EC9C-43EA-4465-92A1-32B1E8F42D2C}"/>
          </ac:cxnSpMkLst>
        </pc:cxnChg>
        <pc:cxnChg chg="add del mod">
          <ac:chgData name="Hamlet Markarian" userId="4926d2b407f31d77" providerId="LiveId" clId="{1A634700-36B3-4455-A058-5071D9319E52}" dt="2020-05-18T23:13:12.536" v="1533" actId="478"/>
          <ac:cxnSpMkLst>
            <pc:docMk/>
            <pc:sldMk cId="3750796255" sldId="1469"/>
            <ac:cxnSpMk id="36" creationId="{79413053-DFEF-476D-9578-2BFD52708D81}"/>
          </ac:cxnSpMkLst>
        </pc:cxnChg>
        <pc:cxnChg chg="add del mod">
          <ac:chgData name="Hamlet Markarian" userId="4926d2b407f31d77" providerId="LiveId" clId="{1A634700-36B3-4455-A058-5071D9319E52}" dt="2020-05-18T23:13:12.536" v="1533" actId="478"/>
          <ac:cxnSpMkLst>
            <pc:docMk/>
            <pc:sldMk cId="3750796255" sldId="1469"/>
            <ac:cxnSpMk id="37" creationId="{D30A12C1-43A8-404F-A309-9B0F65995395}"/>
          </ac:cxnSpMkLst>
        </pc:cxnChg>
        <pc:cxnChg chg="add del mod">
          <ac:chgData name="Hamlet Markarian" userId="4926d2b407f31d77" providerId="LiveId" clId="{1A634700-36B3-4455-A058-5071D9319E52}" dt="2020-05-18T23:13:12.536" v="1533" actId="478"/>
          <ac:cxnSpMkLst>
            <pc:docMk/>
            <pc:sldMk cId="3750796255" sldId="1469"/>
            <ac:cxnSpMk id="38" creationId="{13807836-C495-484B-BB33-0056A92B842E}"/>
          </ac:cxnSpMkLst>
        </pc:cxnChg>
        <pc:cxnChg chg="add del mod">
          <ac:chgData name="Hamlet Markarian" userId="4926d2b407f31d77" providerId="LiveId" clId="{1A634700-36B3-4455-A058-5071D9319E52}" dt="2020-05-18T23:13:12.536" v="1533" actId="478"/>
          <ac:cxnSpMkLst>
            <pc:docMk/>
            <pc:sldMk cId="3750796255" sldId="1469"/>
            <ac:cxnSpMk id="39" creationId="{61FD72F0-D92E-47C8-A6CD-89B9C8B91331}"/>
          </ac:cxnSpMkLst>
        </pc:cxnChg>
        <pc:cxnChg chg="add del mod">
          <ac:chgData name="Hamlet Markarian" userId="4926d2b407f31d77" providerId="LiveId" clId="{1A634700-36B3-4455-A058-5071D9319E52}" dt="2020-05-18T23:13:12.536" v="1533" actId="478"/>
          <ac:cxnSpMkLst>
            <pc:docMk/>
            <pc:sldMk cId="3750796255" sldId="1469"/>
            <ac:cxnSpMk id="40" creationId="{6B22D026-49A0-4C7C-B0E4-06E4E736195A}"/>
          </ac:cxnSpMkLst>
        </pc:cxnChg>
        <pc:cxnChg chg="del">
          <ac:chgData name="Hamlet Markarian" userId="4926d2b407f31d77" providerId="LiveId" clId="{1A634700-36B3-4455-A058-5071D9319E52}" dt="2020-05-18T23:10:27.578" v="1450" actId="478"/>
          <ac:cxnSpMkLst>
            <pc:docMk/>
            <pc:sldMk cId="3750796255" sldId="1469"/>
            <ac:cxnSpMk id="48" creationId="{B8FBB8E6-98CD-4969-BD97-E8E854B264B9}"/>
          </ac:cxnSpMkLst>
        </pc:cxnChg>
        <pc:cxnChg chg="del">
          <ac:chgData name="Hamlet Markarian" userId="4926d2b407f31d77" providerId="LiveId" clId="{1A634700-36B3-4455-A058-5071D9319E52}" dt="2020-05-18T23:10:27.578" v="1450" actId="478"/>
          <ac:cxnSpMkLst>
            <pc:docMk/>
            <pc:sldMk cId="3750796255" sldId="1469"/>
            <ac:cxnSpMk id="49" creationId="{4C694A1D-2F77-4A14-ABBB-ABBB50215610}"/>
          </ac:cxnSpMkLst>
        </pc:cxnChg>
        <pc:cxnChg chg="del">
          <ac:chgData name="Hamlet Markarian" userId="4926d2b407f31d77" providerId="LiveId" clId="{1A634700-36B3-4455-A058-5071D9319E52}" dt="2020-05-18T23:10:27.578" v="1450" actId="478"/>
          <ac:cxnSpMkLst>
            <pc:docMk/>
            <pc:sldMk cId="3750796255" sldId="1469"/>
            <ac:cxnSpMk id="53" creationId="{8D4A2079-936A-42F2-852C-CEDE38360CFA}"/>
          </ac:cxnSpMkLst>
        </pc:cxnChg>
        <pc:cxnChg chg="del mod">
          <ac:chgData name="Hamlet Markarian" userId="4926d2b407f31d77" providerId="LiveId" clId="{1A634700-36B3-4455-A058-5071D9319E52}" dt="2020-05-18T23:10:27.578" v="1450" actId="478"/>
          <ac:cxnSpMkLst>
            <pc:docMk/>
            <pc:sldMk cId="3750796255" sldId="1469"/>
            <ac:cxnSpMk id="104" creationId="{0B3E812F-1D90-4C5D-A83E-6E24D51CC95B}"/>
          </ac:cxnSpMkLst>
        </pc:cxnChg>
        <pc:cxnChg chg="del mod">
          <ac:chgData name="Hamlet Markarian" userId="4926d2b407f31d77" providerId="LiveId" clId="{1A634700-36B3-4455-A058-5071D9319E52}" dt="2020-05-18T23:10:27.578" v="1450" actId="478"/>
          <ac:cxnSpMkLst>
            <pc:docMk/>
            <pc:sldMk cId="3750796255" sldId="1469"/>
            <ac:cxnSpMk id="105" creationId="{60EBFC77-CDEF-47DA-AF39-E76DCFA84192}"/>
          </ac:cxnSpMkLst>
        </pc:cxnChg>
        <pc:cxnChg chg="del mod">
          <ac:chgData name="Hamlet Markarian" userId="4926d2b407f31d77" providerId="LiveId" clId="{1A634700-36B3-4455-A058-5071D9319E52}" dt="2020-05-18T23:10:27.578" v="1450" actId="478"/>
          <ac:cxnSpMkLst>
            <pc:docMk/>
            <pc:sldMk cId="3750796255" sldId="1469"/>
            <ac:cxnSpMk id="106" creationId="{EFA6C83A-364A-479C-BFCB-45DF2DA88E2D}"/>
          </ac:cxnSpMkLst>
        </pc:cxnChg>
      </pc:sldChg>
      <pc:sldChg chg="addSp delSp modSp add mod delAnim modAnim">
        <pc:chgData name="Hamlet Markarian" userId="4926d2b407f31d77" providerId="LiveId" clId="{1A634700-36B3-4455-A058-5071D9319E52}" dt="2020-05-19T23:28:21.154" v="2630" actId="1037"/>
        <pc:sldMkLst>
          <pc:docMk/>
          <pc:sldMk cId="2240635439" sldId="1470"/>
        </pc:sldMkLst>
        <pc:spChg chg="del">
          <ac:chgData name="Hamlet Markarian" userId="4926d2b407f31d77" providerId="LiveId" clId="{1A634700-36B3-4455-A058-5071D9319E52}" dt="2020-05-18T23:23:06.056" v="1650" actId="478"/>
          <ac:spMkLst>
            <pc:docMk/>
            <pc:sldMk cId="2240635439" sldId="1470"/>
            <ac:spMk id="6" creationId="{2670B88A-74E4-46EA-AFB4-C0BDB8A8AD58}"/>
          </ac:spMkLst>
        </pc:spChg>
        <pc:spChg chg="add mod">
          <ac:chgData name="Hamlet Markarian" userId="4926d2b407f31d77" providerId="LiveId" clId="{1A634700-36B3-4455-A058-5071D9319E52}" dt="2020-05-18T23:43:15.382" v="1947" actId="164"/>
          <ac:spMkLst>
            <pc:docMk/>
            <pc:sldMk cId="2240635439" sldId="1470"/>
            <ac:spMk id="12" creationId="{0F7D9BC9-78EC-49AC-93C3-EFE2D0ABA9BB}"/>
          </ac:spMkLst>
        </pc:spChg>
        <pc:spChg chg="add mod">
          <ac:chgData name="Hamlet Markarian" userId="4926d2b407f31d77" providerId="LiveId" clId="{1A634700-36B3-4455-A058-5071D9319E52}" dt="2020-05-18T23:43:15.382" v="1947" actId="164"/>
          <ac:spMkLst>
            <pc:docMk/>
            <pc:sldMk cId="2240635439" sldId="1470"/>
            <ac:spMk id="13" creationId="{4C63C109-8517-4E07-B1F1-78D098D22C45}"/>
          </ac:spMkLst>
        </pc:spChg>
        <pc:spChg chg="add mod">
          <ac:chgData name="Hamlet Markarian" userId="4926d2b407f31d77" providerId="LiveId" clId="{1A634700-36B3-4455-A058-5071D9319E52}" dt="2020-05-18T23:43:17.004" v="1948" actId="164"/>
          <ac:spMkLst>
            <pc:docMk/>
            <pc:sldMk cId="2240635439" sldId="1470"/>
            <ac:spMk id="14" creationId="{6FF3415F-7D63-40C8-96F5-1941BE4454AC}"/>
          </ac:spMkLst>
        </pc:spChg>
        <pc:spChg chg="add mod">
          <ac:chgData name="Hamlet Markarian" userId="4926d2b407f31d77" providerId="LiveId" clId="{1A634700-36B3-4455-A058-5071D9319E52}" dt="2020-05-18T23:43:17.004" v="1948" actId="164"/>
          <ac:spMkLst>
            <pc:docMk/>
            <pc:sldMk cId="2240635439" sldId="1470"/>
            <ac:spMk id="15" creationId="{E134C58C-FE57-4E62-9DF1-A88342A169FE}"/>
          </ac:spMkLst>
        </pc:spChg>
        <pc:spChg chg="del mod">
          <ac:chgData name="Hamlet Markarian" userId="4926d2b407f31d77" providerId="LiveId" clId="{1A634700-36B3-4455-A058-5071D9319E52}" dt="2020-05-19T22:25:08.304" v="2245" actId="478"/>
          <ac:spMkLst>
            <pc:docMk/>
            <pc:sldMk cId="2240635439" sldId="1470"/>
            <ac:spMk id="16" creationId="{51A55428-D23F-4777-96FE-D91E0B26310D}"/>
          </ac:spMkLst>
        </pc:spChg>
        <pc:spChg chg="add mod">
          <ac:chgData name="Hamlet Markarian" userId="4926d2b407f31d77" providerId="LiveId" clId="{1A634700-36B3-4455-A058-5071D9319E52}" dt="2020-05-18T23:43:17.004" v="1948" actId="164"/>
          <ac:spMkLst>
            <pc:docMk/>
            <pc:sldMk cId="2240635439" sldId="1470"/>
            <ac:spMk id="17" creationId="{5848D5BC-4925-40F5-97C1-D1F21896DC63}"/>
          </ac:spMkLst>
        </pc:spChg>
        <pc:spChg chg="add mod">
          <ac:chgData name="Hamlet Markarian" userId="4926d2b407f31d77" providerId="LiveId" clId="{1A634700-36B3-4455-A058-5071D9319E52}" dt="2020-05-19T22:25:09.075" v="2246"/>
          <ac:spMkLst>
            <pc:docMk/>
            <pc:sldMk cId="2240635439" sldId="1470"/>
            <ac:spMk id="18" creationId="{684BC734-DF3F-4387-9FB4-53D4D424D0DB}"/>
          </ac:spMkLst>
        </pc:spChg>
        <pc:spChg chg="del">
          <ac:chgData name="Hamlet Markarian" userId="4926d2b407f31d77" providerId="LiveId" clId="{1A634700-36B3-4455-A058-5071D9319E52}" dt="2020-05-19T22:25:08.304" v="2245" actId="478"/>
          <ac:spMkLst>
            <pc:docMk/>
            <pc:sldMk cId="2240635439" sldId="1470"/>
            <ac:spMk id="19" creationId="{42101231-1855-46EE-A3D9-B84E75ACB56A}"/>
          </ac:spMkLst>
        </pc:spChg>
        <pc:spChg chg="add mod">
          <ac:chgData name="Hamlet Markarian" userId="4926d2b407f31d77" providerId="LiveId" clId="{1A634700-36B3-4455-A058-5071D9319E52}" dt="2020-05-19T22:25:09.075" v="2246"/>
          <ac:spMkLst>
            <pc:docMk/>
            <pc:sldMk cId="2240635439" sldId="1470"/>
            <ac:spMk id="20" creationId="{C33AF341-5A50-4C7A-9A5E-A89D52C2A700}"/>
          </ac:spMkLst>
        </pc:spChg>
        <pc:spChg chg="add mod">
          <ac:chgData name="Hamlet Markarian" userId="4926d2b407f31d77" providerId="LiveId" clId="{1A634700-36B3-4455-A058-5071D9319E52}" dt="2020-05-19T22:25:09.075" v="2246"/>
          <ac:spMkLst>
            <pc:docMk/>
            <pc:sldMk cId="2240635439" sldId="1470"/>
            <ac:spMk id="21" creationId="{6631BC20-C1BE-45F9-B6B3-D81200017C85}"/>
          </ac:spMkLst>
        </pc:spChg>
        <pc:spChg chg="mod topLvl">
          <ac:chgData name="Hamlet Markarian" userId="4926d2b407f31d77" providerId="LiveId" clId="{1A634700-36B3-4455-A058-5071D9319E52}" dt="2020-05-19T23:28:05.083" v="2626" actId="948"/>
          <ac:spMkLst>
            <pc:docMk/>
            <pc:sldMk cId="2240635439" sldId="1470"/>
            <ac:spMk id="24" creationId="{C011940D-B7AB-48E6-A2C8-57FCFF8F300B}"/>
          </ac:spMkLst>
        </pc:spChg>
        <pc:spChg chg="mod topLvl">
          <ac:chgData name="Hamlet Markarian" userId="4926d2b407f31d77" providerId="LiveId" clId="{1A634700-36B3-4455-A058-5071D9319E52}" dt="2020-05-19T23:27:56.483" v="2624" actId="165"/>
          <ac:spMkLst>
            <pc:docMk/>
            <pc:sldMk cId="2240635439" sldId="1470"/>
            <ac:spMk id="25" creationId="{60F53CF7-CB44-4047-BE1C-AC717B963AFC}"/>
          </ac:spMkLst>
        </pc:spChg>
        <pc:spChg chg="mod topLvl">
          <ac:chgData name="Hamlet Markarian" userId="4926d2b407f31d77" providerId="LiveId" clId="{1A634700-36B3-4455-A058-5071D9319E52}" dt="2020-05-19T23:27:56.483" v="2624" actId="165"/>
          <ac:spMkLst>
            <pc:docMk/>
            <pc:sldMk cId="2240635439" sldId="1470"/>
            <ac:spMk id="26" creationId="{6BDD84A2-9B66-4FF3-A4A1-4EE792E62B82}"/>
          </ac:spMkLst>
        </pc:spChg>
        <pc:spChg chg="mod topLvl">
          <ac:chgData name="Hamlet Markarian" userId="4926d2b407f31d77" providerId="LiveId" clId="{1A634700-36B3-4455-A058-5071D9319E52}" dt="2020-05-19T23:28:21.154" v="2630" actId="1037"/>
          <ac:spMkLst>
            <pc:docMk/>
            <pc:sldMk cId="2240635439" sldId="1470"/>
            <ac:spMk id="28" creationId="{6B152986-88D8-4569-8718-2B85864DAF82}"/>
          </ac:spMkLst>
        </pc:spChg>
        <pc:spChg chg="mod topLvl">
          <ac:chgData name="Hamlet Markarian" userId="4926d2b407f31d77" providerId="LiveId" clId="{1A634700-36B3-4455-A058-5071D9319E52}" dt="2020-05-19T23:28:21.154" v="2630" actId="1037"/>
          <ac:spMkLst>
            <pc:docMk/>
            <pc:sldMk cId="2240635439" sldId="1470"/>
            <ac:spMk id="29" creationId="{E2CFC5C9-B877-4070-8DB1-C854F1D356B0}"/>
          </ac:spMkLst>
        </pc:spChg>
        <pc:spChg chg="mod topLvl">
          <ac:chgData name="Hamlet Markarian" userId="4926d2b407f31d77" providerId="LiveId" clId="{1A634700-36B3-4455-A058-5071D9319E52}" dt="2020-05-19T23:28:21.154" v="2630" actId="1037"/>
          <ac:spMkLst>
            <pc:docMk/>
            <pc:sldMk cId="2240635439" sldId="1470"/>
            <ac:spMk id="30" creationId="{ED1AD495-3BAF-461C-93BE-55B4EED035E2}"/>
          </ac:spMkLst>
        </pc:spChg>
        <pc:spChg chg="mod">
          <ac:chgData name="Hamlet Markarian" userId="4926d2b407f31d77" providerId="LiveId" clId="{1A634700-36B3-4455-A058-5071D9319E52}" dt="2020-05-18T23:43:15.382" v="1947" actId="164"/>
          <ac:spMkLst>
            <pc:docMk/>
            <pc:sldMk cId="2240635439" sldId="1470"/>
            <ac:spMk id="33" creationId="{C1BA0B38-B142-48CC-813B-CD45D4E80791}"/>
          </ac:spMkLst>
        </pc:spChg>
        <pc:spChg chg="del">
          <ac:chgData name="Hamlet Markarian" userId="4926d2b407f31d77" providerId="LiveId" clId="{1A634700-36B3-4455-A058-5071D9319E52}" dt="2020-05-18T23:23:11.961" v="1651" actId="478"/>
          <ac:spMkLst>
            <pc:docMk/>
            <pc:sldMk cId="2240635439" sldId="1470"/>
            <ac:spMk id="44" creationId="{26A30A01-25DD-4A73-88B4-9F644B99EE39}"/>
          </ac:spMkLst>
        </pc:spChg>
        <pc:spChg chg="del">
          <ac:chgData name="Hamlet Markarian" userId="4926d2b407f31d77" providerId="LiveId" clId="{1A634700-36B3-4455-A058-5071D9319E52}" dt="2020-05-19T22:25:08.304" v="2245" actId="478"/>
          <ac:spMkLst>
            <pc:docMk/>
            <pc:sldMk cId="2240635439" sldId="1470"/>
            <ac:spMk id="45" creationId="{DD36E3AD-AF9C-4CA6-B58F-4D6D980425D9}"/>
          </ac:spMkLst>
        </pc:spChg>
        <pc:spChg chg="del">
          <ac:chgData name="Hamlet Markarian" userId="4926d2b407f31d77" providerId="LiveId" clId="{1A634700-36B3-4455-A058-5071D9319E52}" dt="2020-05-18T23:23:06.056" v="1650" actId="478"/>
          <ac:spMkLst>
            <pc:docMk/>
            <pc:sldMk cId="2240635439" sldId="1470"/>
            <ac:spMk id="47" creationId="{227C521A-1F65-4F3B-9181-8E9A25C0383B}"/>
          </ac:spMkLst>
        </pc:spChg>
        <pc:spChg chg="del">
          <ac:chgData name="Hamlet Markarian" userId="4926d2b407f31d77" providerId="LiveId" clId="{1A634700-36B3-4455-A058-5071D9319E52}" dt="2020-05-18T23:23:06.056" v="1650" actId="478"/>
          <ac:spMkLst>
            <pc:docMk/>
            <pc:sldMk cId="2240635439" sldId="1470"/>
            <ac:spMk id="50" creationId="{7EE2C8D0-F54E-4D41-BBB4-CD5F3ED578CB}"/>
          </ac:spMkLst>
        </pc:spChg>
        <pc:spChg chg="del">
          <ac:chgData name="Hamlet Markarian" userId="4926d2b407f31d77" providerId="LiveId" clId="{1A634700-36B3-4455-A058-5071D9319E52}" dt="2020-05-18T23:23:06.056" v="1650" actId="478"/>
          <ac:spMkLst>
            <pc:docMk/>
            <pc:sldMk cId="2240635439" sldId="1470"/>
            <ac:spMk id="51" creationId="{588A7B83-BF72-4E42-9038-BFD44236CE58}"/>
          </ac:spMkLst>
        </pc:spChg>
        <pc:grpChg chg="add del mod">
          <ac:chgData name="Hamlet Markarian" userId="4926d2b407f31d77" providerId="LiveId" clId="{1A634700-36B3-4455-A058-5071D9319E52}" dt="2020-05-19T22:25:08.304" v="2245" actId="478"/>
          <ac:grpSpMkLst>
            <pc:docMk/>
            <pc:sldMk cId="2240635439" sldId="1470"/>
            <ac:grpSpMk id="2" creationId="{8BC79D49-6556-40D2-A478-48F63756C332}"/>
          </ac:grpSpMkLst>
        </pc:grpChg>
        <pc:grpChg chg="add del mod">
          <ac:chgData name="Hamlet Markarian" userId="4926d2b407f31d77" providerId="LiveId" clId="{1A634700-36B3-4455-A058-5071D9319E52}" dt="2020-05-19T22:25:08.304" v="2245" actId="478"/>
          <ac:grpSpMkLst>
            <pc:docMk/>
            <pc:sldMk cId="2240635439" sldId="1470"/>
            <ac:grpSpMk id="3" creationId="{CDC70B99-DBD0-4E8A-849F-3B66000BB6D1}"/>
          </ac:grpSpMkLst>
        </pc:grpChg>
        <pc:grpChg chg="add del mod">
          <ac:chgData name="Hamlet Markarian" userId="4926d2b407f31d77" providerId="LiveId" clId="{1A634700-36B3-4455-A058-5071D9319E52}" dt="2020-05-19T23:27:56.483" v="2624" actId="165"/>
          <ac:grpSpMkLst>
            <pc:docMk/>
            <pc:sldMk cId="2240635439" sldId="1470"/>
            <ac:grpSpMk id="23" creationId="{B607523F-C14B-49D9-9C9E-237B4F23CD57}"/>
          </ac:grpSpMkLst>
        </pc:grpChg>
        <pc:grpChg chg="add del mod">
          <ac:chgData name="Hamlet Markarian" userId="4926d2b407f31d77" providerId="LiveId" clId="{1A634700-36B3-4455-A058-5071D9319E52}" dt="2020-05-19T23:27:56.483" v="2624" actId="165"/>
          <ac:grpSpMkLst>
            <pc:docMk/>
            <pc:sldMk cId="2240635439" sldId="1470"/>
            <ac:grpSpMk id="27" creationId="{D26403D8-96F3-4326-8727-F9FD20808673}"/>
          </ac:grpSpMkLst>
        </pc:grpChg>
        <pc:picChg chg="add mod">
          <ac:chgData name="Hamlet Markarian" userId="4926d2b407f31d77" providerId="LiveId" clId="{1A634700-36B3-4455-A058-5071D9319E52}" dt="2020-05-19T22:25:09.075" v="2246"/>
          <ac:picMkLst>
            <pc:docMk/>
            <pc:sldMk cId="2240635439" sldId="1470"/>
            <ac:picMk id="22" creationId="{56FBC523-6E53-48E8-81AB-D23D7B9DCE13}"/>
          </ac:picMkLst>
        </pc:picChg>
        <pc:picChg chg="del">
          <ac:chgData name="Hamlet Markarian" userId="4926d2b407f31d77" providerId="LiveId" clId="{1A634700-36B3-4455-A058-5071D9319E52}" dt="2020-05-19T22:25:08.304" v="2245" actId="478"/>
          <ac:picMkLst>
            <pc:docMk/>
            <pc:sldMk cId="2240635439" sldId="1470"/>
            <ac:picMk id="46" creationId="{7355C654-6F32-4E63-80CD-EABE2479314A}"/>
          </ac:picMkLst>
        </pc:picChg>
      </pc:sldChg>
      <pc:sldChg chg="addSp delSp modSp add mod modAnim">
        <pc:chgData name="Hamlet Markarian" userId="4926d2b407f31d77" providerId="LiveId" clId="{1A634700-36B3-4455-A058-5071D9319E52}" dt="2020-05-19T23:29:52.415" v="2636"/>
        <pc:sldMkLst>
          <pc:docMk/>
          <pc:sldMk cId="152028107" sldId="1471"/>
        </pc:sldMkLst>
        <pc:spChg chg="del">
          <ac:chgData name="Hamlet Markarian" userId="4926d2b407f31d77" providerId="LiveId" clId="{1A634700-36B3-4455-A058-5071D9319E52}" dt="2020-05-18T23:24:40.961" v="1672" actId="478"/>
          <ac:spMkLst>
            <pc:docMk/>
            <pc:sldMk cId="152028107" sldId="1471"/>
            <ac:spMk id="12" creationId="{0F7D9BC9-78EC-49AC-93C3-EFE2D0ABA9BB}"/>
          </ac:spMkLst>
        </pc:spChg>
        <pc:spChg chg="del">
          <ac:chgData name="Hamlet Markarian" userId="4926d2b407f31d77" providerId="LiveId" clId="{1A634700-36B3-4455-A058-5071D9319E52}" dt="2020-05-18T23:24:40.961" v="1672" actId="478"/>
          <ac:spMkLst>
            <pc:docMk/>
            <pc:sldMk cId="152028107" sldId="1471"/>
            <ac:spMk id="13" creationId="{4C63C109-8517-4E07-B1F1-78D098D22C45}"/>
          </ac:spMkLst>
        </pc:spChg>
        <pc:spChg chg="del">
          <ac:chgData name="Hamlet Markarian" userId="4926d2b407f31d77" providerId="LiveId" clId="{1A634700-36B3-4455-A058-5071D9319E52}" dt="2020-05-18T23:24:40.961" v="1672" actId="478"/>
          <ac:spMkLst>
            <pc:docMk/>
            <pc:sldMk cId="152028107" sldId="1471"/>
            <ac:spMk id="14" creationId="{6FF3415F-7D63-40C8-96F5-1941BE4454AC}"/>
          </ac:spMkLst>
        </pc:spChg>
        <pc:spChg chg="del">
          <ac:chgData name="Hamlet Markarian" userId="4926d2b407f31d77" providerId="LiveId" clId="{1A634700-36B3-4455-A058-5071D9319E52}" dt="2020-05-18T23:24:40.961" v="1672" actId="478"/>
          <ac:spMkLst>
            <pc:docMk/>
            <pc:sldMk cId="152028107" sldId="1471"/>
            <ac:spMk id="15" creationId="{E134C58C-FE57-4E62-9DF1-A88342A169FE}"/>
          </ac:spMkLst>
        </pc:spChg>
        <pc:spChg chg="mod">
          <ac:chgData name="Hamlet Markarian" userId="4926d2b407f31d77" providerId="LiveId" clId="{1A634700-36B3-4455-A058-5071D9319E52}" dt="2020-05-18T23:44:11.526" v="1953" actId="164"/>
          <ac:spMkLst>
            <pc:docMk/>
            <pc:sldMk cId="152028107" sldId="1471"/>
            <ac:spMk id="16" creationId="{51A55428-D23F-4777-96FE-D91E0B26310D}"/>
          </ac:spMkLst>
        </pc:spChg>
        <pc:spChg chg="del">
          <ac:chgData name="Hamlet Markarian" userId="4926d2b407f31d77" providerId="LiveId" clId="{1A634700-36B3-4455-A058-5071D9319E52}" dt="2020-05-18T23:24:40.961" v="1672" actId="478"/>
          <ac:spMkLst>
            <pc:docMk/>
            <pc:sldMk cId="152028107" sldId="1471"/>
            <ac:spMk id="17" creationId="{5848D5BC-4925-40F5-97C1-D1F21896DC63}"/>
          </ac:spMkLst>
        </pc:spChg>
        <pc:spChg chg="add mod ord">
          <ac:chgData name="Hamlet Markarian" userId="4926d2b407f31d77" providerId="LiveId" clId="{1A634700-36B3-4455-A058-5071D9319E52}" dt="2020-05-18T23:44:11.526" v="1953" actId="164"/>
          <ac:spMkLst>
            <pc:docMk/>
            <pc:sldMk cId="152028107" sldId="1471"/>
            <ac:spMk id="18" creationId="{3C2EFEE9-08C1-44D8-9CAA-F371275D1A1E}"/>
          </ac:spMkLst>
        </pc:spChg>
        <pc:spChg chg="ord">
          <ac:chgData name="Hamlet Markarian" userId="4926d2b407f31d77" providerId="LiveId" clId="{1A634700-36B3-4455-A058-5071D9319E52}" dt="2020-05-18T23:26:06.905" v="1695" actId="167"/>
          <ac:spMkLst>
            <pc:docMk/>
            <pc:sldMk cId="152028107" sldId="1471"/>
            <ac:spMk id="19" creationId="{42101231-1855-46EE-A3D9-B84E75ACB56A}"/>
          </ac:spMkLst>
        </pc:spChg>
        <pc:spChg chg="add mod ord">
          <ac:chgData name="Hamlet Markarian" userId="4926d2b407f31d77" providerId="LiveId" clId="{1A634700-36B3-4455-A058-5071D9319E52}" dt="2020-05-18T23:44:11.526" v="1953" actId="164"/>
          <ac:spMkLst>
            <pc:docMk/>
            <pc:sldMk cId="152028107" sldId="1471"/>
            <ac:spMk id="20" creationId="{0C5C0D7A-B264-461C-BC8E-FA53402BE91A}"/>
          </ac:spMkLst>
        </pc:spChg>
        <pc:spChg chg="del">
          <ac:chgData name="Hamlet Markarian" userId="4926d2b407f31d77" providerId="LiveId" clId="{1A634700-36B3-4455-A058-5071D9319E52}" dt="2020-05-18T23:24:40.961" v="1672" actId="478"/>
          <ac:spMkLst>
            <pc:docMk/>
            <pc:sldMk cId="152028107" sldId="1471"/>
            <ac:spMk id="33" creationId="{C1BA0B38-B142-48CC-813B-CD45D4E80791}"/>
          </ac:spMkLst>
        </pc:spChg>
        <pc:spChg chg="del">
          <ac:chgData name="Hamlet Markarian" userId="4926d2b407f31d77" providerId="LiveId" clId="{1A634700-36B3-4455-A058-5071D9319E52}" dt="2020-05-18T23:25:11.344" v="1680" actId="478"/>
          <ac:spMkLst>
            <pc:docMk/>
            <pc:sldMk cId="152028107" sldId="1471"/>
            <ac:spMk id="45" creationId="{DD36E3AD-AF9C-4CA6-B58F-4D6D980425D9}"/>
          </ac:spMkLst>
        </pc:spChg>
        <pc:grpChg chg="add mod">
          <ac:chgData name="Hamlet Markarian" userId="4926d2b407f31d77" providerId="LiveId" clId="{1A634700-36B3-4455-A058-5071D9319E52}" dt="2020-05-18T23:44:11.526" v="1953" actId="164"/>
          <ac:grpSpMkLst>
            <pc:docMk/>
            <pc:sldMk cId="152028107" sldId="1471"/>
            <ac:grpSpMk id="2" creationId="{4C6D2B1A-8CA9-4CAD-B18E-46DCD1B88E02}"/>
          </ac:grpSpMkLst>
        </pc:grpChg>
        <pc:picChg chg="mod">
          <ac:chgData name="Hamlet Markarian" userId="4926d2b407f31d77" providerId="LiveId" clId="{1A634700-36B3-4455-A058-5071D9319E52}" dt="2020-05-18T23:44:11.526" v="1953" actId="164"/>
          <ac:picMkLst>
            <pc:docMk/>
            <pc:sldMk cId="152028107" sldId="1471"/>
            <ac:picMk id="46" creationId="{7355C654-6F32-4E63-80CD-EABE2479314A}"/>
          </ac:picMkLst>
        </pc:picChg>
      </pc:sldChg>
      <pc:sldChg chg="add del">
        <pc:chgData name="Hamlet Markarian" userId="4926d2b407f31d77" providerId="LiveId" clId="{1A634700-36B3-4455-A058-5071D9319E52}" dt="2020-05-18T23:25:51.754" v="1690"/>
        <pc:sldMkLst>
          <pc:docMk/>
          <pc:sldMk cId="1517825595" sldId="1472"/>
        </pc:sldMkLst>
      </pc:sldChg>
      <pc:sldChg chg="add ord">
        <pc:chgData name="Hamlet Markarian" userId="4926d2b407f31d77" providerId="LiveId" clId="{1A634700-36B3-4455-A058-5071D9319E52}" dt="2020-05-19T21:05:36.426" v="1964"/>
        <pc:sldMkLst>
          <pc:docMk/>
          <pc:sldMk cId="1535038463" sldId="1472"/>
        </pc:sldMkLst>
      </pc:sldChg>
      <pc:sldChg chg="delSp add del mod">
        <pc:chgData name="Hamlet Markarian" userId="4926d2b407f31d77" providerId="LiveId" clId="{1A634700-36B3-4455-A058-5071D9319E52}" dt="2020-05-19T22:22:23.775" v="2236" actId="2696"/>
        <pc:sldMkLst>
          <pc:docMk/>
          <pc:sldMk cId="1532682669" sldId="1473"/>
        </pc:sldMkLst>
        <pc:grpChg chg="del">
          <ac:chgData name="Hamlet Markarian" userId="4926d2b407f31d77" providerId="LiveId" clId="{1A634700-36B3-4455-A058-5071D9319E52}" dt="2020-05-19T22:12:15.898" v="2106" actId="21"/>
          <ac:grpSpMkLst>
            <pc:docMk/>
            <pc:sldMk cId="1532682669" sldId="1473"/>
            <ac:grpSpMk id="31" creationId="{53CCAA20-5AE7-42EE-BEC6-D89C6DFDB476}"/>
          </ac:grpSpMkLst>
        </pc:grpChg>
      </pc:sldChg>
      <pc:sldChg chg="addSp delSp modSp add mod delAnim">
        <pc:chgData name="Hamlet Markarian" userId="4926d2b407f31d77" providerId="LiveId" clId="{1A634700-36B3-4455-A058-5071D9319E52}" dt="2020-05-19T23:03:34.423" v="2378" actId="208"/>
        <pc:sldMkLst>
          <pc:docMk/>
          <pc:sldMk cId="3325767472" sldId="1473"/>
        </pc:sldMkLst>
        <pc:spChg chg="add mod">
          <ac:chgData name="Hamlet Markarian" userId="4926d2b407f31d77" providerId="LiveId" clId="{1A634700-36B3-4455-A058-5071D9319E52}" dt="2020-05-19T22:55:24.241" v="2374" actId="404"/>
          <ac:spMkLst>
            <pc:docMk/>
            <pc:sldMk cId="3325767472" sldId="1473"/>
            <ac:spMk id="14" creationId="{FB0C7341-DC20-4E1A-BC38-2DFAC6B1005F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6" creationId="{51A55428-D23F-4777-96FE-D91E0B26310D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9" creationId="{42101231-1855-46EE-A3D9-B84E75ACB56A}"/>
          </ac:spMkLst>
        </pc:spChg>
        <pc:spChg chg="add mod">
          <ac:chgData name="Hamlet Markarian" userId="4926d2b407f31d77" providerId="LiveId" clId="{1A634700-36B3-4455-A058-5071D9319E52}" dt="2020-05-19T22:32:36.590" v="2301" actId="1076"/>
          <ac:spMkLst>
            <pc:docMk/>
            <pc:sldMk cId="3325767472" sldId="1473"/>
            <ac:spMk id="25" creationId="{3C5AF983-EB23-4FB6-A0BD-70999F3B1CEB}"/>
          </ac:spMkLst>
        </pc:spChg>
        <pc:spChg chg="add mod">
          <ac:chgData name="Hamlet Markarian" userId="4926d2b407f31d77" providerId="LiveId" clId="{1A634700-36B3-4455-A058-5071D9319E52}" dt="2020-05-19T22:23:21.469" v="2239"/>
          <ac:spMkLst>
            <pc:docMk/>
            <pc:sldMk cId="3325767472" sldId="1473"/>
            <ac:spMk id="26" creationId="{BB4EC12D-D8DB-4E0A-AEEB-EAD57076AF01}"/>
          </ac:spMkLst>
        </pc:spChg>
        <pc:spChg chg="add mod">
          <ac:chgData name="Hamlet Markarian" userId="4926d2b407f31d77" providerId="LiveId" clId="{1A634700-36B3-4455-A058-5071D9319E52}" dt="2020-05-19T22:23:21.469" v="2239"/>
          <ac:spMkLst>
            <pc:docMk/>
            <pc:sldMk cId="3325767472" sldId="1473"/>
            <ac:spMk id="27" creationId="{5E245FA2-D2B2-4B1A-805D-0B8E0AC15651}"/>
          </ac:spMkLst>
        </pc:spChg>
        <pc:spChg chg="mod topLvl">
          <ac:chgData name="Hamlet Markarian" userId="4926d2b407f31d77" providerId="LiveId" clId="{1A634700-36B3-4455-A058-5071D9319E52}" dt="2020-05-19T22:31:35.783" v="2286" actId="165"/>
          <ac:spMkLst>
            <pc:docMk/>
            <pc:sldMk cId="3325767472" sldId="1473"/>
            <ac:spMk id="30" creationId="{32625307-4F5A-4A1B-987A-2394A0E927D4}"/>
          </ac:spMkLst>
        </pc:spChg>
        <pc:spChg chg="mod topLvl">
          <ac:chgData name="Hamlet Markarian" userId="4926d2b407f31d77" providerId="LiveId" clId="{1A634700-36B3-4455-A058-5071D9319E52}" dt="2020-05-19T22:32:40.423" v="2302" actId="1076"/>
          <ac:spMkLst>
            <pc:docMk/>
            <pc:sldMk cId="3325767472" sldId="1473"/>
            <ac:spMk id="36" creationId="{6F317712-9D34-4CE8-9D7A-028BA0A9E673}"/>
          </ac:spMkLst>
        </pc:spChg>
        <pc:spChg chg="mod topLvl">
          <ac:chgData name="Hamlet Markarian" userId="4926d2b407f31d77" providerId="LiveId" clId="{1A634700-36B3-4455-A058-5071D9319E52}" dt="2020-05-19T22:32:03.390" v="2291" actId="1076"/>
          <ac:spMkLst>
            <pc:docMk/>
            <pc:sldMk cId="3325767472" sldId="1473"/>
            <ac:spMk id="40" creationId="{F00AD987-DAFD-4D88-8709-679602796274}"/>
          </ac:spMkLst>
        </pc:spChg>
        <pc:spChg chg="mod topLvl">
          <ac:chgData name="Hamlet Markarian" userId="4926d2b407f31d77" providerId="LiveId" clId="{1A634700-36B3-4455-A058-5071D9319E52}" dt="2020-05-19T22:32:29.603" v="2298" actId="1076"/>
          <ac:spMkLst>
            <pc:docMk/>
            <pc:sldMk cId="3325767472" sldId="1473"/>
            <ac:spMk id="43" creationId="{251533A1-E50E-4B64-951F-82BF114917A2}"/>
          </ac:spMkLst>
        </pc:spChg>
        <pc:spChg chg="mod topLvl">
          <ac:chgData name="Hamlet Markarian" userId="4926d2b407f31d77" providerId="LiveId" clId="{1A634700-36B3-4455-A058-5071D9319E52}" dt="2020-05-19T22:32:29.603" v="2298" actId="1076"/>
          <ac:spMkLst>
            <pc:docMk/>
            <pc:sldMk cId="3325767472" sldId="1473"/>
            <ac:spMk id="44" creationId="{6CC35824-11C5-43B2-A182-058785CEE1C8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45" creationId="{DD36E3AD-AF9C-4CA6-B58F-4D6D980425D9}"/>
          </ac:spMkLst>
        </pc:spChg>
        <pc:spChg chg="add del mod">
          <ac:chgData name="Hamlet Markarian" userId="4926d2b407f31d77" providerId="LiveId" clId="{1A634700-36B3-4455-A058-5071D9319E52}" dt="2020-05-19T22:37:43.266" v="2307" actId="21"/>
          <ac:spMkLst>
            <pc:docMk/>
            <pc:sldMk cId="3325767472" sldId="1473"/>
            <ac:spMk id="55" creationId="{E57D7C0E-8347-418A-B8DF-478083AA06AD}"/>
          </ac:spMkLst>
        </pc:spChg>
        <pc:spChg chg="add del mod">
          <ac:chgData name="Hamlet Markarian" userId="4926d2b407f31d77" providerId="LiveId" clId="{1A634700-36B3-4455-A058-5071D9319E52}" dt="2020-05-19T22:38:59.185" v="2323" actId="21"/>
          <ac:spMkLst>
            <pc:docMk/>
            <pc:sldMk cId="3325767472" sldId="1473"/>
            <ac:spMk id="56" creationId="{5458810D-990B-4EC8-A771-33545B161007}"/>
          </ac:spMkLst>
        </pc:spChg>
        <pc:spChg chg="add del mod">
          <ac:chgData name="Hamlet Markarian" userId="4926d2b407f31d77" providerId="LiveId" clId="{1A634700-36B3-4455-A058-5071D9319E52}" dt="2020-05-19T22:54:34.969" v="2364" actId="21"/>
          <ac:spMkLst>
            <pc:docMk/>
            <pc:sldMk cId="3325767472" sldId="1473"/>
            <ac:spMk id="57" creationId="{28002435-1FA7-4ACC-9967-9DF7D9F36615}"/>
          </ac:spMkLst>
        </pc:spChg>
        <pc:spChg chg="add del mod">
          <ac:chgData name="Hamlet Markarian" userId="4926d2b407f31d77" providerId="LiveId" clId="{1A634700-36B3-4455-A058-5071D9319E52}" dt="2020-05-19T22:52:48.135" v="2352" actId="21"/>
          <ac:spMkLst>
            <pc:docMk/>
            <pc:sldMk cId="3325767472" sldId="1473"/>
            <ac:spMk id="58" creationId="{5AF51F54-44FF-4E13-BC1F-6F627D62597A}"/>
          </ac:spMkLst>
        </pc:spChg>
        <pc:spChg chg="mod topLvl">
          <ac:chgData name="Hamlet Markarian" userId="4926d2b407f31d77" providerId="LiveId" clId="{1A634700-36B3-4455-A058-5071D9319E52}" dt="2020-05-19T22:30:58.265" v="2284" actId="3064"/>
          <ac:spMkLst>
            <pc:docMk/>
            <pc:sldMk cId="3325767472" sldId="1473"/>
            <ac:spMk id="60" creationId="{8B4153DD-7F52-41B6-A67B-6917683C7639}"/>
          </ac:spMkLst>
        </pc:spChg>
        <pc:spChg chg="mod topLvl">
          <ac:chgData name="Hamlet Markarian" userId="4926d2b407f31d77" providerId="LiveId" clId="{1A634700-36B3-4455-A058-5071D9319E52}" dt="2020-05-19T22:30:38.403" v="2276" actId="14100"/>
          <ac:spMkLst>
            <pc:docMk/>
            <pc:sldMk cId="3325767472" sldId="1473"/>
            <ac:spMk id="61" creationId="{EB3541E2-71BF-408A-94DB-002A39A3FDBF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66" creationId="{1099882B-583B-4535-9436-BC34E2C173C2}"/>
          </ac:spMkLst>
        </pc:spChg>
        <pc:spChg chg="add del mod">
          <ac:chgData name="Hamlet Markarian" userId="4926d2b407f31d77" providerId="LiveId" clId="{1A634700-36B3-4455-A058-5071D9319E52}" dt="2020-05-19T22:37:49.974" v="2310" actId="478"/>
          <ac:spMkLst>
            <pc:docMk/>
            <pc:sldMk cId="3325767472" sldId="1473"/>
            <ac:spMk id="72" creationId="{DE18B7FE-AE0F-40E2-849A-298A0F94C6E3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75" creationId="{02DCB205-93AB-4853-A755-0F0E0A7293C1}"/>
          </ac:spMkLst>
        </pc:spChg>
        <pc:spChg chg="add del mod">
          <ac:chgData name="Hamlet Markarian" userId="4926d2b407f31d77" providerId="LiveId" clId="{1A634700-36B3-4455-A058-5071D9319E52}" dt="2020-05-19T22:39:20.326" v="2329" actId="478"/>
          <ac:spMkLst>
            <pc:docMk/>
            <pc:sldMk cId="3325767472" sldId="1473"/>
            <ac:spMk id="78" creationId="{028CA7BC-F0D0-4EA7-9CB2-4C64A8A77C13}"/>
          </ac:spMkLst>
        </pc:spChg>
        <pc:spChg chg="add mod">
          <ac:chgData name="Hamlet Markarian" userId="4926d2b407f31d77" providerId="LiveId" clId="{1A634700-36B3-4455-A058-5071D9319E52}" dt="2020-05-19T22:55:24.241" v="2374" actId="404"/>
          <ac:spMkLst>
            <pc:docMk/>
            <pc:sldMk cId="3325767472" sldId="1473"/>
            <ac:spMk id="79" creationId="{D63DA046-A199-4948-8EE0-ED30D7391567}"/>
          </ac:spMkLst>
        </pc:spChg>
        <pc:spChg chg="add del mod">
          <ac:chgData name="Hamlet Markarian" userId="4926d2b407f31d77" providerId="LiveId" clId="{1A634700-36B3-4455-A058-5071D9319E52}" dt="2020-05-19T23:03:08.085" v="2377" actId="478"/>
          <ac:spMkLst>
            <pc:docMk/>
            <pc:sldMk cId="3325767472" sldId="1473"/>
            <ac:spMk id="83" creationId="{0A87973C-8C34-42C2-839E-7CAD0A8CDC5C}"/>
          </ac:spMkLst>
        </pc:spChg>
        <pc:spChg chg="add mod">
          <ac:chgData name="Hamlet Markarian" userId="4926d2b407f31d77" providerId="LiveId" clId="{1A634700-36B3-4455-A058-5071D9319E52}" dt="2020-05-19T22:52:59.365" v="2358" actId="571"/>
          <ac:spMkLst>
            <pc:docMk/>
            <pc:sldMk cId="3325767472" sldId="1473"/>
            <ac:spMk id="84" creationId="{1882BD9D-64E4-481E-9B05-6F9F8F6DF46B}"/>
          </ac:spMkLst>
        </pc:spChg>
        <pc:spChg chg="add mod">
          <ac:chgData name="Hamlet Markarian" userId="4926d2b407f31d77" providerId="LiveId" clId="{1A634700-36B3-4455-A058-5071D9319E52}" dt="2020-05-19T22:52:59.365" v="2358" actId="571"/>
          <ac:spMkLst>
            <pc:docMk/>
            <pc:sldMk cId="3325767472" sldId="1473"/>
            <ac:spMk id="85" creationId="{403BF2BF-3C25-4A25-A16E-3522552BEB30}"/>
          </ac:spMkLst>
        </pc:spChg>
        <pc:spChg chg="add mod">
          <ac:chgData name="Hamlet Markarian" userId="4926d2b407f31d77" providerId="LiveId" clId="{1A634700-36B3-4455-A058-5071D9319E52}" dt="2020-05-19T22:55:24.241" v="2374" actId="404"/>
          <ac:spMkLst>
            <pc:docMk/>
            <pc:sldMk cId="3325767472" sldId="1473"/>
            <ac:spMk id="86" creationId="{97758A87-4C24-4D54-AF1E-52BB8B87EBD4}"/>
          </ac:spMkLst>
        </pc:spChg>
        <pc:spChg chg="add del mod">
          <ac:chgData name="Hamlet Markarian" userId="4926d2b407f31d77" providerId="LiveId" clId="{1A634700-36B3-4455-A058-5071D9319E52}" dt="2020-05-19T23:03:08.085" v="2377" actId="478"/>
          <ac:spMkLst>
            <pc:docMk/>
            <pc:sldMk cId="3325767472" sldId="1473"/>
            <ac:spMk id="87" creationId="{D2F0357D-FE66-43BC-97C0-B0208E7CAFC3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88" creationId="{248E298B-C233-4E38-A9C9-E192A42EBE4F}"/>
          </ac:spMkLst>
        </pc:spChg>
        <pc:spChg chg="add mod">
          <ac:chgData name="Hamlet Markarian" userId="4926d2b407f31d77" providerId="LiveId" clId="{1A634700-36B3-4455-A058-5071D9319E52}" dt="2020-05-19T22:55:24.241" v="2374" actId="404"/>
          <ac:spMkLst>
            <pc:docMk/>
            <pc:sldMk cId="3325767472" sldId="1473"/>
            <ac:spMk id="89" creationId="{F8A3BE25-5A29-4A76-A586-C46A93D8F882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94" creationId="{9231720B-66DD-4EA5-990A-D2C2FB6F3F6C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95" creationId="{5B5798D5-5BC4-49DF-80CB-1AA0F1C682C9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00" creationId="{CD90C532-BA7F-4A05-B8AA-ADBD5C1B7D75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02" creationId="{F73BEF26-1D2E-4624-A9AD-16ACF82A3AEC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14" creationId="{81A34E8E-9FBE-4411-AF89-6A61A3E2FE0A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16" creationId="{B87D045E-AD22-4040-AD3D-B1CFF2F501AB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22" creationId="{2DEF8C36-DECE-41A5-93EE-F3178DD0E49D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24" creationId="{5A33C66D-4CFA-4366-8289-680D86F477FE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26" creationId="{CB02F0A9-1153-49E4-91A0-2BD499E42714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27" creationId="{23C4084B-CB9E-4709-A743-48B5D82A9146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28" creationId="{EBF795B6-DDA5-4D34-A82D-DB6EDC731CC1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29" creationId="{1FC40F7B-073A-4466-8497-EB5735D14A9D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30" creationId="{7E9AD768-C7D9-47E0-921A-0B987AB4C061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31" creationId="{9535904F-7901-4BC2-BB0B-CCC5126BA5AA}"/>
          </ac:spMkLst>
        </pc:spChg>
        <pc:spChg chg="del">
          <ac:chgData name="Hamlet Markarian" userId="4926d2b407f31d77" providerId="LiveId" clId="{1A634700-36B3-4455-A058-5071D9319E52}" dt="2020-05-19T22:23:20.491" v="2238" actId="478"/>
          <ac:spMkLst>
            <pc:docMk/>
            <pc:sldMk cId="3325767472" sldId="1473"/>
            <ac:spMk id="132" creationId="{757324F3-58D9-4B28-801D-38A7139992E7}"/>
          </ac:spMkLst>
        </pc:spChg>
        <pc:grpChg chg="add del mod">
          <ac:chgData name="Hamlet Markarian" userId="4926d2b407f31d77" providerId="LiveId" clId="{1A634700-36B3-4455-A058-5071D9319E52}" dt="2020-05-19T22:31:35.783" v="2286" actId="165"/>
          <ac:grpSpMkLst>
            <pc:docMk/>
            <pc:sldMk cId="3325767472" sldId="1473"/>
            <ac:grpSpMk id="29" creationId="{8AC2C7B8-17AD-44AC-BB7E-0A18B4A1CAA9}"/>
          </ac:grpSpMkLst>
        </pc:grpChg>
        <pc:grpChg chg="mod topLvl">
          <ac:chgData name="Hamlet Markarian" userId="4926d2b407f31d77" providerId="LiveId" clId="{1A634700-36B3-4455-A058-5071D9319E52}" dt="2020-05-19T22:32:15.361" v="2297" actId="1076"/>
          <ac:grpSpMkLst>
            <pc:docMk/>
            <pc:sldMk cId="3325767472" sldId="1473"/>
            <ac:grpSpMk id="32" creationId="{EF199A34-D653-4FD3-B46E-17F190ECF03F}"/>
          </ac:grpSpMkLst>
        </pc:grpChg>
        <pc:grpChg chg="mod topLvl">
          <ac:chgData name="Hamlet Markarian" userId="4926d2b407f31d77" providerId="LiveId" clId="{1A634700-36B3-4455-A058-5071D9319E52}" dt="2020-05-19T22:32:11.890" v="2296" actId="1076"/>
          <ac:grpSpMkLst>
            <pc:docMk/>
            <pc:sldMk cId="3325767472" sldId="1473"/>
            <ac:grpSpMk id="34" creationId="{84D8C50C-236A-467E-BCCF-76938E72B26B}"/>
          </ac:grpSpMkLst>
        </pc:grpChg>
        <pc:grpChg chg="mod topLvl">
          <ac:chgData name="Hamlet Markarian" userId="4926d2b407f31d77" providerId="LiveId" clId="{1A634700-36B3-4455-A058-5071D9319E52}" dt="2020-05-19T22:32:03.390" v="2291" actId="1076"/>
          <ac:grpSpMkLst>
            <pc:docMk/>
            <pc:sldMk cId="3325767472" sldId="1473"/>
            <ac:grpSpMk id="39" creationId="{344CA5D7-8A11-4850-9BF8-82FA3D45CA53}"/>
          </ac:grpSpMkLst>
        </pc:grpChg>
        <pc:grpChg chg="mod topLvl">
          <ac:chgData name="Hamlet Markarian" userId="4926d2b407f31d77" providerId="LiveId" clId="{1A634700-36B3-4455-A058-5071D9319E52}" dt="2020-05-19T22:32:29.603" v="2298" actId="1076"/>
          <ac:grpSpMkLst>
            <pc:docMk/>
            <pc:sldMk cId="3325767472" sldId="1473"/>
            <ac:grpSpMk id="42" creationId="{846FA170-7F62-4333-8835-63F9F70B7ECB}"/>
          </ac:grpSpMkLst>
        </pc:grpChg>
        <pc:grpChg chg="add del mod">
          <ac:chgData name="Hamlet Markarian" userId="4926d2b407f31d77" providerId="LiveId" clId="{1A634700-36B3-4455-A058-5071D9319E52}" dt="2020-05-19T22:28:56.527" v="2252" actId="165"/>
          <ac:grpSpMkLst>
            <pc:docMk/>
            <pc:sldMk cId="3325767472" sldId="1473"/>
            <ac:grpSpMk id="59" creationId="{7358A5B9-0EF5-46E9-BE87-F9BA6A6C46D2}"/>
          </ac:grpSpMkLst>
        </pc:grpChg>
        <pc:picChg chg="add mod">
          <ac:chgData name="Hamlet Markarian" userId="4926d2b407f31d77" providerId="LiveId" clId="{1A634700-36B3-4455-A058-5071D9319E52}" dt="2020-05-19T22:45:17.631" v="2331" actId="208"/>
          <ac:picMkLst>
            <pc:docMk/>
            <pc:sldMk cId="3325767472" sldId="1473"/>
            <ac:picMk id="11" creationId="{E1323018-B88D-43D9-999F-AE4D7D271B2A}"/>
          </ac:picMkLst>
        </pc:picChg>
        <pc:picChg chg="add del mod">
          <ac:chgData name="Hamlet Markarian" userId="4926d2b407f31d77" providerId="LiveId" clId="{1A634700-36B3-4455-A058-5071D9319E52}" dt="2020-05-19T22:47:43.669" v="2342" actId="478"/>
          <ac:picMkLst>
            <pc:docMk/>
            <pc:sldMk cId="3325767472" sldId="1473"/>
            <ac:picMk id="21" creationId="{32D2AF8F-D051-4E20-8512-87AD562C22B8}"/>
          </ac:picMkLst>
        </pc:picChg>
        <pc:picChg chg="add mod">
          <ac:chgData name="Hamlet Markarian" userId="4926d2b407f31d77" providerId="LiveId" clId="{1A634700-36B3-4455-A058-5071D9319E52}" dt="2020-05-19T22:49:45.410" v="2349" actId="1076"/>
          <ac:picMkLst>
            <pc:docMk/>
            <pc:sldMk cId="3325767472" sldId="1473"/>
            <ac:picMk id="22" creationId="{7C42942B-2C40-4C74-9B8F-B17313555FF6}"/>
          </ac:picMkLst>
        </pc:picChg>
        <pc:picChg chg="add mod">
          <ac:chgData name="Hamlet Markarian" userId="4926d2b407f31d77" providerId="LiveId" clId="{1A634700-36B3-4455-A058-5071D9319E52}" dt="2020-05-19T22:53:20.534" v="2363" actId="1076"/>
          <ac:picMkLst>
            <pc:docMk/>
            <pc:sldMk cId="3325767472" sldId="1473"/>
            <ac:picMk id="23" creationId="{95C7FBDB-EAC4-4DD2-A597-47BF5DD06AF2}"/>
          </ac:picMkLst>
        </pc:picChg>
        <pc:picChg chg="add mod">
          <ac:chgData name="Hamlet Markarian" userId="4926d2b407f31d77" providerId="LiveId" clId="{1A634700-36B3-4455-A058-5071D9319E52}" dt="2020-05-19T22:23:21.469" v="2239"/>
          <ac:picMkLst>
            <pc:docMk/>
            <pc:sldMk cId="3325767472" sldId="1473"/>
            <ac:picMk id="28" creationId="{18435342-5EC7-4CA0-AD4B-26783EACEF42}"/>
          </ac:picMkLst>
        </pc:picChg>
        <pc:picChg chg="del">
          <ac:chgData name="Hamlet Markarian" userId="4926d2b407f31d77" providerId="LiveId" clId="{1A634700-36B3-4455-A058-5071D9319E52}" dt="2020-05-19T22:23:20.491" v="2238" actId="478"/>
          <ac:picMkLst>
            <pc:docMk/>
            <pc:sldMk cId="3325767472" sldId="1473"/>
            <ac:picMk id="46" creationId="{7355C654-6F32-4E63-80CD-EABE2479314A}"/>
          </ac:picMkLst>
        </pc:picChg>
        <pc:picChg chg="mod">
          <ac:chgData name="Hamlet Markarian" userId="4926d2b407f31d77" providerId="LiveId" clId="{1A634700-36B3-4455-A058-5071D9319E52}" dt="2020-05-19T22:31:35.783" v="2286" actId="165"/>
          <ac:picMkLst>
            <pc:docMk/>
            <pc:sldMk cId="3325767472" sldId="1473"/>
            <ac:picMk id="47" creationId="{63314CB1-31D0-44D6-BC24-8BF52EF30B34}"/>
          </ac:picMkLst>
        </pc:picChg>
        <pc:picChg chg="mod">
          <ac:chgData name="Hamlet Markarian" userId="4926d2b407f31d77" providerId="LiveId" clId="{1A634700-36B3-4455-A058-5071D9319E52}" dt="2020-05-19T22:31:35.783" v="2286" actId="165"/>
          <ac:picMkLst>
            <pc:docMk/>
            <pc:sldMk cId="3325767472" sldId="1473"/>
            <ac:picMk id="48" creationId="{548CB518-456F-4D22-9C8C-9569BC7C26F6}"/>
          </ac:picMkLst>
        </pc:picChg>
        <pc:picChg chg="mod">
          <ac:chgData name="Hamlet Markarian" userId="4926d2b407f31d77" providerId="LiveId" clId="{1A634700-36B3-4455-A058-5071D9319E52}" dt="2020-05-19T22:31:35.783" v="2286" actId="165"/>
          <ac:picMkLst>
            <pc:docMk/>
            <pc:sldMk cId="3325767472" sldId="1473"/>
            <ac:picMk id="49" creationId="{B163C862-3C4C-497D-9348-AB4C333C726F}"/>
          </ac:picMkLst>
        </pc:picChg>
        <pc:picChg chg="mod">
          <ac:chgData name="Hamlet Markarian" userId="4926d2b407f31d77" providerId="LiveId" clId="{1A634700-36B3-4455-A058-5071D9319E52}" dt="2020-05-19T22:31:35.783" v="2286" actId="165"/>
          <ac:picMkLst>
            <pc:docMk/>
            <pc:sldMk cId="3325767472" sldId="1473"/>
            <ac:picMk id="50" creationId="{F6A75C28-6C76-43C5-A6F8-EF2817B2FC85}"/>
          </ac:picMkLst>
        </pc:picChg>
        <pc:picChg chg="mod">
          <ac:chgData name="Hamlet Markarian" userId="4926d2b407f31d77" providerId="LiveId" clId="{1A634700-36B3-4455-A058-5071D9319E52}" dt="2020-05-19T22:31:35.783" v="2286" actId="165"/>
          <ac:picMkLst>
            <pc:docMk/>
            <pc:sldMk cId="3325767472" sldId="1473"/>
            <ac:picMk id="51" creationId="{2B86CADA-6DDF-4B3E-8548-7177936B2D56}"/>
          </ac:picMkLst>
        </pc:picChg>
        <pc:picChg chg="mod">
          <ac:chgData name="Hamlet Markarian" userId="4926d2b407f31d77" providerId="LiveId" clId="{1A634700-36B3-4455-A058-5071D9319E52}" dt="2020-05-19T22:31:35.783" v="2286" actId="165"/>
          <ac:picMkLst>
            <pc:docMk/>
            <pc:sldMk cId="3325767472" sldId="1473"/>
            <ac:picMk id="52" creationId="{6028953C-6460-434A-A4AB-3269F1861C37}"/>
          </ac:picMkLst>
        </pc:picChg>
        <pc:picChg chg="mod">
          <ac:chgData name="Hamlet Markarian" userId="4926d2b407f31d77" providerId="LiveId" clId="{1A634700-36B3-4455-A058-5071D9319E52}" dt="2020-05-19T22:31:35.783" v="2286" actId="165"/>
          <ac:picMkLst>
            <pc:docMk/>
            <pc:sldMk cId="3325767472" sldId="1473"/>
            <ac:picMk id="53" creationId="{FD730804-1628-4E82-BD39-3D690E2789B6}"/>
          </ac:picMkLst>
        </pc:picChg>
        <pc:picChg chg="mod">
          <ac:chgData name="Hamlet Markarian" userId="4926d2b407f31d77" providerId="LiveId" clId="{1A634700-36B3-4455-A058-5071D9319E52}" dt="2020-05-19T22:31:35.783" v="2286" actId="165"/>
          <ac:picMkLst>
            <pc:docMk/>
            <pc:sldMk cId="3325767472" sldId="1473"/>
            <ac:picMk id="54" creationId="{D35E8AC8-6818-4046-B6F2-1C4F1D37159D}"/>
          </ac:picMkLst>
        </pc:picChg>
        <pc:picChg chg="add mod">
          <ac:chgData name="Hamlet Markarian" userId="4926d2b407f31d77" providerId="LiveId" clId="{1A634700-36B3-4455-A058-5071D9319E52}" dt="2020-05-19T23:03:05.206" v="2376" actId="1076"/>
          <ac:picMkLst>
            <pc:docMk/>
            <pc:sldMk cId="3325767472" sldId="1473"/>
            <ac:picMk id="65" creationId="{9337920D-C579-490B-92BC-87F7C3969FA8}"/>
          </ac:picMkLst>
        </pc:picChg>
        <pc:cxnChg chg="mod topLvl">
          <ac:chgData name="Hamlet Markarian" userId="4926d2b407f31d77" providerId="LiveId" clId="{1A634700-36B3-4455-A058-5071D9319E52}" dt="2020-05-19T23:03:34.423" v="2378" actId="208"/>
          <ac:cxnSpMkLst>
            <pc:docMk/>
            <pc:sldMk cId="3325767472" sldId="1473"/>
            <ac:cxnSpMk id="31" creationId="{14874B3D-BB7A-4F4E-92CF-12897BFF7AD4}"/>
          </ac:cxnSpMkLst>
        </pc:cxnChg>
        <pc:cxnChg chg="mod topLvl">
          <ac:chgData name="Hamlet Markarian" userId="4926d2b407f31d77" providerId="LiveId" clId="{1A634700-36B3-4455-A058-5071D9319E52}" dt="2020-05-19T23:03:34.423" v="2378" actId="208"/>
          <ac:cxnSpMkLst>
            <pc:docMk/>
            <pc:sldMk cId="3325767472" sldId="1473"/>
            <ac:cxnSpMk id="33" creationId="{8669BB11-17F9-4117-B4B6-95AAE66BA32F}"/>
          </ac:cxnSpMkLst>
        </pc:cxnChg>
        <pc:cxnChg chg="mod topLvl">
          <ac:chgData name="Hamlet Markarian" userId="4926d2b407f31d77" providerId="LiveId" clId="{1A634700-36B3-4455-A058-5071D9319E52}" dt="2020-05-19T23:03:34.423" v="2378" actId="208"/>
          <ac:cxnSpMkLst>
            <pc:docMk/>
            <pc:sldMk cId="3325767472" sldId="1473"/>
            <ac:cxnSpMk id="35" creationId="{5007B8BF-8DAF-4B34-AC3F-1DFF201D89BF}"/>
          </ac:cxnSpMkLst>
        </pc:cxnChg>
        <pc:cxnChg chg="mod topLvl">
          <ac:chgData name="Hamlet Markarian" userId="4926d2b407f31d77" providerId="LiveId" clId="{1A634700-36B3-4455-A058-5071D9319E52}" dt="2020-05-19T22:31:46.469" v="2288" actId="14100"/>
          <ac:cxnSpMkLst>
            <pc:docMk/>
            <pc:sldMk cId="3325767472" sldId="1473"/>
            <ac:cxnSpMk id="37" creationId="{8DC09335-A967-44B2-ACE1-8D89BAABD9DF}"/>
          </ac:cxnSpMkLst>
        </pc:cxnChg>
        <pc:cxnChg chg="mod topLvl">
          <ac:chgData name="Hamlet Markarian" userId="4926d2b407f31d77" providerId="LiveId" clId="{1A634700-36B3-4455-A058-5071D9319E52}" dt="2020-05-19T22:31:46.469" v="2288" actId="14100"/>
          <ac:cxnSpMkLst>
            <pc:docMk/>
            <pc:sldMk cId="3325767472" sldId="1473"/>
            <ac:cxnSpMk id="38" creationId="{68130F1B-4796-4F1F-AEB8-22188F1DB403}"/>
          </ac:cxnSpMkLst>
        </pc:cxnChg>
        <pc:cxnChg chg="mod topLvl">
          <ac:chgData name="Hamlet Markarian" userId="4926d2b407f31d77" providerId="LiveId" clId="{1A634700-36B3-4455-A058-5071D9319E52}" dt="2020-05-19T22:38:59.185" v="2323" actId="21"/>
          <ac:cxnSpMkLst>
            <pc:docMk/>
            <pc:sldMk cId="3325767472" sldId="1473"/>
            <ac:cxnSpMk id="41" creationId="{95E5932F-57A7-4409-9350-7822C7432C1F}"/>
          </ac:cxnSpMkLst>
        </pc:cxnChg>
        <pc:cxnChg chg="del mod">
          <ac:chgData name="Hamlet Markarian" userId="4926d2b407f31d77" providerId="LiveId" clId="{1A634700-36B3-4455-A058-5071D9319E52}" dt="2020-05-19T22:23:20.491" v="2238" actId="478"/>
          <ac:cxnSpMkLst>
            <pc:docMk/>
            <pc:sldMk cId="3325767472" sldId="1473"/>
            <ac:cxnSpMk id="64" creationId="{209257B9-D177-4A86-80B1-60FE6B69553E}"/>
          </ac:cxnSpMkLst>
        </pc:cxnChg>
      </pc:sldChg>
      <pc:sldChg chg="add ord">
        <pc:chgData name="Hamlet Markarian" userId="4926d2b407f31d77" providerId="LiveId" clId="{1A634700-36B3-4455-A058-5071D9319E52}" dt="2020-05-19T22:25:55.795" v="2249"/>
        <pc:sldMkLst>
          <pc:docMk/>
          <pc:sldMk cId="896332561" sldId="1474"/>
        </pc:sldMkLst>
      </pc:sldChg>
    </pc:docChg>
  </pc:docChgLst>
  <pc:docChgLst>
    <pc:chgData name="Hamlet Markarian" userId="4926d2b407f31d77" providerId="LiveId" clId="{3EED30E3-7D39-4CC5-BEE7-05476543F91D}"/>
    <pc:docChg chg="undo custSel addSld delSld modSld sldOrd modSection">
      <pc:chgData name="Hamlet Markarian" userId="4926d2b407f31d77" providerId="LiveId" clId="{3EED30E3-7D39-4CC5-BEE7-05476543F91D}" dt="2020-03-16T07:18:33.492" v="406" actId="6549"/>
      <pc:docMkLst>
        <pc:docMk/>
      </pc:docMkLst>
      <pc:sldChg chg="modSp">
        <pc:chgData name="Hamlet Markarian" userId="4926d2b407f31d77" providerId="LiveId" clId="{3EED30E3-7D39-4CC5-BEE7-05476543F91D}" dt="2020-03-16T06:25:51.354" v="10" actId="20577"/>
        <pc:sldMkLst>
          <pc:docMk/>
          <pc:sldMk cId="1488022321" sldId="1336"/>
        </pc:sldMkLst>
        <pc:spChg chg="mod">
          <ac:chgData name="Hamlet Markarian" userId="4926d2b407f31d77" providerId="LiveId" clId="{3EED30E3-7D39-4CC5-BEE7-05476543F91D}" dt="2020-03-16T06:25:51.354" v="10" actId="20577"/>
          <ac:spMkLst>
            <pc:docMk/>
            <pc:sldMk cId="1488022321" sldId="1336"/>
            <ac:spMk id="14" creationId="{8C0A38DE-7E13-4312-9AFA-866AA71C4C95}"/>
          </ac:spMkLst>
        </pc:spChg>
        <pc:picChg chg="mod">
          <ac:chgData name="Hamlet Markarian" userId="4926d2b407f31d77" providerId="LiveId" clId="{3EED30E3-7D39-4CC5-BEE7-05476543F91D}" dt="2020-03-16T06:25:43.683" v="7" actId="12789"/>
          <ac:picMkLst>
            <pc:docMk/>
            <pc:sldMk cId="1488022321" sldId="1336"/>
            <ac:picMk id="4" creationId="{D23836F7-B841-48FF-AD43-27A81DB82384}"/>
          </ac:picMkLst>
        </pc:picChg>
      </pc:sldChg>
      <pc:sldChg chg="del">
        <pc:chgData name="Hamlet Markarian" userId="4926d2b407f31d77" providerId="LiveId" clId="{3EED30E3-7D39-4CC5-BEE7-05476543F91D}" dt="2020-03-16T06:28:44.460" v="11" actId="2696"/>
        <pc:sldMkLst>
          <pc:docMk/>
          <pc:sldMk cId="654919211" sldId="1421"/>
        </pc:sldMkLst>
      </pc:sldChg>
      <pc:sldChg chg="addSp delSp modSp delAnim modAnim">
        <pc:chgData name="Hamlet Markarian" userId="4926d2b407f31d77" providerId="LiveId" clId="{3EED30E3-7D39-4CC5-BEE7-05476543F91D}" dt="2020-03-16T07:18:33.492" v="406" actId="6549"/>
        <pc:sldMkLst>
          <pc:docMk/>
          <pc:sldMk cId="1100653396" sldId="1422"/>
        </pc:sldMkLst>
        <pc:spChg chg="mod">
          <ac:chgData name="Hamlet Markarian" userId="4926d2b407f31d77" providerId="LiveId" clId="{3EED30E3-7D39-4CC5-BEE7-05476543F91D}" dt="2020-03-16T06:39:16.927" v="86" actId="1076"/>
          <ac:spMkLst>
            <pc:docMk/>
            <pc:sldMk cId="1100653396" sldId="1422"/>
            <ac:spMk id="19" creationId="{42101231-1855-46EE-A3D9-B84E75ACB56A}"/>
          </ac:spMkLst>
        </pc:spChg>
        <pc:spChg chg="mod">
          <ac:chgData name="Hamlet Markarian" userId="4926d2b407f31d77" providerId="LiveId" clId="{3EED30E3-7D39-4CC5-BEE7-05476543F91D}" dt="2020-03-16T06:29:16.732" v="21" actId="242"/>
          <ac:spMkLst>
            <pc:docMk/>
            <pc:sldMk cId="1100653396" sldId="1422"/>
            <ac:spMk id="20" creationId="{2F2415B0-F1C4-4313-9038-A3884674CC46}"/>
          </ac:spMkLst>
        </pc:spChg>
        <pc:spChg chg="add del">
          <ac:chgData name="Hamlet Markarian" userId="4926d2b407f31d77" providerId="LiveId" clId="{3EED30E3-7D39-4CC5-BEE7-05476543F91D}" dt="2020-03-16T06:30:47.713" v="36" actId="478"/>
          <ac:spMkLst>
            <pc:docMk/>
            <pc:sldMk cId="1100653396" sldId="1422"/>
            <ac:spMk id="24" creationId="{835709D3-E9DC-4273-A59A-52970CE926FE}"/>
          </ac:spMkLst>
        </pc:spChg>
        <pc:spChg chg="add mod">
          <ac:chgData name="Hamlet Markarian" userId="4926d2b407f31d77" providerId="LiveId" clId="{3EED30E3-7D39-4CC5-BEE7-05476543F91D}" dt="2020-03-16T06:30:24.325" v="31" actId="12789"/>
          <ac:spMkLst>
            <pc:docMk/>
            <pc:sldMk cId="1100653396" sldId="1422"/>
            <ac:spMk id="25" creationId="{255BA461-51E8-47E9-A34B-C38900E4B025}"/>
          </ac:spMkLst>
        </pc:spChg>
        <pc:spChg chg="add del">
          <ac:chgData name="Hamlet Markarian" userId="4926d2b407f31d77" providerId="LiveId" clId="{3EED30E3-7D39-4CC5-BEE7-05476543F91D}" dt="2020-03-16T06:30:47.713" v="36" actId="478"/>
          <ac:spMkLst>
            <pc:docMk/>
            <pc:sldMk cId="1100653396" sldId="1422"/>
            <ac:spMk id="26" creationId="{C8A8C1E7-478C-4C43-9078-8030485F416D}"/>
          </ac:spMkLst>
        </pc:spChg>
        <pc:spChg chg="add del">
          <ac:chgData name="Hamlet Markarian" userId="4926d2b407f31d77" providerId="LiveId" clId="{3EED30E3-7D39-4CC5-BEE7-05476543F91D}" dt="2020-03-16T06:30:47.713" v="36" actId="478"/>
          <ac:spMkLst>
            <pc:docMk/>
            <pc:sldMk cId="1100653396" sldId="1422"/>
            <ac:spMk id="27" creationId="{8B85ECFB-1304-4D51-9CEE-D0EFFF3D9E24}"/>
          </ac:spMkLst>
        </pc:spChg>
        <pc:spChg chg="add mod">
          <ac:chgData name="Hamlet Markarian" userId="4926d2b407f31d77" providerId="LiveId" clId="{3EED30E3-7D39-4CC5-BEE7-05476543F91D}" dt="2020-03-16T06:30:42.433" v="35"/>
          <ac:spMkLst>
            <pc:docMk/>
            <pc:sldMk cId="1100653396" sldId="1422"/>
            <ac:spMk id="28" creationId="{C2898B81-2B57-4DA9-8D3E-1A815F0D6EBA}"/>
          </ac:spMkLst>
        </pc:spChg>
        <pc:spChg chg="add mod">
          <ac:chgData name="Hamlet Markarian" userId="4926d2b407f31d77" providerId="LiveId" clId="{3EED30E3-7D39-4CC5-BEE7-05476543F91D}" dt="2020-03-16T06:30:15.014" v="29" actId="12789"/>
          <ac:spMkLst>
            <pc:docMk/>
            <pc:sldMk cId="1100653396" sldId="1422"/>
            <ac:spMk id="29" creationId="{CC9C7C67-F7B8-4229-81D3-1ADE6D9D20C4}"/>
          </ac:spMkLst>
        </pc:spChg>
        <pc:spChg chg="mod topLvl">
          <ac:chgData name="Hamlet Markarian" userId="4926d2b407f31d77" providerId="LiveId" clId="{3EED30E3-7D39-4CC5-BEE7-05476543F91D}" dt="2020-03-16T06:41:50.247" v="96" actId="12788"/>
          <ac:spMkLst>
            <pc:docMk/>
            <pc:sldMk cId="1100653396" sldId="1422"/>
            <ac:spMk id="32" creationId="{64D5F241-3F06-4A4D-9FDD-D4EF1BE58B62}"/>
          </ac:spMkLst>
        </pc:spChg>
        <pc:spChg chg="mod topLvl">
          <ac:chgData name="Hamlet Markarian" userId="4926d2b407f31d77" providerId="LiveId" clId="{3EED30E3-7D39-4CC5-BEE7-05476543F91D}" dt="2020-03-16T06:35:29.860" v="67" actId="207"/>
          <ac:spMkLst>
            <pc:docMk/>
            <pc:sldMk cId="1100653396" sldId="1422"/>
            <ac:spMk id="38" creationId="{BE7CF208-38D6-44D2-B54C-7990BBAB50D1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40" creationId="{0F0E808D-9E54-4622-A021-23442A7235D4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42" creationId="{4E557132-B687-405C-BC2C-891778CEB023}"/>
          </ac:spMkLst>
        </pc:spChg>
        <pc:spChg chg="mod topLvl">
          <ac:chgData name="Hamlet Markarian" userId="4926d2b407f31d77" providerId="LiveId" clId="{3EED30E3-7D39-4CC5-BEE7-05476543F91D}" dt="2020-03-16T06:42:21.114" v="100" actId="12789"/>
          <ac:spMkLst>
            <pc:docMk/>
            <pc:sldMk cId="1100653396" sldId="1422"/>
            <ac:spMk id="43" creationId="{269EADA0-EADE-42FC-A895-925797CCE872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44" creationId="{5243A832-3AF0-4B3B-A378-29D70F114E07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52" creationId="{365092C1-E83A-4821-974A-021DDF09A27E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53" creationId="{35DF204E-726F-447F-BA4B-B8AC08018CB1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54" creationId="{D85DE0B5-CAAD-432D-A431-A8C7E490720F}"/>
          </ac:spMkLst>
        </pc:spChg>
        <pc:spChg chg="add mod">
          <ac:chgData name="Hamlet Markarian" userId="4926d2b407f31d77" providerId="LiveId" clId="{3EED30E3-7D39-4CC5-BEE7-05476543F91D}" dt="2020-03-16T06:31:03.737" v="38"/>
          <ac:spMkLst>
            <pc:docMk/>
            <pc:sldMk cId="1100653396" sldId="1422"/>
            <ac:spMk id="55" creationId="{E9C6FDCF-31DE-443F-A603-18D90FB08EAE}"/>
          </ac:spMkLst>
        </pc:spChg>
        <pc:spChg chg="add mod">
          <ac:chgData name="Hamlet Markarian" userId="4926d2b407f31d77" providerId="LiveId" clId="{3EED30E3-7D39-4CC5-BEE7-05476543F91D}" dt="2020-03-16T07:18:33.492" v="406" actId="6549"/>
          <ac:spMkLst>
            <pc:docMk/>
            <pc:sldMk cId="1100653396" sldId="1422"/>
            <ac:spMk id="56" creationId="{F31B6DA4-F269-4B35-9A6A-2F1D6F2B73F1}"/>
          </ac:spMkLst>
        </pc:spChg>
        <pc:spChg chg="add mod">
          <ac:chgData name="Hamlet Markarian" userId="4926d2b407f31d77" providerId="LiveId" clId="{3EED30E3-7D39-4CC5-BEE7-05476543F91D}" dt="2020-03-16T06:31:09.911" v="39"/>
          <ac:spMkLst>
            <pc:docMk/>
            <pc:sldMk cId="1100653396" sldId="1422"/>
            <ac:spMk id="57" creationId="{080C382B-7665-4050-8CF2-001C8775A95B}"/>
          </ac:spMkLst>
        </pc:spChg>
        <pc:spChg chg="mod topLvl">
          <ac:chgData name="Hamlet Markarian" userId="4926d2b407f31d77" providerId="LiveId" clId="{3EED30E3-7D39-4CC5-BEE7-05476543F91D}" dt="2020-03-16T06:41:32.730" v="92" actId="12789"/>
          <ac:spMkLst>
            <pc:docMk/>
            <pc:sldMk cId="1100653396" sldId="1422"/>
            <ac:spMk id="59" creationId="{611C991E-7895-4C06-91D3-DEA32900292D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61" creationId="{4BC97F3E-8D6C-4A2E-B481-5DBF31B23DE2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62" creationId="{1472D296-D0C3-4183-B7DA-CC647AC516AF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63" creationId="{195A12AC-B85E-43E2-8507-D50D37C200F8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64" creationId="{2482764E-1B05-4735-A4A0-9BB09D78AF0E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65" creationId="{0C70EA80-30BB-4773-ACAA-417644EDB1D4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66" creationId="{9FE1CE7E-BC94-4715-BD1E-08C2CB35CEAC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67" creationId="{3016520B-BA5E-4893-A605-0DF80E470412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68" creationId="{E2D02007-E935-4903-BB53-80B25D6D3836}"/>
          </ac:spMkLst>
        </pc:spChg>
        <pc:spChg chg="del">
          <ac:chgData name="Hamlet Markarian" userId="4926d2b407f31d77" providerId="LiveId" clId="{3EED30E3-7D39-4CC5-BEE7-05476543F91D}" dt="2020-03-16T06:28:51.677" v="14" actId="478"/>
          <ac:spMkLst>
            <pc:docMk/>
            <pc:sldMk cId="1100653396" sldId="1422"/>
            <ac:spMk id="69" creationId="{B095D30C-8444-4A75-B93D-E6D65D54EADE}"/>
          </ac:spMkLst>
        </pc:spChg>
        <pc:spChg chg="mod topLvl">
          <ac:chgData name="Hamlet Markarian" userId="4926d2b407f31d77" providerId="LiveId" clId="{3EED30E3-7D39-4CC5-BEE7-05476543F91D}" dt="2020-03-16T06:37:59.934" v="76" actId="12789"/>
          <ac:spMkLst>
            <pc:docMk/>
            <pc:sldMk cId="1100653396" sldId="1422"/>
            <ac:spMk id="71" creationId="{1B818075-BB2D-48BE-B6FA-B6FA2210F41F}"/>
          </ac:spMkLst>
        </pc:spChg>
        <pc:spChg chg="mod topLvl">
          <ac:chgData name="Hamlet Markarian" userId="4926d2b407f31d77" providerId="LiveId" clId="{3EED30E3-7D39-4CC5-BEE7-05476543F91D}" dt="2020-03-16T06:35:35" v="68" actId="207"/>
          <ac:spMkLst>
            <pc:docMk/>
            <pc:sldMk cId="1100653396" sldId="1422"/>
            <ac:spMk id="74" creationId="{E0054137-F41B-4971-8D45-8AE9DC26F773}"/>
          </ac:spMkLst>
        </pc:spChg>
        <pc:spChg chg="add mod">
          <ac:chgData name="Hamlet Markarian" userId="4926d2b407f31d77" providerId="LiveId" clId="{3EED30E3-7D39-4CC5-BEE7-05476543F91D}" dt="2020-03-16T06:31:23.334" v="43" actId="571"/>
          <ac:spMkLst>
            <pc:docMk/>
            <pc:sldMk cId="1100653396" sldId="1422"/>
            <ac:spMk id="76" creationId="{A3392E5E-1E0F-4313-A80A-DABF600BFEC4}"/>
          </ac:spMkLst>
        </pc:spChg>
        <pc:spChg chg="add del mod">
          <ac:chgData name="Hamlet Markarian" userId="4926d2b407f31d77" providerId="LiveId" clId="{3EED30E3-7D39-4CC5-BEE7-05476543F91D}" dt="2020-03-16T06:31:47.157" v="45" actId="478"/>
          <ac:spMkLst>
            <pc:docMk/>
            <pc:sldMk cId="1100653396" sldId="1422"/>
            <ac:spMk id="77" creationId="{078F4069-99C9-4A1E-A01A-AD5CCE7C6187}"/>
          </ac:spMkLst>
        </pc:spChg>
        <pc:spChg chg="add del mod">
          <ac:chgData name="Hamlet Markarian" userId="4926d2b407f31d77" providerId="LiveId" clId="{3EED30E3-7D39-4CC5-BEE7-05476543F91D}" dt="2020-03-16T06:31:47.157" v="45" actId="478"/>
          <ac:spMkLst>
            <pc:docMk/>
            <pc:sldMk cId="1100653396" sldId="1422"/>
            <ac:spMk id="78" creationId="{B3BE0FC5-00A2-436A-AC83-6B9A393C0C20}"/>
          </ac:spMkLst>
        </pc:spChg>
        <pc:spChg chg="add del mod">
          <ac:chgData name="Hamlet Markarian" userId="4926d2b407f31d77" providerId="LiveId" clId="{3EED30E3-7D39-4CC5-BEE7-05476543F91D}" dt="2020-03-16T06:31:47.157" v="45" actId="478"/>
          <ac:spMkLst>
            <pc:docMk/>
            <pc:sldMk cId="1100653396" sldId="1422"/>
            <ac:spMk id="79" creationId="{42A5A361-6CC3-40B9-B396-36E169A9AF33}"/>
          </ac:spMkLst>
        </pc:spChg>
        <pc:spChg chg="mod topLvl">
          <ac:chgData name="Hamlet Markarian" userId="4926d2b407f31d77" providerId="LiveId" clId="{3EED30E3-7D39-4CC5-BEE7-05476543F91D}" dt="2020-03-16T06:35:25.705" v="66" actId="207"/>
          <ac:spMkLst>
            <pc:docMk/>
            <pc:sldMk cId="1100653396" sldId="1422"/>
            <ac:spMk id="81" creationId="{EAC52B62-E0ED-4685-B076-A481C6F70DA1}"/>
          </ac:spMkLst>
        </pc:spChg>
        <pc:spChg chg="mod topLvl">
          <ac:chgData name="Hamlet Markarian" userId="4926d2b407f31d77" providerId="LiveId" clId="{3EED30E3-7D39-4CC5-BEE7-05476543F91D}" dt="2020-03-16T06:35:29.860" v="67" actId="207"/>
          <ac:spMkLst>
            <pc:docMk/>
            <pc:sldMk cId="1100653396" sldId="1422"/>
            <ac:spMk id="84" creationId="{C656803B-D927-4064-B312-B501C408F847}"/>
          </ac:spMkLst>
        </pc:spChg>
        <pc:spChg chg="mod topLvl">
          <ac:chgData name="Hamlet Markarian" userId="4926d2b407f31d77" providerId="LiveId" clId="{3EED30E3-7D39-4CC5-BEE7-05476543F91D}" dt="2020-03-16T06:35:35" v="68" actId="207"/>
          <ac:spMkLst>
            <pc:docMk/>
            <pc:sldMk cId="1100653396" sldId="1422"/>
            <ac:spMk id="87" creationId="{9063A9FC-8CC3-4A0A-A674-BBC310257BEB}"/>
          </ac:spMkLst>
        </pc:spChg>
        <pc:spChg chg="add mod">
          <ac:chgData name="Hamlet Markarian" userId="4926d2b407f31d77" providerId="LiveId" clId="{3EED30E3-7D39-4CC5-BEE7-05476543F91D}" dt="2020-03-16T06:37:59.934" v="76" actId="12789"/>
          <ac:spMkLst>
            <pc:docMk/>
            <pc:sldMk cId="1100653396" sldId="1422"/>
            <ac:spMk id="90" creationId="{20576411-0DC4-43CC-858A-394DCFB878E4}"/>
          </ac:spMkLst>
        </pc:spChg>
        <pc:spChg chg="add mod">
          <ac:chgData name="Hamlet Markarian" userId="4926d2b407f31d77" providerId="LiveId" clId="{3EED30E3-7D39-4CC5-BEE7-05476543F91D}" dt="2020-03-16T06:38:49.714" v="79" actId="1076"/>
          <ac:spMkLst>
            <pc:docMk/>
            <pc:sldMk cId="1100653396" sldId="1422"/>
            <ac:spMk id="91" creationId="{44FC6774-503B-4869-82E1-0745BD2AAEC6}"/>
          </ac:spMkLst>
        </pc:spChg>
        <pc:spChg chg="add mod">
          <ac:chgData name="Hamlet Markarian" userId="4926d2b407f31d77" providerId="LiveId" clId="{3EED30E3-7D39-4CC5-BEE7-05476543F91D}" dt="2020-03-16T06:39:35.340" v="88" actId="1076"/>
          <ac:spMkLst>
            <pc:docMk/>
            <pc:sldMk cId="1100653396" sldId="1422"/>
            <ac:spMk id="92" creationId="{9124B855-880A-472F-B3BA-8625ECC61798}"/>
          </ac:spMkLst>
        </pc:spChg>
        <pc:spChg chg="add mod">
          <ac:chgData name="Hamlet Markarian" userId="4926d2b407f31d77" providerId="LiveId" clId="{3EED30E3-7D39-4CC5-BEE7-05476543F91D}" dt="2020-03-16T06:41:32.730" v="92" actId="12789"/>
          <ac:spMkLst>
            <pc:docMk/>
            <pc:sldMk cId="1100653396" sldId="1422"/>
            <ac:spMk id="93" creationId="{3BA050C8-8CF3-4998-B5CA-2181664ACD0D}"/>
          </ac:spMkLst>
        </pc:spChg>
        <pc:spChg chg="add mod">
          <ac:chgData name="Hamlet Markarian" userId="4926d2b407f31d77" providerId="LiveId" clId="{3EED30E3-7D39-4CC5-BEE7-05476543F91D}" dt="2020-03-16T06:41:50.247" v="96" actId="12788"/>
          <ac:spMkLst>
            <pc:docMk/>
            <pc:sldMk cId="1100653396" sldId="1422"/>
            <ac:spMk id="94" creationId="{3DDD9D9F-C0A3-4914-B1C3-4FA8D93AEA8A}"/>
          </ac:spMkLst>
        </pc:spChg>
        <pc:spChg chg="add mod">
          <ac:chgData name="Hamlet Markarian" userId="4926d2b407f31d77" providerId="LiveId" clId="{3EED30E3-7D39-4CC5-BEE7-05476543F91D}" dt="2020-03-16T06:42:21.114" v="100" actId="12789"/>
          <ac:spMkLst>
            <pc:docMk/>
            <pc:sldMk cId="1100653396" sldId="1422"/>
            <ac:spMk id="95" creationId="{1D8E5564-2FB4-4636-82B8-1A264904FAD6}"/>
          </ac:spMkLst>
        </pc:spChg>
        <pc:grpChg chg="del">
          <ac:chgData name="Hamlet Markarian" userId="4926d2b407f31d77" providerId="LiveId" clId="{3EED30E3-7D39-4CC5-BEE7-05476543F91D}" dt="2020-03-16T06:28:47.068" v="12" actId="478"/>
          <ac:grpSpMkLst>
            <pc:docMk/>
            <pc:sldMk cId="1100653396" sldId="1422"/>
            <ac:grpSpMk id="8" creationId="{3C5A848A-12F1-41A2-9ED7-3E6FFB6CDDF7}"/>
          </ac:grpSpMkLst>
        </pc:grpChg>
        <pc:grpChg chg="add del mod">
          <ac:chgData name="Hamlet Markarian" userId="4926d2b407f31d77" providerId="LiveId" clId="{3EED30E3-7D39-4CC5-BEE7-05476543F91D}" dt="2020-03-16T06:33:26.939" v="60" actId="165"/>
          <ac:grpSpMkLst>
            <pc:docMk/>
            <pc:sldMk cId="1100653396" sldId="1422"/>
            <ac:grpSpMk id="30" creationId="{B260AA1B-3A01-4244-956D-A85DB538B1A1}"/>
          </ac:grpSpMkLst>
        </pc:grpChg>
        <pc:grpChg chg="add del">
          <ac:chgData name="Hamlet Markarian" userId="4926d2b407f31d77" providerId="LiveId" clId="{3EED30E3-7D39-4CC5-BEE7-05476543F91D}" dt="2020-03-16T06:30:47.713" v="36" actId="478"/>
          <ac:grpSpMkLst>
            <pc:docMk/>
            <pc:sldMk cId="1100653396" sldId="1422"/>
            <ac:grpSpMk id="34" creationId="{BB01FDFD-B6F1-4D1E-B3DB-2D762B60FE97}"/>
          </ac:grpSpMkLst>
        </pc:grpChg>
        <pc:grpChg chg="add del mod">
          <ac:chgData name="Hamlet Markarian" userId="4926d2b407f31d77" providerId="LiveId" clId="{3EED30E3-7D39-4CC5-BEE7-05476543F91D}" dt="2020-03-16T06:33:26.939" v="60" actId="165"/>
          <ac:grpSpMkLst>
            <pc:docMk/>
            <pc:sldMk cId="1100653396" sldId="1422"/>
            <ac:grpSpMk id="37" creationId="{47C9AC05-6894-4588-A81D-47393A0D1D41}"/>
          </ac:grpSpMkLst>
        </pc:grpChg>
        <pc:grpChg chg="add del mod">
          <ac:chgData name="Hamlet Markarian" userId="4926d2b407f31d77" providerId="LiveId" clId="{3EED30E3-7D39-4CC5-BEE7-05476543F91D}" dt="2020-03-16T06:33:26.939" v="60" actId="165"/>
          <ac:grpSpMkLst>
            <pc:docMk/>
            <pc:sldMk cId="1100653396" sldId="1422"/>
            <ac:grpSpMk id="41" creationId="{E62E1926-6498-4920-8F13-75F4DC4740AA}"/>
          </ac:grpSpMkLst>
        </pc:grpChg>
        <pc:grpChg chg="add del">
          <ac:chgData name="Hamlet Markarian" userId="4926d2b407f31d77" providerId="LiveId" clId="{3EED30E3-7D39-4CC5-BEE7-05476543F91D}" dt="2020-03-16T06:30:47.713" v="36" actId="478"/>
          <ac:grpSpMkLst>
            <pc:docMk/>
            <pc:sldMk cId="1100653396" sldId="1422"/>
            <ac:grpSpMk id="46" creationId="{FCE3F3AB-EEE9-43E0-89D5-5AD41EFA4085}"/>
          </ac:grpSpMkLst>
        </pc:grpChg>
        <pc:grpChg chg="add del">
          <ac:chgData name="Hamlet Markarian" userId="4926d2b407f31d77" providerId="LiveId" clId="{3EED30E3-7D39-4CC5-BEE7-05476543F91D}" dt="2020-03-16T06:30:47.713" v="36" actId="478"/>
          <ac:grpSpMkLst>
            <pc:docMk/>
            <pc:sldMk cId="1100653396" sldId="1422"/>
            <ac:grpSpMk id="49" creationId="{170FD458-737D-4BE4-B731-E7519BB26F61}"/>
          </ac:grpSpMkLst>
        </pc:grpChg>
        <pc:grpChg chg="add del mod">
          <ac:chgData name="Hamlet Markarian" userId="4926d2b407f31d77" providerId="LiveId" clId="{3EED30E3-7D39-4CC5-BEE7-05476543F91D}" dt="2020-03-16T06:33:26.939" v="60" actId="165"/>
          <ac:grpSpMkLst>
            <pc:docMk/>
            <pc:sldMk cId="1100653396" sldId="1422"/>
            <ac:grpSpMk id="58" creationId="{E2754D72-2AF9-4AFC-AE45-400D92286FC4}"/>
          </ac:grpSpMkLst>
        </pc:grpChg>
        <pc:grpChg chg="add del mod">
          <ac:chgData name="Hamlet Markarian" userId="4926d2b407f31d77" providerId="LiveId" clId="{3EED30E3-7D39-4CC5-BEE7-05476543F91D}" dt="2020-03-16T06:33:26.939" v="60" actId="165"/>
          <ac:grpSpMkLst>
            <pc:docMk/>
            <pc:sldMk cId="1100653396" sldId="1422"/>
            <ac:grpSpMk id="70" creationId="{66641C34-B1A3-455A-8379-9F0393C75AA9}"/>
          </ac:grpSpMkLst>
        </pc:grpChg>
        <pc:grpChg chg="add del mod">
          <ac:chgData name="Hamlet Markarian" userId="4926d2b407f31d77" providerId="LiveId" clId="{3EED30E3-7D39-4CC5-BEE7-05476543F91D}" dt="2020-03-16T06:33:26.939" v="60" actId="165"/>
          <ac:grpSpMkLst>
            <pc:docMk/>
            <pc:sldMk cId="1100653396" sldId="1422"/>
            <ac:grpSpMk id="73" creationId="{08051C5D-A6DA-4156-B27D-083A1A6FE824}"/>
          </ac:grpSpMkLst>
        </pc:grpChg>
        <pc:grpChg chg="add del mod">
          <ac:chgData name="Hamlet Markarian" userId="4926d2b407f31d77" providerId="LiveId" clId="{3EED30E3-7D39-4CC5-BEE7-05476543F91D}" dt="2020-03-16T06:31:55.621" v="46" actId="165"/>
          <ac:grpSpMkLst>
            <pc:docMk/>
            <pc:sldMk cId="1100653396" sldId="1422"/>
            <ac:grpSpMk id="80" creationId="{2DC6172F-8D97-401B-82C0-1DF363659F88}"/>
          </ac:grpSpMkLst>
        </pc:grpChg>
        <pc:grpChg chg="add del mod">
          <ac:chgData name="Hamlet Markarian" userId="4926d2b407f31d77" providerId="LiveId" clId="{3EED30E3-7D39-4CC5-BEE7-05476543F91D}" dt="2020-03-16T06:31:55.621" v="46" actId="165"/>
          <ac:grpSpMkLst>
            <pc:docMk/>
            <pc:sldMk cId="1100653396" sldId="1422"/>
            <ac:grpSpMk id="83" creationId="{8BB112D2-117D-4A99-BE43-C89530695356}"/>
          </ac:grpSpMkLst>
        </pc:grpChg>
        <pc:grpChg chg="add del mod">
          <ac:chgData name="Hamlet Markarian" userId="4926d2b407f31d77" providerId="LiveId" clId="{3EED30E3-7D39-4CC5-BEE7-05476543F91D}" dt="2020-03-16T06:31:55.621" v="46" actId="165"/>
          <ac:grpSpMkLst>
            <pc:docMk/>
            <pc:sldMk cId="1100653396" sldId="1422"/>
            <ac:grpSpMk id="86" creationId="{52F35E96-29F1-495B-907C-CBE0DEDF72F7}"/>
          </ac:grpSpMkLst>
        </pc:grpChg>
        <pc:picChg chg="del">
          <ac:chgData name="Hamlet Markarian" userId="4926d2b407f31d77" providerId="LiveId" clId="{3EED30E3-7D39-4CC5-BEE7-05476543F91D}" dt="2020-03-16T06:28:47.881" v="13" actId="478"/>
          <ac:picMkLst>
            <pc:docMk/>
            <pc:sldMk cId="1100653396" sldId="1422"/>
            <ac:picMk id="3" creationId="{9951BE5A-A290-4C79-9F08-6C255DEAF3A1}"/>
          </ac:picMkLst>
        </pc:picChg>
        <pc:picChg chg="add mod">
          <ac:chgData name="Hamlet Markarian" userId="4926d2b407f31d77" providerId="LiveId" clId="{3EED30E3-7D39-4CC5-BEE7-05476543F91D}" dt="2020-03-16T06:33:58.428" v="63" actId="1076"/>
          <ac:picMkLst>
            <pc:docMk/>
            <pc:sldMk cId="1100653396" sldId="1422"/>
            <ac:picMk id="5" creationId="{B514D683-38CF-4E25-987D-26E4992B1267}"/>
          </ac:picMkLst>
        </pc:picChg>
        <pc:picChg chg="del mod topLvl">
          <ac:chgData name="Hamlet Markarian" userId="4926d2b407f31d77" providerId="LiveId" clId="{3EED30E3-7D39-4CC5-BEE7-05476543F91D}" dt="2020-03-16T06:38:55.496" v="81" actId="478"/>
          <ac:picMkLst>
            <pc:docMk/>
            <pc:sldMk cId="1100653396" sldId="1422"/>
            <ac:picMk id="33" creationId="{AC535A1D-A6F3-461F-90B9-905896547C72}"/>
          </ac:picMkLst>
        </pc:picChg>
        <pc:picChg chg="del mod topLvl">
          <ac:chgData name="Hamlet Markarian" userId="4926d2b407f31d77" providerId="LiveId" clId="{3EED30E3-7D39-4CC5-BEE7-05476543F91D}" dt="2020-03-16T06:38:58.651" v="82" actId="478"/>
          <ac:picMkLst>
            <pc:docMk/>
            <pc:sldMk cId="1100653396" sldId="1422"/>
            <ac:picMk id="39" creationId="{E0A36F86-9AAD-47F8-BE59-04D140B9C9BD}"/>
          </ac:picMkLst>
        </pc:picChg>
        <pc:picChg chg="del mod topLvl">
          <ac:chgData name="Hamlet Markarian" userId="4926d2b407f31d77" providerId="LiveId" clId="{3EED30E3-7D39-4CC5-BEE7-05476543F91D}" dt="2020-03-16T06:39:00.526" v="83" actId="478"/>
          <ac:picMkLst>
            <pc:docMk/>
            <pc:sldMk cId="1100653396" sldId="1422"/>
            <ac:picMk id="45" creationId="{8B9710EE-9F50-4489-9C05-9B34835568B8}"/>
          </ac:picMkLst>
        </pc:picChg>
        <pc:picChg chg="del mod topLvl">
          <ac:chgData name="Hamlet Markarian" userId="4926d2b407f31d77" providerId="LiveId" clId="{3EED30E3-7D39-4CC5-BEE7-05476543F91D}" dt="2020-03-16T06:38:53.856" v="80" actId="478"/>
          <ac:picMkLst>
            <pc:docMk/>
            <pc:sldMk cId="1100653396" sldId="1422"/>
            <ac:picMk id="60" creationId="{58C6B123-DF7F-4728-8521-651AA6846269}"/>
          </ac:picMkLst>
        </pc:picChg>
        <pc:picChg chg="del mod topLvl">
          <ac:chgData name="Hamlet Markarian" userId="4926d2b407f31d77" providerId="LiveId" clId="{3EED30E3-7D39-4CC5-BEE7-05476543F91D}" dt="2020-03-16T06:37:51.366" v="72" actId="478"/>
          <ac:picMkLst>
            <pc:docMk/>
            <pc:sldMk cId="1100653396" sldId="1422"/>
            <ac:picMk id="72" creationId="{93C5C016-49D5-43D5-B506-457416EFE41A}"/>
          </ac:picMkLst>
        </pc:picChg>
        <pc:picChg chg="del mod topLvl">
          <ac:chgData name="Hamlet Markarian" userId="4926d2b407f31d77" providerId="LiveId" clId="{3EED30E3-7D39-4CC5-BEE7-05476543F91D}" dt="2020-03-16T06:38:46.653" v="77" actId="478"/>
          <ac:picMkLst>
            <pc:docMk/>
            <pc:sldMk cId="1100653396" sldId="1422"/>
            <ac:picMk id="75" creationId="{C2A0D656-778D-429A-8D6B-2CE65CBCF429}"/>
          </ac:picMkLst>
        </pc:picChg>
        <pc:picChg chg="del mod topLvl">
          <ac:chgData name="Hamlet Markarian" userId="4926d2b407f31d77" providerId="LiveId" clId="{3EED30E3-7D39-4CC5-BEE7-05476543F91D}" dt="2020-03-16T06:32:00.995" v="49" actId="478"/>
          <ac:picMkLst>
            <pc:docMk/>
            <pc:sldMk cId="1100653396" sldId="1422"/>
            <ac:picMk id="82" creationId="{188B0B74-72E3-4CB5-AC09-EA142ABDD8CC}"/>
          </ac:picMkLst>
        </pc:picChg>
        <pc:picChg chg="del mod topLvl">
          <ac:chgData name="Hamlet Markarian" userId="4926d2b407f31d77" providerId="LiveId" clId="{3EED30E3-7D39-4CC5-BEE7-05476543F91D}" dt="2020-03-16T06:31:59.308" v="48" actId="478"/>
          <ac:picMkLst>
            <pc:docMk/>
            <pc:sldMk cId="1100653396" sldId="1422"/>
            <ac:picMk id="85" creationId="{63B272A5-DD67-4AC9-A43C-EA256DD1E3B7}"/>
          </ac:picMkLst>
        </pc:picChg>
        <pc:picChg chg="del mod topLvl">
          <ac:chgData name="Hamlet Markarian" userId="4926d2b407f31d77" providerId="LiveId" clId="{3EED30E3-7D39-4CC5-BEE7-05476543F91D}" dt="2020-03-16T06:31:58.136" v="47" actId="478"/>
          <ac:picMkLst>
            <pc:docMk/>
            <pc:sldMk cId="1100653396" sldId="1422"/>
            <ac:picMk id="88" creationId="{26ECEDF7-2DD1-4DBA-AA1D-09832DEF9782}"/>
          </ac:picMkLst>
        </pc:picChg>
        <pc:picChg chg="add del">
          <ac:chgData name="Hamlet Markarian" userId="4926d2b407f31d77" providerId="LiveId" clId="{3EED30E3-7D39-4CC5-BEE7-05476543F91D}" dt="2020-03-16T06:34:37.801" v="65" actId="478"/>
          <ac:picMkLst>
            <pc:docMk/>
            <pc:sldMk cId="1100653396" sldId="1422"/>
            <ac:picMk id="89" creationId="{43494AA2-767B-4C97-8997-47DFDE82C911}"/>
          </ac:picMkLst>
        </pc:picChg>
      </pc:sldChg>
      <pc:sldChg chg="addSp delSp modSp add delAnim modAnim">
        <pc:chgData name="Hamlet Markarian" userId="4926d2b407f31d77" providerId="LiveId" clId="{3EED30E3-7D39-4CC5-BEE7-05476543F91D}" dt="2020-03-16T06:47:04.732" v="116" actId="1076"/>
        <pc:sldMkLst>
          <pc:docMk/>
          <pc:sldMk cId="50890922" sldId="1437"/>
        </pc:sldMkLst>
        <pc:spChg chg="mod">
          <ac:chgData name="Hamlet Markarian" userId="4926d2b407f31d77" providerId="LiveId" clId="{3EED30E3-7D39-4CC5-BEE7-05476543F91D}" dt="2020-03-16T06:36:52.077" v="71" actId="20577"/>
          <ac:spMkLst>
            <pc:docMk/>
            <pc:sldMk cId="50890922" sldId="1437"/>
            <ac:spMk id="25" creationId="{255BA461-51E8-47E9-A34B-C38900E4B025}"/>
          </ac:spMkLst>
        </pc:spChg>
        <pc:spChg chg="mod">
          <ac:chgData name="Hamlet Markarian" userId="4926d2b407f31d77" providerId="LiveId" clId="{3EED30E3-7D39-4CC5-BEE7-05476543F91D}" dt="2020-03-16T06:32:49.244" v="56"/>
          <ac:spMkLst>
            <pc:docMk/>
            <pc:sldMk cId="50890922" sldId="1437"/>
            <ac:spMk id="28" creationId="{C2898B81-2B57-4DA9-8D3E-1A815F0D6EBA}"/>
          </ac:spMkLst>
        </pc:spChg>
        <pc:spChg chg="mod">
          <ac:chgData name="Hamlet Markarian" userId="4926d2b407f31d77" providerId="LiveId" clId="{3EED30E3-7D39-4CC5-BEE7-05476543F91D}" dt="2020-03-16T06:32:42.718" v="55"/>
          <ac:spMkLst>
            <pc:docMk/>
            <pc:sldMk cId="50890922" sldId="1437"/>
            <ac:spMk id="29" creationId="{CC9C7C67-F7B8-4229-81D3-1ADE6D9D20C4}"/>
          </ac:spMkLst>
        </pc:spChg>
        <pc:spChg chg="mod topLvl">
          <ac:chgData name="Hamlet Markarian" userId="4926d2b407f31d77" providerId="LiveId" clId="{3EED30E3-7D39-4CC5-BEE7-05476543F91D}" dt="2020-03-16T06:43:18.169" v="101" actId="165"/>
          <ac:spMkLst>
            <pc:docMk/>
            <pc:sldMk cId="50890922" sldId="1437"/>
            <ac:spMk id="32" creationId="{64D5F241-3F06-4A4D-9FDD-D4EF1BE58B62}"/>
          </ac:spMkLst>
        </pc:spChg>
        <pc:spChg chg="add mod">
          <ac:chgData name="Hamlet Markarian" userId="4926d2b407f31d77" providerId="LiveId" clId="{3EED30E3-7D39-4CC5-BEE7-05476543F91D}" dt="2020-03-16T06:43:29.760" v="107" actId="1076"/>
          <ac:spMkLst>
            <pc:docMk/>
            <pc:sldMk cId="50890922" sldId="1437"/>
            <ac:spMk id="35" creationId="{B8EE862B-E8FF-4C65-99E4-ECB04834E1DE}"/>
          </ac:spMkLst>
        </pc:spChg>
        <pc:spChg chg="add mod">
          <ac:chgData name="Hamlet Markarian" userId="4926d2b407f31d77" providerId="LiveId" clId="{3EED30E3-7D39-4CC5-BEE7-05476543F91D}" dt="2020-03-16T06:45:36.455" v="109" actId="1076"/>
          <ac:spMkLst>
            <pc:docMk/>
            <pc:sldMk cId="50890922" sldId="1437"/>
            <ac:spMk id="36" creationId="{A197E1E2-B3C0-4939-B82E-1F883F02A484}"/>
          </ac:spMkLst>
        </pc:spChg>
        <pc:spChg chg="mod topLvl">
          <ac:chgData name="Hamlet Markarian" userId="4926d2b407f31d77" providerId="LiveId" clId="{3EED30E3-7D39-4CC5-BEE7-05476543F91D}" dt="2020-03-16T06:43:18.169" v="101" actId="165"/>
          <ac:spMkLst>
            <pc:docMk/>
            <pc:sldMk cId="50890922" sldId="1437"/>
            <ac:spMk id="38" creationId="{BE7CF208-38D6-44D2-B54C-7990BBAB50D1}"/>
          </ac:spMkLst>
        </pc:spChg>
        <pc:spChg chg="add mod">
          <ac:chgData name="Hamlet Markarian" userId="4926d2b407f31d77" providerId="LiveId" clId="{3EED30E3-7D39-4CC5-BEE7-05476543F91D}" dt="2020-03-16T06:46:13.536" v="111" actId="1076"/>
          <ac:spMkLst>
            <pc:docMk/>
            <pc:sldMk cId="50890922" sldId="1437"/>
            <ac:spMk id="40" creationId="{DEB72F24-61A3-4FC2-936F-B75E8F91CFE1}"/>
          </ac:spMkLst>
        </pc:spChg>
        <pc:spChg chg="add del mod">
          <ac:chgData name="Hamlet Markarian" userId="4926d2b407f31d77" providerId="LiveId" clId="{3EED30E3-7D39-4CC5-BEE7-05476543F91D}" dt="2020-03-16T06:47:01.077" v="114" actId="478"/>
          <ac:spMkLst>
            <pc:docMk/>
            <pc:sldMk cId="50890922" sldId="1437"/>
            <ac:spMk id="42" creationId="{2BDD17D2-0AC2-4F00-B844-6F5D6D8854E9}"/>
          </ac:spMkLst>
        </pc:spChg>
        <pc:spChg chg="mod topLvl">
          <ac:chgData name="Hamlet Markarian" userId="4926d2b407f31d77" providerId="LiveId" clId="{3EED30E3-7D39-4CC5-BEE7-05476543F91D}" dt="2020-03-16T06:43:18.169" v="101" actId="165"/>
          <ac:spMkLst>
            <pc:docMk/>
            <pc:sldMk cId="50890922" sldId="1437"/>
            <ac:spMk id="43" creationId="{269EADA0-EADE-42FC-A895-925797CCE872}"/>
          </ac:spMkLst>
        </pc:spChg>
        <pc:spChg chg="add mod">
          <ac:chgData name="Hamlet Markarian" userId="4926d2b407f31d77" providerId="LiveId" clId="{3EED30E3-7D39-4CC5-BEE7-05476543F91D}" dt="2020-03-16T06:47:04.732" v="116" actId="1076"/>
          <ac:spMkLst>
            <pc:docMk/>
            <pc:sldMk cId="50890922" sldId="1437"/>
            <ac:spMk id="44" creationId="{51728761-6AC5-4E5C-9FFC-334405B43FB4}"/>
          </ac:spMkLst>
        </pc:spChg>
        <pc:spChg chg="mod">
          <ac:chgData name="Hamlet Markarian" userId="4926d2b407f31d77" providerId="LiveId" clId="{3EED30E3-7D39-4CC5-BEE7-05476543F91D}" dt="2020-03-16T06:32:57.368" v="59" actId="20577"/>
          <ac:spMkLst>
            <pc:docMk/>
            <pc:sldMk cId="50890922" sldId="1437"/>
            <ac:spMk id="55" creationId="{E9C6FDCF-31DE-443F-A603-18D90FB08EAE}"/>
          </ac:spMkLst>
        </pc:spChg>
        <pc:spChg chg="del">
          <ac:chgData name="Hamlet Markarian" userId="4926d2b407f31d77" providerId="LiveId" clId="{3EED30E3-7D39-4CC5-BEE7-05476543F91D}" dt="2020-03-16T06:32:27.301" v="52" actId="478"/>
          <ac:spMkLst>
            <pc:docMk/>
            <pc:sldMk cId="50890922" sldId="1437"/>
            <ac:spMk id="56" creationId="{F31B6DA4-F269-4B35-9A6A-2F1D6F2B73F1}"/>
          </ac:spMkLst>
        </pc:spChg>
        <pc:spChg chg="del">
          <ac:chgData name="Hamlet Markarian" userId="4926d2b407f31d77" providerId="LiveId" clId="{3EED30E3-7D39-4CC5-BEE7-05476543F91D}" dt="2020-03-16T06:32:27.301" v="52" actId="478"/>
          <ac:spMkLst>
            <pc:docMk/>
            <pc:sldMk cId="50890922" sldId="1437"/>
            <ac:spMk id="57" creationId="{080C382B-7665-4050-8CF2-001C8775A95B}"/>
          </ac:spMkLst>
        </pc:spChg>
        <pc:spChg chg="mod topLvl">
          <ac:chgData name="Hamlet Markarian" userId="4926d2b407f31d77" providerId="LiveId" clId="{3EED30E3-7D39-4CC5-BEE7-05476543F91D}" dt="2020-03-16T06:43:18.169" v="101" actId="165"/>
          <ac:spMkLst>
            <pc:docMk/>
            <pc:sldMk cId="50890922" sldId="1437"/>
            <ac:spMk id="59" creationId="{611C991E-7895-4C06-91D3-DEA32900292D}"/>
          </ac:spMkLst>
        </pc:spChg>
        <pc:spChg chg="del">
          <ac:chgData name="Hamlet Markarian" userId="4926d2b407f31d77" providerId="LiveId" clId="{3EED30E3-7D39-4CC5-BEE7-05476543F91D}" dt="2020-03-16T06:32:15.445" v="51" actId="478"/>
          <ac:spMkLst>
            <pc:docMk/>
            <pc:sldMk cId="50890922" sldId="1437"/>
            <ac:spMk id="81" creationId="{EAC52B62-E0ED-4685-B076-A481C6F70DA1}"/>
          </ac:spMkLst>
        </pc:spChg>
        <pc:spChg chg="del">
          <ac:chgData name="Hamlet Markarian" userId="4926d2b407f31d77" providerId="LiveId" clId="{3EED30E3-7D39-4CC5-BEE7-05476543F91D}" dt="2020-03-16T06:32:15.445" v="51" actId="478"/>
          <ac:spMkLst>
            <pc:docMk/>
            <pc:sldMk cId="50890922" sldId="1437"/>
            <ac:spMk id="84" creationId="{C656803B-D927-4064-B312-B501C408F847}"/>
          </ac:spMkLst>
        </pc:spChg>
        <pc:spChg chg="del">
          <ac:chgData name="Hamlet Markarian" userId="4926d2b407f31d77" providerId="LiveId" clId="{3EED30E3-7D39-4CC5-BEE7-05476543F91D}" dt="2020-03-16T06:32:15.445" v="51" actId="478"/>
          <ac:spMkLst>
            <pc:docMk/>
            <pc:sldMk cId="50890922" sldId="1437"/>
            <ac:spMk id="87" creationId="{9063A9FC-8CC3-4A0A-A674-BBC310257BEB}"/>
          </ac:spMkLst>
        </pc:spChg>
        <pc:grpChg chg="del mod">
          <ac:chgData name="Hamlet Markarian" userId="4926d2b407f31d77" providerId="LiveId" clId="{3EED30E3-7D39-4CC5-BEE7-05476543F91D}" dt="2020-03-16T06:43:18.169" v="101" actId="165"/>
          <ac:grpSpMkLst>
            <pc:docMk/>
            <pc:sldMk cId="50890922" sldId="1437"/>
            <ac:grpSpMk id="30" creationId="{B260AA1B-3A01-4244-956D-A85DB538B1A1}"/>
          </ac:grpSpMkLst>
        </pc:grpChg>
        <pc:grpChg chg="del mod">
          <ac:chgData name="Hamlet Markarian" userId="4926d2b407f31d77" providerId="LiveId" clId="{3EED30E3-7D39-4CC5-BEE7-05476543F91D}" dt="2020-03-16T06:43:18.169" v="101" actId="165"/>
          <ac:grpSpMkLst>
            <pc:docMk/>
            <pc:sldMk cId="50890922" sldId="1437"/>
            <ac:grpSpMk id="37" creationId="{47C9AC05-6894-4588-A81D-47393A0D1D41}"/>
          </ac:grpSpMkLst>
        </pc:grpChg>
        <pc:grpChg chg="del mod">
          <ac:chgData name="Hamlet Markarian" userId="4926d2b407f31d77" providerId="LiveId" clId="{3EED30E3-7D39-4CC5-BEE7-05476543F91D}" dt="2020-03-16T06:43:18.169" v="101" actId="165"/>
          <ac:grpSpMkLst>
            <pc:docMk/>
            <pc:sldMk cId="50890922" sldId="1437"/>
            <ac:grpSpMk id="41" creationId="{E62E1926-6498-4920-8F13-75F4DC4740AA}"/>
          </ac:grpSpMkLst>
        </pc:grpChg>
        <pc:grpChg chg="del mod">
          <ac:chgData name="Hamlet Markarian" userId="4926d2b407f31d77" providerId="LiveId" clId="{3EED30E3-7D39-4CC5-BEE7-05476543F91D}" dt="2020-03-16T06:43:18.169" v="101" actId="165"/>
          <ac:grpSpMkLst>
            <pc:docMk/>
            <pc:sldMk cId="50890922" sldId="1437"/>
            <ac:grpSpMk id="58" creationId="{E2754D72-2AF9-4AFC-AE45-400D92286FC4}"/>
          </ac:grpSpMkLst>
        </pc:grpChg>
        <pc:grpChg chg="del">
          <ac:chgData name="Hamlet Markarian" userId="4926d2b407f31d77" providerId="LiveId" clId="{3EED30E3-7D39-4CC5-BEE7-05476543F91D}" dt="2020-03-16T06:32:27.301" v="52" actId="478"/>
          <ac:grpSpMkLst>
            <pc:docMk/>
            <pc:sldMk cId="50890922" sldId="1437"/>
            <ac:grpSpMk id="70" creationId="{66641C34-B1A3-455A-8379-9F0393C75AA9}"/>
          </ac:grpSpMkLst>
        </pc:grpChg>
        <pc:grpChg chg="del">
          <ac:chgData name="Hamlet Markarian" userId="4926d2b407f31d77" providerId="LiveId" clId="{3EED30E3-7D39-4CC5-BEE7-05476543F91D}" dt="2020-03-16T06:32:27.301" v="52" actId="478"/>
          <ac:grpSpMkLst>
            <pc:docMk/>
            <pc:sldMk cId="50890922" sldId="1437"/>
            <ac:grpSpMk id="73" creationId="{08051C5D-A6DA-4156-B27D-083A1A6FE824}"/>
          </ac:grpSpMkLst>
        </pc:grpChg>
        <pc:picChg chg="del mod topLvl">
          <ac:chgData name="Hamlet Markarian" userId="4926d2b407f31d77" providerId="LiveId" clId="{3EED30E3-7D39-4CC5-BEE7-05476543F91D}" dt="2020-03-16T06:43:22.277" v="103" actId="478"/>
          <ac:picMkLst>
            <pc:docMk/>
            <pc:sldMk cId="50890922" sldId="1437"/>
            <ac:picMk id="33" creationId="{AC535A1D-A6F3-461F-90B9-905896547C72}"/>
          </ac:picMkLst>
        </pc:picChg>
        <pc:picChg chg="add">
          <ac:chgData name="Hamlet Markarian" userId="4926d2b407f31d77" providerId="LiveId" clId="{3EED30E3-7D39-4CC5-BEE7-05476543F91D}" dt="2020-03-16T06:36:20.975" v="69"/>
          <ac:picMkLst>
            <pc:docMk/>
            <pc:sldMk cId="50890922" sldId="1437"/>
            <ac:picMk id="34" creationId="{59B8E063-71E3-4FEB-A3B7-233EB3AF93E1}"/>
          </ac:picMkLst>
        </pc:picChg>
        <pc:picChg chg="del mod topLvl">
          <ac:chgData name="Hamlet Markarian" userId="4926d2b407f31d77" providerId="LiveId" clId="{3EED30E3-7D39-4CC5-BEE7-05476543F91D}" dt="2020-03-16T06:43:23.417" v="104" actId="478"/>
          <ac:picMkLst>
            <pc:docMk/>
            <pc:sldMk cId="50890922" sldId="1437"/>
            <ac:picMk id="39" creationId="{E0A36F86-9AAD-47F8-BE59-04D140B9C9BD}"/>
          </ac:picMkLst>
        </pc:picChg>
        <pc:picChg chg="del mod topLvl">
          <ac:chgData name="Hamlet Markarian" userId="4926d2b407f31d77" providerId="LiveId" clId="{3EED30E3-7D39-4CC5-BEE7-05476543F91D}" dt="2020-03-16T06:43:24.792" v="105" actId="478"/>
          <ac:picMkLst>
            <pc:docMk/>
            <pc:sldMk cId="50890922" sldId="1437"/>
            <ac:picMk id="45" creationId="{8B9710EE-9F50-4489-9C05-9B34835568B8}"/>
          </ac:picMkLst>
        </pc:picChg>
        <pc:picChg chg="del mod topLvl">
          <ac:chgData name="Hamlet Markarian" userId="4926d2b407f31d77" providerId="LiveId" clId="{3EED30E3-7D39-4CC5-BEE7-05476543F91D}" dt="2020-03-16T06:43:20.715" v="102" actId="478"/>
          <ac:picMkLst>
            <pc:docMk/>
            <pc:sldMk cId="50890922" sldId="1437"/>
            <ac:picMk id="60" creationId="{58C6B123-DF7F-4728-8521-651AA6846269}"/>
          </ac:picMkLst>
        </pc:picChg>
      </pc:sldChg>
      <pc:sldChg chg="addSp delSp modSp add delAnim modAnim">
        <pc:chgData name="Hamlet Markarian" userId="4926d2b407f31d77" providerId="LiveId" clId="{3EED30E3-7D39-4CC5-BEE7-05476543F91D}" dt="2020-03-16T06:54:46.518" v="175" actId="207"/>
        <pc:sldMkLst>
          <pc:docMk/>
          <pc:sldMk cId="4116021285" sldId="1438"/>
        </pc:sldMkLst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18" creationId="{B5119015-B5B3-4F54-876F-6C801584B745}"/>
          </ac:spMkLst>
        </pc:spChg>
        <pc:spChg chg="mod">
          <ac:chgData name="Hamlet Markarian" userId="4926d2b407f31d77" providerId="LiveId" clId="{3EED30E3-7D39-4CC5-BEE7-05476543F91D}" dt="2020-03-16T06:47:53.804" v="120" actId="20577"/>
          <ac:spMkLst>
            <pc:docMk/>
            <pc:sldMk cId="4116021285" sldId="1438"/>
            <ac:spMk id="20" creationId="{2F2415B0-F1C4-4313-9038-A3884674CC46}"/>
          </ac:spMkLst>
        </pc:spChg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21" creationId="{98F45B21-F40F-4906-AC26-DF981B627CD0}"/>
          </ac:spMkLst>
        </pc:spChg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22" creationId="{D10FC55D-9802-4A47-AA5C-F2BDEAECF2DD}"/>
          </ac:spMkLst>
        </pc:spChg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23" creationId="{C700C32E-E87B-442A-80CB-A512D6CD8491}"/>
          </ac:spMkLst>
        </pc:spChg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24" creationId="{17B9727F-625B-4006-989D-88CB3975E8D9}"/>
          </ac:spMkLst>
        </pc:spChg>
        <pc:spChg chg="del">
          <ac:chgData name="Hamlet Markarian" userId="4926d2b407f31d77" providerId="LiveId" clId="{3EED30E3-7D39-4CC5-BEE7-05476543F91D}" dt="2020-03-16T06:49:47.026" v="124" actId="478"/>
          <ac:spMkLst>
            <pc:docMk/>
            <pc:sldMk cId="4116021285" sldId="1438"/>
            <ac:spMk id="25" creationId="{255BA461-51E8-47E9-A34B-C38900E4B025}"/>
          </ac:spMkLst>
        </pc:spChg>
        <pc:spChg chg="add mod">
          <ac:chgData name="Hamlet Markarian" userId="4926d2b407f31d77" providerId="LiveId" clId="{3EED30E3-7D39-4CC5-BEE7-05476543F91D}" dt="2020-03-16T06:50:30.041" v="134" actId="14100"/>
          <ac:spMkLst>
            <pc:docMk/>
            <pc:sldMk cId="4116021285" sldId="1438"/>
            <ac:spMk id="26" creationId="{23883FB8-11B8-493E-917A-3790E0B70223}"/>
          </ac:spMkLst>
        </pc:spChg>
        <pc:spChg chg="del">
          <ac:chgData name="Hamlet Markarian" userId="4926d2b407f31d77" providerId="LiveId" clId="{3EED30E3-7D39-4CC5-BEE7-05476543F91D}" dt="2020-03-16T06:49:47.026" v="124" actId="478"/>
          <ac:spMkLst>
            <pc:docMk/>
            <pc:sldMk cId="4116021285" sldId="1438"/>
            <ac:spMk id="28" creationId="{C2898B81-2B57-4DA9-8D3E-1A815F0D6EBA}"/>
          </ac:spMkLst>
        </pc:spChg>
        <pc:spChg chg="del">
          <ac:chgData name="Hamlet Markarian" userId="4926d2b407f31d77" providerId="LiveId" clId="{3EED30E3-7D39-4CC5-BEE7-05476543F91D}" dt="2020-03-16T06:49:47.026" v="124" actId="478"/>
          <ac:spMkLst>
            <pc:docMk/>
            <pc:sldMk cId="4116021285" sldId="1438"/>
            <ac:spMk id="29" creationId="{CC9C7C67-F7B8-4229-81D3-1ADE6D9D20C4}"/>
          </ac:spMkLst>
        </pc:spChg>
        <pc:spChg chg="mod topLvl">
          <ac:chgData name="Hamlet Markarian" userId="4926d2b407f31d77" providerId="LiveId" clId="{3EED30E3-7D39-4CC5-BEE7-05476543F91D}" dt="2020-03-16T06:52:48.460" v="155" actId="12789"/>
          <ac:spMkLst>
            <pc:docMk/>
            <pc:sldMk cId="4116021285" sldId="1438"/>
            <ac:spMk id="30" creationId="{3C3B15AE-140B-41A0-98C4-A7FF88111C4E}"/>
          </ac:spMkLst>
        </pc:spChg>
        <pc:spChg chg="del">
          <ac:chgData name="Hamlet Markarian" userId="4926d2b407f31d77" providerId="LiveId" clId="{3EED30E3-7D39-4CC5-BEE7-05476543F91D}" dt="2020-03-16T06:49:47.026" v="124" actId="478"/>
          <ac:spMkLst>
            <pc:docMk/>
            <pc:sldMk cId="4116021285" sldId="1438"/>
            <ac:spMk id="32" creationId="{64D5F241-3F06-4A4D-9FDD-D4EF1BE58B62}"/>
          </ac:spMkLst>
        </pc:spChg>
        <pc:spChg chg="del">
          <ac:chgData name="Hamlet Markarian" userId="4926d2b407f31d77" providerId="LiveId" clId="{3EED30E3-7D39-4CC5-BEE7-05476543F91D}" dt="2020-03-16T06:49:47.026" v="124" actId="478"/>
          <ac:spMkLst>
            <pc:docMk/>
            <pc:sldMk cId="4116021285" sldId="1438"/>
            <ac:spMk id="35" creationId="{B8EE862B-E8FF-4C65-99E4-ECB04834E1DE}"/>
          </ac:spMkLst>
        </pc:spChg>
        <pc:spChg chg="del">
          <ac:chgData name="Hamlet Markarian" userId="4926d2b407f31d77" providerId="LiveId" clId="{3EED30E3-7D39-4CC5-BEE7-05476543F91D}" dt="2020-03-16T06:49:47.026" v="124" actId="478"/>
          <ac:spMkLst>
            <pc:docMk/>
            <pc:sldMk cId="4116021285" sldId="1438"/>
            <ac:spMk id="36" creationId="{A197E1E2-B3C0-4939-B82E-1F883F02A484}"/>
          </ac:spMkLst>
        </pc:spChg>
        <pc:spChg chg="del">
          <ac:chgData name="Hamlet Markarian" userId="4926d2b407f31d77" providerId="LiveId" clId="{3EED30E3-7D39-4CC5-BEE7-05476543F91D}" dt="2020-03-16T06:49:47.026" v="124" actId="478"/>
          <ac:spMkLst>
            <pc:docMk/>
            <pc:sldMk cId="4116021285" sldId="1438"/>
            <ac:spMk id="38" creationId="{BE7CF208-38D6-44D2-B54C-7990BBAB50D1}"/>
          </ac:spMkLst>
        </pc:spChg>
        <pc:spChg chg="del">
          <ac:chgData name="Hamlet Markarian" userId="4926d2b407f31d77" providerId="LiveId" clId="{3EED30E3-7D39-4CC5-BEE7-05476543F91D}" dt="2020-03-16T06:49:47.026" v="124" actId="478"/>
          <ac:spMkLst>
            <pc:docMk/>
            <pc:sldMk cId="4116021285" sldId="1438"/>
            <ac:spMk id="40" creationId="{DEB72F24-61A3-4FC2-936F-B75E8F91CFE1}"/>
          </ac:spMkLst>
        </pc:spChg>
        <pc:spChg chg="mod topLvl">
          <ac:chgData name="Hamlet Markarian" userId="4926d2b407f31d77" providerId="LiveId" clId="{3EED30E3-7D39-4CC5-BEE7-05476543F91D}" dt="2020-03-16T06:51:23.131" v="145" actId="165"/>
          <ac:spMkLst>
            <pc:docMk/>
            <pc:sldMk cId="4116021285" sldId="1438"/>
            <ac:spMk id="41" creationId="{D4DDD59E-1763-43D9-A089-5B9461AC3A29}"/>
          </ac:spMkLst>
        </pc:spChg>
        <pc:spChg chg="del">
          <ac:chgData name="Hamlet Markarian" userId="4926d2b407f31d77" providerId="LiveId" clId="{3EED30E3-7D39-4CC5-BEE7-05476543F91D}" dt="2020-03-16T06:49:47.026" v="124" actId="478"/>
          <ac:spMkLst>
            <pc:docMk/>
            <pc:sldMk cId="4116021285" sldId="1438"/>
            <ac:spMk id="43" creationId="{269EADA0-EADE-42FC-A895-925797CCE872}"/>
          </ac:spMkLst>
        </pc:spChg>
        <pc:spChg chg="del">
          <ac:chgData name="Hamlet Markarian" userId="4926d2b407f31d77" providerId="LiveId" clId="{3EED30E3-7D39-4CC5-BEE7-05476543F91D}" dt="2020-03-16T06:49:47.026" v="124" actId="478"/>
          <ac:spMkLst>
            <pc:docMk/>
            <pc:sldMk cId="4116021285" sldId="1438"/>
            <ac:spMk id="44" creationId="{51728761-6AC5-4E5C-9FFC-334405B43FB4}"/>
          </ac:spMkLst>
        </pc:spChg>
        <pc:spChg chg="mod topLvl">
          <ac:chgData name="Hamlet Markarian" userId="4926d2b407f31d77" providerId="LiveId" clId="{3EED30E3-7D39-4CC5-BEE7-05476543F91D}" dt="2020-03-16T06:53:41.678" v="163" actId="12789"/>
          <ac:spMkLst>
            <pc:docMk/>
            <pc:sldMk cId="4116021285" sldId="1438"/>
            <ac:spMk id="51" creationId="{D3893061-6DC2-4BF3-92AF-E1CF3F8AE8A4}"/>
          </ac:spMkLst>
        </pc:spChg>
        <pc:spChg chg="del">
          <ac:chgData name="Hamlet Markarian" userId="4926d2b407f31d77" providerId="LiveId" clId="{3EED30E3-7D39-4CC5-BEE7-05476543F91D}" dt="2020-03-16T06:49:47.026" v="124" actId="478"/>
          <ac:spMkLst>
            <pc:docMk/>
            <pc:sldMk cId="4116021285" sldId="1438"/>
            <ac:spMk id="55" creationId="{E9C6FDCF-31DE-443F-A603-18D90FB08EAE}"/>
          </ac:spMkLst>
        </pc:spChg>
        <pc:spChg chg="del">
          <ac:chgData name="Hamlet Markarian" userId="4926d2b407f31d77" providerId="LiveId" clId="{3EED30E3-7D39-4CC5-BEE7-05476543F91D}" dt="2020-03-16T06:49:47.026" v="124" actId="478"/>
          <ac:spMkLst>
            <pc:docMk/>
            <pc:sldMk cId="4116021285" sldId="1438"/>
            <ac:spMk id="59" creationId="{611C991E-7895-4C06-91D3-DEA32900292D}"/>
          </ac:spMkLst>
        </pc:spChg>
        <pc:spChg chg="mod topLvl">
          <ac:chgData name="Hamlet Markarian" userId="4926d2b407f31d77" providerId="LiveId" clId="{3EED30E3-7D39-4CC5-BEE7-05476543F91D}" dt="2020-03-16T06:54:37.926" v="174" actId="12789"/>
          <ac:spMkLst>
            <pc:docMk/>
            <pc:sldMk cId="4116021285" sldId="1438"/>
            <ac:spMk id="60" creationId="{F1F0A054-2A50-473C-9BBD-225C579C21F6}"/>
          </ac:spMkLst>
        </pc:spChg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64" creationId="{5FCB23F6-FFFD-4A18-B472-5BD40E1C836B}"/>
          </ac:spMkLst>
        </pc:spChg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65" creationId="{684EC66A-5703-4DC3-9FD7-D1DF03A1E725}"/>
          </ac:spMkLst>
        </pc:spChg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66" creationId="{D9FE0856-EAA3-4DD8-9667-FD401FEC5492}"/>
          </ac:spMkLst>
        </pc:spChg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67" creationId="{52EF9ECE-4AB0-419C-9631-568D4FE20832}"/>
          </ac:spMkLst>
        </pc:spChg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68" creationId="{07C0E61F-E1F7-45C2-9F7F-DEC74F1A3C34}"/>
          </ac:spMkLst>
        </pc:spChg>
        <pc:spChg chg="mod topLvl">
          <ac:chgData name="Hamlet Markarian" userId="4926d2b407f31d77" providerId="LiveId" clId="{3EED30E3-7D39-4CC5-BEE7-05476543F91D}" dt="2020-03-16T06:54:14.946" v="169" actId="12789"/>
          <ac:spMkLst>
            <pc:docMk/>
            <pc:sldMk cId="4116021285" sldId="1438"/>
            <ac:spMk id="70" creationId="{7DF5F480-1D41-40D8-AA14-F4EDF8861BD2}"/>
          </ac:spMkLst>
        </pc:spChg>
        <pc:spChg chg="add del">
          <ac:chgData name="Hamlet Markarian" userId="4926d2b407f31d77" providerId="LiveId" clId="{3EED30E3-7D39-4CC5-BEE7-05476543F91D}" dt="2020-03-16T06:50:16.583" v="130" actId="478"/>
          <ac:spMkLst>
            <pc:docMk/>
            <pc:sldMk cId="4116021285" sldId="1438"/>
            <ac:spMk id="79" creationId="{F93F756F-B27F-41AF-8B1D-868694883731}"/>
          </ac:spMkLst>
        </pc:spChg>
        <pc:spChg chg="add del">
          <ac:chgData name="Hamlet Markarian" userId="4926d2b407f31d77" providerId="LiveId" clId="{3EED30E3-7D39-4CC5-BEE7-05476543F91D}" dt="2020-03-16T06:50:16.583" v="130" actId="478"/>
          <ac:spMkLst>
            <pc:docMk/>
            <pc:sldMk cId="4116021285" sldId="1438"/>
            <ac:spMk id="80" creationId="{42D65D2B-4E78-42A5-B638-061B84FEC85A}"/>
          </ac:spMkLst>
        </pc:spChg>
        <pc:spChg chg="add del">
          <ac:chgData name="Hamlet Markarian" userId="4926d2b407f31d77" providerId="LiveId" clId="{3EED30E3-7D39-4CC5-BEE7-05476543F91D}" dt="2020-03-16T06:50:16.583" v="130" actId="478"/>
          <ac:spMkLst>
            <pc:docMk/>
            <pc:sldMk cId="4116021285" sldId="1438"/>
            <ac:spMk id="81" creationId="{9BAC22A0-18A0-4E5E-A809-4003F137C943}"/>
          </ac:spMkLst>
        </pc:spChg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82" creationId="{EBF70D98-FEF0-483A-8DA7-E7FADCA5344D}"/>
          </ac:spMkLst>
        </pc:spChg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83" creationId="{6100C173-4D1D-45D3-8905-EEF63F7ABCF1}"/>
          </ac:spMkLst>
        </pc:spChg>
        <pc:spChg chg="add">
          <ac:chgData name="Hamlet Markarian" userId="4926d2b407f31d77" providerId="LiveId" clId="{3EED30E3-7D39-4CC5-BEE7-05476543F91D}" dt="2020-03-16T06:49:47.510" v="125"/>
          <ac:spMkLst>
            <pc:docMk/>
            <pc:sldMk cId="4116021285" sldId="1438"/>
            <ac:spMk id="84" creationId="{E50D3003-3930-472C-98A3-492A5AAF3DC7}"/>
          </ac:spMkLst>
        </pc:spChg>
        <pc:spChg chg="add del">
          <ac:chgData name="Hamlet Markarian" userId="4926d2b407f31d77" providerId="LiveId" clId="{3EED30E3-7D39-4CC5-BEE7-05476543F91D}" dt="2020-03-16T06:50:16.583" v="130" actId="478"/>
          <ac:spMkLst>
            <pc:docMk/>
            <pc:sldMk cId="4116021285" sldId="1438"/>
            <ac:spMk id="85" creationId="{4B01F3BD-2D14-4660-9A2F-0F570AEC77AC}"/>
          </ac:spMkLst>
        </pc:spChg>
        <pc:spChg chg="add mod">
          <ac:chgData name="Hamlet Markarian" userId="4926d2b407f31d77" providerId="LiveId" clId="{3EED30E3-7D39-4CC5-BEE7-05476543F91D}" dt="2020-03-16T06:50:28.292" v="133" actId="14100"/>
          <ac:spMkLst>
            <pc:docMk/>
            <pc:sldMk cId="4116021285" sldId="1438"/>
            <ac:spMk id="86" creationId="{5F7748DF-4D36-4B1C-B047-2B65406C8F71}"/>
          </ac:spMkLst>
        </pc:spChg>
        <pc:spChg chg="add mod">
          <ac:chgData name="Hamlet Markarian" userId="4926d2b407f31d77" providerId="LiveId" clId="{3EED30E3-7D39-4CC5-BEE7-05476543F91D}" dt="2020-03-16T06:50:48.047" v="139" actId="1076"/>
          <ac:spMkLst>
            <pc:docMk/>
            <pc:sldMk cId="4116021285" sldId="1438"/>
            <ac:spMk id="87" creationId="{F2388913-A8A7-48B4-A477-161642ED4A2E}"/>
          </ac:spMkLst>
        </pc:spChg>
        <pc:spChg chg="add mod">
          <ac:chgData name="Hamlet Markarian" userId="4926d2b407f31d77" providerId="LiveId" clId="{3EED30E3-7D39-4CC5-BEE7-05476543F91D}" dt="2020-03-16T06:50:59.654" v="142" actId="14100"/>
          <ac:spMkLst>
            <pc:docMk/>
            <pc:sldMk cId="4116021285" sldId="1438"/>
            <ac:spMk id="88" creationId="{31DD1711-FA03-45CA-9B8C-C3118D15B38A}"/>
          </ac:spMkLst>
        </pc:spChg>
        <pc:spChg chg="add mod">
          <ac:chgData name="Hamlet Markarian" userId="4926d2b407f31d77" providerId="LiveId" clId="{3EED30E3-7D39-4CC5-BEE7-05476543F91D}" dt="2020-03-16T06:51:10.259" v="144"/>
          <ac:spMkLst>
            <pc:docMk/>
            <pc:sldMk cId="4116021285" sldId="1438"/>
            <ac:spMk id="89" creationId="{04CF6B17-B36D-4BCC-801A-E1DD8BDDAF2A}"/>
          </ac:spMkLst>
        </pc:spChg>
        <pc:spChg chg="add mod">
          <ac:chgData name="Hamlet Markarian" userId="4926d2b407f31d77" providerId="LiveId" clId="{3EED30E3-7D39-4CC5-BEE7-05476543F91D}" dt="2020-03-16T06:52:08.527" v="149" actId="1076"/>
          <ac:spMkLst>
            <pc:docMk/>
            <pc:sldMk cId="4116021285" sldId="1438"/>
            <ac:spMk id="90" creationId="{E5EE9016-BCF6-4B32-9697-994D3423C9AF}"/>
          </ac:spMkLst>
        </pc:spChg>
        <pc:spChg chg="add mod">
          <ac:chgData name="Hamlet Markarian" userId="4926d2b407f31d77" providerId="LiveId" clId="{3EED30E3-7D39-4CC5-BEE7-05476543F91D}" dt="2020-03-16T06:52:48.460" v="155" actId="12789"/>
          <ac:spMkLst>
            <pc:docMk/>
            <pc:sldMk cId="4116021285" sldId="1438"/>
            <ac:spMk id="91" creationId="{3BCFD6AE-99F6-4546-8AC1-4FA9B7DDC1FD}"/>
          </ac:spMkLst>
        </pc:spChg>
        <pc:spChg chg="add mod">
          <ac:chgData name="Hamlet Markarian" userId="4926d2b407f31d77" providerId="LiveId" clId="{3EED30E3-7D39-4CC5-BEE7-05476543F91D}" dt="2020-03-16T06:53:41.678" v="163" actId="12789"/>
          <ac:spMkLst>
            <pc:docMk/>
            <pc:sldMk cId="4116021285" sldId="1438"/>
            <ac:spMk id="92" creationId="{EF49CFA8-C6AD-4419-905C-A5295CD24983}"/>
          </ac:spMkLst>
        </pc:spChg>
        <pc:spChg chg="add mod">
          <ac:chgData name="Hamlet Markarian" userId="4926d2b407f31d77" providerId="LiveId" clId="{3EED30E3-7D39-4CC5-BEE7-05476543F91D}" dt="2020-03-16T06:54:14.946" v="169" actId="12789"/>
          <ac:spMkLst>
            <pc:docMk/>
            <pc:sldMk cId="4116021285" sldId="1438"/>
            <ac:spMk id="93" creationId="{F823AE5E-7C6A-437B-AED2-7CE581C8A40B}"/>
          </ac:spMkLst>
        </pc:spChg>
        <pc:spChg chg="add mod">
          <ac:chgData name="Hamlet Markarian" userId="4926d2b407f31d77" providerId="LiveId" clId="{3EED30E3-7D39-4CC5-BEE7-05476543F91D}" dt="2020-03-16T06:54:37.926" v="174" actId="12789"/>
          <ac:spMkLst>
            <pc:docMk/>
            <pc:sldMk cId="4116021285" sldId="1438"/>
            <ac:spMk id="94" creationId="{C13996DB-DEE1-4EC4-AAF0-486FCE1963A7}"/>
          </ac:spMkLst>
        </pc:spChg>
        <pc:grpChg chg="add del">
          <ac:chgData name="Hamlet Markarian" userId="4926d2b407f31d77" providerId="LiveId" clId="{3EED30E3-7D39-4CC5-BEE7-05476543F91D}" dt="2020-03-16T06:51:23.131" v="145" actId="165"/>
          <ac:grpSpMkLst>
            <pc:docMk/>
            <pc:sldMk cId="4116021285" sldId="1438"/>
            <ac:grpSpMk id="27" creationId="{38753735-F826-4CE5-99D4-C2EB06DCF433}"/>
          </ac:grpSpMkLst>
        </pc:grpChg>
        <pc:grpChg chg="del mod topLvl">
          <ac:chgData name="Hamlet Markarian" userId="4926d2b407f31d77" providerId="LiveId" clId="{3EED30E3-7D39-4CC5-BEE7-05476543F91D}" dt="2020-03-16T06:52:38.315" v="150" actId="478"/>
          <ac:grpSpMkLst>
            <pc:docMk/>
            <pc:sldMk cId="4116021285" sldId="1438"/>
            <ac:grpSpMk id="31" creationId="{8D7FCED0-659C-4D02-887C-FF41D3544F2B}"/>
          </ac:grpSpMkLst>
        </pc:grpChg>
        <pc:grpChg chg="add del">
          <ac:chgData name="Hamlet Markarian" userId="4926d2b407f31d77" providerId="LiveId" clId="{3EED30E3-7D39-4CC5-BEE7-05476543F91D}" dt="2020-03-16T06:51:23.131" v="145" actId="165"/>
          <ac:grpSpMkLst>
            <pc:docMk/>
            <pc:sldMk cId="4116021285" sldId="1438"/>
            <ac:grpSpMk id="39" creationId="{3F34CF5E-8BC6-49F7-8088-75C0D242DF33}"/>
          </ac:grpSpMkLst>
        </pc:grpChg>
        <pc:grpChg chg="del mod topLvl">
          <ac:chgData name="Hamlet Markarian" userId="4926d2b407f31d77" providerId="LiveId" clId="{3EED30E3-7D39-4CC5-BEE7-05476543F91D}" dt="2020-03-16T06:52:01.623" v="146" actId="478"/>
          <ac:grpSpMkLst>
            <pc:docMk/>
            <pc:sldMk cId="4116021285" sldId="1438"/>
            <ac:grpSpMk id="42" creationId="{7C8C5E4D-7B13-46AA-9F63-673BE53A9A7C}"/>
          </ac:grpSpMkLst>
        </pc:grpChg>
        <pc:grpChg chg="add del">
          <ac:chgData name="Hamlet Markarian" userId="4926d2b407f31d77" providerId="LiveId" clId="{3EED30E3-7D39-4CC5-BEE7-05476543F91D}" dt="2020-03-16T06:51:23.131" v="145" actId="165"/>
          <ac:grpSpMkLst>
            <pc:docMk/>
            <pc:sldMk cId="4116021285" sldId="1438"/>
            <ac:grpSpMk id="50" creationId="{E4335875-92EA-4494-BAE2-275F369DB947}"/>
          </ac:grpSpMkLst>
        </pc:grpChg>
        <pc:grpChg chg="del mod topLvl">
          <ac:chgData name="Hamlet Markarian" userId="4926d2b407f31d77" providerId="LiveId" clId="{3EED30E3-7D39-4CC5-BEE7-05476543F91D}" dt="2020-03-16T06:52:54.839" v="156" actId="478"/>
          <ac:grpSpMkLst>
            <pc:docMk/>
            <pc:sldMk cId="4116021285" sldId="1438"/>
            <ac:grpSpMk id="52" creationId="{6CF5E8D4-ED87-43C2-87BB-8A0C49493040}"/>
          </ac:grpSpMkLst>
        </pc:grpChg>
        <pc:grpChg chg="add del">
          <ac:chgData name="Hamlet Markarian" userId="4926d2b407f31d77" providerId="LiveId" clId="{3EED30E3-7D39-4CC5-BEE7-05476543F91D}" dt="2020-03-16T06:51:23.131" v="145" actId="165"/>
          <ac:grpSpMkLst>
            <pc:docMk/>
            <pc:sldMk cId="4116021285" sldId="1438"/>
            <ac:grpSpMk id="58" creationId="{39071545-938C-424B-B634-E39C9A54A892}"/>
          </ac:grpSpMkLst>
        </pc:grpChg>
        <pc:grpChg chg="del mod topLvl">
          <ac:chgData name="Hamlet Markarian" userId="4926d2b407f31d77" providerId="LiveId" clId="{3EED30E3-7D39-4CC5-BEE7-05476543F91D}" dt="2020-03-16T06:52:56.432" v="157" actId="478"/>
          <ac:grpSpMkLst>
            <pc:docMk/>
            <pc:sldMk cId="4116021285" sldId="1438"/>
            <ac:grpSpMk id="61" creationId="{229329F3-956F-48D8-B84E-F7AFE57CCC58}"/>
          </ac:grpSpMkLst>
        </pc:grpChg>
        <pc:grpChg chg="add del">
          <ac:chgData name="Hamlet Markarian" userId="4926d2b407f31d77" providerId="LiveId" clId="{3EED30E3-7D39-4CC5-BEE7-05476543F91D}" dt="2020-03-16T06:51:23.131" v="145" actId="165"/>
          <ac:grpSpMkLst>
            <pc:docMk/>
            <pc:sldMk cId="4116021285" sldId="1438"/>
            <ac:grpSpMk id="69" creationId="{D66E5C69-5E91-4B66-BA5B-2B2D8B35668F}"/>
          </ac:grpSpMkLst>
        </pc:grpChg>
        <pc:grpChg chg="del mod topLvl">
          <ac:chgData name="Hamlet Markarian" userId="4926d2b407f31d77" providerId="LiveId" clId="{3EED30E3-7D39-4CC5-BEE7-05476543F91D}" dt="2020-03-16T06:52:57.557" v="158" actId="478"/>
          <ac:grpSpMkLst>
            <pc:docMk/>
            <pc:sldMk cId="4116021285" sldId="1438"/>
            <ac:grpSpMk id="71" creationId="{A5CA6A35-5594-4CD3-A270-96E6341FEFD9}"/>
          </ac:grpSpMkLst>
        </pc:grpChg>
        <pc:picChg chg="mod">
          <ac:chgData name="Hamlet Markarian" userId="4926d2b407f31d77" providerId="LiveId" clId="{3EED30E3-7D39-4CC5-BEE7-05476543F91D}" dt="2020-03-16T06:54:46.518" v="175" actId="207"/>
          <ac:picMkLst>
            <pc:docMk/>
            <pc:sldMk cId="4116021285" sldId="1438"/>
            <ac:picMk id="34" creationId="{59B8E063-71E3-4FEB-A3B7-233EB3AF93E1}"/>
          </ac:picMkLst>
        </pc:picChg>
        <pc:cxnChg chg="add">
          <ac:chgData name="Hamlet Markarian" userId="4926d2b407f31d77" providerId="LiveId" clId="{3EED30E3-7D39-4CC5-BEE7-05476543F91D}" dt="2020-03-16T06:49:47.510" v="125"/>
          <ac:cxnSpMkLst>
            <pc:docMk/>
            <pc:sldMk cId="4116021285" sldId="1438"/>
            <ac:cxnSpMk id="77" creationId="{C8F569C0-2B73-4918-9754-E6EB2D3D72A6}"/>
          </ac:cxnSpMkLst>
        </pc:cxnChg>
        <pc:cxnChg chg="add">
          <ac:chgData name="Hamlet Markarian" userId="4926d2b407f31d77" providerId="LiveId" clId="{3EED30E3-7D39-4CC5-BEE7-05476543F91D}" dt="2020-03-16T06:49:47.510" v="125"/>
          <ac:cxnSpMkLst>
            <pc:docMk/>
            <pc:sldMk cId="4116021285" sldId="1438"/>
            <ac:cxnSpMk id="78" creationId="{69BA2D79-2916-4E5E-A590-4AC5487C9533}"/>
          </ac:cxnSpMkLst>
        </pc:cxnChg>
      </pc:sldChg>
      <pc:sldChg chg="addSp delSp modSp add ord delAnim modAnim">
        <pc:chgData name="Hamlet Markarian" userId="4926d2b407f31d77" providerId="LiveId" clId="{3EED30E3-7D39-4CC5-BEE7-05476543F91D}" dt="2020-03-16T07:18:15.762" v="405" actId="14100"/>
        <pc:sldMkLst>
          <pc:docMk/>
          <pc:sldMk cId="2779411540" sldId="1439"/>
        </pc:sldMkLst>
        <pc:spChg chg="del">
          <ac:chgData name="Hamlet Markarian" userId="4926d2b407f31d77" providerId="LiveId" clId="{3EED30E3-7D39-4CC5-BEE7-05476543F91D}" dt="2020-03-16T06:55:51.101" v="184" actId="478"/>
          <ac:spMkLst>
            <pc:docMk/>
            <pc:sldMk cId="2779411540" sldId="1439"/>
            <ac:spMk id="2" creationId="{04255A48-2E46-447F-98DA-0E287025F3FD}"/>
          </ac:spMkLst>
        </pc:spChg>
        <pc:spChg chg="mod">
          <ac:chgData name="Hamlet Markarian" userId="4926d2b407f31d77" providerId="LiveId" clId="{3EED30E3-7D39-4CC5-BEE7-05476543F91D}" dt="2020-03-16T06:55:39.455" v="182" actId="20577"/>
          <ac:spMkLst>
            <pc:docMk/>
            <pc:sldMk cId="2779411540" sldId="1439"/>
            <ac:spMk id="20" creationId="{2F2415B0-F1C4-4313-9038-A3884674CC46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25" creationId="{255BA461-51E8-47E9-A34B-C38900E4B025}"/>
          </ac:spMkLst>
        </pc:spChg>
        <pc:spChg chg="add mod topLvl">
          <ac:chgData name="Hamlet Markarian" userId="4926d2b407f31d77" providerId="LiveId" clId="{3EED30E3-7D39-4CC5-BEE7-05476543F91D}" dt="2020-03-16T07:12:22.305" v="358" actId="20577"/>
          <ac:spMkLst>
            <pc:docMk/>
            <pc:sldMk cId="2779411540" sldId="1439"/>
            <ac:spMk id="27" creationId="{66FA05EE-8593-4C20-A3F2-69F2EF4F1CC9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28" creationId="{C2898B81-2B57-4DA9-8D3E-1A815F0D6EBA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29" creationId="{CC9C7C67-F7B8-4229-81D3-1ADE6D9D20C4}"/>
          </ac:spMkLst>
        </pc:spChg>
        <pc:spChg chg="add del mod">
          <ac:chgData name="Hamlet Markarian" userId="4926d2b407f31d77" providerId="LiveId" clId="{3EED30E3-7D39-4CC5-BEE7-05476543F91D}" dt="2020-03-16T06:58:06.700" v="197" actId="478"/>
          <ac:spMkLst>
            <pc:docMk/>
            <pc:sldMk cId="2779411540" sldId="1439"/>
            <ac:spMk id="30" creationId="{FDD002FD-96D1-4DC1-A0C3-2554C4BD9702}"/>
          </ac:spMkLst>
        </pc:spChg>
        <pc:spChg chg="add del mod">
          <ac:chgData name="Hamlet Markarian" userId="4926d2b407f31d77" providerId="LiveId" clId="{3EED30E3-7D39-4CC5-BEE7-05476543F91D}" dt="2020-03-16T06:58:06.700" v="197" actId="478"/>
          <ac:spMkLst>
            <pc:docMk/>
            <pc:sldMk cId="2779411540" sldId="1439"/>
            <ac:spMk id="31" creationId="{42FBCA3E-93F7-4591-A5A8-1F55898F6579}"/>
          </ac:spMkLst>
        </pc:spChg>
        <pc:spChg chg="mod">
          <ac:chgData name="Hamlet Markarian" userId="4926d2b407f31d77" providerId="LiveId" clId="{3EED30E3-7D39-4CC5-BEE7-05476543F91D}" dt="2020-03-16T07:11:25.297" v="354" actId="207"/>
          <ac:spMkLst>
            <pc:docMk/>
            <pc:sldMk cId="2779411540" sldId="1439"/>
            <ac:spMk id="32" creationId="{64D5F241-3F06-4A4D-9FDD-D4EF1BE58B62}"/>
          </ac:spMkLst>
        </pc:spChg>
        <pc:spChg chg="add del mod">
          <ac:chgData name="Hamlet Markarian" userId="4926d2b407f31d77" providerId="LiveId" clId="{3EED30E3-7D39-4CC5-BEE7-05476543F91D}" dt="2020-03-16T06:58:06.700" v="197" actId="478"/>
          <ac:spMkLst>
            <pc:docMk/>
            <pc:sldMk cId="2779411540" sldId="1439"/>
            <ac:spMk id="33" creationId="{7602C9C5-0D8E-4BB0-BDF2-57A95A797C38}"/>
          </ac:spMkLst>
        </pc:spChg>
        <pc:spChg chg="add mod topLvl">
          <ac:chgData name="Hamlet Markarian" userId="4926d2b407f31d77" providerId="LiveId" clId="{3EED30E3-7D39-4CC5-BEE7-05476543F91D}" dt="2020-03-16T07:13:48.841" v="366" actId="207"/>
          <ac:spMkLst>
            <pc:docMk/>
            <pc:sldMk cId="2779411540" sldId="1439"/>
            <ac:spMk id="35" creationId="{B612F75B-DABF-455F-9CCF-0B10916BA1A4}"/>
          </ac:spMkLst>
        </pc:spChg>
        <pc:spChg chg="add mod topLvl">
          <ac:chgData name="Hamlet Markarian" userId="4926d2b407f31d77" providerId="LiveId" clId="{3EED30E3-7D39-4CC5-BEE7-05476543F91D}" dt="2020-03-16T07:13:48.841" v="366" actId="207"/>
          <ac:spMkLst>
            <pc:docMk/>
            <pc:sldMk cId="2779411540" sldId="1439"/>
            <ac:spMk id="36" creationId="{2FBD77FD-2C3D-4969-A57B-2582397FB786}"/>
          </ac:spMkLst>
        </pc:spChg>
        <pc:spChg chg="add mod topLvl">
          <ac:chgData name="Hamlet Markarian" userId="4926d2b407f31d77" providerId="LiveId" clId="{3EED30E3-7D39-4CC5-BEE7-05476543F91D}" dt="2020-03-16T07:13:48.841" v="366" actId="207"/>
          <ac:spMkLst>
            <pc:docMk/>
            <pc:sldMk cId="2779411540" sldId="1439"/>
            <ac:spMk id="37" creationId="{FC4E6389-EFEE-4757-B64B-587C44E6A60C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38" creationId="{BE7CF208-38D6-44D2-B54C-7990BBAB50D1}"/>
          </ac:spMkLst>
        </pc:spChg>
        <pc:spChg chg="add mod topLvl">
          <ac:chgData name="Hamlet Markarian" userId="4926d2b407f31d77" providerId="LiveId" clId="{3EED30E3-7D39-4CC5-BEE7-05476543F91D}" dt="2020-03-16T07:13:48.841" v="366" actId="207"/>
          <ac:spMkLst>
            <pc:docMk/>
            <pc:sldMk cId="2779411540" sldId="1439"/>
            <ac:spMk id="39" creationId="{D97BE80B-ACE7-4E54-87BD-EE558BFF523A}"/>
          </ac:spMkLst>
        </pc:spChg>
        <pc:spChg chg="add mod topLvl">
          <ac:chgData name="Hamlet Markarian" userId="4926d2b407f31d77" providerId="LiveId" clId="{3EED30E3-7D39-4CC5-BEE7-05476543F91D}" dt="2020-03-16T07:17:37.986" v="395" actId="6549"/>
          <ac:spMkLst>
            <pc:docMk/>
            <pc:sldMk cId="2779411540" sldId="1439"/>
            <ac:spMk id="40" creationId="{1B3D6BDC-3505-473E-91B3-A189B0242556}"/>
          </ac:spMkLst>
        </pc:spChg>
        <pc:spChg chg="add mod topLvl">
          <ac:chgData name="Hamlet Markarian" userId="4926d2b407f31d77" providerId="LiveId" clId="{3EED30E3-7D39-4CC5-BEE7-05476543F91D}" dt="2020-03-16T07:11:09.957" v="353" actId="404"/>
          <ac:spMkLst>
            <pc:docMk/>
            <pc:sldMk cId="2779411540" sldId="1439"/>
            <ac:spMk id="41" creationId="{11C4806E-FEA9-428B-A12F-2D61E9733897}"/>
          </ac:spMkLst>
        </pc:spChg>
        <pc:spChg chg="add mod topLvl">
          <ac:chgData name="Hamlet Markarian" userId="4926d2b407f31d77" providerId="LiveId" clId="{3EED30E3-7D39-4CC5-BEE7-05476543F91D}" dt="2020-03-16T07:18:15.762" v="405" actId="14100"/>
          <ac:spMkLst>
            <pc:docMk/>
            <pc:sldMk cId="2779411540" sldId="1439"/>
            <ac:spMk id="42" creationId="{70BCF6AF-D640-4534-B849-D3B3A1FAA849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43" creationId="{269EADA0-EADE-42FC-A895-925797CCE872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55" creationId="{E9C6FDCF-31DE-443F-A603-18D90FB08EAE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56" creationId="{F31B6DA4-F269-4B35-9A6A-2F1D6F2B73F1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57" creationId="{080C382B-7665-4050-8CF2-001C8775A95B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59" creationId="{611C991E-7895-4C06-91D3-DEA32900292D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71" creationId="{1B818075-BB2D-48BE-B6FA-B6FA2210F41F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74" creationId="{E0054137-F41B-4971-8D45-8AE9DC26F773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81" creationId="{EAC52B62-E0ED-4685-B076-A481C6F70DA1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84" creationId="{C656803B-D927-4064-B312-B501C408F847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87" creationId="{9063A9FC-8CC3-4A0A-A674-BBC310257BEB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90" creationId="{20576411-0DC4-43CC-858A-394DCFB878E4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91" creationId="{44FC6774-503B-4869-82E1-0745BD2AAEC6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92" creationId="{9124B855-880A-472F-B3BA-8625ECC61798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93" creationId="{3BA050C8-8CF3-4998-B5CA-2181664ACD0D}"/>
          </ac:spMkLst>
        </pc:spChg>
        <pc:spChg chg="mod">
          <ac:chgData name="Hamlet Markarian" userId="4926d2b407f31d77" providerId="LiveId" clId="{3EED30E3-7D39-4CC5-BEE7-05476543F91D}" dt="2020-03-16T06:56:16.715" v="187" actId="1035"/>
          <ac:spMkLst>
            <pc:docMk/>
            <pc:sldMk cId="2779411540" sldId="1439"/>
            <ac:spMk id="94" creationId="{3DDD9D9F-C0A3-4914-B1C3-4FA8D93AEA8A}"/>
          </ac:spMkLst>
        </pc:spChg>
        <pc:spChg chg="del">
          <ac:chgData name="Hamlet Markarian" userId="4926d2b407f31d77" providerId="LiveId" clId="{3EED30E3-7D39-4CC5-BEE7-05476543F91D}" dt="2020-03-16T06:56:12.685" v="186" actId="478"/>
          <ac:spMkLst>
            <pc:docMk/>
            <pc:sldMk cId="2779411540" sldId="1439"/>
            <ac:spMk id="95" creationId="{1D8E5564-2FB4-4636-82B8-1A264904FAD6}"/>
          </ac:spMkLst>
        </pc:spChg>
        <pc:grpChg chg="add del mod">
          <ac:chgData name="Hamlet Markarian" userId="4926d2b407f31d77" providerId="LiveId" clId="{3EED30E3-7D39-4CC5-BEE7-05476543F91D}" dt="2020-03-16T06:59:44.331" v="239" actId="165"/>
          <ac:grpSpMkLst>
            <pc:docMk/>
            <pc:sldMk cId="2779411540" sldId="1439"/>
            <ac:grpSpMk id="3" creationId="{2B680396-C285-4FD3-ABDE-AE87A4113856}"/>
          </ac:grpSpMkLst>
        </pc:grpChg>
        <pc:grpChg chg="add del mod">
          <ac:chgData name="Hamlet Markarian" userId="4926d2b407f31d77" providerId="LiveId" clId="{3EED30E3-7D39-4CC5-BEE7-05476543F91D}" dt="2020-03-16T06:59:44.331" v="239" actId="165"/>
          <ac:grpSpMkLst>
            <pc:docMk/>
            <pc:sldMk cId="2779411540" sldId="1439"/>
            <ac:grpSpMk id="4" creationId="{E7243C42-B2A3-4A08-ADD7-745B579EA75F}"/>
          </ac:grpSpMkLst>
        </pc:grpChg>
        <pc:grpChg chg="add del mod">
          <ac:chgData name="Hamlet Markarian" userId="4926d2b407f31d77" providerId="LiveId" clId="{3EED30E3-7D39-4CC5-BEE7-05476543F91D}" dt="2020-03-16T06:59:44.331" v="239" actId="165"/>
          <ac:grpSpMkLst>
            <pc:docMk/>
            <pc:sldMk cId="2779411540" sldId="1439"/>
            <ac:grpSpMk id="6" creationId="{3E4F9655-36C3-4B74-B519-27AE37EEE0F1}"/>
          </ac:grpSpMkLst>
        </pc:grpChg>
        <pc:grpChg chg="add del mod">
          <ac:chgData name="Hamlet Markarian" userId="4926d2b407f31d77" providerId="LiveId" clId="{3EED30E3-7D39-4CC5-BEE7-05476543F91D}" dt="2020-03-16T06:59:44.331" v="239" actId="165"/>
          <ac:grpSpMkLst>
            <pc:docMk/>
            <pc:sldMk cId="2779411540" sldId="1439"/>
            <ac:grpSpMk id="7" creationId="{D181F4D4-8983-45FE-936D-122272826807}"/>
          </ac:grpSpMkLst>
        </pc:grpChg>
        <pc:picChg chg="del">
          <ac:chgData name="Hamlet Markarian" userId="4926d2b407f31d77" providerId="LiveId" clId="{3EED30E3-7D39-4CC5-BEE7-05476543F91D}" dt="2020-03-16T06:55:45.173" v="183" actId="478"/>
          <ac:picMkLst>
            <pc:docMk/>
            <pc:sldMk cId="2779411540" sldId="1439"/>
            <ac:picMk id="5" creationId="{B514D683-38CF-4E25-987D-26E4992B1267}"/>
          </ac:picMkLst>
        </pc:picChg>
        <pc:cxnChg chg="add del mod">
          <ac:chgData name="Hamlet Markarian" userId="4926d2b407f31d77" providerId="LiveId" clId="{3EED30E3-7D39-4CC5-BEE7-05476543F91D}" dt="2020-03-16T06:57:35.446" v="190" actId="478"/>
          <ac:cxnSpMkLst>
            <pc:docMk/>
            <pc:sldMk cId="2779411540" sldId="1439"/>
            <ac:cxnSpMk id="34" creationId="{021A0CBA-6F0B-40BC-98BF-4B25E8F728ED}"/>
          </ac:cxnSpMkLst>
        </pc:cxnChg>
      </pc:sldChg>
      <pc:sldChg chg="addSp delSp modSp add">
        <pc:chgData name="Hamlet Markarian" userId="4926d2b407f31d77" providerId="LiveId" clId="{3EED30E3-7D39-4CC5-BEE7-05476543F91D}" dt="2020-03-16T07:17:12.438" v="394" actId="20577"/>
        <pc:sldMkLst>
          <pc:docMk/>
          <pc:sldMk cId="461307659" sldId="1440"/>
        </pc:sldMkLst>
        <pc:spChg chg="add mod">
          <ac:chgData name="Hamlet Markarian" userId="4926d2b407f31d77" providerId="LiveId" clId="{3EED30E3-7D39-4CC5-BEE7-05476543F91D}" dt="2020-03-16T07:00:47.681" v="247" actId="1076"/>
          <ac:spMkLst>
            <pc:docMk/>
            <pc:sldMk cId="461307659" sldId="1440"/>
            <ac:spMk id="14" creationId="{4AF8CE4A-75D6-4501-B057-7506D2F050A4}"/>
          </ac:spMkLst>
        </pc:spChg>
        <pc:spChg chg="add mod">
          <ac:chgData name="Hamlet Markarian" userId="4926d2b407f31d77" providerId="LiveId" clId="{3EED30E3-7D39-4CC5-BEE7-05476543F91D}" dt="2020-03-16T07:03:00.081" v="274" actId="1038"/>
          <ac:spMkLst>
            <pc:docMk/>
            <pc:sldMk cId="461307659" sldId="1440"/>
            <ac:spMk id="15" creationId="{BC541DDF-9AB0-40A5-88ED-EB6CEED1FD9B}"/>
          </ac:spMkLst>
        </pc:spChg>
        <pc:spChg chg="add mod">
          <ac:chgData name="Hamlet Markarian" userId="4926d2b407f31d77" providerId="LiveId" clId="{3EED30E3-7D39-4CC5-BEE7-05476543F91D}" dt="2020-03-16T07:13:56.885" v="368" actId="207"/>
          <ac:spMkLst>
            <pc:docMk/>
            <pc:sldMk cId="461307659" sldId="1440"/>
            <ac:spMk id="16" creationId="{9EA85E16-E5EC-4BDA-B428-D60927AC1660}"/>
          </ac:spMkLst>
        </pc:spChg>
        <pc:spChg chg="add mod">
          <ac:chgData name="Hamlet Markarian" userId="4926d2b407f31d77" providerId="LiveId" clId="{3EED30E3-7D39-4CC5-BEE7-05476543F91D}" dt="2020-03-16T07:13:56.885" v="368" actId="207"/>
          <ac:spMkLst>
            <pc:docMk/>
            <pc:sldMk cId="461307659" sldId="1440"/>
            <ac:spMk id="17" creationId="{7C0A7AAA-1BBC-4060-8A88-5E0201FA8B56}"/>
          </ac:spMkLst>
        </pc:spChg>
        <pc:spChg chg="add mod">
          <ac:chgData name="Hamlet Markarian" userId="4926d2b407f31d77" providerId="LiveId" clId="{3EED30E3-7D39-4CC5-BEE7-05476543F91D}" dt="2020-03-16T07:03:00.081" v="274" actId="1038"/>
          <ac:spMkLst>
            <pc:docMk/>
            <pc:sldMk cId="461307659" sldId="1440"/>
            <ac:spMk id="18" creationId="{4D1A72AE-65C3-4C92-8CEB-D6527358DFE0}"/>
          </ac:spMkLst>
        </pc:spChg>
        <pc:spChg chg="mod">
          <ac:chgData name="Hamlet Markarian" userId="4926d2b407f31d77" providerId="LiveId" clId="{3EED30E3-7D39-4CC5-BEE7-05476543F91D}" dt="2020-03-16T07:00:23.119" v="244" actId="20577"/>
          <ac:spMkLst>
            <pc:docMk/>
            <pc:sldMk cId="461307659" sldId="1440"/>
            <ac:spMk id="20" creationId="{2F2415B0-F1C4-4313-9038-A3884674CC46}"/>
          </ac:spMkLst>
        </pc:spChg>
        <pc:spChg chg="add mod">
          <ac:chgData name="Hamlet Markarian" userId="4926d2b407f31d77" providerId="LiveId" clId="{3EED30E3-7D39-4CC5-BEE7-05476543F91D}" dt="2020-03-16T07:13:56.885" v="368" actId="207"/>
          <ac:spMkLst>
            <pc:docMk/>
            <pc:sldMk cId="461307659" sldId="1440"/>
            <ac:spMk id="21" creationId="{0A3D68D8-8866-4B29-A88F-E3125A255C33}"/>
          </ac:spMkLst>
        </pc:spChg>
        <pc:spChg chg="add mod">
          <ac:chgData name="Hamlet Markarian" userId="4926d2b407f31d77" providerId="LiveId" clId="{3EED30E3-7D39-4CC5-BEE7-05476543F91D}" dt="2020-03-16T07:03:00.081" v="274" actId="1038"/>
          <ac:spMkLst>
            <pc:docMk/>
            <pc:sldMk cId="461307659" sldId="1440"/>
            <ac:spMk id="22" creationId="{145C7394-7853-4542-BF41-087D0C0AA941}"/>
          </ac:spMkLst>
        </pc:spChg>
        <pc:spChg chg="add mod">
          <ac:chgData name="Hamlet Markarian" userId="4926d2b407f31d77" providerId="LiveId" clId="{3EED30E3-7D39-4CC5-BEE7-05476543F91D}" dt="2020-03-16T07:13:56.885" v="368" actId="207"/>
          <ac:spMkLst>
            <pc:docMk/>
            <pc:sldMk cId="461307659" sldId="1440"/>
            <ac:spMk id="23" creationId="{420578CF-93CD-467A-88F2-8949D089BBE4}"/>
          </ac:spMkLst>
        </pc:spChg>
        <pc:spChg chg="add mod">
          <ac:chgData name="Hamlet Markarian" userId="4926d2b407f31d77" providerId="LiveId" clId="{3EED30E3-7D39-4CC5-BEE7-05476543F91D}" dt="2020-03-16T07:03:00.081" v="274" actId="1038"/>
          <ac:spMkLst>
            <pc:docMk/>
            <pc:sldMk cId="461307659" sldId="1440"/>
            <ac:spMk id="24" creationId="{E308ACBA-CE30-4FC2-AC8F-3AB825CC660F}"/>
          </ac:spMkLst>
        </pc:spChg>
        <pc:spChg chg="mod">
          <ac:chgData name="Hamlet Markarian" userId="4926d2b407f31d77" providerId="LiveId" clId="{3EED30E3-7D39-4CC5-BEE7-05476543F91D}" dt="2020-03-16T07:17:01.425" v="393" actId="6549"/>
          <ac:spMkLst>
            <pc:docMk/>
            <pc:sldMk cId="461307659" sldId="1440"/>
            <ac:spMk id="27" creationId="{66FA05EE-8593-4C20-A3F2-69F2EF4F1CC9}"/>
          </ac:spMkLst>
        </pc:spChg>
        <pc:spChg chg="mod">
          <ac:chgData name="Hamlet Markarian" userId="4926d2b407f31d77" providerId="LiveId" clId="{3EED30E3-7D39-4CC5-BEE7-05476543F91D}" dt="2020-03-16T07:11:34.155" v="355" actId="207"/>
          <ac:spMkLst>
            <pc:docMk/>
            <pc:sldMk cId="461307659" sldId="1440"/>
            <ac:spMk id="32" creationId="{64D5F241-3F06-4A4D-9FDD-D4EF1BE58B62}"/>
          </ac:spMkLst>
        </pc:spChg>
        <pc:spChg chg="mod">
          <ac:chgData name="Hamlet Markarian" userId="4926d2b407f31d77" providerId="LiveId" clId="{3EED30E3-7D39-4CC5-BEE7-05476543F91D}" dt="2020-03-16T07:13:56.885" v="368" actId="207"/>
          <ac:spMkLst>
            <pc:docMk/>
            <pc:sldMk cId="461307659" sldId="1440"/>
            <ac:spMk id="35" creationId="{B612F75B-DABF-455F-9CCF-0B10916BA1A4}"/>
          </ac:spMkLst>
        </pc:spChg>
        <pc:spChg chg="mod">
          <ac:chgData name="Hamlet Markarian" userId="4926d2b407f31d77" providerId="LiveId" clId="{3EED30E3-7D39-4CC5-BEE7-05476543F91D}" dt="2020-03-16T07:13:56.885" v="368" actId="207"/>
          <ac:spMkLst>
            <pc:docMk/>
            <pc:sldMk cId="461307659" sldId="1440"/>
            <ac:spMk id="36" creationId="{2FBD77FD-2C3D-4969-A57B-2582397FB786}"/>
          </ac:spMkLst>
        </pc:spChg>
        <pc:spChg chg="mod">
          <ac:chgData name="Hamlet Markarian" userId="4926d2b407f31d77" providerId="LiveId" clId="{3EED30E3-7D39-4CC5-BEE7-05476543F91D}" dt="2020-03-16T07:13:56.885" v="368" actId="207"/>
          <ac:spMkLst>
            <pc:docMk/>
            <pc:sldMk cId="461307659" sldId="1440"/>
            <ac:spMk id="37" creationId="{FC4E6389-EFEE-4757-B64B-587C44E6A60C}"/>
          </ac:spMkLst>
        </pc:spChg>
        <pc:spChg chg="mod">
          <ac:chgData name="Hamlet Markarian" userId="4926d2b407f31d77" providerId="LiveId" clId="{3EED30E3-7D39-4CC5-BEE7-05476543F91D}" dt="2020-03-16T07:13:56.885" v="368" actId="207"/>
          <ac:spMkLst>
            <pc:docMk/>
            <pc:sldMk cId="461307659" sldId="1440"/>
            <ac:spMk id="39" creationId="{D97BE80B-ACE7-4E54-87BD-EE558BFF523A}"/>
          </ac:spMkLst>
        </pc:spChg>
        <pc:spChg chg="mod">
          <ac:chgData name="Hamlet Markarian" userId="4926d2b407f31d77" providerId="LiveId" clId="{3EED30E3-7D39-4CC5-BEE7-05476543F91D}" dt="2020-03-16T07:17:12.438" v="394" actId="20577"/>
          <ac:spMkLst>
            <pc:docMk/>
            <pc:sldMk cId="461307659" sldId="1440"/>
            <ac:spMk id="40" creationId="{1B3D6BDC-3505-473E-91B3-A189B0242556}"/>
          </ac:spMkLst>
        </pc:spChg>
        <pc:spChg chg="mod">
          <ac:chgData name="Hamlet Markarian" userId="4926d2b407f31d77" providerId="LiveId" clId="{3EED30E3-7D39-4CC5-BEE7-05476543F91D}" dt="2020-03-16T07:01:57.661" v="254"/>
          <ac:spMkLst>
            <pc:docMk/>
            <pc:sldMk cId="461307659" sldId="1440"/>
            <ac:spMk id="41" creationId="{11C4806E-FEA9-428B-A12F-2D61E9733897}"/>
          </ac:spMkLst>
        </pc:spChg>
        <pc:spChg chg="mod">
          <ac:chgData name="Hamlet Markarian" userId="4926d2b407f31d77" providerId="LiveId" clId="{3EED30E3-7D39-4CC5-BEE7-05476543F91D}" dt="2020-03-16T07:02:06.619" v="256" actId="14100"/>
          <ac:spMkLst>
            <pc:docMk/>
            <pc:sldMk cId="461307659" sldId="1440"/>
            <ac:spMk id="42" creationId="{70BCF6AF-D640-4534-B849-D3B3A1FAA849}"/>
          </ac:spMkLst>
        </pc:spChg>
        <pc:spChg chg="del">
          <ac:chgData name="Hamlet Markarian" userId="4926d2b407f31d77" providerId="LiveId" clId="{3EED30E3-7D39-4CC5-BEE7-05476543F91D}" dt="2020-03-16T07:00:42.557" v="245" actId="478"/>
          <ac:spMkLst>
            <pc:docMk/>
            <pc:sldMk cId="461307659" sldId="1440"/>
            <ac:spMk id="94" creationId="{3DDD9D9F-C0A3-4914-B1C3-4FA8D93AEA8A}"/>
          </ac:spMkLst>
        </pc:spChg>
      </pc:sldChg>
      <pc:sldChg chg="addSp delSp modSp add">
        <pc:chgData name="Hamlet Markarian" userId="4926d2b407f31d77" providerId="LiveId" clId="{3EED30E3-7D39-4CC5-BEE7-05476543F91D}" dt="2020-03-16T07:14:04.883" v="370" actId="207"/>
        <pc:sldMkLst>
          <pc:docMk/>
          <pc:sldMk cId="3240160969" sldId="1441"/>
        </pc:sldMkLst>
        <pc:spChg chg="mod">
          <ac:chgData name="Hamlet Markarian" userId="4926d2b407f31d77" providerId="LiveId" clId="{3EED30E3-7D39-4CC5-BEE7-05476543F91D}" dt="2020-03-16T07:05:00.579" v="283"/>
          <ac:spMkLst>
            <pc:docMk/>
            <pc:sldMk cId="3240160969" sldId="1441"/>
            <ac:spMk id="15" creationId="{BC541DDF-9AB0-40A5-88ED-EB6CEED1FD9B}"/>
          </ac:spMkLst>
        </pc:spChg>
        <pc:spChg chg="mod">
          <ac:chgData name="Hamlet Markarian" userId="4926d2b407f31d77" providerId="LiveId" clId="{3EED30E3-7D39-4CC5-BEE7-05476543F91D}" dt="2020-03-16T07:14:04.883" v="370" actId="207"/>
          <ac:spMkLst>
            <pc:docMk/>
            <pc:sldMk cId="3240160969" sldId="1441"/>
            <ac:spMk id="16" creationId="{9EA85E16-E5EC-4BDA-B428-D60927AC1660}"/>
          </ac:spMkLst>
        </pc:spChg>
        <pc:spChg chg="add del">
          <ac:chgData name="Hamlet Markarian" userId="4926d2b407f31d77" providerId="LiveId" clId="{3EED30E3-7D39-4CC5-BEE7-05476543F91D}" dt="2020-03-16T07:05:20.449" v="287" actId="478"/>
          <ac:spMkLst>
            <pc:docMk/>
            <pc:sldMk cId="3240160969" sldId="1441"/>
            <ac:spMk id="17" creationId="{7C0A7AAA-1BBC-4060-8A88-5E0201FA8B56}"/>
          </ac:spMkLst>
        </pc:spChg>
        <pc:spChg chg="add del">
          <ac:chgData name="Hamlet Markarian" userId="4926d2b407f31d77" providerId="LiveId" clId="{3EED30E3-7D39-4CC5-BEE7-05476543F91D}" dt="2020-03-16T07:05:20.449" v="287" actId="478"/>
          <ac:spMkLst>
            <pc:docMk/>
            <pc:sldMk cId="3240160969" sldId="1441"/>
            <ac:spMk id="18" creationId="{4D1A72AE-65C3-4C92-8CEB-D6527358DFE0}"/>
          </ac:spMkLst>
        </pc:spChg>
        <pc:spChg chg="mod">
          <ac:chgData name="Hamlet Markarian" userId="4926d2b407f31d77" providerId="LiveId" clId="{3EED30E3-7D39-4CC5-BEE7-05476543F91D}" dt="2020-03-16T07:04:26.278" v="278" actId="20577"/>
          <ac:spMkLst>
            <pc:docMk/>
            <pc:sldMk cId="3240160969" sldId="1441"/>
            <ac:spMk id="20" creationId="{2F2415B0-F1C4-4313-9038-A3884674CC46}"/>
          </ac:spMkLst>
        </pc:spChg>
        <pc:spChg chg="add del">
          <ac:chgData name="Hamlet Markarian" userId="4926d2b407f31d77" providerId="LiveId" clId="{3EED30E3-7D39-4CC5-BEE7-05476543F91D}" dt="2020-03-16T07:05:12.873" v="286" actId="478"/>
          <ac:spMkLst>
            <pc:docMk/>
            <pc:sldMk cId="3240160969" sldId="1441"/>
            <ac:spMk id="21" creationId="{0A3D68D8-8866-4B29-A88F-E3125A255C33}"/>
          </ac:spMkLst>
        </pc:spChg>
        <pc:spChg chg="add del">
          <ac:chgData name="Hamlet Markarian" userId="4926d2b407f31d77" providerId="LiveId" clId="{3EED30E3-7D39-4CC5-BEE7-05476543F91D}" dt="2020-03-16T07:05:12.873" v="286" actId="478"/>
          <ac:spMkLst>
            <pc:docMk/>
            <pc:sldMk cId="3240160969" sldId="1441"/>
            <ac:spMk id="22" creationId="{145C7394-7853-4542-BF41-087D0C0AA941}"/>
          </ac:spMkLst>
        </pc:spChg>
        <pc:spChg chg="add del">
          <ac:chgData name="Hamlet Markarian" userId="4926d2b407f31d77" providerId="LiveId" clId="{3EED30E3-7D39-4CC5-BEE7-05476543F91D}" dt="2020-03-16T07:05:12.873" v="286" actId="478"/>
          <ac:spMkLst>
            <pc:docMk/>
            <pc:sldMk cId="3240160969" sldId="1441"/>
            <ac:spMk id="23" creationId="{420578CF-93CD-467A-88F2-8949D089BBE4}"/>
          </ac:spMkLst>
        </pc:spChg>
        <pc:spChg chg="add del">
          <ac:chgData name="Hamlet Markarian" userId="4926d2b407f31d77" providerId="LiveId" clId="{3EED30E3-7D39-4CC5-BEE7-05476543F91D}" dt="2020-03-16T07:05:12.873" v="286" actId="478"/>
          <ac:spMkLst>
            <pc:docMk/>
            <pc:sldMk cId="3240160969" sldId="1441"/>
            <ac:spMk id="24" creationId="{E308ACBA-CE30-4FC2-AC8F-3AB825CC660F}"/>
          </ac:spMkLst>
        </pc:spChg>
        <pc:spChg chg="mod">
          <ac:chgData name="Hamlet Markarian" userId="4926d2b407f31d77" providerId="LiveId" clId="{3EED30E3-7D39-4CC5-BEE7-05476543F91D}" dt="2020-03-16T07:04:34.408" v="279"/>
          <ac:spMkLst>
            <pc:docMk/>
            <pc:sldMk cId="3240160969" sldId="1441"/>
            <ac:spMk id="27" creationId="{66FA05EE-8593-4C20-A3F2-69F2EF4F1CC9}"/>
          </ac:spMkLst>
        </pc:spChg>
        <pc:spChg chg="mod">
          <ac:chgData name="Hamlet Markarian" userId="4926d2b407f31d77" providerId="LiveId" clId="{3EED30E3-7D39-4CC5-BEE7-05476543F91D}" dt="2020-03-16T07:11:40.669" v="356" actId="207"/>
          <ac:spMkLst>
            <pc:docMk/>
            <pc:sldMk cId="3240160969" sldId="1441"/>
            <ac:spMk id="32" creationId="{64D5F241-3F06-4A4D-9FDD-D4EF1BE58B62}"/>
          </ac:spMkLst>
        </pc:spChg>
        <pc:spChg chg="mod">
          <ac:chgData name="Hamlet Markarian" userId="4926d2b407f31d77" providerId="LiveId" clId="{3EED30E3-7D39-4CC5-BEE7-05476543F91D}" dt="2020-03-16T07:14:04.883" v="370" actId="207"/>
          <ac:spMkLst>
            <pc:docMk/>
            <pc:sldMk cId="3240160969" sldId="1441"/>
            <ac:spMk id="35" creationId="{B612F75B-DABF-455F-9CCF-0B10916BA1A4}"/>
          </ac:spMkLst>
        </pc:spChg>
        <pc:spChg chg="mod">
          <ac:chgData name="Hamlet Markarian" userId="4926d2b407f31d77" providerId="LiveId" clId="{3EED30E3-7D39-4CC5-BEE7-05476543F91D}" dt="2020-03-16T07:14:04.883" v="370" actId="207"/>
          <ac:spMkLst>
            <pc:docMk/>
            <pc:sldMk cId="3240160969" sldId="1441"/>
            <ac:spMk id="36" creationId="{2FBD77FD-2C3D-4969-A57B-2582397FB786}"/>
          </ac:spMkLst>
        </pc:spChg>
        <pc:spChg chg="mod">
          <ac:chgData name="Hamlet Markarian" userId="4926d2b407f31d77" providerId="LiveId" clId="{3EED30E3-7D39-4CC5-BEE7-05476543F91D}" dt="2020-03-16T07:14:04.883" v="370" actId="207"/>
          <ac:spMkLst>
            <pc:docMk/>
            <pc:sldMk cId="3240160969" sldId="1441"/>
            <ac:spMk id="37" creationId="{FC4E6389-EFEE-4757-B64B-587C44E6A60C}"/>
          </ac:spMkLst>
        </pc:spChg>
        <pc:spChg chg="mod">
          <ac:chgData name="Hamlet Markarian" userId="4926d2b407f31d77" providerId="LiveId" clId="{3EED30E3-7D39-4CC5-BEE7-05476543F91D}" dt="2020-03-16T07:14:04.883" v="370" actId="207"/>
          <ac:spMkLst>
            <pc:docMk/>
            <pc:sldMk cId="3240160969" sldId="1441"/>
            <ac:spMk id="39" creationId="{D97BE80B-ACE7-4E54-87BD-EE558BFF523A}"/>
          </ac:spMkLst>
        </pc:spChg>
        <pc:spChg chg="mod">
          <ac:chgData name="Hamlet Markarian" userId="4926d2b407f31d77" providerId="LiveId" clId="{3EED30E3-7D39-4CC5-BEE7-05476543F91D}" dt="2020-03-16T07:04:41.760" v="280"/>
          <ac:spMkLst>
            <pc:docMk/>
            <pc:sldMk cId="3240160969" sldId="1441"/>
            <ac:spMk id="40" creationId="{1B3D6BDC-3505-473E-91B3-A189B0242556}"/>
          </ac:spMkLst>
        </pc:spChg>
        <pc:spChg chg="mod">
          <ac:chgData name="Hamlet Markarian" userId="4926d2b407f31d77" providerId="LiveId" clId="{3EED30E3-7D39-4CC5-BEE7-05476543F91D}" dt="2020-03-16T07:04:47.215" v="281"/>
          <ac:spMkLst>
            <pc:docMk/>
            <pc:sldMk cId="3240160969" sldId="1441"/>
            <ac:spMk id="41" creationId="{11C4806E-FEA9-428B-A12F-2D61E9733897}"/>
          </ac:spMkLst>
        </pc:spChg>
        <pc:spChg chg="mod">
          <ac:chgData name="Hamlet Markarian" userId="4926d2b407f31d77" providerId="LiveId" clId="{3EED30E3-7D39-4CC5-BEE7-05476543F91D}" dt="2020-03-16T07:04:54.609" v="282"/>
          <ac:spMkLst>
            <pc:docMk/>
            <pc:sldMk cId="3240160969" sldId="1441"/>
            <ac:spMk id="42" creationId="{70BCF6AF-D640-4534-B849-D3B3A1FAA849}"/>
          </ac:spMkLst>
        </pc:spChg>
      </pc:sldChg>
      <pc:sldChg chg="addSp delSp modSp add">
        <pc:chgData name="Hamlet Markarian" userId="4926d2b407f31d77" providerId="LiveId" clId="{3EED30E3-7D39-4CC5-BEE7-05476543F91D}" dt="2020-03-16T07:16:27.615" v="392" actId="20577"/>
        <pc:sldMkLst>
          <pc:docMk/>
          <pc:sldMk cId="2824312981" sldId="1442"/>
        </pc:sldMkLst>
        <pc:spChg chg="del">
          <ac:chgData name="Hamlet Markarian" userId="4926d2b407f31d77" providerId="LiveId" clId="{3EED30E3-7D39-4CC5-BEE7-05476543F91D}" dt="2020-03-16T07:07:09.116" v="308" actId="478"/>
          <ac:spMkLst>
            <pc:docMk/>
            <pc:sldMk cId="2824312981" sldId="1442"/>
            <ac:spMk id="15" creationId="{BC541DDF-9AB0-40A5-88ED-EB6CEED1FD9B}"/>
          </ac:spMkLst>
        </pc:spChg>
        <pc:spChg chg="del">
          <ac:chgData name="Hamlet Markarian" userId="4926d2b407f31d77" providerId="LiveId" clId="{3EED30E3-7D39-4CC5-BEE7-05476543F91D}" dt="2020-03-16T07:07:09.116" v="308" actId="478"/>
          <ac:spMkLst>
            <pc:docMk/>
            <pc:sldMk cId="2824312981" sldId="1442"/>
            <ac:spMk id="16" creationId="{9EA85E16-E5EC-4BDA-B428-D60927AC1660}"/>
          </ac:spMkLst>
        </pc:spChg>
        <pc:spChg chg="add mod">
          <ac:chgData name="Hamlet Markarian" userId="4926d2b407f31d77" providerId="LiveId" clId="{3EED30E3-7D39-4CC5-BEE7-05476543F91D}" dt="2020-03-16T07:15:42.607" v="383" actId="6549"/>
          <ac:spMkLst>
            <pc:docMk/>
            <pc:sldMk cId="2824312981" sldId="1442"/>
            <ac:spMk id="17" creationId="{C6BF9A13-EB3A-40EC-B8C4-8422A19916DC}"/>
          </ac:spMkLst>
        </pc:spChg>
        <pc:spChg chg="add mod">
          <ac:chgData name="Hamlet Markarian" userId="4926d2b407f31d77" providerId="LiveId" clId="{3EED30E3-7D39-4CC5-BEE7-05476543F91D}" dt="2020-03-16T07:14:12.083" v="372" actId="207"/>
          <ac:spMkLst>
            <pc:docMk/>
            <pc:sldMk cId="2824312981" sldId="1442"/>
            <ac:spMk id="18" creationId="{9EA09A3E-FB1D-4210-9A9B-C31D77D9BDDA}"/>
          </ac:spMkLst>
        </pc:spChg>
        <pc:spChg chg="mod">
          <ac:chgData name="Hamlet Markarian" userId="4926d2b407f31d77" providerId="LiveId" clId="{3EED30E3-7D39-4CC5-BEE7-05476543F91D}" dt="2020-03-16T07:06:14.112" v="292" actId="20577"/>
          <ac:spMkLst>
            <pc:docMk/>
            <pc:sldMk cId="2824312981" sldId="1442"/>
            <ac:spMk id="20" creationId="{2F2415B0-F1C4-4313-9038-A3884674CC46}"/>
          </ac:spMkLst>
        </pc:spChg>
        <pc:spChg chg="add mod">
          <ac:chgData name="Hamlet Markarian" userId="4926d2b407f31d77" providerId="LiveId" clId="{3EED30E3-7D39-4CC5-BEE7-05476543F91D}" dt="2020-03-16T07:14:12.083" v="372" actId="207"/>
          <ac:spMkLst>
            <pc:docMk/>
            <pc:sldMk cId="2824312981" sldId="1442"/>
            <ac:spMk id="21" creationId="{E623EF06-9FAD-44CA-B111-BA48C4BD4815}"/>
          </ac:spMkLst>
        </pc:spChg>
        <pc:spChg chg="add mod">
          <ac:chgData name="Hamlet Markarian" userId="4926d2b407f31d77" providerId="LiveId" clId="{3EED30E3-7D39-4CC5-BEE7-05476543F91D}" dt="2020-03-16T07:07:26.337" v="311"/>
          <ac:spMkLst>
            <pc:docMk/>
            <pc:sldMk cId="2824312981" sldId="1442"/>
            <ac:spMk id="22" creationId="{6897E33B-FB82-4CE1-ADC8-AE9DF319DEE7}"/>
          </ac:spMkLst>
        </pc:spChg>
        <pc:spChg chg="add mod">
          <ac:chgData name="Hamlet Markarian" userId="4926d2b407f31d77" providerId="LiveId" clId="{3EED30E3-7D39-4CC5-BEE7-05476543F91D}" dt="2020-03-16T07:14:12.083" v="372" actId="207"/>
          <ac:spMkLst>
            <pc:docMk/>
            <pc:sldMk cId="2824312981" sldId="1442"/>
            <ac:spMk id="23" creationId="{53D274D1-83B8-40F2-9D52-BA6CC20521EE}"/>
          </ac:spMkLst>
        </pc:spChg>
        <pc:spChg chg="add mod">
          <ac:chgData name="Hamlet Markarian" userId="4926d2b407f31d77" providerId="LiveId" clId="{3EED30E3-7D39-4CC5-BEE7-05476543F91D}" dt="2020-03-16T07:16:27.615" v="392" actId="20577"/>
          <ac:spMkLst>
            <pc:docMk/>
            <pc:sldMk cId="2824312981" sldId="1442"/>
            <ac:spMk id="24" creationId="{E53F026D-84B7-4743-AACF-4C1C12B1B1F4}"/>
          </ac:spMkLst>
        </pc:spChg>
        <pc:spChg chg="add mod">
          <ac:chgData name="Hamlet Markarian" userId="4926d2b407f31d77" providerId="LiveId" clId="{3EED30E3-7D39-4CC5-BEE7-05476543F91D}" dt="2020-03-16T07:14:12.083" v="372" actId="207"/>
          <ac:spMkLst>
            <pc:docMk/>
            <pc:sldMk cId="2824312981" sldId="1442"/>
            <ac:spMk id="25" creationId="{DD450C0F-BABD-434C-ABF4-24921AC63A77}"/>
          </ac:spMkLst>
        </pc:spChg>
        <pc:spChg chg="add mod">
          <ac:chgData name="Hamlet Markarian" userId="4926d2b407f31d77" providerId="LiveId" clId="{3EED30E3-7D39-4CC5-BEE7-05476543F91D}" dt="2020-03-16T07:07:39.522" v="313"/>
          <ac:spMkLst>
            <pc:docMk/>
            <pc:sldMk cId="2824312981" sldId="1442"/>
            <ac:spMk id="26" creationId="{966568EC-862F-4CB2-93CA-00CE1B9241AD}"/>
          </ac:spMkLst>
        </pc:spChg>
        <pc:spChg chg="mod">
          <ac:chgData name="Hamlet Markarian" userId="4926d2b407f31d77" providerId="LiveId" clId="{3EED30E3-7D39-4CC5-BEE7-05476543F91D}" dt="2020-03-16T07:13:14.197" v="364" actId="113"/>
          <ac:spMkLst>
            <pc:docMk/>
            <pc:sldMk cId="2824312981" sldId="1442"/>
            <ac:spMk id="27" creationId="{66FA05EE-8593-4C20-A3F2-69F2EF4F1CC9}"/>
          </ac:spMkLst>
        </pc:spChg>
        <pc:spChg chg="add mod">
          <ac:chgData name="Hamlet Markarian" userId="4926d2b407f31d77" providerId="LiveId" clId="{3EED30E3-7D39-4CC5-BEE7-05476543F91D}" dt="2020-03-16T07:07:58.602" v="317" actId="14100"/>
          <ac:spMkLst>
            <pc:docMk/>
            <pc:sldMk cId="2824312981" sldId="1442"/>
            <ac:spMk id="28" creationId="{792ADB77-0916-4212-850F-88DCAD05C96E}"/>
          </ac:spMkLst>
        </pc:spChg>
        <pc:spChg chg="add mod">
          <ac:chgData name="Hamlet Markarian" userId="4926d2b407f31d77" providerId="LiveId" clId="{3EED30E3-7D39-4CC5-BEE7-05476543F91D}" dt="2020-03-16T07:14:12.083" v="372" actId="207"/>
          <ac:spMkLst>
            <pc:docMk/>
            <pc:sldMk cId="2824312981" sldId="1442"/>
            <ac:spMk id="29" creationId="{8DF344E9-C290-4B0A-B775-24947ACB8FCB}"/>
          </ac:spMkLst>
        </pc:spChg>
        <pc:spChg chg="mod">
          <ac:chgData name="Hamlet Markarian" userId="4926d2b407f31d77" providerId="LiveId" clId="{3EED30E3-7D39-4CC5-BEE7-05476543F91D}" dt="2020-03-16T07:11:50.338" v="357" actId="207"/>
          <ac:spMkLst>
            <pc:docMk/>
            <pc:sldMk cId="2824312981" sldId="1442"/>
            <ac:spMk id="32" creationId="{64D5F241-3F06-4A4D-9FDD-D4EF1BE58B62}"/>
          </ac:spMkLst>
        </pc:spChg>
        <pc:spChg chg="mod">
          <ac:chgData name="Hamlet Markarian" userId="4926d2b407f31d77" providerId="LiveId" clId="{3EED30E3-7D39-4CC5-BEE7-05476543F91D}" dt="2020-03-16T07:14:12.083" v="372" actId="207"/>
          <ac:spMkLst>
            <pc:docMk/>
            <pc:sldMk cId="2824312981" sldId="1442"/>
            <ac:spMk id="35" creationId="{B612F75B-DABF-455F-9CCF-0B10916BA1A4}"/>
          </ac:spMkLst>
        </pc:spChg>
        <pc:spChg chg="mod">
          <ac:chgData name="Hamlet Markarian" userId="4926d2b407f31d77" providerId="LiveId" clId="{3EED30E3-7D39-4CC5-BEE7-05476543F91D}" dt="2020-03-16T07:14:12.083" v="372" actId="207"/>
          <ac:spMkLst>
            <pc:docMk/>
            <pc:sldMk cId="2824312981" sldId="1442"/>
            <ac:spMk id="36" creationId="{2FBD77FD-2C3D-4969-A57B-2582397FB786}"/>
          </ac:spMkLst>
        </pc:spChg>
        <pc:spChg chg="mod">
          <ac:chgData name="Hamlet Markarian" userId="4926d2b407f31d77" providerId="LiveId" clId="{3EED30E3-7D39-4CC5-BEE7-05476543F91D}" dt="2020-03-16T07:14:12.083" v="372" actId="207"/>
          <ac:spMkLst>
            <pc:docMk/>
            <pc:sldMk cId="2824312981" sldId="1442"/>
            <ac:spMk id="37" creationId="{FC4E6389-EFEE-4757-B64B-587C44E6A60C}"/>
          </ac:spMkLst>
        </pc:spChg>
        <pc:spChg chg="mod">
          <ac:chgData name="Hamlet Markarian" userId="4926d2b407f31d77" providerId="LiveId" clId="{3EED30E3-7D39-4CC5-BEE7-05476543F91D}" dt="2020-03-16T07:14:12.083" v="372" actId="207"/>
          <ac:spMkLst>
            <pc:docMk/>
            <pc:sldMk cId="2824312981" sldId="1442"/>
            <ac:spMk id="39" creationId="{D97BE80B-ACE7-4E54-87BD-EE558BFF523A}"/>
          </ac:spMkLst>
        </pc:spChg>
        <pc:spChg chg="mod">
          <ac:chgData name="Hamlet Markarian" userId="4926d2b407f31d77" providerId="LiveId" clId="{3EED30E3-7D39-4CC5-BEE7-05476543F91D}" dt="2020-03-16T07:06:36.819" v="296" actId="14100"/>
          <ac:spMkLst>
            <pc:docMk/>
            <pc:sldMk cId="2824312981" sldId="1442"/>
            <ac:spMk id="40" creationId="{1B3D6BDC-3505-473E-91B3-A189B0242556}"/>
          </ac:spMkLst>
        </pc:spChg>
        <pc:spChg chg="mod">
          <ac:chgData name="Hamlet Markarian" userId="4926d2b407f31d77" providerId="LiveId" clId="{3EED30E3-7D39-4CC5-BEE7-05476543F91D}" dt="2020-03-16T07:15:26.548" v="381" actId="6549"/>
          <ac:spMkLst>
            <pc:docMk/>
            <pc:sldMk cId="2824312981" sldId="1442"/>
            <ac:spMk id="41" creationId="{11C4806E-FEA9-428B-A12F-2D61E9733897}"/>
          </ac:spMkLst>
        </pc:spChg>
        <pc:spChg chg="mod">
          <ac:chgData name="Hamlet Markarian" userId="4926d2b407f31d77" providerId="LiveId" clId="{3EED30E3-7D39-4CC5-BEE7-05476543F91D}" dt="2020-03-16T07:15:32.796" v="382" actId="6549"/>
          <ac:spMkLst>
            <pc:docMk/>
            <pc:sldMk cId="2824312981" sldId="1442"/>
            <ac:spMk id="42" creationId="{70BCF6AF-D640-4534-B849-D3B3A1FAA849}"/>
          </ac:spMkLst>
        </pc:spChg>
      </pc:sldChg>
      <pc:sldChg chg="addSp modSp add ord">
        <pc:chgData name="Hamlet Markarian" userId="4926d2b407f31d77" providerId="LiveId" clId="{3EED30E3-7D39-4CC5-BEE7-05476543F91D}" dt="2020-03-16T07:15:01.882" v="379" actId="20577"/>
        <pc:sldMkLst>
          <pc:docMk/>
          <pc:sldMk cId="530983922" sldId="1443"/>
        </pc:sldMkLst>
        <pc:spChg chg="mod">
          <ac:chgData name="Hamlet Markarian" userId="4926d2b407f31d77" providerId="LiveId" clId="{3EED30E3-7D39-4CC5-BEE7-05476543F91D}" dt="2020-03-16T07:10:37.171" v="344"/>
          <ac:spMkLst>
            <pc:docMk/>
            <pc:sldMk cId="530983922" sldId="1443"/>
            <ac:spMk id="15" creationId="{BC541DDF-9AB0-40A5-88ED-EB6CEED1FD9B}"/>
          </ac:spMkLst>
        </pc:spChg>
        <pc:spChg chg="mod">
          <ac:chgData name="Hamlet Markarian" userId="4926d2b407f31d77" providerId="LiveId" clId="{3EED30E3-7D39-4CC5-BEE7-05476543F91D}" dt="2020-03-16T07:14:17.717" v="374" actId="207"/>
          <ac:spMkLst>
            <pc:docMk/>
            <pc:sldMk cId="530983922" sldId="1443"/>
            <ac:spMk id="16" creationId="{9EA85E16-E5EC-4BDA-B428-D60927AC1660}"/>
          </ac:spMkLst>
        </pc:spChg>
        <pc:spChg chg="add mod">
          <ac:chgData name="Hamlet Markarian" userId="4926d2b407f31d77" providerId="LiveId" clId="{3EED30E3-7D39-4CC5-BEE7-05476543F91D}" dt="2020-03-16T07:15:01.882" v="379" actId="20577"/>
          <ac:spMkLst>
            <pc:docMk/>
            <pc:sldMk cId="530983922" sldId="1443"/>
            <ac:spMk id="17" creationId="{380EDCC5-CCE3-4C69-B71E-ED78277062D7}"/>
          </ac:spMkLst>
        </pc:spChg>
        <pc:spChg chg="add mod">
          <ac:chgData name="Hamlet Markarian" userId="4926d2b407f31d77" providerId="LiveId" clId="{3EED30E3-7D39-4CC5-BEE7-05476543F91D}" dt="2020-03-16T07:14:17.717" v="374" actId="207"/>
          <ac:spMkLst>
            <pc:docMk/>
            <pc:sldMk cId="530983922" sldId="1443"/>
            <ac:spMk id="18" creationId="{5FC29475-4E5E-4DD7-813C-A765DAB68D55}"/>
          </ac:spMkLst>
        </pc:spChg>
        <pc:spChg chg="mod">
          <ac:chgData name="Hamlet Markarian" userId="4926d2b407f31d77" providerId="LiveId" clId="{3EED30E3-7D39-4CC5-BEE7-05476543F91D}" dt="2020-03-16T07:09:41.167" v="336" actId="20577"/>
          <ac:spMkLst>
            <pc:docMk/>
            <pc:sldMk cId="530983922" sldId="1443"/>
            <ac:spMk id="20" creationId="{2F2415B0-F1C4-4313-9038-A3884674CC46}"/>
          </ac:spMkLst>
        </pc:spChg>
        <pc:spChg chg="mod">
          <ac:chgData name="Hamlet Markarian" userId="4926d2b407f31d77" providerId="LiveId" clId="{3EED30E3-7D39-4CC5-BEE7-05476543F91D}" dt="2020-03-16T07:10:04.578" v="338"/>
          <ac:spMkLst>
            <pc:docMk/>
            <pc:sldMk cId="530983922" sldId="1443"/>
            <ac:spMk id="27" creationId="{66FA05EE-8593-4C20-A3F2-69F2EF4F1CC9}"/>
          </ac:spMkLst>
        </pc:spChg>
        <pc:spChg chg="mod">
          <ac:chgData name="Hamlet Markarian" userId="4926d2b407f31d77" providerId="LiveId" clId="{3EED30E3-7D39-4CC5-BEE7-05476543F91D}" dt="2020-03-16T07:09:57.565" v="337" actId="207"/>
          <ac:spMkLst>
            <pc:docMk/>
            <pc:sldMk cId="530983922" sldId="1443"/>
            <ac:spMk id="32" creationId="{64D5F241-3F06-4A4D-9FDD-D4EF1BE58B62}"/>
          </ac:spMkLst>
        </pc:spChg>
        <pc:spChg chg="mod">
          <ac:chgData name="Hamlet Markarian" userId="4926d2b407f31d77" providerId="LiveId" clId="{3EED30E3-7D39-4CC5-BEE7-05476543F91D}" dt="2020-03-16T07:14:17.717" v="374" actId="207"/>
          <ac:spMkLst>
            <pc:docMk/>
            <pc:sldMk cId="530983922" sldId="1443"/>
            <ac:spMk id="35" creationId="{B612F75B-DABF-455F-9CCF-0B10916BA1A4}"/>
          </ac:spMkLst>
        </pc:spChg>
        <pc:spChg chg="mod">
          <ac:chgData name="Hamlet Markarian" userId="4926d2b407f31d77" providerId="LiveId" clId="{3EED30E3-7D39-4CC5-BEE7-05476543F91D}" dt="2020-03-16T07:14:17.717" v="374" actId="207"/>
          <ac:spMkLst>
            <pc:docMk/>
            <pc:sldMk cId="530983922" sldId="1443"/>
            <ac:spMk id="36" creationId="{2FBD77FD-2C3D-4969-A57B-2582397FB786}"/>
          </ac:spMkLst>
        </pc:spChg>
        <pc:spChg chg="mod">
          <ac:chgData name="Hamlet Markarian" userId="4926d2b407f31d77" providerId="LiveId" clId="{3EED30E3-7D39-4CC5-BEE7-05476543F91D}" dt="2020-03-16T07:14:17.717" v="374" actId="207"/>
          <ac:spMkLst>
            <pc:docMk/>
            <pc:sldMk cId="530983922" sldId="1443"/>
            <ac:spMk id="37" creationId="{FC4E6389-EFEE-4757-B64B-587C44E6A60C}"/>
          </ac:spMkLst>
        </pc:spChg>
        <pc:spChg chg="mod">
          <ac:chgData name="Hamlet Markarian" userId="4926d2b407f31d77" providerId="LiveId" clId="{3EED30E3-7D39-4CC5-BEE7-05476543F91D}" dt="2020-03-16T07:14:17.717" v="374" actId="207"/>
          <ac:spMkLst>
            <pc:docMk/>
            <pc:sldMk cId="530983922" sldId="1443"/>
            <ac:spMk id="39" creationId="{D97BE80B-ACE7-4E54-87BD-EE558BFF523A}"/>
          </ac:spMkLst>
        </pc:spChg>
        <pc:spChg chg="mod">
          <ac:chgData name="Hamlet Markarian" userId="4926d2b407f31d77" providerId="LiveId" clId="{3EED30E3-7D39-4CC5-BEE7-05476543F91D}" dt="2020-03-16T07:10:50.012" v="348" actId="1035"/>
          <ac:spMkLst>
            <pc:docMk/>
            <pc:sldMk cId="530983922" sldId="1443"/>
            <ac:spMk id="40" creationId="{1B3D6BDC-3505-473E-91B3-A189B0242556}"/>
          </ac:spMkLst>
        </pc:spChg>
        <pc:spChg chg="mod">
          <ac:chgData name="Hamlet Markarian" userId="4926d2b407f31d77" providerId="LiveId" clId="{3EED30E3-7D39-4CC5-BEE7-05476543F91D}" dt="2020-03-16T07:10:21.526" v="341" actId="14100"/>
          <ac:spMkLst>
            <pc:docMk/>
            <pc:sldMk cId="530983922" sldId="1443"/>
            <ac:spMk id="41" creationId="{11C4806E-FEA9-428B-A12F-2D61E9733897}"/>
          </ac:spMkLst>
        </pc:spChg>
        <pc:spChg chg="mod">
          <ac:chgData name="Hamlet Markarian" userId="4926d2b407f31d77" providerId="LiveId" clId="{3EED30E3-7D39-4CC5-BEE7-05476543F91D}" dt="2020-03-16T07:10:30.554" v="343" actId="14100"/>
          <ac:spMkLst>
            <pc:docMk/>
            <pc:sldMk cId="530983922" sldId="1443"/>
            <ac:spMk id="42" creationId="{70BCF6AF-D640-4534-B849-D3B3A1FAA84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7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8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2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3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001749781277342E-2"/>
          <c:y val="4.726437256567418E-2"/>
          <c:w val="0.74667051879709068"/>
          <c:h val="0.8751065555581062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dPt>
            <c:idx val="0"/>
            <c:bubble3D val="0"/>
            <c:spPr>
              <a:solidFill>
                <a:srgbClr val="1C568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2E-45A2-BF59-2577F7EADC36}"/>
              </c:ext>
            </c:extLst>
          </c:dPt>
          <c:dPt>
            <c:idx val="1"/>
            <c:bubble3D val="0"/>
            <c:spPr>
              <a:solidFill>
                <a:srgbClr val="8EB24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2E-45A2-BF59-2577F7EADC36}"/>
              </c:ext>
            </c:extLst>
          </c:dPt>
          <c:dPt>
            <c:idx val="2"/>
            <c:bubble3D val="0"/>
            <c:spPr>
              <a:solidFill>
                <a:srgbClr val="1C5686">
                  <a:lumMod val="40000"/>
                  <a:lumOff val="6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72E-45A2-BF59-2577F7EADC36}"/>
              </c:ext>
            </c:extLst>
          </c:dPt>
          <c:dPt>
            <c:idx val="3"/>
            <c:bubble3D val="0"/>
            <c:spPr>
              <a:solidFill>
                <a:srgbClr val="1C5686">
                  <a:lumMod val="60000"/>
                  <a:lumOff val="4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72E-45A2-BF59-2577F7EADC36}"/>
              </c:ext>
            </c:extLst>
          </c:dPt>
          <c:dPt>
            <c:idx val="4"/>
            <c:bubble3D val="0"/>
            <c:spPr>
              <a:solidFill>
                <a:srgbClr val="1C5686">
                  <a:lumMod val="20000"/>
                  <a:lumOff val="8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72E-45A2-BF59-2577F7EADC36}"/>
              </c:ext>
            </c:extLst>
          </c:dPt>
          <c:dLbls>
            <c:dLbl>
              <c:idx val="0"/>
              <c:layout>
                <c:manualLayout>
                  <c:x val="-2.7056972356067431E-2"/>
                  <c:y val="-0.435388688658815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72E-45A2-BF59-2577F7EADC3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412935323383077"/>
                  <c:y val="-6.8027210884353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72E-45A2-BF59-2577F7EADC3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742416526292421"/>
                  <c:y val="1.4577259475218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72E-45A2-BF59-2577F7EADC3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608623548922056"/>
                  <c:y val="4.8590864917395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72E-45A2-BF59-2577F7EADC3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633499170812604E-2"/>
                  <c:y val="0.1263362487852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72E-45A2-BF59-2577F7EADC3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ФНС</c:v>
                </c:pt>
                <c:pt idx="1">
                  <c:v>ФТС</c:v>
                </c:pt>
                <c:pt idx="2">
                  <c:v>Другие администраторы</c:v>
                </c:pt>
                <c:pt idx="3">
                  <c:v>Минфин России</c:v>
                </c:pt>
                <c:pt idx="4">
                  <c:v>Росимущество 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0.64200000000000002</c:v>
                </c:pt>
                <c:pt idx="1">
                  <c:v>0.28999999999999998</c:v>
                </c:pt>
                <c:pt idx="2">
                  <c:v>4.2999999999999997E-2</c:v>
                </c:pt>
                <c:pt idx="3">
                  <c:v>0.01</c:v>
                </c:pt>
                <c:pt idx="4">
                  <c:v>1.4999999999999999E-2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72E-45A2-BF59-2577F7EAD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0"/>
        <c:holeSize val="70"/>
      </c:doughnutChart>
      <c:spPr>
        <a:noFill/>
        <a:ln w="25371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207595144356956E-2"/>
          <c:y val="5.6653600534636583E-2"/>
          <c:w val="0.93951771653543303"/>
          <c:h val="0.863477960046048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31A6F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27-4B17-82D1-6102678FD99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4 883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4 623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72000" tIns="19050" rIns="38100" bIns="19050" anchor="ctr">
                <a:spAutoFit/>
              </a:bodyPr>
              <a:lstStyle/>
              <a:p>
                <a:pPr>
                  <a:defRPr sz="36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Лист1!$B$2:$B$3</c:f>
              <c:numCache>
                <c:formatCode>#\ ###\ ##0</c:formatCode>
                <c:ptCount val="2"/>
                <c:pt idx="0">
                  <c:v>905</c:v>
                </c:pt>
                <c:pt idx="1">
                  <c:v>882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27-4B17-82D1-6102678FD9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"/>
        <c:axId val="209872024"/>
        <c:axId val="209872416"/>
      </c:barChart>
      <c:catAx>
        <c:axId val="209872024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209872416"/>
        <c:crosses val="autoZero"/>
        <c:auto val="1"/>
        <c:lblAlgn val="ctr"/>
        <c:lblOffset val="100"/>
        <c:noMultiLvlLbl val="0"/>
      </c:catAx>
      <c:valAx>
        <c:axId val="209872416"/>
        <c:scaling>
          <c:orientation val="minMax"/>
        </c:scaling>
        <c:delete val="1"/>
        <c:axPos val="t"/>
        <c:numFmt formatCode="#\ ###\ ##0" sourceLinked="1"/>
        <c:majorTickMark val="out"/>
        <c:minorTickMark val="none"/>
        <c:tickLblPos val="nextTo"/>
        <c:crossAx val="209872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102377754723613E-2"/>
          <c:y val="8.6832928992482045E-2"/>
          <c:w val="0.95924376500454256"/>
          <c:h val="0.863477960046048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31A6F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27-4B17-82D1-6102678FD99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127-4B17-82D1-6102678FD99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675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820475550944723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-275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950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>
                    <a:latin typeface="Roboto Condensed" panose="020B0604020202020204" charset="0"/>
                    <a:ea typeface="Roboto Condensed" panose="020B060402020202020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696</c:v>
                </c:pt>
                <c:pt idx="1">
                  <c:v>-81</c:v>
                </c:pt>
                <c:pt idx="2">
                  <c:v>777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27-4B17-82D1-6102678FD9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"/>
        <c:axId val="209868888"/>
        <c:axId val="209872808"/>
      </c:barChart>
      <c:catAx>
        <c:axId val="209868888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209872808"/>
        <c:crosses val="autoZero"/>
        <c:auto val="1"/>
        <c:lblAlgn val="ctr"/>
        <c:lblOffset val="100"/>
        <c:noMultiLvlLbl val="0"/>
      </c:catAx>
      <c:valAx>
        <c:axId val="209872808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209868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57854779553207"/>
          <c:y val="4.027777777777778E-2"/>
          <c:w val="0.75352877307274702"/>
          <c:h val="0.959722222222222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231A6F"/>
            </a:solidFill>
            <a:ln>
              <a:noFill/>
            </a:ln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C34-4D19-98A7-3DF8E847A0F3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34-4D19-98A7-3DF8E847A0F3}"/>
              </c:ext>
            </c:extLst>
          </c:dPt>
          <c:dLbls>
            <c:dLbl>
              <c:idx val="0"/>
              <c:layout>
                <c:manualLayout>
                  <c:x val="0.24286924468985338"/>
                  <c:y val="3.093006362625917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2400" b="1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defRPr>
                    </a:pPr>
                    <a:r>
                      <a:rPr lang="en-US" sz="2400" dirty="0" smtClean="0"/>
                      <a:t>1 013</a:t>
                    </a:r>
                    <a:endParaRPr lang="en-US" sz="2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C34-4D19-98A7-3DF8E847A0F3}"/>
                </c:ext>
                <c:ext xmlns:c15="http://schemas.microsoft.com/office/drawing/2012/chart" uri="{CE6537A1-D6FC-4f65-9D91-7224C49458BB}">
                  <c15:layout>
                    <c:manualLayout>
                      <c:w val="0.31701653300282961"/>
                      <c:h val="0.16698536058422631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34-4D19-98A7-3DF8E847A0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Лист1!$B$2:$B$3</c:f>
              <c:numCache>
                <c:formatCode>#,##0.0</c:formatCode>
                <c:ptCount val="2"/>
                <c:pt idx="0" formatCode="#,##0.00">
                  <c:v>1012.7670000000001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34-4D19-98A7-3DF8E847A0F3}"/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Лист1!$A$2:$A$3</c15:sqref>
                        </c15:formulaRef>
                      </c:ext>
                    </c:extLst>
                    <c:strCache>
                      <c:ptCount val="2"/>
                      <c:pt idx="0">
                        <c:v>Кв. 1</c:v>
                      </c:pt>
                      <c:pt idx="1">
                        <c:v>Кв. 2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57854779553207"/>
          <c:y val="4.027777777777778E-2"/>
          <c:w val="0.75352877307274702"/>
          <c:h val="0.959722222222222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231A6F"/>
            </a:solidFill>
            <a:ln>
              <a:noFill/>
            </a:ln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C34-4D19-98A7-3DF8E847A0F3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34-4D19-98A7-3DF8E847A0F3}"/>
              </c:ext>
            </c:extLst>
          </c:dPt>
          <c:dLbls>
            <c:dLbl>
              <c:idx val="0"/>
              <c:layout>
                <c:manualLayout>
                  <c:x val="0.28684023424542848"/>
                  <c:y val="-0.7448736252249863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2000" b="1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defRPr>
                    </a:pPr>
                    <a:r>
                      <a:rPr lang="en-US" dirty="0" smtClean="0"/>
                      <a:t>7 240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C34-4D19-98A7-3DF8E847A0F3}"/>
                </c:ext>
                <c:ext xmlns:c15="http://schemas.microsoft.com/office/drawing/2012/chart" uri="{CE6537A1-D6FC-4f65-9D91-7224C49458BB}">
                  <c15:layout>
                    <c:manualLayout>
                      <c:w val="0.31701653300282961"/>
                      <c:h val="0.10428838025116891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34-4D19-98A7-3DF8E847A0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Лист1!$B$2:$B$3</c:f>
              <c:numCache>
                <c:formatCode>#,##0.0</c:formatCode>
                <c:ptCount val="2"/>
                <c:pt idx="0" formatCode="#,##0">
                  <c:v>5683.7734049999999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34-4D19-98A7-3DF8E847A0F3}"/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Лист1!$A$2:$A$3</c15:sqref>
                        </c15:formulaRef>
                      </c:ext>
                    </c:extLst>
                    <c:strCache>
                      <c:ptCount val="2"/>
                      <c:pt idx="0">
                        <c:v>Кв. 1</c:v>
                      </c:pt>
                      <c:pt idx="1">
                        <c:v>Кв. 2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815248935699844E-2"/>
          <c:y val="7.0476183167121786E-2"/>
          <c:w val="0.97800007276964074"/>
          <c:h val="0.863477960046048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31A6F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27-4B17-82D1-6102678FD99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127-4B17-82D1-6102678FD99F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797-42D5-95A2-4A0A709C483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6 296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578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237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180000" tIns="19050" rIns="38100" bIns="19050" anchor="ctr">
                <a:spAutoFit/>
              </a:bodyPr>
              <a:lstStyle/>
              <a:p>
                <a:pPr>
                  <a:defRPr sz="36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1351.5863890000001</c:v>
                </c:pt>
                <c:pt idx="1">
                  <c:v>1124.9106959999999</c:v>
                </c:pt>
                <c:pt idx="2">
                  <c:v>134.46171000000001</c:v>
                </c:pt>
                <c:pt idx="3">
                  <c:v>47.666927000000001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27-4B17-82D1-6102678FD9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2"/>
        <c:axId val="209874376"/>
        <c:axId val="209867320"/>
      </c:barChart>
      <c:catAx>
        <c:axId val="209874376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209867320"/>
        <c:crosses val="autoZero"/>
        <c:auto val="1"/>
        <c:lblAlgn val="ctr"/>
        <c:lblOffset val="100"/>
        <c:noMultiLvlLbl val="0"/>
      </c:catAx>
      <c:valAx>
        <c:axId val="209867320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209874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165718597296414E-2"/>
          <c:y val="2.174296769584334E-2"/>
          <c:w val="0.84886387665045537"/>
          <c:h val="0.945029839937375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31A6F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E00-4CA7-9718-06E6B174AE34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00-4CA7-9718-06E6B174AE3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  1 445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34913102307142E-2"/>
                  <c:y val="2.215669420657301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966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228404412537856E-2"/>
                  <c:y val="1.7442095730593575E-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71154310566957"/>
                      <c:h val="0.10235091543095233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2.3479304818457138E-2"/>
                  <c:y val="8.1221087512530272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228404412537856E-2"/>
                  <c:y val="8.1221087512530272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841716901055292E-2"/>
                      <c:h val="0.10235091543095233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1.6142022062689276E-2"/>
                  <c:y val="2.21532057874268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45119551489814"/>
                      <c:h val="0.1023509154309523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600" b="1">
                    <a:latin typeface="Roboto Condensed" panose="020B0604020202020204" charset="0"/>
                    <a:ea typeface="Roboto Condensed" panose="020B060402020202020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1444.6</c:v>
                </c:pt>
                <c:pt idx="1">
                  <c:v>85</c:v>
                </c:pt>
                <c:pt idx="2">
                  <c:v>966</c:v>
                </c:pt>
                <c:pt idx="3">
                  <c:v>196</c:v>
                </c:pt>
                <c:pt idx="4">
                  <c:v>42</c:v>
                </c:pt>
                <c:pt idx="5">
                  <c:v>154</c:v>
                </c:pt>
                <c:pt idx="6">
                  <c:v>197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27-4B17-82D1-6102678FD9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14371848"/>
        <c:axId val="214375376"/>
      </c:barChart>
      <c:catAx>
        <c:axId val="214371848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214375376"/>
        <c:crosses val="autoZero"/>
        <c:auto val="1"/>
        <c:lblAlgn val="ctr"/>
        <c:lblOffset val="100"/>
        <c:noMultiLvlLbl val="0"/>
      </c:catAx>
      <c:valAx>
        <c:axId val="214375376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214371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102377754723617E-3"/>
          <c:y val="6.8261037009336403E-2"/>
          <c:w val="0.90638507948472113"/>
          <c:h val="0.930801048215270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31A6F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27-4B17-82D1-6102678FD99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127-4B17-82D1-6102678FD99F}"/>
              </c:ext>
            </c:extLst>
          </c:dPt>
          <c:dLbls>
            <c:dLbl>
              <c:idx val="0"/>
              <c:layout>
                <c:manualLayout>
                  <c:x val="-2.2166545540570352E-2"/>
                  <c:y val="3.4884191463217679E-7"/>
                </c:manualLayout>
              </c:layout>
              <c:tx>
                <c:rich>
                  <a:bodyPr/>
                  <a:lstStyle/>
                  <a:p>
                    <a:r>
                      <a:rPr lang="en-US" sz="3600" dirty="0" smtClean="0"/>
                      <a:t>377,9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8204755509447233E-3"/>
                  <c:y val="3.488419146930926E-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356,3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705118887736180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180000" tIns="19050" rIns="38100" bIns="19050" anchor="ctr">
                <a:spAutoFit/>
              </a:bodyPr>
              <a:lstStyle/>
              <a:p>
                <a:pPr>
                  <a:defRPr sz="36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175.4</c:v>
                </c:pt>
                <c:pt idx="1">
                  <c:v>165</c:v>
                </c:pt>
                <c:pt idx="2">
                  <c:v>10.5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27-4B17-82D1-6102678FD9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"/>
        <c:axId val="215017512"/>
        <c:axId val="215015160"/>
      </c:barChart>
      <c:catAx>
        <c:axId val="215017512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215015160"/>
        <c:crosses val="autoZero"/>
        <c:auto val="1"/>
        <c:lblAlgn val="ctr"/>
        <c:lblOffset val="100"/>
        <c:noMultiLvlLbl val="0"/>
      </c:catAx>
      <c:valAx>
        <c:axId val="215015160"/>
        <c:scaling>
          <c:orientation val="minMax"/>
        </c:scaling>
        <c:delete val="1"/>
        <c:axPos val="t"/>
        <c:numFmt formatCode="0" sourceLinked="1"/>
        <c:majorTickMark val="out"/>
        <c:minorTickMark val="none"/>
        <c:tickLblPos val="nextTo"/>
        <c:crossAx val="215017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25242374081015"/>
          <c:y val="0.12644690697688801"/>
          <c:w val="0.75352877307274702"/>
          <c:h val="0.959722222222222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231A6F"/>
            </a:solidFill>
            <a:ln>
              <a:noFill/>
            </a:ln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C34-4D19-98A7-3DF8E847A0F3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34-4D19-98A7-3DF8E847A0F3}"/>
              </c:ext>
            </c:extLst>
          </c:dPt>
          <c:dLbls>
            <c:dLbl>
              <c:idx val="0"/>
              <c:layout>
                <c:manualLayout>
                  <c:x val="0.39276883460326689"/>
                  <c:y val="2.507469802113979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2000" b="1">
                        <a:solidFill>
                          <a:srgbClr val="1C1C1C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defRPr>
                    </a:pPr>
                    <a:r>
                      <a:rPr lang="en-US" sz="2000" dirty="0" smtClean="0">
                        <a:solidFill>
                          <a:srgbClr val="1C1C1C"/>
                        </a:solidFill>
                      </a:rPr>
                      <a:t>377,9</a:t>
                    </a:r>
                    <a:endParaRPr lang="en-US" sz="2000" dirty="0">
                      <a:solidFill>
                        <a:srgbClr val="1C1C1C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C34-4D19-98A7-3DF8E847A0F3}"/>
                </c:ext>
                <c:ext xmlns:c15="http://schemas.microsoft.com/office/drawing/2012/chart" uri="{CE6537A1-D6FC-4f65-9D91-7224C49458BB}">
                  <c15:layout>
                    <c:manualLayout>
                      <c:w val="0.31701653300282961"/>
                      <c:h val="0.22732341438790959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34-4D19-98A7-3DF8E847A0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Лист1!$B$2:$B$3</c:f>
              <c:numCache>
                <c:formatCode>#,##0.0</c:formatCode>
                <c:ptCount val="2"/>
                <c:pt idx="0">
                  <c:v>377.9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34-4D19-98A7-3DF8E847A0F3}"/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Лист1!$A$2:$A$3</c15:sqref>
                        </c15:formulaRef>
                      </c:ext>
                    </c:extLst>
                    <c:strCache>
                      <c:ptCount val="2"/>
                      <c:pt idx="0">
                        <c:v>Кв. 1</c:v>
                      </c:pt>
                      <c:pt idx="1">
                        <c:v>Кв. 2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"/>
        <c:holeSize val="70"/>
      </c:doughnutChart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8261019976975951E-2"/>
          <c:w val="0.87569293950546989"/>
          <c:h val="0.924995538514095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31A6F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27-4B17-82D1-6102678FD99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127-4B17-82D1-6102678FD99F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797-42D5-95A2-4A0A709C483C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64C-4A6D-89AC-0DA8855B52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180000" tIns="19050" rIns="38100" bIns="19050" anchor="ctr">
                <a:spAutoFit/>
              </a:bodyPr>
              <a:lstStyle/>
              <a:p>
                <a:pPr>
                  <a:defRPr sz="36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Лист1!$A$2:$A$7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786.7</c:v>
                </c:pt>
                <c:pt idx="1">
                  <c:v>715.9</c:v>
                </c:pt>
                <c:pt idx="2">
                  <c:v>13.7</c:v>
                </c:pt>
                <c:pt idx="3">
                  <c:v>20.3</c:v>
                </c:pt>
                <c:pt idx="4">
                  <c:v>36.799999999999997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27-4B17-82D1-6102678FD9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4"/>
        <c:axId val="216362632"/>
        <c:axId val="216361064"/>
      </c:barChart>
      <c:catAx>
        <c:axId val="216362632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216361064"/>
        <c:crosses val="autoZero"/>
        <c:auto val="1"/>
        <c:lblAlgn val="ctr"/>
        <c:lblOffset val="100"/>
        <c:noMultiLvlLbl val="0"/>
      </c:catAx>
      <c:valAx>
        <c:axId val="216361064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216362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481939742385797E-2"/>
          <c:y val="6.1098200638518577E-2"/>
          <c:w val="0.92703612051522843"/>
          <c:h val="0.855982812780634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1176A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3 536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УСН</c:v>
                </c:pt>
                <c:pt idx="1">
                  <c:v>ЕНВД</c:v>
                </c:pt>
                <c:pt idx="2">
                  <c:v>ЕСХН</c:v>
                </c:pt>
                <c:pt idx="3">
                  <c:v>Патент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 formatCode="General">
                  <c:v>2900</c:v>
                </c:pt>
                <c:pt idx="1">
                  <c:v>1637.4949999999999</c:v>
                </c:pt>
                <c:pt idx="2">
                  <c:v>90.364000000000004</c:v>
                </c:pt>
                <c:pt idx="3" formatCode="General">
                  <c:v>359.32400000000001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35A-4F51-95A7-2F3238AC99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216357144"/>
        <c:axId val="216358712"/>
      </c:barChart>
      <c:catAx>
        <c:axId val="216357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endParaRPr lang="ru-RU"/>
          </a:p>
        </c:txPr>
        <c:crossAx val="216358712"/>
        <c:crosses val="autoZero"/>
        <c:auto val="1"/>
        <c:lblAlgn val="ctr"/>
        <c:lblOffset val="100"/>
        <c:noMultiLvlLbl val="0"/>
      </c:catAx>
      <c:valAx>
        <c:axId val="216358712"/>
        <c:scaling>
          <c:orientation val="minMax"/>
          <c:max val="3000"/>
        </c:scaling>
        <c:delete val="1"/>
        <c:axPos val="l"/>
        <c:numFmt formatCode="General" sourceLinked="1"/>
        <c:majorTickMark val="none"/>
        <c:minorTickMark val="none"/>
        <c:tickLblPos val="nextTo"/>
        <c:crossAx val="216357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8EB24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E1-4966-A2A0-5E99F1759A33}"/>
              </c:ext>
            </c:extLst>
          </c:dPt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E1-4966-A2A0-5E99F1759A33}"/>
              </c:ext>
            </c:extLst>
          </c:dPt>
          <c:dPt>
            <c:idx val="2"/>
            <c:bubble3D val="0"/>
            <c:spPr>
              <a:solidFill>
                <a:srgbClr val="529DDB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CE1-4966-A2A0-5E99F1759A33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CE1-4966-A2A0-5E99F1759A33}"/>
              </c:ext>
            </c:extLst>
          </c:dPt>
          <c:dLbls>
            <c:dLbl>
              <c:idx val="0"/>
              <c:layout>
                <c:manualLayout>
                  <c:x val="0.13180932276552376"/>
                  <c:y val="-7.3504203085406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CE1-4966-A2A0-5E99F1759A3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982665705956706"/>
                  <c:y val="-5.6209096477075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CE1-4966-A2A0-5E99F1759A3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2781510086353806"/>
                  <c:y val="3.4590213216661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CE1-4966-A2A0-5E99F1759A3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39075504317691E-2"/>
                  <c:y val="-0.49723431498951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CE1-4966-A2A0-5E99F1759A3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ФТС</c:v>
                </c:pt>
                <c:pt idx="1">
                  <c:v>Остальные</c:v>
                </c:pt>
                <c:pt idx="2">
                  <c:v>Фонды</c:v>
                </c:pt>
                <c:pt idx="3">
                  <c:v>ФНС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0.158</c:v>
                </c:pt>
                <c:pt idx="1">
                  <c:v>6.3E-2</c:v>
                </c:pt>
                <c:pt idx="2">
                  <c:v>4.0000000000000001E-3</c:v>
                </c:pt>
                <c:pt idx="3">
                  <c:v>0.77500000000000002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CE1-4966-A2A0-5E99F1759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2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036664789303661"/>
          <c:y val="2.5231959966388356E-2"/>
          <c:w val="0.56489941044923364"/>
          <c:h val="0.952516168151118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31A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Лист1!$A$2:$A$13</c:f>
              <c:strCache>
                <c:ptCount val="12"/>
                <c:pt idx="0">
                  <c:v>Республика Дагестан</c:v>
                </c:pt>
                <c:pt idx="1">
                  <c:v>Саратовская область</c:v>
                </c:pt>
                <c:pt idx="2">
                  <c:v>Кемеровская область-Кузбасс</c:v>
                </c:pt>
                <c:pt idx="3">
                  <c:v>Республика Крым</c:v>
                </c:pt>
                <c:pt idx="4">
                  <c:v>Ставропольский край</c:v>
                </c:pt>
                <c:pt idx="5">
                  <c:v>Омская область</c:v>
                </c:pt>
                <c:pt idx="6">
                  <c:v>Иркутская область</c:v>
                </c:pt>
                <c:pt idx="7">
                  <c:v>Тюменская область</c:v>
                </c:pt>
                <c:pt idx="8">
                  <c:v>Ленинградская область</c:v>
                </c:pt>
                <c:pt idx="9">
                  <c:v>Воронежская область</c:v>
                </c:pt>
                <c:pt idx="10">
                  <c:v>Волгоградская область</c:v>
                </c:pt>
                <c:pt idx="11">
                  <c:v>Пермский край</c:v>
                </c:pt>
              </c:strCache>
            </c:strRef>
          </c:cat>
          <c:val>
            <c:numRef>
              <c:f>Лист1!$B$2:$B$13</c:f>
              <c:numCache>
                <c:formatCode>#,##0</c:formatCode>
                <c:ptCount val="12"/>
                <c:pt idx="0">
                  <c:v>37.122999999999998</c:v>
                </c:pt>
                <c:pt idx="1">
                  <c:v>37.145000000000003</c:v>
                </c:pt>
                <c:pt idx="2">
                  <c:v>38.4</c:v>
                </c:pt>
                <c:pt idx="3">
                  <c:v>40.072000000000003</c:v>
                </c:pt>
                <c:pt idx="4">
                  <c:v>41.776000000000003</c:v>
                </c:pt>
                <c:pt idx="5">
                  <c:v>42.213000000000001</c:v>
                </c:pt>
                <c:pt idx="6">
                  <c:v>42.844000000000001</c:v>
                </c:pt>
                <c:pt idx="7">
                  <c:v>45.054000000000002</c:v>
                </c:pt>
                <c:pt idx="8">
                  <c:v>45.795000000000002</c:v>
                </c:pt>
                <c:pt idx="9">
                  <c:v>49.874000000000002</c:v>
                </c:pt>
                <c:pt idx="10">
                  <c:v>52.137999999999998</c:v>
                </c:pt>
                <c:pt idx="11">
                  <c:v>62.246000000000002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A92-43C8-B6D4-7DE728F750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axId val="217524384"/>
        <c:axId val="217524776"/>
      </c:barChart>
      <c:catAx>
        <c:axId val="217524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endParaRPr lang="ru-RU"/>
          </a:p>
        </c:txPr>
        <c:crossAx val="217524776"/>
        <c:crosses val="autoZero"/>
        <c:auto val="1"/>
        <c:lblAlgn val="ctr"/>
        <c:lblOffset val="100"/>
        <c:noMultiLvlLbl val="0"/>
      </c:catAx>
      <c:valAx>
        <c:axId val="217524776"/>
        <c:scaling>
          <c:orientation val="minMax"/>
          <c:max val="300"/>
        </c:scaling>
        <c:delete val="1"/>
        <c:axPos val="b"/>
        <c:numFmt formatCode="#,##0" sourceLinked="1"/>
        <c:majorTickMark val="out"/>
        <c:minorTickMark val="none"/>
        <c:tickLblPos val="nextTo"/>
        <c:crossAx val="217524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59832592340578"/>
          <c:y val="2.5231973407631291E-2"/>
          <c:w val="0.43290525863342316"/>
          <c:h val="0.949536053184737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31A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Лист1!$A$12:$A$24</c:f>
              <c:strCache>
                <c:ptCount val="13"/>
                <c:pt idx="0">
                  <c:v>Красноярский край</c:v>
                </c:pt>
                <c:pt idx="1">
                  <c:v>Нижегородская область</c:v>
                </c:pt>
                <c:pt idx="2">
                  <c:v>Челябинская область</c:v>
                </c:pt>
                <c:pt idx="3">
                  <c:v>Республика Башкортостан</c:v>
                </c:pt>
                <c:pt idx="4">
                  <c:v>Новосибирская область</c:v>
                </c:pt>
                <c:pt idx="5">
                  <c:v>Самарская область</c:v>
                </c:pt>
                <c:pt idx="6">
                  <c:v>Ростовская область</c:v>
                </c:pt>
                <c:pt idx="7">
                  <c:v>Свердловская область</c:v>
                </c:pt>
                <c:pt idx="8">
                  <c:v>Краснодарский край</c:v>
                </c:pt>
                <c:pt idx="9">
                  <c:v>Республика Татарстан</c:v>
                </c:pt>
                <c:pt idx="10">
                  <c:v>Санкт-Петербург</c:v>
                </c:pt>
                <c:pt idx="11">
                  <c:v>Московская область</c:v>
                </c:pt>
                <c:pt idx="12">
                  <c:v>Москва</c:v>
                </c:pt>
              </c:strCache>
            </c:strRef>
          </c:cat>
          <c:val>
            <c:numRef>
              <c:f>Лист1!$B$12:$B$24</c:f>
              <c:numCache>
                <c:formatCode>#,##0</c:formatCode>
                <c:ptCount val="13"/>
                <c:pt idx="0">
                  <c:v>64.62</c:v>
                </c:pt>
                <c:pt idx="1">
                  <c:v>71.31</c:v>
                </c:pt>
                <c:pt idx="2">
                  <c:v>74.435000000000002</c:v>
                </c:pt>
                <c:pt idx="3">
                  <c:v>76.968999999999994</c:v>
                </c:pt>
                <c:pt idx="4">
                  <c:v>83.156999999999996</c:v>
                </c:pt>
                <c:pt idx="5">
                  <c:v>92.965000000000003</c:v>
                </c:pt>
                <c:pt idx="6">
                  <c:v>102.941</c:v>
                </c:pt>
                <c:pt idx="7">
                  <c:v>112.971</c:v>
                </c:pt>
                <c:pt idx="8">
                  <c:v>153.12700000000001</c:v>
                </c:pt>
                <c:pt idx="9">
                  <c:v>169.26</c:v>
                </c:pt>
                <c:pt idx="10">
                  <c:v>271.899</c:v>
                </c:pt>
                <c:pt idx="11">
                  <c:v>323.83</c:v>
                </c:pt>
                <c:pt idx="12">
                  <c:v>866.37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A92-43C8-B6D4-7DE728F750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axId val="217527128"/>
        <c:axId val="217525168"/>
      </c:barChart>
      <c:catAx>
        <c:axId val="217527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endParaRPr lang="ru-RU"/>
          </a:p>
        </c:txPr>
        <c:crossAx val="217525168"/>
        <c:crosses val="autoZero"/>
        <c:auto val="1"/>
        <c:lblAlgn val="ctr"/>
        <c:lblOffset val="100"/>
        <c:noMultiLvlLbl val="0"/>
      </c:catAx>
      <c:valAx>
        <c:axId val="217525168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17527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1615598535980254E-2"/>
          <c:w val="0.95226768842282405"/>
          <c:h val="0.863477960046048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31A6F"/>
            </a:solidFill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127-4B17-82D1-6102678FD99F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127-4B17-82D1-6102678FD99F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797-42D5-95A2-4A0A709C48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600" b="1">
                    <a:latin typeface="Roboto Condensed" panose="020B0604020202020204" charset="0"/>
                    <a:ea typeface="Roboto Condensed" panose="020B060402020202020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#\ ###\ ##0</c:formatCode>
                <c:ptCount val="4"/>
                <c:pt idx="0">
                  <c:v>8091.7</c:v>
                </c:pt>
                <c:pt idx="1">
                  <c:v>5974.2</c:v>
                </c:pt>
                <c:pt idx="2">
                  <c:v>1540.7</c:v>
                </c:pt>
                <c:pt idx="3">
                  <c:v>576.79999999999995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27-4B17-82D1-6102678FD9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axId val="217525560"/>
        <c:axId val="217528696"/>
      </c:barChart>
      <c:catAx>
        <c:axId val="217525560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217528696"/>
        <c:crosses val="autoZero"/>
        <c:auto val="1"/>
        <c:lblAlgn val="ctr"/>
        <c:lblOffset val="100"/>
        <c:noMultiLvlLbl val="0"/>
      </c:catAx>
      <c:valAx>
        <c:axId val="217528696"/>
        <c:scaling>
          <c:orientation val="minMax"/>
        </c:scaling>
        <c:delete val="1"/>
        <c:axPos val="t"/>
        <c:numFmt formatCode="#\ ###\ ##0" sourceLinked="1"/>
        <c:majorTickMark val="out"/>
        <c:minorTickMark val="none"/>
        <c:tickLblPos val="nextTo"/>
        <c:crossAx val="217525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67352504017949"/>
          <c:y val="5.1939263775850994E-2"/>
          <c:w val="0.75352877307274702"/>
          <c:h val="0.959722222222222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УВЕДОМЛЕНИЙ</c:v>
                </c:pt>
              </c:strCache>
            </c:strRef>
          </c:tx>
          <c:spPr>
            <a:solidFill>
              <a:srgbClr val="231A6F"/>
            </a:solidFill>
          </c:spPr>
          <c:dPt>
            <c:idx val="0"/>
            <c:bubble3D val="0"/>
            <c:spPr>
              <a:solidFill>
                <a:srgbClr val="231A6F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C34-4D19-98A7-3DF8E847A0F3}"/>
              </c:ext>
            </c:extLst>
          </c:dPt>
          <c:dPt>
            <c:idx val="1"/>
            <c:bubble3D val="0"/>
            <c:spPr>
              <a:solidFill>
                <a:srgbClr val="231A6F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34-4D19-98A7-3DF8E847A0F3}"/>
              </c:ext>
            </c:extLst>
          </c:dPt>
          <c:dLbls>
            <c:dLbl>
              <c:idx val="0"/>
              <c:layout>
                <c:manualLayout>
                  <c:x val="4.7702820821635294E-2"/>
                  <c:y val="-0.285176813616376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20% </a:t>
                    </a:r>
                  </a:p>
                  <a:p>
                    <a:r>
                      <a:rPr lang="ru-RU" dirty="0" smtClean="0"/>
                      <a:t>ЮЛ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82750009063044"/>
                      <c:h val="0.1645287186233456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2744349696488777"/>
                  <c:y val="8.442378955370739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80%</a:t>
                    </a:r>
                  </a:p>
                  <a:p>
                    <a:r>
                      <a:rPr lang="ru-RU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ФЛ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846396534292539"/>
                      <c:h val="0.1645287186233456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Лист1!$B$2:$B$3</c:f>
              <c:numCache>
                <c:formatCode>#,##0</c:formatCode>
                <c:ptCount val="2"/>
                <c:pt idx="0">
                  <c:v>2801</c:v>
                </c:pt>
                <c:pt idx="1">
                  <c:v>11051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34-4D19-98A7-3DF8E847A0F3}"/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Лист1!$A$2:$A$3</c15:sqref>
                        </c15:formulaRef>
                      </c:ext>
                    </c:extLst>
                    <c:strCache>
                      <c:ptCount val="2"/>
                      <c:pt idx="0">
                        <c:v>ЮЛ</c:v>
                      </c:pt>
                      <c:pt idx="1">
                        <c:v>ФЛ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44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65863520138118"/>
          <c:y val="5.1925498483471479E-2"/>
          <c:w val="0.75352877307274702"/>
          <c:h val="0.959722222222222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КИК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rgbClr val="231A6F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C34-4D19-98A7-3DF8E847A0F3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34-4D19-98A7-3DF8E847A0F3}"/>
              </c:ext>
            </c:extLst>
          </c:dPt>
          <c:dLbls>
            <c:dLbl>
              <c:idx val="0"/>
              <c:layout>
                <c:manualLayout>
                  <c:x val="-0.2397140643955519"/>
                  <c:y val="-0.1419204772802285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97,9% </a:t>
                    </a:r>
                  </a:p>
                  <a:p>
                    <a:r>
                      <a:rPr lang="ru-RU" dirty="0" smtClean="0"/>
                      <a:t>ИО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619242336856821"/>
                      <c:h val="0.1645287186233456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3532284753415721"/>
                  <c:y val="-3.4771128550624211E-2"/>
                </c:manualLayout>
              </c:layout>
              <c:tx>
                <c:rich>
                  <a:bodyPr/>
                  <a:lstStyle/>
                  <a:p>
                    <a:fld id="{BEF8B428-6CF1-409B-9788-F181512A20F3}" type="VALUE">
                      <a:rPr lang="ru-RU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r>
                      <a:rPr lang="ru-RU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,1% </a:t>
                    </a:r>
                  </a:p>
                  <a:p>
                    <a:r>
                      <a:rPr lang="ru-RU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ИС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36715443699646"/>
                      <c:h val="0.1645287186233456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Лист1!$B$2:$B$3</c:f>
              <c:numCache>
                <c:formatCode>#,##0</c:formatCode>
                <c:ptCount val="2"/>
                <c:pt idx="0">
                  <c:v>97.65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34-4D19-98A7-3DF8E847A0F3}"/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Лист1!$A$2:$A$3</c15:sqref>
                        </c15:formulaRef>
                      </c:ext>
                    </c:extLst>
                    <c:strCache>
                      <c:ptCount val="2"/>
                      <c:pt idx="0">
                        <c:v>ИО</c:v>
                      </c:pt>
                      <c:pt idx="1">
                        <c:v>ИС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44"/>
        <c:holeSize val="7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/>
            </a:solidFill>
            <a:ln>
              <a:solidFill>
                <a:srgbClr val="231A6F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19289</c:v>
                </c:pt>
                <c:pt idx="1">
                  <c:v>25676</c:v>
                </c:pt>
                <c:pt idx="2">
                  <c:v>28869</c:v>
                </c:pt>
                <c:pt idx="3">
                  <c:v>30563</c:v>
                </c:pt>
                <c:pt idx="4">
                  <c:v>33883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5683232"/>
        <c:axId val="215680488"/>
      </c:barChart>
      <c:catAx>
        <c:axId val="21568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500" b="1" i="0" u="none" strike="noStrike" kern="1200" spc="-1" baseline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endParaRPr lang="ru-RU"/>
          </a:p>
        </c:txPr>
        <c:crossAx val="215680488"/>
        <c:crossesAt val="0"/>
        <c:auto val="1"/>
        <c:lblAlgn val="ctr"/>
        <c:lblOffset val="100"/>
        <c:noMultiLvlLbl val="0"/>
      </c:catAx>
      <c:valAx>
        <c:axId val="21568048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568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50462480581953E-3"/>
          <c:y val="0"/>
          <c:w val="0.97688982542719704"/>
          <c:h val="0.8052479309794703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21176A"/>
              </a:solidFill>
            </a:ln>
            <a:effectLst/>
          </c:spPr>
          <c:marker>
            <c:symbol val="circle"/>
            <c:size val="13"/>
            <c:spPr>
              <a:solidFill>
                <a:srgbClr val="231A6F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Lbls>
            <c:dLbl>
              <c:idx val="2"/>
              <c:layout>
                <c:manualLayout>
                  <c:x val="-4.2709157625865503E-2"/>
                  <c:y val="0.1110534994042996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897961300465934E-2"/>
                  <c:y val="0.1777751773100396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21176A"/>
                        </a:solidFill>
                      </a:rPr>
                      <a:t>7,0</a:t>
                    </a:r>
                    <a:endParaRPr lang="en-US" dirty="0">
                      <a:solidFill>
                        <a:srgbClr val="21176A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B59-47F7-86B1-570234BF379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sz="2400" b="1">
                        <a:solidFill>
                          <a:srgbClr val="21176A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defRPr>
                    </a:pPr>
                    <a:r>
                      <a:rPr lang="en-US" sz="2400" b="1" dirty="0" smtClean="0">
                        <a:solidFill>
                          <a:srgbClr val="21176A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rPr>
                      <a:t>6,1</a:t>
                    </a:r>
                    <a:endParaRPr lang="en-US" sz="2400" b="1" dirty="0">
                      <a:solidFill>
                        <a:srgbClr val="21176A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</a:endParaRPr>
                  </a:p>
                </c:rich>
              </c:tx>
              <c:spPr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849680307873183E-2"/>
                  <c:y val="-0.19777230650590724"/>
                </c:manualLayout>
              </c:layout>
              <c:tx>
                <c:rich>
                  <a:bodyPr/>
                  <a:lstStyle/>
                  <a:p>
                    <a:fld id="{51EB8485-48D2-42B7-B3DD-906234FBE891}" type="VALUE">
                      <a:rPr lang="en-US" sz="4000"/>
                      <a:pPr/>
                      <a:t>[ЗНАЧЕНИЕ]</a:t>
                    </a:fld>
                    <a:endParaRPr lang="ru-RU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2117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Лист1!$A$2:$A$9</c:f>
              <c:numCache>
                <c:formatCode>m/d/yyyy</c:formatCode>
                <c:ptCount val="8"/>
                <c:pt idx="0">
                  <c:v>42005</c:v>
                </c:pt>
                <c:pt idx="1">
                  <c:v>42370</c:v>
                </c:pt>
                <c:pt idx="2">
                  <c:v>42736</c:v>
                </c:pt>
                <c:pt idx="3">
                  <c:v>43101</c:v>
                </c:pt>
                <c:pt idx="4">
                  <c:v>43466</c:v>
                </c:pt>
                <c:pt idx="5">
                  <c:v>43831</c:v>
                </c:pt>
                <c:pt idx="6">
                  <c:v>44197</c:v>
                </c:pt>
                <c:pt idx="7">
                  <c:v>44562</c:v>
                </c:pt>
              </c:numCache>
            </c:numRef>
          </c:cat>
          <c:val>
            <c:numRef>
              <c:f>Лист1!$B$2:$B$9</c:f>
              <c:numCache>
                <c:formatCode>0.0</c:formatCode>
                <c:ptCount val="8"/>
                <c:pt idx="0">
                  <c:v>9.3000000000000007</c:v>
                </c:pt>
                <c:pt idx="1">
                  <c:v>8.4</c:v>
                </c:pt>
                <c:pt idx="2">
                  <c:v>9.8000000000000007</c:v>
                </c:pt>
                <c:pt idx="3">
                  <c:v>9.1999999999999993</c:v>
                </c:pt>
                <c:pt idx="4">
                  <c:v>7</c:v>
                </c:pt>
                <c:pt idx="5">
                  <c:v>6.1</c:v>
                </c:pt>
                <c:pt idx="6">
                  <c:v>6.6</c:v>
                </c:pt>
                <c:pt idx="7">
                  <c:v>5.5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B59-47F7-86B1-570234BF3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526344"/>
        <c:axId val="217526736"/>
      </c:lineChart>
      <c:catAx>
        <c:axId val="21752634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pPr>
            <a:endParaRPr lang="ru-RU"/>
          </a:p>
        </c:txPr>
        <c:crossAx val="217526736"/>
        <c:crosses val="autoZero"/>
        <c:auto val="0"/>
        <c:lblAlgn val="ctr"/>
        <c:lblOffset val="100"/>
        <c:tickLblSkip val="1"/>
        <c:noMultiLvlLbl val="1"/>
      </c:catAx>
      <c:valAx>
        <c:axId val="217526736"/>
        <c:scaling>
          <c:orientation val="minMax"/>
          <c:max val="13"/>
          <c:min val="3"/>
        </c:scaling>
        <c:delete val="1"/>
        <c:axPos val="l"/>
        <c:numFmt formatCode="0.0" sourceLinked="1"/>
        <c:majorTickMark val="out"/>
        <c:minorTickMark val="none"/>
        <c:tickLblPos val="nextTo"/>
        <c:crossAx val="2175263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734124425804029E-2"/>
          <c:y val="0.15584470755318872"/>
          <c:w val="0.88162059146560368"/>
          <c:h val="0.64874683633657182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17530264"/>
        <c:axId val="217528304"/>
        <c:axId val="0"/>
      </c:bar3DChart>
      <c:catAx>
        <c:axId val="21753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7528304"/>
        <c:crosses val="autoZero"/>
        <c:auto val="1"/>
        <c:lblAlgn val="ctr"/>
        <c:lblOffset val="100"/>
        <c:noMultiLvlLbl val="0"/>
      </c:catAx>
      <c:valAx>
        <c:axId val="21752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EF2F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753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innerShdw blurRad="114300">
        <a:prstClr val="black"/>
      </a:innerShdw>
    </a:effectLst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734124425804029E-2"/>
          <c:y val="0.15584470755318872"/>
          <c:w val="0.88162059146560368"/>
          <c:h val="0.64874683633657182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17521640"/>
        <c:axId val="217531048"/>
        <c:axId val="0"/>
      </c:bar3DChart>
      <c:catAx>
        <c:axId val="217521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7531048"/>
        <c:crosses val="autoZero"/>
        <c:auto val="1"/>
        <c:lblAlgn val="ctr"/>
        <c:lblOffset val="100"/>
        <c:noMultiLvlLbl val="0"/>
      </c:catAx>
      <c:valAx>
        <c:axId val="217531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EF2F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7521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innerShdw blurRad="114300">
        <a:prstClr val="black"/>
      </a:innerShdw>
    </a:effectLst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65863520138118"/>
          <c:y val="5.1925498483471479E-2"/>
          <c:w val="0.75352877307274702"/>
          <c:h val="0.959722222222222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НПА</c:v>
                </c:pt>
              </c:strCache>
            </c:strRef>
          </c:tx>
          <c:dPt>
            <c:idx val="0"/>
            <c:bubble3D val="0"/>
            <c:spPr>
              <a:solidFill>
                <a:srgbClr val="231A6F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cat>
            <c:strRef>
              <c:f>Лист1!$A$2:$A$3</c:f>
              <c:strCache>
                <c:ptCount val="2"/>
                <c:pt idx="0">
                  <c:v>Принято</c:v>
                </c:pt>
                <c:pt idx="1">
                  <c:v>Готовится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18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4"/>
        <c:holeSize val="7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001749781277342E-2"/>
          <c:y val="4.726437256567418E-2"/>
          <c:w val="0.74667051879709068"/>
          <c:h val="0.8751065555581062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dPt>
            <c:idx val="0"/>
            <c:bubble3D val="0"/>
            <c:spPr>
              <a:solidFill>
                <a:srgbClr val="1C568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2E-45A2-BF59-2577F7EADC36}"/>
              </c:ext>
            </c:extLst>
          </c:dPt>
          <c:dPt>
            <c:idx val="1"/>
            <c:bubble3D val="0"/>
            <c:spPr>
              <a:solidFill>
                <a:srgbClr val="8EB24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2E-45A2-BF59-2577F7EADC36}"/>
              </c:ext>
            </c:extLst>
          </c:dPt>
          <c:dPt>
            <c:idx val="2"/>
            <c:bubble3D val="0"/>
            <c:spPr>
              <a:solidFill>
                <a:srgbClr val="1C5686">
                  <a:lumMod val="40000"/>
                  <a:lumOff val="6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72E-45A2-BF59-2577F7EADC36}"/>
              </c:ext>
            </c:extLst>
          </c:dPt>
          <c:dPt>
            <c:idx val="3"/>
            <c:bubble3D val="0"/>
            <c:spPr>
              <a:solidFill>
                <a:srgbClr val="1C5686">
                  <a:lumMod val="60000"/>
                  <a:lumOff val="4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72E-45A2-BF59-2577F7EADC36}"/>
              </c:ext>
            </c:extLst>
          </c:dPt>
          <c:dPt>
            <c:idx val="4"/>
            <c:bubble3D val="0"/>
            <c:spPr>
              <a:solidFill>
                <a:srgbClr val="1C5686">
                  <a:lumMod val="20000"/>
                  <a:lumOff val="8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72E-45A2-BF59-2577F7EADC36}"/>
              </c:ext>
            </c:extLst>
          </c:dPt>
          <c:dLbls>
            <c:dLbl>
              <c:idx val="0"/>
              <c:layout>
                <c:manualLayout>
                  <c:x val="-1.7482795993784359E-2"/>
                  <c:y val="-0.31743991184775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72E-45A2-BF59-2577F7EADC3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412935323383077"/>
                  <c:y val="-6.8027210884353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72E-45A2-BF59-2577F7EADC3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742416526292421"/>
                  <c:y val="1.4577259475218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72E-45A2-BF59-2577F7EADC3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608623548922056"/>
                  <c:y val="4.8590864917395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72E-45A2-BF59-2577F7EADC3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633499170812604E-2"/>
                  <c:y val="0.1263362487852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72E-45A2-BF59-2577F7EADC3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ФНС</c:v>
                </c:pt>
                <c:pt idx="1">
                  <c:v>ФТС</c:v>
                </c:pt>
                <c:pt idx="2">
                  <c:v>Другие администраторы</c:v>
                </c:pt>
                <c:pt idx="3">
                  <c:v>Минфин России</c:v>
                </c:pt>
                <c:pt idx="4">
                  <c:v>Росимущество 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0.746</c:v>
                </c:pt>
                <c:pt idx="1">
                  <c:v>0.19500000000000001</c:v>
                </c:pt>
                <c:pt idx="2">
                  <c:v>4.2999999999999997E-2</c:v>
                </c:pt>
                <c:pt idx="3">
                  <c:v>7.0000000000000001E-3</c:v>
                </c:pt>
                <c:pt idx="4">
                  <c:v>8.9999999999999993E-3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72E-45A2-BF59-2577F7EAD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0"/>
        <c:holeSize val="70"/>
      </c:doughnutChart>
      <c:spPr>
        <a:noFill/>
        <a:ln w="25371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65863520138118"/>
          <c:y val="5.1925498483471479E-2"/>
          <c:w val="0.75352877307274702"/>
          <c:h val="0.959722222222222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</c:v>
                </c:pt>
              </c:strCache>
            </c:strRef>
          </c:tx>
          <c:dPt>
            <c:idx val="0"/>
            <c:bubble3D val="0"/>
            <c:spPr>
              <a:solidFill>
                <a:srgbClr val="231A6F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cat>
            <c:strRef>
              <c:f>Лист1!$A$2:$A$3</c:f>
              <c:strCache>
                <c:ptCount val="2"/>
                <c:pt idx="0">
                  <c:v>Принято</c:v>
                </c:pt>
                <c:pt idx="1">
                  <c:v>не принято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32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4"/>
        <c:holeSize val="7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65863520138118"/>
          <c:y val="5.1925498483471479E-2"/>
          <c:w val="0.75352877307274702"/>
          <c:h val="0.959722222222222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</c:v>
                </c:pt>
              </c:strCache>
            </c:strRef>
          </c:tx>
          <c:dPt>
            <c:idx val="0"/>
            <c:bubble3D val="0"/>
            <c:spPr>
              <a:solidFill>
                <a:srgbClr val="231A6F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cat>
            <c:strRef>
              <c:f>Лист1!$A$2:$A$3</c:f>
              <c:strCache>
                <c:ptCount val="2"/>
                <c:pt idx="0">
                  <c:v>Загружено</c:v>
                </c:pt>
                <c:pt idx="1">
                  <c:v>не загружено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12</c:v>
                </c:pt>
                <c:pt idx="1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4"/>
        <c:holeSize val="7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1603478373391364E-2"/>
          <c:w val="0.90175770722038662"/>
          <c:h val="0.884120579297565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1C5686"/>
            </a:solidFill>
          </c:spPr>
          <c:dPt>
            <c:idx val="0"/>
            <c:bubble3D val="0"/>
            <c:explosion val="5"/>
            <c:spPr>
              <a:solidFill>
                <a:srgbClr val="1C568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231A6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1C568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1C568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Лист1!$A$2:$A$5</c:f>
              <c:strCache>
                <c:ptCount val="1"/>
                <c:pt idx="0">
                  <c:v>Принятые БО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99.9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287870600008947E-2"/>
          <c:y val="0.12933737411638441"/>
          <c:w val="0.93071206373894966"/>
          <c:h val="0.870662459107533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231A6F"/>
            </a:solidFill>
          </c:spPr>
          <c:dPt>
            <c:idx val="0"/>
            <c:bubble3D val="0"/>
            <c:explosion val="25"/>
            <c:spPr>
              <a:solidFill>
                <a:srgbClr val="1C568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231A6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231A6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231A6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Лист1!$A$2:$A$5</c:f>
              <c:strCache>
                <c:ptCount val="1"/>
                <c:pt idx="0">
                  <c:v>Кассовое 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99.4</c:v>
                </c:pt>
                <c:pt idx="1">
                  <c:v>0.59999999999999432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9684069028484062E-2"/>
          <c:w val="1"/>
          <c:h val="0.68610156327983407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Консолидированный бюджет Российской Федерации</c:v>
                </c:pt>
              </c:strCache>
            </c:strRef>
          </c:tx>
          <c:spPr>
            <a:ln w="63500">
              <a:solidFill>
                <a:srgbClr val="21176A"/>
              </a:solidFill>
              <a:round/>
            </a:ln>
          </c:spPr>
          <c:marker>
            <c:symbol val="circle"/>
            <c:size val="15"/>
            <c:spPr>
              <a:solidFill>
                <a:srgbClr val="231A6F"/>
              </a:solidFill>
              <a:ln>
                <a:noFill/>
              </a:ln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1496.1</c:v>
                </c:pt>
                <c:pt idx="1">
                  <c:v>2899.4</c:v>
                </c:pt>
                <c:pt idx="2" formatCode="0.0">
                  <c:v>5955.6</c:v>
                </c:pt>
                <c:pt idx="3">
                  <c:v>8794.6</c:v>
                </c:pt>
                <c:pt idx="4">
                  <c:v>10704</c:v>
                </c:pt>
                <c:pt idx="5">
                  <c:v>12816.3</c:v>
                </c:pt>
                <c:pt idx="6">
                  <c:v>15784</c:v>
                </c:pt>
                <c:pt idx="7">
                  <c:v>17814.400000000001</c:v>
                </c:pt>
                <c:pt idx="8">
                  <c:v>20131.2</c:v>
                </c:pt>
                <c:pt idx="9">
                  <c:v>23233.9</c:v>
                </c:pt>
                <c:pt idx="10">
                  <c:v>25474</c:v>
                </c:pt>
                <c:pt idx="11">
                  <c:v>28531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6D1-42CD-A8B1-E432F019E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33328"/>
        <c:axId val="205838032"/>
      </c:lineChart>
      <c:catAx>
        <c:axId val="205833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40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pPr>
            <a:endParaRPr lang="ru-RU"/>
          </a:p>
        </c:txPr>
        <c:crossAx val="205838032"/>
        <c:crosses val="autoZero"/>
        <c:auto val="1"/>
        <c:lblAlgn val="ctr"/>
        <c:lblOffset val="100"/>
        <c:noMultiLvlLbl val="0"/>
      </c:catAx>
      <c:valAx>
        <c:axId val="20583803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2058333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9684069028484062E-2"/>
          <c:w val="1"/>
          <c:h val="0.6899955634049452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63500">
              <a:solidFill>
                <a:srgbClr val="21176A"/>
              </a:solidFill>
              <a:round/>
            </a:ln>
          </c:spPr>
          <c:marker>
            <c:symbol val="circle"/>
            <c:size val="15"/>
            <c:spPr>
              <a:solidFill>
                <a:srgbClr val="231A6F"/>
              </a:solidFill>
              <a:ln>
                <a:noFill/>
              </a:ln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1025.5999999999999</c:v>
                </c:pt>
                <c:pt idx="1">
                  <c:v>1830.2</c:v>
                </c:pt>
                <c:pt idx="2">
                  <c:v>3354.6</c:v>
                </c:pt>
                <c:pt idx="3">
                  <c:v>4845.5</c:v>
                </c:pt>
                <c:pt idx="4">
                  <c:v>5880.1</c:v>
                </c:pt>
                <c:pt idx="5">
                  <c:v>7178.8</c:v>
                </c:pt>
                <c:pt idx="6">
                  <c:v>8803</c:v>
                </c:pt>
                <c:pt idx="7">
                  <c:v>9904</c:v>
                </c:pt>
                <c:pt idx="8">
                  <c:v>11364</c:v>
                </c:pt>
                <c:pt idx="9" formatCode="General">
                  <c:v>13037.4</c:v>
                </c:pt>
                <c:pt idx="10" formatCode="General">
                  <c:v>14154.9</c:v>
                </c:pt>
                <c:pt idx="11" formatCode="General">
                  <c:v>15879.8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0F9-4247-89EE-9D84D48038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635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circle"/>
            <c:size val="13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Лист1!$C$2:$C$13</c:f>
              <c:numCache>
                <c:formatCode>#,##0.0</c:formatCode>
                <c:ptCount val="12"/>
                <c:pt idx="0">
                  <c:v>470.5</c:v>
                </c:pt>
                <c:pt idx="1">
                  <c:v>1069.3</c:v>
                </c:pt>
                <c:pt idx="2">
                  <c:v>2601.1</c:v>
                </c:pt>
                <c:pt idx="3">
                  <c:v>3949</c:v>
                </c:pt>
                <c:pt idx="4">
                  <c:v>4823.8999999999996</c:v>
                </c:pt>
                <c:pt idx="5">
                  <c:v>5637</c:v>
                </c:pt>
                <c:pt idx="6">
                  <c:v>6980.9</c:v>
                </c:pt>
                <c:pt idx="7">
                  <c:v>7911</c:v>
                </c:pt>
                <c:pt idx="8">
                  <c:v>8767.2000000000007</c:v>
                </c:pt>
                <c:pt idx="9" formatCode="General">
                  <c:v>10196.6</c:v>
                </c:pt>
                <c:pt idx="10" formatCode="General">
                  <c:v>11319.1</c:v>
                </c:pt>
                <c:pt idx="11" formatCode="General">
                  <c:v>12651.1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0F9-4247-89EE-9D84D4803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39208"/>
        <c:axId val="205837248"/>
      </c:lineChart>
      <c:catAx>
        <c:axId val="205839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40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pPr>
            <a:endParaRPr lang="ru-RU"/>
          </a:p>
        </c:txPr>
        <c:crossAx val="205837248"/>
        <c:crosses val="autoZero"/>
        <c:auto val="1"/>
        <c:lblAlgn val="ctr"/>
        <c:lblOffset val="400"/>
        <c:noMultiLvlLbl val="0"/>
      </c:catAx>
      <c:valAx>
        <c:axId val="20583724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2058392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102377754723617E-3"/>
          <c:y val="6.5939547752435185E-2"/>
          <c:w val="0.79555235178186934"/>
          <c:h val="0.863477960046048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31A6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127-4B17-82D1-6102678FD99F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27-4B17-82D1-6102678FD99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3600" b="1" i="0" u="none" strike="noStrike" baseline="0" dirty="0" smtClean="0">
                        <a:effectLst/>
                      </a:rPr>
                      <a:t>4 529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525594438680934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552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127-4B17-82D1-6102678FD99F}"/>
                </c:ext>
                <c:ext xmlns:c15="http://schemas.microsoft.com/office/drawing/2012/chart" uri="{CE6537A1-D6FC-4f65-9D91-7224C49458BB}">
                  <c15:layout>
                    <c:manualLayout>
                      <c:w val="0.20883208620221824"/>
                      <c:h val="0.10726438919671438"/>
                    </c:manualLayout>
                  </c15:layout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6 082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lIns="144000"/>
              <a:lstStyle/>
              <a:p>
                <a:pPr>
                  <a:defRPr sz="36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70</c:v>
                </c:pt>
                <c:pt idx="1">
                  <c:v>30</c:v>
                </c:pt>
                <c:pt idx="2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27-4B17-82D1-6102678FD9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axId val="209869280"/>
        <c:axId val="209868104"/>
      </c:barChart>
      <c:catAx>
        <c:axId val="20986928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09868104"/>
        <c:crosses val="autoZero"/>
        <c:auto val="1"/>
        <c:lblAlgn val="ctr"/>
        <c:lblOffset val="100"/>
        <c:noMultiLvlLbl val="0"/>
      </c:catAx>
      <c:valAx>
        <c:axId val="209868104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09869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57854779553207"/>
          <c:y val="4.027777777777778E-2"/>
          <c:w val="0.75352877307274702"/>
          <c:h val="0.959722222222222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231A6F"/>
            </a:solidFill>
            <a:ln>
              <a:noFill/>
            </a:ln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C34-4D19-98A7-3DF8E847A0F3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34-4D19-98A7-3DF8E847A0F3}"/>
              </c:ext>
            </c:extLst>
          </c:dPt>
          <c:dLbls>
            <c:dLbl>
              <c:idx val="0"/>
              <c:layout>
                <c:manualLayout>
                  <c:x val="0.28684023424542848"/>
                  <c:y val="-0.7448736252249863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2000" b="1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defRPr>
                    </a:pPr>
                    <a:r>
                      <a:rPr lang="en-US" dirty="0" smtClean="0"/>
                      <a:t>1 552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701653300282961"/>
                      <c:h val="0.10428838025116891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34-4D19-98A7-3DF8E847A0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Лист1!$B$2:$B$3</c:f>
              <c:numCache>
                <c:formatCode>#\ ##0.0</c:formatCode>
                <c:ptCount val="2"/>
                <c:pt idx="0" formatCode="#,##0">
                  <c:v>1244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34-4D19-98A7-3DF8E847A0F3}"/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Лист1!$A$2:$A$3</c15:sqref>
                        </c15:formulaRef>
                      </c:ext>
                    </c:extLst>
                    <c:strCache>
                      <c:ptCount val="2"/>
                      <c:pt idx="0">
                        <c:v>Кв. 1</c:v>
                      </c:pt>
                      <c:pt idx="1">
                        <c:v>Кв. 2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426553360439682E-4"/>
          <c:y val="6.8261019976975951E-2"/>
          <c:w val="0.92032509638351856"/>
          <c:h val="0.863477960046048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31A6F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5 479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106215336220349E-3"/>
                  <c:y val="5.8042653938338382E-3"/>
                </c:manualLayout>
              </c:layout>
              <c:tx>
                <c:rich>
                  <a:bodyPr wrap="square" lIns="72000" tIns="19050" rIns="38100" bIns="19050" anchor="ctr">
                    <a:noAutofit/>
                  </a:bodyPr>
                  <a:lstStyle/>
                  <a:p>
                    <a:pPr>
                      <a:defRPr sz="3600" b="1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defRPr>
                    </a:pPr>
                    <a:r>
                      <a:rPr lang="en-US" dirty="0" smtClean="0"/>
                      <a:t>3 794</a:t>
                    </a:r>
                  </a:p>
                  <a:p>
                    <a:pPr>
                      <a:defRPr sz="3600" b="1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defRPr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7867441403582407"/>
                      <c:h val="0.132982075928338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72000" tIns="19050" rIns="38100" bIns="19050" anchor="ctr">
                <a:spAutoFit/>
              </a:bodyPr>
              <a:lstStyle/>
              <a:p>
                <a:pPr>
                  <a:defRPr sz="36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trendline>
            <c:spPr>
              <a:ln>
                <a:noFill/>
              </a:ln>
            </c:spPr>
            <c:trendlineType val="linear"/>
            <c:intercept val="0"/>
            <c:dispRSqr val="0"/>
            <c:dispEq val="0"/>
          </c:trendline>
          <c:cat>
            <c:strRef>
              <c:f>Лист1!$A$2:$A$3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Лист1!$B$2:$B$3</c:f>
              <c:numCache>
                <c:formatCode>#\ ###\ ##0</c:formatCode>
                <c:ptCount val="2"/>
                <c:pt idx="0">
                  <c:v>4268.6000000000004</c:v>
                </c:pt>
                <c:pt idx="1">
                  <c:v>3189.97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27-4B17-82D1-6102678FD9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"/>
        <c:axId val="209869672"/>
        <c:axId val="209870064"/>
      </c:barChart>
      <c:catAx>
        <c:axId val="209869672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209870064"/>
        <c:crosses val="autoZero"/>
        <c:auto val="1"/>
        <c:lblAlgn val="ctr"/>
        <c:lblOffset val="100"/>
        <c:noMultiLvlLbl val="0"/>
      </c:catAx>
      <c:valAx>
        <c:axId val="209870064"/>
        <c:scaling>
          <c:orientation val="minMax"/>
        </c:scaling>
        <c:delete val="1"/>
        <c:axPos val="t"/>
        <c:numFmt formatCode="#\ ###\ ##0" sourceLinked="1"/>
        <c:majorTickMark val="out"/>
        <c:minorTickMark val="none"/>
        <c:tickLblPos val="nextTo"/>
        <c:crossAx val="209869672"/>
        <c:crosses val="autoZero"/>
        <c:crossBetween val="between"/>
      </c:valAx>
      <c:spPr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57854779553207"/>
          <c:y val="4.027777777777778E-2"/>
          <c:w val="0.75352877307274702"/>
          <c:h val="0.959722222222222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231A6F"/>
            </a:solidFill>
            <a:ln>
              <a:noFill/>
            </a:ln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C34-4D19-98A7-3DF8E847A0F3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34-4D19-98A7-3DF8E847A0F3}"/>
              </c:ext>
            </c:extLst>
          </c:dPt>
          <c:dLbls>
            <c:dLbl>
              <c:idx val="0"/>
              <c:layout>
                <c:manualLayout>
                  <c:x val="0.28684023424542848"/>
                  <c:y val="-0.7448736252249863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2000" b="1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defRPr>
                    </a:pPr>
                    <a:r>
                      <a:rPr lang="en-US" dirty="0" smtClean="0"/>
                      <a:t>5 479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701653300282961"/>
                      <c:h val="0.10428838025116891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34-4D19-98A7-3DF8E847A0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Лист1!$B$2:$B$3</c:f>
              <c:numCache>
                <c:formatCode>#\ ##0.0</c:formatCode>
                <c:ptCount val="2"/>
                <c:pt idx="0" formatCode="#,##0">
                  <c:v>1244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34-4D19-98A7-3DF8E847A0F3}"/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Лист1!$A$2:$A$3</c15:sqref>
                        </c15:formulaRef>
                      </c:ext>
                    </c:extLst>
                    <c:strCache>
                      <c:ptCount val="2"/>
                      <c:pt idx="0">
                        <c:v>Кв. 1</c:v>
                      </c:pt>
                      <c:pt idx="1">
                        <c:v>Кв. 2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6EA2CB-71C6-43D7-832A-53617B6FB2FD}" type="doc">
      <dgm:prSet loTypeId="urn:microsoft.com/office/officeart/2009/3/layout/IncreasingArrowsProcess" loCatId="process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257C0F3A-5DDA-4C29-A5E1-92A2A995FEAF}">
      <dgm:prSet phldrT="[Текст]" custT="1"/>
      <dgm:spPr>
        <a:solidFill>
          <a:srgbClr val="231A6F"/>
        </a:solidFill>
      </dgm:spPr>
      <dgm:t>
        <a:bodyPr/>
        <a:lstStyle/>
        <a:p>
          <a:r>
            <a:rPr lang="ru-RU" sz="1600" dirty="0" smtClean="0"/>
            <a:t>2020</a:t>
          </a:r>
          <a:endParaRPr lang="ru-RU" sz="1600" dirty="0"/>
        </a:p>
      </dgm:t>
    </dgm:pt>
    <dgm:pt modelId="{E20F0484-7B74-4AA8-B680-11F8D649BF91}" type="parTrans" cxnId="{5C4D17B7-FEE4-4548-A2D0-E493FF2F2EED}">
      <dgm:prSet/>
      <dgm:spPr/>
      <dgm:t>
        <a:bodyPr/>
        <a:lstStyle/>
        <a:p>
          <a:endParaRPr lang="ru-RU"/>
        </a:p>
      </dgm:t>
    </dgm:pt>
    <dgm:pt modelId="{C5CF2877-3CEC-4090-BE7E-A39B25E9B1BC}" type="sibTrans" cxnId="{5C4D17B7-FEE4-4548-A2D0-E493FF2F2EED}">
      <dgm:prSet/>
      <dgm:spPr/>
      <dgm:t>
        <a:bodyPr/>
        <a:lstStyle/>
        <a:p>
          <a:endParaRPr lang="ru-RU"/>
        </a:p>
      </dgm:t>
    </dgm:pt>
    <dgm:pt modelId="{305F9083-F8F4-4436-9B13-8EA17A32A4E6}">
      <dgm:prSet phldrT="[Текст]" custT="1"/>
      <dgm:spPr>
        <a:solidFill>
          <a:srgbClr val="CCD6D9"/>
        </a:solidFill>
        <a:ln>
          <a:solidFill>
            <a:srgbClr val="231A6F"/>
          </a:solidFill>
        </a:ln>
      </dgm:spPr>
      <dgm:t>
        <a:bodyPr/>
        <a:lstStyle/>
        <a:p>
          <a:pPr algn="l"/>
          <a:r>
            <a:rPr lang="ru-RU" sz="1800" baseline="0" dirty="0" smtClean="0"/>
            <a:t>10%</a:t>
          </a:r>
          <a:endParaRPr lang="ru-RU" sz="1800" baseline="0" dirty="0"/>
        </a:p>
      </dgm:t>
    </dgm:pt>
    <dgm:pt modelId="{71FCB1DD-3D69-41A5-8520-32B70D4C8AAB}" type="parTrans" cxnId="{0B1978ED-7561-4F1F-B559-7CE86F8DDE59}">
      <dgm:prSet/>
      <dgm:spPr/>
      <dgm:t>
        <a:bodyPr/>
        <a:lstStyle/>
        <a:p>
          <a:endParaRPr lang="ru-RU"/>
        </a:p>
      </dgm:t>
    </dgm:pt>
    <dgm:pt modelId="{08456C66-828E-457C-AFEE-DCE71C08724B}" type="sibTrans" cxnId="{0B1978ED-7561-4F1F-B559-7CE86F8DDE59}">
      <dgm:prSet/>
      <dgm:spPr/>
      <dgm:t>
        <a:bodyPr/>
        <a:lstStyle/>
        <a:p>
          <a:endParaRPr lang="ru-RU"/>
        </a:p>
      </dgm:t>
    </dgm:pt>
    <dgm:pt modelId="{7E407A56-0CF2-452B-BBC5-FF3E92F6EE5B}">
      <dgm:prSet phldrT="[Текст]" custT="1"/>
      <dgm:spPr>
        <a:solidFill>
          <a:srgbClr val="CCD6D9"/>
        </a:solidFill>
        <a:ln>
          <a:solidFill>
            <a:srgbClr val="231A6F"/>
          </a:solidFill>
        </a:ln>
      </dgm:spPr>
      <dgm:t>
        <a:bodyPr/>
        <a:lstStyle/>
        <a:p>
          <a:r>
            <a:rPr lang="ru-RU" sz="1800" dirty="0" smtClean="0"/>
            <a:t>50%</a:t>
          </a:r>
          <a:endParaRPr lang="ru-RU" sz="1800" dirty="0"/>
        </a:p>
      </dgm:t>
    </dgm:pt>
    <dgm:pt modelId="{66F0DF42-FC94-4AED-80F6-CF7B262CB4C6}" type="parTrans" cxnId="{61A2F440-1D93-442E-ACCA-3958B108656A}">
      <dgm:prSet/>
      <dgm:spPr/>
      <dgm:t>
        <a:bodyPr/>
        <a:lstStyle/>
        <a:p>
          <a:endParaRPr lang="ru-RU"/>
        </a:p>
      </dgm:t>
    </dgm:pt>
    <dgm:pt modelId="{F3789DB7-D434-4F96-87AD-D0117DF9534A}" type="sibTrans" cxnId="{61A2F440-1D93-442E-ACCA-3958B108656A}">
      <dgm:prSet/>
      <dgm:spPr/>
      <dgm:t>
        <a:bodyPr/>
        <a:lstStyle/>
        <a:p>
          <a:endParaRPr lang="ru-RU"/>
        </a:p>
      </dgm:t>
    </dgm:pt>
    <dgm:pt modelId="{F3A96B56-B8DC-4457-BA2A-DDCBACBD67F3}">
      <dgm:prSet phldrT="[Текст]" custT="1"/>
      <dgm:spPr>
        <a:solidFill>
          <a:srgbClr val="CCD6D9"/>
        </a:solidFill>
        <a:ln>
          <a:solidFill>
            <a:srgbClr val="231A6F"/>
          </a:solidFill>
        </a:ln>
      </dgm:spPr>
      <dgm:t>
        <a:bodyPr/>
        <a:lstStyle/>
        <a:p>
          <a:r>
            <a:rPr lang="ru-RU" sz="1800" dirty="0" smtClean="0"/>
            <a:t>20%</a:t>
          </a:r>
          <a:endParaRPr lang="ru-RU" sz="1800" dirty="0"/>
        </a:p>
      </dgm:t>
    </dgm:pt>
    <dgm:pt modelId="{8A004DC1-9FED-4795-965B-6A0CD2E4CEE6}" type="sibTrans" cxnId="{16590E6C-A207-468B-A4E3-8898DE6042EC}">
      <dgm:prSet/>
      <dgm:spPr/>
      <dgm:t>
        <a:bodyPr/>
        <a:lstStyle/>
        <a:p>
          <a:endParaRPr lang="ru-RU"/>
        </a:p>
      </dgm:t>
    </dgm:pt>
    <dgm:pt modelId="{76A0EAD0-EBD7-4C2E-8ACC-9AD98259F102}" type="parTrans" cxnId="{16590E6C-A207-468B-A4E3-8898DE6042EC}">
      <dgm:prSet/>
      <dgm:spPr/>
      <dgm:t>
        <a:bodyPr/>
        <a:lstStyle/>
        <a:p>
          <a:endParaRPr lang="ru-RU"/>
        </a:p>
      </dgm:t>
    </dgm:pt>
    <dgm:pt modelId="{27525913-467C-411A-9D10-EB70DEA23ECE}">
      <dgm:prSet phldrT="[Текст]" custT="1"/>
      <dgm:spPr>
        <a:solidFill>
          <a:srgbClr val="231A6F"/>
        </a:solidFill>
      </dgm:spPr>
      <dgm:t>
        <a:bodyPr/>
        <a:lstStyle/>
        <a:p>
          <a:r>
            <a:rPr lang="ru-RU" sz="1600" dirty="0" smtClean="0"/>
            <a:t>2021</a:t>
          </a:r>
          <a:endParaRPr lang="ru-RU" sz="1600" dirty="0"/>
        </a:p>
      </dgm:t>
    </dgm:pt>
    <dgm:pt modelId="{57C3A2D0-964B-4816-A40E-39E1275203D6}" type="sibTrans" cxnId="{ACDFF88D-E4FC-421F-99ED-51593A8AE877}">
      <dgm:prSet/>
      <dgm:spPr/>
      <dgm:t>
        <a:bodyPr/>
        <a:lstStyle/>
        <a:p>
          <a:endParaRPr lang="ru-RU"/>
        </a:p>
      </dgm:t>
    </dgm:pt>
    <dgm:pt modelId="{8E19F16F-161C-4A11-9171-B74E19E55B13}" type="parTrans" cxnId="{ACDFF88D-E4FC-421F-99ED-51593A8AE877}">
      <dgm:prSet/>
      <dgm:spPr/>
      <dgm:t>
        <a:bodyPr/>
        <a:lstStyle/>
        <a:p>
          <a:endParaRPr lang="ru-RU"/>
        </a:p>
      </dgm:t>
    </dgm:pt>
    <dgm:pt modelId="{D8248373-5249-4DBB-B1C8-9192683BDC3E}">
      <dgm:prSet phldrT="[Текст]" custT="1"/>
      <dgm:spPr>
        <a:solidFill>
          <a:srgbClr val="231A6F"/>
        </a:solidFill>
      </dgm:spPr>
      <dgm:t>
        <a:bodyPr/>
        <a:lstStyle/>
        <a:p>
          <a:r>
            <a:rPr lang="ru-RU" sz="1600" dirty="0" smtClean="0"/>
            <a:t>2022</a:t>
          </a:r>
          <a:endParaRPr lang="ru-RU" sz="1600" dirty="0"/>
        </a:p>
      </dgm:t>
    </dgm:pt>
    <dgm:pt modelId="{BFB2442E-21AE-4340-A1DC-78C5C4D26F40}" type="parTrans" cxnId="{C380594F-3B7B-480C-84E8-B947EF841B4A}">
      <dgm:prSet/>
      <dgm:spPr/>
      <dgm:t>
        <a:bodyPr/>
        <a:lstStyle/>
        <a:p>
          <a:endParaRPr lang="ru-RU"/>
        </a:p>
      </dgm:t>
    </dgm:pt>
    <dgm:pt modelId="{714230C7-DD8B-426E-8365-4051C446A4DD}" type="sibTrans" cxnId="{C380594F-3B7B-480C-84E8-B947EF841B4A}">
      <dgm:prSet/>
      <dgm:spPr/>
      <dgm:t>
        <a:bodyPr/>
        <a:lstStyle/>
        <a:p>
          <a:endParaRPr lang="ru-RU"/>
        </a:p>
      </dgm:t>
    </dgm:pt>
    <dgm:pt modelId="{B38C91D2-1504-4A43-B04B-A4AE46EF2A93}">
      <dgm:prSet phldrT="[Текст]" custT="1"/>
      <dgm:spPr>
        <a:solidFill>
          <a:srgbClr val="231A6F"/>
        </a:solidFill>
      </dgm:spPr>
      <dgm:t>
        <a:bodyPr/>
        <a:lstStyle/>
        <a:p>
          <a:r>
            <a:rPr lang="ru-RU" sz="1600" dirty="0" smtClean="0"/>
            <a:t>2023</a:t>
          </a:r>
          <a:endParaRPr lang="ru-RU" sz="1600" dirty="0"/>
        </a:p>
      </dgm:t>
    </dgm:pt>
    <dgm:pt modelId="{54D96CA2-22AE-417C-8D9B-AD270E148CFF}" type="parTrans" cxnId="{C26DCC19-55B8-4A05-880B-BE8EAD5647FF}">
      <dgm:prSet/>
      <dgm:spPr/>
      <dgm:t>
        <a:bodyPr/>
        <a:lstStyle/>
        <a:p>
          <a:endParaRPr lang="ru-RU"/>
        </a:p>
      </dgm:t>
    </dgm:pt>
    <dgm:pt modelId="{DD136798-DD1C-4FB1-9AED-09A29998A5E8}" type="sibTrans" cxnId="{C26DCC19-55B8-4A05-880B-BE8EAD5647FF}">
      <dgm:prSet/>
      <dgm:spPr/>
      <dgm:t>
        <a:bodyPr/>
        <a:lstStyle/>
        <a:p>
          <a:endParaRPr lang="ru-RU"/>
        </a:p>
      </dgm:t>
    </dgm:pt>
    <dgm:pt modelId="{2C915C29-232A-443F-9C4E-2CFA6EFABCB3}">
      <dgm:prSet phldrT="[Текст]" custT="1"/>
      <dgm:spPr>
        <a:solidFill>
          <a:srgbClr val="CCD6D9"/>
        </a:solidFill>
        <a:ln>
          <a:solidFill>
            <a:srgbClr val="231A6F"/>
          </a:solidFill>
        </a:ln>
      </dgm:spPr>
      <dgm:t>
        <a:bodyPr/>
        <a:lstStyle/>
        <a:p>
          <a:r>
            <a:rPr lang="ru-RU" sz="1800" dirty="0" smtClean="0"/>
            <a:t>85%</a:t>
          </a:r>
          <a:endParaRPr lang="ru-RU" sz="1800" dirty="0"/>
        </a:p>
      </dgm:t>
    </dgm:pt>
    <dgm:pt modelId="{F32E331A-0223-4B02-98B5-E6F5EB6118CC}" type="parTrans" cxnId="{74655EA7-C9BA-4601-9764-C20A5D66C0AD}">
      <dgm:prSet/>
      <dgm:spPr/>
      <dgm:t>
        <a:bodyPr/>
        <a:lstStyle/>
        <a:p>
          <a:endParaRPr lang="ru-RU"/>
        </a:p>
      </dgm:t>
    </dgm:pt>
    <dgm:pt modelId="{615956EA-9CC1-4EB8-83D7-DC55BC6886C0}" type="sibTrans" cxnId="{74655EA7-C9BA-4601-9764-C20A5D66C0AD}">
      <dgm:prSet/>
      <dgm:spPr/>
      <dgm:t>
        <a:bodyPr/>
        <a:lstStyle/>
        <a:p>
          <a:endParaRPr lang="ru-RU"/>
        </a:p>
      </dgm:t>
    </dgm:pt>
    <dgm:pt modelId="{6D963572-2A32-4C28-BCCE-6834701F6BC2}" type="pres">
      <dgm:prSet presAssocID="{6D6EA2CB-71C6-43D7-832A-53617B6FB2F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5128571-4305-44EF-A4F9-76C38EE20D76}" type="pres">
      <dgm:prSet presAssocID="{257C0F3A-5DDA-4C29-A5E1-92A2A995FEAF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B9210-473C-439C-B01B-329D415117F2}" type="pres">
      <dgm:prSet presAssocID="{257C0F3A-5DDA-4C29-A5E1-92A2A995FEAF}" presName="childText1" presStyleLbl="solidAlignAcc1" presStyleIdx="0" presStyleCnt="4" custScaleX="107265" custScaleY="57063" custLinFactNeighborX="9660" custLinFactNeighborY="-248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9156A-7052-4092-84C7-2DF934866311}" type="pres">
      <dgm:prSet presAssocID="{27525913-467C-411A-9D10-EB70DEA23ECE}" presName="parentText2" presStyleLbl="node1" presStyleIdx="1" presStyleCnt="4" custLinFactNeighborX="42" custLinFactNeighborY="-5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32181-9B28-4E3B-B604-80813C7BAEC3}" type="pres">
      <dgm:prSet presAssocID="{27525913-467C-411A-9D10-EB70DEA23ECE}" presName="childText2" presStyleLbl="solidAlignAcc1" presStyleIdx="1" presStyleCnt="4" custScaleY="56429" custLinFactNeighborX="7265" custLinFactNeighborY="-240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A230D-E85B-4A1F-A5DF-C721C007E3C7}" type="pres">
      <dgm:prSet presAssocID="{D8248373-5249-4DBB-B1C8-9192683BDC3E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0F5669-99FC-4645-8511-0DBFF6420419}" type="pres">
      <dgm:prSet presAssocID="{D8248373-5249-4DBB-B1C8-9192683BDC3E}" presName="childText3" presStyleLbl="solidAlignAcc1" presStyleIdx="2" presStyleCnt="4" custScaleY="45575" custLinFactNeighborX="6576" custLinFactNeighborY="-308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9B45E3-AEA5-4AB1-BFB3-493AB979E0AE}" type="pres">
      <dgm:prSet presAssocID="{B38C91D2-1504-4A43-B04B-A4AE46EF2A93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AD6AE-84E9-4C1B-8246-E278978FFFA4}" type="pres">
      <dgm:prSet presAssocID="{B38C91D2-1504-4A43-B04B-A4AE46EF2A93}" presName="childText4" presStyleLbl="solidAlignAcc1" presStyleIdx="3" presStyleCnt="4" custScaleY="39658" custLinFactNeighborX="2753" custLinFactNeighborY="-335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E4A6F0-FC46-4756-84EB-697C5F6F7C60}" type="presOf" srcId="{7E407A56-0CF2-452B-BBC5-FF3E92F6EE5B}" destId="{600F5669-99FC-4645-8511-0DBFF6420419}" srcOrd="0" destOrd="0" presId="urn:microsoft.com/office/officeart/2009/3/layout/IncreasingArrowsProcess"/>
    <dgm:cxn modelId="{89C96C4E-BC6C-463E-A89F-A1AF2D0BE08E}" type="presOf" srcId="{2C915C29-232A-443F-9C4E-2CFA6EFABCB3}" destId="{85EAD6AE-84E9-4C1B-8246-E278978FFFA4}" srcOrd="0" destOrd="0" presId="urn:microsoft.com/office/officeart/2009/3/layout/IncreasingArrowsProcess"/>
    <dgm:cxn modelId="{16590E6C-A207-468B-A4E3-8898DE6042EC}" srcId="{27525913-467C-411A-9D10-EB70DEA23ECE}" destId="{F3A96B56-B8DC-4457-BA2A-DDCBACBD67F3}" srcOrd="0" destOrd="0" parTransId="{76A0EAD0-EBD7-4C2E-8ACC-9AD98259F102}" sibTransId="{8A004DC1-9FED-4795-965B-6A0CD2E4CEE6}"/>
    <dgm:cxn modelId="{C26DCC19-55B8-4A05-880B-BE8EAD5647FF}" srcId="{6D6EA2CB-71C6-43D7-832A-53617B6FB2FD}" destId="{B38C91D2-1504-4A43-B04B-A4AE46EF2A93}" srcOrd="3" destOrd="0" parTransId="{54D96CA2-22AE-417C-8D9B-AD270E148CFF}" sibTransId="{DD136798-DD1C-4FB1-9AED-09A29998A5E8}"/>
    <dgm:cxn modelId="{61A2F440-1D93-442E-ACCA-3958B108656A}" srcId="{D8248373-5249-4DBB-B1C8-9192683BDC3E}" destId="{7E407A56-0CF2-452B-BBC5-FF3E92F6EE5B}" srcOrd="0" destOrd="0" parTransId="{66F0DF42-FC94-4AED-80F6-CF7B262CB4C6}" sibTransId="{F3789DB7-D434-4F96-87AD-D0117DF9534A}"/>
    <dgm:cxn modelId="{0B1978ED-7561-4F1F-B559-7CE86F8DDE59}" srcId="{257C0F3A-5DDA-4C29-A5E1-92A2A995FEAF}" destId="{305F9083-F8F4-4436-9B13-8EA17A32A4E6}" srcOrd="0" destOrd="0" parTransId="{71FCB1DD-3D69-41A5-8520-32B70D4C8AAB}" sibTransId="{08456C66-828E-457C-AFEE-DCE71C08724B}"/>
    <dgm:cxn modelId="{5C4D17B7-FEE4-4548-A2D0-E493FF2F2EED}" srcId="{6D6EA2CB-71C6-43D7-832A-53617B6FB2FD}" destId="{257C0F3A-5DDA-4C29-A5E1-92A2A995FEAF}" srcOrd="0" destOrd="0" parTransId="{E20F0484-7B74-4AA8-B680-11F8D649BF91}" sibTransId="{C5CF2877-3CEC-4090-BE7E-A39B25E9B1BC}"/>
    <dgm:cxn modelId="{C079D0E9-B4DF-459C-A82D-3F31F08A2F12}" type="presOf" srcId="{F3A96B56-B8DC-4457-BA2A-DDCBACBD67F3}" destId="{9FD32181-9B28-4E3B-B604-80813C7BAEC3}" srcOrd="0" destOrd="0" presId="urn:microsoft.com/office/officeart/2009/3/layout/IncreasingArrowsProcess"/>
    <dgm:cxn modelId="{C380594F-3B7B-480C-84E8-B947EF841B4A}" srcId="{6D6EA2CB-71C6-43D7-832A-53617B6FB2FD}" destId="{D8248373-5249-4DBB-B1C8-9192683BDC3E}" srcOrd="2" destOrd="0" parTransId="{BFB2442E-21AE-4340-A1DC-78C5C4D26F40}" sibTransId="{714230C7-DD8B-426E-8365-4051C446A4DD}"/>
    <dgm:cxn modelId="{74655EA7-C9BA-4601-9764-C20A5D66C0AD}" srcId="{B38C91D2-1504-4A43-B04B-A4AE46EF2A93}" destId="{2C915C29-232A-443F-9C4E-2CFA6EFABCB3}" srcOrd="0" destOrd="0" parTransId="{F32E331A-0223-4B02-98B5-E6F5EB6118CC}" sibTransId="{615956EA-9CC1-4EB8-83D7-DC55BC6886C0}"/>
    <dgm:cxn modelId="{BC4A9D4B-5B5F-42E0-ACB2-5B8F9FB1612A}" type="presOf" srcId="{27525913-467C-411A-9D10-EB70DEA23ECE}" destId="{66E9156A-7052-4092-84C7-2DF934866311}" srcOrd="0" destOrd="0" presId="urn:microsoft.com/office/officeart/2009/3/layout/IncreasingArrowsProcess"/>
    <dgm:cxn modelId="{F47BB1EF-9BF1-4D31-ABD8-C9C4354BA41E}" type="presOf" srcId="{D8248373-5249-4DBB-B1C8-9192683BDC3E}" destId="{7C1A230D-E85B-4A1F-A5DF-C721C007E3C7}" srcOrd="0" destOrd="0" presId="urn:microsoft.com/office/officeart/2009/3/layout/IncreasingArrowsProcess"/>
    <dgm:cxn modelId="{ACDFF88D-E4FC-421F-99ED-51593A8AE877}" srcId="{6D6EA2CB-71C6-43D7-832A-53617B6FB2FD}" destId="{27525913-467C-411A-9D10-EB70DEA23ECE}" srcOrd="1" destOrd="0" parTransId="{8E19F16F-161C-4A11-9171-B74E19E55B13}" sibTransId="{57C3A2D0-964B-4816-A40E-39E1275203D6}"/>
    <dgm:cxn modelId="{5D5FEE85-F6E8-47CD-BD49-D93B917EC105}" type="presOf" srcId="{257C0F3A-5DDA-4C29-A5E1-92A2A995FEAF}" destId="{95128571-4305-44EF-A4F9-76C38EE20D76}" srcOrd="0" destOrd="0" presId="urn:microsoft.com/office/officeart/2009/3/layout/IncreasingArrowsProcess"/>
    <dgm:cxn modelId="{F971599A-0ECA-4C7A-BBEB-690471C56901}" type="presOf" srcId="{305F9083-F8F4-4436-9B13-8EA17A32A4E6}" destId="{D3BB9210-473C-439C-B01B-329D415117F2}" srcOrd="0" destOrd="0" presId="urn:microsoft.com/office/officeart/2009/3/layout/IncreasingArrowsProcess"/>
    <dgm:cxn modelId="{62246DC9-968A-4D02-B5A4-C62A54F21FA8}" type="presOf" srcId="{6D6EA2CB-71C6-43D7-832A-53617B6FB2FD}" destId="{6D963572-2A32-4C28-BCCE-6834701F6BC2}" srcOrd="0" destOrd="0" presId="urn:microsoft.com/office/officeart/2009/3/layout/IncreasingArrowsProcess"/>
    <dgm:cxn modelId="{74FE8382-8531-4E50-8D3F-898C79E1003C}" type="presOf" srcId="{B38C91D2-1504-4A43-B04B-A4AE46EF2A93}" destId="{6B9B45E3-AEA5-4AB1-BFB3-493AB979E0AE}" srcOrd="0" destOrd="0" presId="urn:microsoft.com/office/officeart/2009/3/layout/IncreasingArrowsProcess"/>
    <dgm:cxn modelId="{001AC66B-DE60-423B-8331-5F3D3A226D92}" type="presParOf" srcId="{6D963572-2A32-4C28-BCCE-6834701F6BC2}" destId="{95128571-4305-44EF-A4F9-76C38EE20D76}" srcOrd="0" destOrd="0" presId="urn:microsoft.com/office/officeart/2009/3/layout/IncreasingArrowsProcess"/>
    <dgm:cxn modelId="{F5EA9231-CB75-43AF-8E39-FD379609556A}" type="presParOf" srcId="{6D963572-2A32-4C28-BCCE-6834701F6BC2}" destId="{D3BB9210-473C-439C-B01B-329D415117F2}" srcOrd="1" destOrd="0" presId="urn:microsoft.com/office/officeart/2009/3/layout/IncreasingArrowsProcess"/>
    <dgm:cxn modelId="{C9DB0BE3-3F41-4F75-827D-AE8924C37585}" type="presParOf" srcId="{6D963572-2A32-4C28-BCCE-6834701F6BC2}" destId="{66E9156A-7052-4092-84C7-2DF934866311}" srcOrd="2" destOrd="0" presId="urn:microsoft.com/office/officeart/2009/3/layout/IncreasingArrowsProcess"/>
    <dgm:cxn modelId="{B42C850C-EF28-4CE3-B02C-CF1742655120}" type="presParOf" srcId="{6D963572-2A32-4C28-BCCE-6834701F6BC2}" destId="{9FD32181-9B28-4E3B-B604-80813C7BAEC3}" srcOrd="3" destOrd="0" presId="urn:microsoft.com/office/officeart/2009/3/layout/IncreasingArrowsProcess"/>
    <dgm:cxn modelId="{BBDCAD4D-0CB3-4CAA-A9C0-B6FE1876BE23}" type="presParOf" srcId="{6D963572-2A32-4C28-BCCE-6834701F6BC2}" destId="{7C1A230D-E85B-4A1F-A5DF-C721C007E3C7}" srcOrd="4" destOrd="0" presId="urn:microsoft.com/office/officeart/2009/3/layout/IncreasingArrowsProcess"/>
    <dgm:cxn modelId="{7A2CA39C-7848-4353-B971-48E3A7221E8E}" type="presParOf" srcId="{6D963572-2A32-4C28-BCCE-6834701F6BC2}" destId="{600F5669-99FC-4645-8511-0DBFF6420419}" srcOrd="5" destOrd="0" presId="urn:microsoft.com/office/officeart/2009/3/layout/IncreasingArrowsProcess"/>
    <dgm:cxn modelId="{9C7DAE72-3F62-4933-8EF2-197A24CAD478}" type="presParOf" srcId="{6D963572-2A32-4C28-BCCE-6834701F6BC2}" destId="{6B9B45E3-AEA5-4AB1-BFB3-493AB979E0AE}" srcOrd="6" destOrd="0" presId="urn:microsoft.com/office/officeart/2009/3/layout/IncreasingArrowsProcess"/>
    <dgm:cxn modelId="{A153D044-79A3-48BC-B8B5-40D4CDF5E837}" type="presParOf" srcId="{6D963572-2A32-4C28-BCCE-6834701F6BC2}" destId="{85EAD6AE-84E9-4C1B-8246-E278978FFFA4}" srcOrd="7" destOrd="0" presId="urn:microsoft.com/office/officeart/2009/3/layout/IncreasingArrows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0.24999</cdr:x>
      <cdr:y>0.41843</cdr:y>
    </cdr:from>
    <cdr:to>
      <cdr:x>0.74603</cdr:x>
      <cdr:y>0.60587</cdr:y>
    </cdr:to>
    <cdr:sp macro="" textlink="">
      <cdr:nvSpPr>
        <cdr:cNvPr id="4" name="Поле 3"/>
        <cdr:cNvSpPr txBox="1"/>
      </cdr:nvSpPr>
      <cdr:spPr bwMode="auto">
        <a:xfrm xmlns:a="http://schemas.openxmlformats.org/drawingml/2006/main">
          <a:off x="1098078" y="1641275"/>
          <a:ext cx="2178871" cy="7352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prstDash val="dash"/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none" lIns="27432" tIns="108000" rIns="27432" bIns="0" rtlCol="0" anchor="t" upright="1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rPr>
            <a:t>1 198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0.48502</cdr:x>
      <cdr:y>0.43474</cdr:y>
    </cdr:from>
    <cdr:to>
      <cdr:x>0.48502</cdr:x>
      <cdr:y>0.88895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>
          <a:off x="1839432" y="1033796"/>
          <a:ext cx="0" cy="1080120"/>
        </a:xfrm>
        <a:prstGeom xmlns:a="http://schemas.openxmlformats.org/drawingml/2006/main" prst="straightConnector1">
          <a:avLst/>
        </a:prstGeom>
        <a:ln xmlns:a="http://schemas.openxmlformats.org/drawingml/2006/main" w="88900">
          <a:solidFill>
            <a:schemeClr val="accent2">
              <a:lumMod val="50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0.16912</cdr:x>
      <cdr:y>0.12113</cdr:y>
    </cdr:from>
    <cdr:to>
      <cdr:x>0.79047</cdr:x>
      <cdr:y>0.65334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41378" y="310801"/>
          <a:ext cx="2356456" cy="1365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accent3">
                  <a:lumMod val="50000"/>
                </a:schemeClr>
              </a:solidFill>
            </a:rPr>
            <a:t>-47,7 %</a:t>
          </a:r>
        </a:p>
        <a:p xmlns:a="http://schemas.openxmlformats.org/drawingml/2006/main">
          <a:pPr algn="ctr"/>
          <a:endParaRPr lang="ru-RU" sz="1600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0.08581</cdr:x>
      <cdr:y>0.72169</cdr:y>
    </cdr:from>
    <cdr:to>
      <cdr:x>0.3991</cdr:x>
      <cdr:y>0.85172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5427" y="1851722"/>
          <a:ext cx="1188145" cy="333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 smtClean="0">
              <a:latin typeface="Roboto Condensed" panose="020B0604020202020204" charset="0"/>
            </a:rPr>
            <a:t>01.01.2020</a:t>
          </a:r>
          <a:endParaRPr lang="ru-RU" sz="2000" dirty="0">
            <a:latin typeface="Roboto Condensed" panose="020B0604020202020204" charset="0"/>
          </a:endParaRPr>
        </a:p>
      </cdr:txBody>
    </cdr:sp>
  </cdr:relSizeAnchor>
  <cdr:relSizeAnchor xmlns:cdr="http://schemas.openxmlformats.org/drawingml/2006/chartDrawing">
    <cdr:from>
      <cdr:x>0.51763</cdr:x>
      <cdr:y>0.71704</cdr:y>
    </cdr:from>
    <cdr:to>
      <cdr:x>0.83091</cdr:x>
      <cdr:y>0.84707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963106" y="1839782"/>
          <a:ext cx="1188108" cy="333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dirty="0" smtClean="0">
              <a:latin typeface="Roboto Condensed" panose="020B0604020202020204" charset="0"/>
            </a:rPr>
            <a:t>01.01.2022</a:t>
          </a:r>
          <a:endParaRPr lang="ru-RU" sz="2000" dirty="0">
            <a:latin typeface="Roboto Condensed" panose="020B060402020202020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0.32427</cdr:x>
      <cdr:y>0.28989</cdr:y>
    </cdr:from>
    <cdr:to>
      <cdr:x>0.74736</cdr:x>
      <cdr:y>0.51388</cdr:y>
    </cdr:to>
    <cdr:sp macro="" textlink="">
      <cdr:nvSpPr>
        <cdr:cNvPr id="4" name="Поле 3"/>
        <cdr:cNvSpPr txBox="1"/>
      </cdr:nvSpPr>
      <cdr:spPr bwMode="auto">
        <a:xfrm xmlns:a="http://schemas.openxmlformats.org/drawingml/2006/main">
          <a:off x="933725" y="669751"/>
          <a:ext cx="1218268" cy="5175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prstDash val="dash"/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none" lIns="27432" tIns="108000" rIns="27432" bIns="0" rtlCol="0" anchor="t" upright="1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rPr>
            <a:t>12</a:t>
          </a:r>
          <a:endParaRPr lang="ru-RU" sz="2400" b="1" dirty="0">
            <a:solidFill>
              <a:schemeClr val="tx1">
                <a:lumMod val="75000"/>
              </a:schemeClr>
            </a:solidFill>
            <a:latin typeface="Roboto Condensed" panose="02000000000000000000" pitchFamily="2" charset="0"/>
            <a:ea typeface="Roboto Condensed" panose="02000000000000000000" pitchFamily="2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0.32427</cdr:x>
      <cdr:y>0.28989</cdr:y>
    </cdr:from>
    <cdr:to>
      <cdr:x>0.74736</cdr:x>
      <cdr:y>0.51388</cdr:y>
    </cdr:to>
    <cdr:sp macro="" textlink="">
      <cdr:nvSpPr>
        <cdr:cNvPr id="4" name="Поле 3"/>
        <cdr:cNvSpPr txBox="1"/>
      </cdr:nvSpPr>
      <cdr:spPr bwMode="auto">
        <a:xfrm xmlns:a="http://schemas.openxmlformats.org/drawingml/2006/main">
          <a:off x="933725" y="669751"/>
          <a:ext cx="1218268" cy="5175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prstDash val="dash"/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none" lIns="27432" tIns="108000" rIns="27432" bIns="0" rtlCol="0" anchor="t" upright="1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rPr>
            <a:t>20</a:t>
          </a:r>
          <a:endParaRPr lang="ru-RU" sz="2400" b="1" dirty="0">
            <a:solidFill>
              <a:schemeClr val="tx1">
                <a:lumMod val="75000"/>
              </a:schemeClr>
            </a:solidFill>
            <a:latin typeface="Roboto Condensed" panose="02000000000000000000" pitchFamily="2" charset="0"/>
            <a:ea typeface="Roboto Condensed" panose="02000000000000000000" pitchFamily="2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0.3146</cdr:x>
      <cdr:y>0.28971</cdr:y>
    </cdr:from>
    <cdr:to>
      <cdr:x>0.73769</cdr:x>
      <cdr:y>0.5137</cdr:y>
    </cdr:to>
    <cdr:sp macro="" textlink="">
      <cdr:nvSpPr>
        <cdr:cNvPr id="4" name="Поле 3"/>
        <cdr:cNvSpPr txBox="1"/>
      </cdr:nvSpPr>
      <cdr:spPr bwMode="auto">
        <a:xfrm xmlns:a="http://schemas.openxmlformats.org/drawingml/2006/main">
          <a:off x="905865" y="669333"/>
          <a:ext cx="1218268" cy="5175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prstDash val="dash"/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none" lIns="27432" tIns="108000" rIns="27432" bIns="0" rtlCol="0" anchor="t" upright="1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rPr>
            <a:t>19</a:t>
          </a:r>
          <a:endParaRPr lang="ru-RU" sz="2400" b="1" dirty="0">
            <a:solidFill>
              <a:schemeClr val="tx1">
                <a:lumMod val="75000"/>
              </a:schemeClr>
            </a:solidFill>
            <a:latin typeface="Roboto Condensed" panose="02000000000000000000" pitchFamily="2" charset="0"/>
            <a:ea typeface="Roboto Condensed" panose="02000000000000000000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0.88127</cdr:y>
    </cdr:from>
    <cdr:to>
      <cdr:x>0.26655</cdr:x>
      <cdr:y>0.92698</cdr:y>
    </cdr:to>
    <cdr:sp macro="" textlink="">
      <cdr:nvSpPr>
        <cdr:cNvPr id="2" name="TextBox 58">
          <a:extLst xmlns:a="http://schemas.openxmlformats.org/drawingml/2006/main">
            <a:ext uri="{FF2B5EF4-FFF2-40B4-BE49-F238E27FC236}">
              <a16:creationId xmlns:lc="http://schemas.openxmlformats.org/drawingml/2006/lockedCanvas" xmlns:a16="http://schemas.microsoft.com/office/drawing/2014/main" xmlns="" xmlns:p="http://schemas.openxmlformats.org/presentationml/2006/main" xmlns:r="http://schemas.openxmlformats.org/officeDocument/2006/relationships" id="{AEABBCAB-97EE-4A54-B9D1-A165DEC9DD7C}"/>
            </a:ext>
          </a:extLst>
        </cdr:cNvPr>
        <cdr:cNvSpPr txBox="1"/>
      </cdr:nvSpPr>
      <cdr:spPr bwMode="auto">
        <a:xfrm xmlns:a="http://schemas.openxmlformats.org/drawingml/2006/main">
          <a:off x="0" y="4821104"/>
          <a:ext cx="1869629" cy="250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lIns="103852" tIns="51926" rIns="103852" bIns="51926" anchor="ctr">
          <a:normAutofit/>
        </a:bodyPr>
        <a:lstStyle xmlns:a="http://schemas.openxmlformats.org/drawingml/2006/main">
          <a:defPPr>
            <a:defRPr lang="en-US"/>
          </a:defPPr>
          <a:lvl1pPr marL="0" algn="l" defTabSz="121917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9585" algn="l" defTabSz="121917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9170" algn="l" defTabSz="121917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8754" algn="l" defTabSz="121917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38339" algn="l" defTabSz="121917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47924" algn="l" defTabSz="121917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57509" algn="l" defTabSz="121917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67093" algn="l" defTabSz="121917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76678" algn="l" defTabSz="121917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defTabSz="1038520">
            <a:lnSpc>
              <a:spcPts val="1798"/>
            </a:lnSpc>
            <a:defRPr/>
          </a:pPr>
          <a:endParaRPr lang="ru-RU" sz="1000" dirty="0">
            <a:solidFill>
              <a:schemeClr val="tx1">
                <a:lumMod val="75000"/>
              </a:schemeClr>
            </a:solidFill>
            <a:latin typeface="Roboto Condensed" panose="02000000000000000000" pitchFamily="2" charset="0"/>
            <a:ea typeface="Roboto Condensed" panose="02000000000000000000" pitchFamily="2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0.24999</cdr:x>
      <cdr:y>0.41843</cdr:y>
    </cdr:from>
    <cdr:to>
      <cdr:x>0.74603</cdr:x>
      <cdr:y>0.60587</cdr:y>
    </cdr:to>
    <cdr:sp macro="" textlink="">
      <cdr:nvSpPr>
        <cdr:cNvPr id="4" name="Поле 3"/>
        <cdr:cNvSpPr txBox="1"/>
      </cdr:nvSpPr>
      <cdr:spPr bwMode="auto">
        <a:xfrm xmlns:a="http://schemas.openxmlformats.org/drawingml/2006/main">
          <a:off x="1098078" y="1641275"/>
          <a:ext cx="2178871" cy="7352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prstDash val="dash"/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none" lIns="27432" tIns="108000" rIns="27432" bIns="0" rtlCol="0" anchor="t" upright="1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rPr>
            <a:t>4 476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0.2541</cdr:x>
      <cdr:y>0.41525</cdr:y>
    </cdr:from>
    <cdr:to>
      <cdr:x>0.76229</cdr:x>
      <cdr:y>0.73472</cdr:y>
    </cdr:to>
    <cdr:sp macro="" textlink="">
      <cdr:nvSpPr>
        <cdr:cNvPr id="4" name="Поле 3"/>
        <cdr:cNvSpPr txBox="1"/>
      </cdr:nvSpPr>
      <cdr:spPr bwMode="auto">
        <a:xfrm xmlns:a="http://schemas.openxmlformats.org/drawingml/2006/main">
          <a:off x="1116123" y="1628800"/>
          <a:ext cx="2232218" cy="12531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prstDash val="dash"/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none" lIns="27432" tIns="108000" rIns="27432" bIns="0" rtlCol="0" anchor="t" upright="1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rPr>
            <a:t>951</a:t>
          </a:r>
          <a:endParaRPr lang="ru-RU" sz="3200" b="1" baseline="30000" dirty="0">
            <a:solidFill>
              <a:schemeClr val="tx1">
                <a:lumMod val="75000"/>
              </a:schemeClr>
            </a:solidFill>
            <a:latin typeface="Roboto Condensed" panose="02000000000000000000" pitchFamily="2" charset="0"/>
            <a:ea typeface="Roboto Condensed" panose="02000000000000000000" pitchFamily="2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0.24999</cdr:x>
      <cdr:y>0.41843</cdr:y>
    </cdr:from>
    <cdr:to>
      <cdr:x>0.74603</cdr:x>
      <cdr:y>0.60587</cdr:y>
    </cdr:to>
    <cdr:sp macro="" textlink="">
      <cdr:nvSpPr>
        <cdr:cNvPr id="4" name="Поле 3"/>
        <cdr:cNvSpPr txBox="1"/>
      </cdr:nvSpPr>
      <cdr:spPr bwMode="auto">
        <a:xfrm xmlns:a="http://schemas.openxmlformats.org/drawingml/2006/main">
          <a:off x="1098078" y="1641275"/>
          <a:ext cx="2178871" cy="7352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prstDash val="dash"/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none" lIns="27432" tIns="108000" rIns="27432" bIns="0" rtlCol="0" anchor="t" upright="1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rPr>
            <a:t>4 320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0.2541</cdr:x>
      <cdr:y>0.41668</cdr:y>
    </cdr:from>
    <cdr:to>
      <cdr:x>0.76229</cdr:x>
      <cdr:y>0.73615</cdr:y>
    </cdr:to>
    <cdr:sp macro="" textlink="">
      <cdr:nvSpPr>
        <cdr:cNvPr id="4" name="Поле 3"/>
        <cdr:cNvSpPr txBox="1"/>
      </cdr:nvSpPr>
      <cdr:spPr bwMode="auto">
        <a:xfrm xmlns:a="http://schemas.openxmlformats.org/drawingml/2006/main">
          <a:off x="1116123" y="1634410"/>
          <a:ext cx="2232218" cy="12531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prstDash val="dash"/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none" lIns="27432" tIns="108000" rIns="27432" bIns="0" rtlCol="0" anchor="t" upright="1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rPr>
            <a:t>351</a:t>
          </a:r>
          <a:endParaRPr lang="ru-RU" sz="3200" b="1" dirty="0">
            <a:solidFill>
              <a:schemeClr val="tx1">
                <a:lumMod val="75000"/>
              </a:schemeClr>
            </a:solidFill>
            <a:latin typeface="Roboto Condensed" panose="02000000000000000000" pitchFamily="2" charset="0"/>
            <a:ea typeface="Roboto Condensed" panose="02000000000000000000" pitchFamily="2" charset="0"/>
          </a:endParaRPr>
        </a:p>
      </cdr:txBody>
    </cdr:sp>
  </cdr:relSizeAnchor>
  <cdr:relSizeAnchor xmlns:cdr="http://schemas.openxmlformats.org/drawingml/2006/chartDrawing">
    <cdr:from>
      <cdr:x>0.47561</cdr:x>
      <cdr:y>0.01402</cdr:y>
    </cdr:from>
    <cdr:to>
      <cdr:x>0.57392</cdr:x>
      <cdr:y>0.13333</cdr:y>
    </cdr:to>
    <cdr:sp macro="" textlink="">
      <cdr:nvSpPr>
        <cdr:cNvPr id="3" name="Равнобедренный треугольник 2"/>
        <cdr:cNvSpPr/>
      </cdr:nvSpPr>
      <cdr:spPr>
        <a:xfrm xmlns:a="http://schemas.openxmlformats.org/drawingml/2006/main" rot="10800000">
          <a:off x="2089108" y="58950"/>
          <a:ext cx="431825" cy="501534"/>
        </a:xfrm>
        <a:prstGeom xmlns:a="http://schemas.openxmlformats.org/drawingml/2006/main" prst="triangle">
          <a:avLst/>
        </a:prstGeom>
        <a:solidFill xmlns:a="http://schemas.openxmlformats.org/drawingml/2006/main">
          <a:srgbClr val="E68637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en-US"/>
          </a:defPPr>
          <a:lvl1pPr marL="0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609585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219170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828754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438339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3047924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657509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4267093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876678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endParaRPr lang="ru-RU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0.26499</cdr:x>
      <cdr:y>0.3545</cdr:y>
    </cdr:from>
    <cdr:to>
      <cdr:x>0.77318</cdr:x>
      <cdr:y>0.67397</cdr:y>
    </cdr:to>
    <cdr:sp macro="" textlink="">
      <cdr:nvSpPr>
        <cdr:cNvPr id="4" name="Поле 3"/>
        <cdr:cNvSpPr txBox="1"/>
      </cdr:nvSpPr>
      <cdr:spPr bwMode="auto">
        <a:xfrm xmlns:a="http://schemas.openxmlformats.org/drawingml/2006/main">
          <a:off x="1052593" y="1133145"/>
          <a:ext cx="2018620" cy="1021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prstDash val="dash"/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none" lIns="27432" tIns="108000" rIns="27432" bIns="0" rtlCol="0" anchor="t" upright="1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rPr>
            <a:t>14 473</a:t>
          </a:r>
          <a:endParaRPr lang="ru-RU" sz="3200" b="1" dirty="0">
            <a:solidFill>
              <a:schemeClr val="tx1">
                <a:lumMod val="75000"/>
              </a:schemeClr>
            </a:solidFill>
            <a:latin typeface="Roboto Condensed" panose="02000000000000000000" pitchFamily="2" charset="0"/>
            <a:ea typeface="Roboto Condensed" panose="02000000000000000000" pitchFamily="2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0.27682</cdr:x>
      <cdr:y>0.35512</cdr:y>
    </cdr:from>
    <cdr:to>
      <cdr:x>0.78501</cdr:x>
      <cdr:y>0.67459</cdr:y>
    </cdr:to>
    <cdr:sp macro="" textlink="">
      <cdr:nvSpPr>
        <cdr:cNvPr id="4" name="Поле 3"/>
        <cdr:cNvSpPr txBox="1"/>
      </cdr:nvSpPr>
      <cdr:spPr bwMode="auto">
        <a:xfrm xmlns:a="http://schemas.openxmlformats.org/drawingml/2006/main">
          <a:off x="1099604" y="1135130"/>
          <a:ext cx="2018679" cy="1021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prstDash val="dash"/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none" lIns="27432" tIns="108000" rIns="27432" bIns="0" rtlCol="0" anchor="t" upright="1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rPr>
            <a:t>34 643</a:t>
          </a:r>
          <a:endParaRPr lang="ru-RU" sz="3200" b="1" dirty="0">
            <a:solidFill>
              <a:schemeClr val="tx1">
                <a:lumMod val="75000"/>
              </a:schemeClr>
            </a:solidFill>
            <a:latin typeface="Roboto Condensed" panose="02000000000000000000" pitchFamily="2" charset="0"/>
            <a:ea typeface="Roboto Condensed" panose="02000000000000000000" pitchFamily="2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0.46341</cdr:x>
      <cdr:y>0.53111</cdr:y>
    </cdr:from>
    <cdr:to>
      <cdr:x>0.46341</cdr:x>
      <cdr:y>0.87492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1757466" y="1362732"/>
          <a:ext cx="0" cy="882154"/>
        </a:xfrm>
        <a:prstGeom xmlns:a="http://schemas.openxmlformats.org/drawingml/2006/main" prst="straightConnector1">
          <a:avLst/>
        </a:prstGeom>
        <a:ln xmlns:a="http://schemas.openxmlformats.org/drawingml/2006/main" w="88900">
          <a:solidFill>
            <a:schemeClr val="accent2">
              <a:lumMod val="50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0.16178</cdr:x>
      <cdr:y>0.12519</cdr:y>
    </cdr:from>
    <cdr:to>
      <cdr:x>0.84315</cdr:x>
      <cdr:y>0.6574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13546" y="321215"/>
          <a:ext cx="2584079" cy="1365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accent3">
                  <a:lumMod val="50000"/>
                </a:schemeClr>
              </a:solidFill>
            </a:rPr>
            <a:t>+34,9%</a:t>
          </a:r>
        </a:p>
        <a:p xmlns:a="http://schemas.openxmlformats.org/drawingml/2006/main">
          <a:pPr algn="ctr"/>
          <a:r>
            <a:rPr lang="ru-RU" sz="3200" b="1" dirty="0" smtClean="0">
              <a:solidFill>
                <a:schemeClr val="accent3">
                  <a:lumMod val="50000"/>
                </a:schemeClr>
              </a:solidFill>
            </a:rPr>
            <a:t>+121,7</a:t>
          </a:r>
          <a:r>
            <a:rPr lang="ru-RU" sz="1600" b="1" dirty="0" smtClean="0">
              <a:solidFill>
                <a:schemeClr val="accent3">
                  <a:lumMod val="50000"/>
                </a:schemeClr>
              </a:solidFill>
            </a:rPr>
            <a:t> млрд. руб.</a:t>
          </a:r>
          <a:endParaRPr lang="ru-RU" sz="1600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0.06684</cdr:x>
      <cdr:y>0.75314</cdr:y>
    </cdr:from>
    <cdr:to>
      <cdr:x>0.38013</cdr:x>
      <cdr:y>0.88317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3488" y="1932409"/>
          <a:ext cx="1188132" cy="3336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 smtClean="0">
              <a:latin typeface="Roboto Condensed" panose="020B0604020202020204" charset="0"/>
            </a:rPr>
            <a:t>01.01.2020</a:t>
          </a:r>
          <a:endParaRPr lang="ru-RU" sz="2000" dirty="0">
            <a:latin typeface="Roboto Condensed" panose="020B0604020202020204" charset="0"/>
          </a:endParaRPr>
        </a:p>
      </cdr:txBody>
    </cdr:sp>
  </cdr:relSizeAnchor>
  <cdr:relSizeAnchor xmlns:cdr="http://schemas.openxmlformats.org/drawingml/2006/chartDrawing">
    <cdr:from>
      <cdr:x>0.50369</cdr:x>
      <cdr:y>0.75052</cdr:y>
    </cdr:from>
    <cdr:to>
      <cdr:x>0.81698</cdr:x>
      <cdr:y>0.88055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910248" y="1925694"/>
          <a:ext cx="1188132" cy="333632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dirty="0" smtClean="0">
              <a:latin typeface="Roboto Condensed" panose="020B0604020202020204" charset="0"/>
            </a:rPr>
            <a:t>01.01.2022</a:t>
          </a:r>
          <a:endParaRPr lang="ru-RU" sz="2000" dirty="0">
            <a:latin typeface="Roboto Condensed" panose="020B060402020202020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00257" cy="493395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91096" y="2"/>
            <a:ext cx="2900257" cy="493395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3/5/2022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" y="739775"/>
            <a:ext cx="657860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2" rIns="91422" bIns="457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9290" y="4687255"/>
            <a:ext cx="5354320" cy="4440555"/>
          </a:xfrm>
          <a:prstGeom prst="rect">
            <a:avLst/>
          </a:prstGeom>
        </p:spPr>
        <p:txBody>
          <a:bodyPr vert="horz" lIns="91422" tIns="45712" rIns="91422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2794"/>
            <a:ext cx="2900257" cy="493395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91096" y="9372794"/>
            <a:ext cx="2900257" cy="493395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94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</a:rPr>
              <a:t>Акцизов поступило 675 млрд рублей – снижение на 63,2%, или на 1 158 млрд рублей. На динамику поступлений акцизов оказал влияние ряд факторов:</a:t>
            </a:r>
          </a:p>
          <a:p>
            <a:pPr indent="457200" algn="just" defTabSz="603491">
              <a:defRPr/>
            </a:pPr>
            <a:r>
              <a:rPr lang="ru-RU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</a:rPr>
              <a:t>- изменение макроэкономических показателей: поступления снизились на 1 180,6 млрд рублей: по акцизу на нефтяное сырье, направленное на переработку - на 1 187,6 млрд рублей (изменение цены реализации автомобильного бензина и дизельного топлива на </a:t>
            </a:r>
            <a:r>
              <a:rPr lang="ru-RU" dirty="0" err="1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</a:rPr>
              <a:t>роттердамском</a:t>
            </a:r>
            <a:r>
              <a:rPr lang="ru-RU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</a:rPr>
              <a:t> рынке); по акцизам на природный газ поступления увеличились на 4,0 млрд рублей (изменение цены реализации и курса доллара США);</a:t>
            </a:r>
          </a:p>
          <a:p>
            <a:pPr indent="457200" algn="just"/>
            <a:r>
              <a:rPr lang="ru-RU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</a:rPr>
              <a:t>- изменение законодательства - увеличение ставок: поступления уменьшились на 74,6 млрд рублей: по акцизу на нефтяное сырье на 235 млрд рублей, при увеличении поступлений по акцизам на табачную продукцию – 112,7 млрд рублей, по акцизам на нефтепродукты – 29,1 млрд рублей, по акцизам на пиво – 7,6 млрд рублей, по акцизам на алкогольную продукцию – 8,1 млрд рублей, по акцизам на автомобили – 1,3 млрд рублей;</a:t>
            </a:r>
          </a:p>
          <a:p>
            <a:pPr indent="457200" algn="just"/>
            <a:r>
              <a:rPr lang="ru-RU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</a:rPr>
              <a:t>- изменение объемов реализации: поступления увеличились на 113,6 млрд рублей за счет акцизов на нефтепродукты - на 78,8 млрд рублей, акцизов на природный газ – на 30,8 млрд рублей, акцизов на автомобили – на 7,7 млрд. рублей, акцизов на табак (табачные изделия), предназначенный для потребления путем нагревания, - на 4,1 млрд рублей, акцизов на пиво – на 3,2 млрд рублей, акцизов на алкогольную продукцию – на 9,7 млрд рублей.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4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algn="just"/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В 2021 году сумма поступлений НДПИ в консолидированный бюджет Российской Федерации составила 7 338,1 млрд рублей, что на 3 384,5 млрд рублей, или в 1,9 раза больше показателей 2020 года.</a:t>
            </a:r>
          </a:p>
          <a:p>
            <a:pPr marL="0" indent="457200" algn="just"/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Увеличение поступлений по НДПИ обусловлено в основном ростом поступлений по НДПИ на добычу нефти на 3 097,4 млрд рублей, что связано с:</a:t>
            </a:r>
          </a:p>
          <a:p>
            <a:pPr marL="0" indent="4572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увеличением цены на нефть марки «</a:t>
            </a:r>
            <a:r>
              <a:rPr lang="ru-RU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Urals</a:t>
            </a: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» в декабре 2020 года – ноябре 2021 года на 57,1% (с 42,7 до 67,1 $/</a:t>
            </a:r>
            <a:r>
              <a:rPr lang="ru-RU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барр</a:t>
            </a: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.) при одновременном росте курса доллара в декабре 2020 года – ноябре 2021 года на 3,5% (с 71,2 до 73,7 руб./$) </a:t>
            </a:r>
            <a:r>
              <a:rPr lang="ru-RU" i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[по экспертной оценке дополнительно поступило – 2 861,0 млрд рублей]</a:t>
            </a: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;</a:t>
            </a:r>
          </a:p>
          <a:p>
            <a:pPr marL="0" indent="4572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изменением законодательства:</a:t>
            </a:r>
          </a:p>
          <a:p>
            <a:pPr marL="0" indent="4572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в соответствии с Федеральным законом от 03 августа 2018 года № 301-ФЗ «О внесении изменений в отдельные законодательные акты Российской Федерации» в части порядка расчета коэффициентов </a:t>
            </a:r>
            <a:r>
              <a:rPr lang="ru-RU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К</a:t>
            </a:r>
            <a:r>
              <a:rPr lang="ru-RU" baseline="-250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ман</a:t>
            </a: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(в составе показателей увеличивается </a:t>
            </a:r>
            <a:r>
              <a:rPr lang="ru-RU" i="1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К</a:t>
            </a:r>
            <a:r>
              <a:rPr lang="ru-RU" i="1" baseline="-250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корр</a:t>
            </a:r>
            <a:r>
              <a:rPr lang="ru-RU" i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 с 0,333 в 2020 году до 0,500 в 2021 году)</a:t>
            </a: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 и </a:t>
            </a:r>
            <a:r>
              <a:rPr lang="ru-RU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К</a:t>
            </a:r>
            <a:r>
              <a:rPr lang="ru-RU" baseline="-250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абдт</a:t>
            </a: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, увеличивающих ставку НДПИ в виде нефти </a:t>
            </a:r>
            <a:r>
              <a:rPr lang="ru-RU" i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[</a:t>
            </a:r>
            <a:r>
              <a:rPr lang="ru-RU" i="1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экспертно</a:t>
            </a:r>
            <a:r>
              <a:rPr lang="ru-RU" i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 дополнительно поступило – 679,6 млрд рублей];</a:t>
            </a:r>
            <a:endParaRPr lang="ru-RU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0" indent="4572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в соответствии с Федеральным законом от 15 октября 2020 года № 342-ФЗ «О внесении изменений в главы 25.4 и 26 части второй Налогового кодекса Российской Федерации» в части отмены понижающих коэффициентов (</a:t>
            </a:r>
            <a:r>
              <a:rPr lang="ru-RU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К</a:t>
            </a:r>
            <a:r>
              <a:rPr lang="ru-RU" baseline="-250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в</a:t>
            </a: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 и </a:t>
            </a:r>
            <a:r>
              <a:rPr lang="ru-RU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С</a:t>
            </a:r>
            <a:r>
              <a:rPr lang="ru-RU" baseline="-250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вн</a:t>
            </a: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), применяемых к ставке налога, и одновременно расширение перечня участков недр, в отношении которых возможно применения режима НДД </a:t>
            </a:r>
            <a:r>
              <a:rPr lang="ru-RU" i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[</a:t>
            </a:r>
            <a:r>
              <a:rPr lang="ru-RU" i="1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экспертно</a:t>
            </a:r>
            <a:r>
              <a:rPr lang="ru-RU" i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недопоступление</a:t>
            </a:r>
            <a:r>
              <a:rPr lang="ru-RU" i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 составило – 443,2 млрд рублей]</a:t>
            </a:r>
            <a:r>
              <a:rPr lang="ru-RU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16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algn="just" defTabSz="603408">
              <a:defRPr/>
            </a:pPr>
            <a:r>
              <a:rPr lang="ru-RU" sz="14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Поступления имущественных налогов в консолидированный бюджет Российской Федерации за 2021 год составили  1 445 млрд руб. (106,4 % по сравнению с поступлениями за 2020 год).</a:t>
            </a:r>
          </a:p>
          <a:p>
            <a:pPr marL="0" indent="457200" algn="just" defTabSz="603408">
              <a:defRPr/>
            </a:pPr>
            <a:r>
              <a:rPr lang="ru-RU" sz="14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Налоговыми органами обеспечено поступление:</a:t>
            </a:r>
          </a:p>
          <a:p>
            <a:pPr marL="0" indent="457200" algn="just" defTabSz="603408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имущественных налогов физических лиц в размере 281,8 млрд руб., что на 2,9 % превышает показатель прошлого года;</a:t>
            </a:r>
          </a:p>
          <a:p>
            <a:pPr marL="0" indent="457200" algn="just" defTabSz="603408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имущественных налогов юридических лиц в размере 1 161 млрд руб., что на 7,3 % больше показателя прошлого года.</a:t>
            </a:r>
          </a:p>
          <a:p>
            <a:pPr marL="0" indent="457200" algn="just" defTabSz="603408">
              <a:defRPr/>
            </a:pPr>
            <a:r>
              <a:rPr lang="ru-RU" sz="14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            Основные причины роста поступлений связаны с увеличением налоговой базы и количества объектов налогообложения; изменением налогового администрирования (в части автоматизированного </a:t>
            </a:r>
            <a:r>
              <a:rPr lang="ru-RU" sz="1400" dirty="0" err="1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пообъектного</a:t>
            </a:r>
            <a:r>
              <a:rPr lang="ru-RU" sz="14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 расчета налогов с имущества организаций); с результатами оптимизации налоговых льгот и взысканием задолженности по налогам.</a:t>
            </a:r>
          </a:p>
          <a:p>
            <a:pPr marL="0" indent="457200" algn="just" defTabSz="603408">
              <a:defRPr/>
            </a:pPr>
            <a:endParaRPr lang="ru-RU" sz="1400" dirty="0">
              <a:solidFill>
                <a:prstClr val="black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904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Рост поступлений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утилизационного сбора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в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2021 году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110,8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млрд рублей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обусловлен:</a:t>
            </a:r>
          </a:p>
          <a:p>
            <a:pPr marL="0" lvl="1" indent="457200" algn="just">
              <a:buFontTx/>
              <a:buChar char="-"/>
            </a:pP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изменением законодательства. Постановлением Правительства Российской Федерации от 15.11.2019 № 1457 внесены изменения в порядок расчета утилизационного</a:t>
            </a:r>
            <a:r>
              <a:rPr lang="en-US" baseline="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сбора, в соответствии с которыми, коэффициенты расчета утилизационного сбора по начислениям начиная с 1 квартала 2020 года увеличены в среднем на 30% (по</a:t>
            </a:r>
            <a:r>
              <a:rPr lang="en-US" baseline="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легковым ТС, на которые приходится 72,4% уплачиваемого сбора, коэффициенты увеличены в 2,0 раза). Иными словами, база для уплаты сбора в </a:t>
            </a:r>
            <a:r>
              <a:rPr lang="en-US" baseline="0" dirty="0" smtClean="0">
                <a:latin typeface="Roboto Condensed" panose="020B0604020202020204" charset="0"/>
                <a:ea typeface="Roboto Condensed" panose="020B0604020202020204" charset="0"/>
              </a:rPr>
              <a:t>I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квартале 2020 года сформирована до повышения коэффициентов расчета</a:t>
            </a:r>
            <a:r>
              <a:rPr lang="en-US" baseline="0" dirty="0" smtClean="0">
                <a:latin typeface="Roboto Condensed" panose="020B0604020202020204" charset="0"/>
                <a:ea typeface="Roboto Condensed" panose="020B0604020202020204" charset="0"/>
              </a:rPr>
              <a:t>;</a:t>
            </a:r>
            <a:endParaRPr lang="ru-RU" baseline="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0"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	- увеличением объемов производства колесных транспортных средств на 260 920 шт. или на 20,1%;</a:t>
            </a:r>
          </a:p>
          <a:p>
            <a:pPr marL="0"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	- 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кроме того, в 4 квартале 2021 года рядом крупнейших производителей досрочно уплачен сбор на общую сумму 6,9 млрд рублей (срок уплаты которых приходился на </a:t>
            </a:r>
            <a:r>
              <a:rPr lang="en-US" baseline="0" dirty="0" smtClean="0">
                <a:latin typeface="Roboto Condensed" panose="020B0604020202020204" charset="0"/>
                <a:ea typeface="Roboto Condensed" panose="020B0604020202020204" charset="0"/>
              </a:rPr>
              <a:t>I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квартал 2022 года).</a:t>
            </a:r>
          </a:p>
          <a:p>
            <a:pPr marL="0" indent="457200" algn="just"/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  <a:p>
            <a:endParaRPr lang="ru-RU" baseline="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70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 defTabSz="603491">
              <a:defRPr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Поступления налогов, уплачиваемых в связи с применением специальных налоговых режимов (за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исключением </a:t>
            </a:r>
            <a:r>
              <a:rPr lang="ru-RU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СРП </a:t>
            </a: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и налога на профессиональный доход)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, в консолидированные бюджеты субъектов Российской Федерации в 2021 году составили 787 млрд рублей, что на 35,0%, или на 204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,0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 млрд рублей больше, чем в 2020 году. </a:t>
            </a:r>
            <a:endParaRPr lang="ru-RU" baseline="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indent="457200" algn="just"/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В связи с прекращением силы положений НК РФ в части ЕВНД уплата налога в связи с применением ЕНВД в 2021 году осуществляется только за </a:t>
            </a:r>
            <a:r>
              <a:rPr lang="en-US" baseline="0" dirty="0" smtClean="0">
                <a:latin typeface="Roboto Condensed" panose="020B0604020202020204" charset="0"/>
                <a:ea typeface="Roboto Condensed" panose="020B0604020202020204" charset="0"/>
              </a:rPr>
              <a:t>IV 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квартал 2020 года. При этом налоговые отчисления плательщиков, ранее уплачивавших ЕНВД, начиная с 2021 года зачисляются в бюджет в виде налогов в связи с применением УСН и налога в связи с применением патентной системы налогообложения, на применение которых налогоплательщики перешли с </a:t>
            </a:r>
            <a:r>
              <a:rPr lang="en-US" baseline="0" dirty="0" smtClean="0">
                <a:latin typeface="Roboto Condensed" panose="020B0604020202020204" charset="0"/>
                <a:ea typeface="Roboto Condensed" panose="020B0604020202020204" charset="0"/>
              </a:rPr>
              <a:t>I 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квартала 2021 года.</a:t>
            </a:r>
          </a:p>
          <a:p>
            <a:pPr indent="457110" algn="just"/>
            <a:endParaRPr lang="ru-RU" baseline="0" dirty="0" smtClean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99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 1 января 2019 года в соответствии с Федеральным законом от 27.11.2018 № 422-ФЗ начался эксперимент по введению специального налогового режима «Налог на профессиональный доход», который стартовал в 4 регионах: в Москве, в Московской и Калужской областях, а также в Республике Татарстан.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 1 января 2020 года к эксперименту по установлению специального налогового режима «Налог на профессиональный доход» присоединились 19 субъектов Российской Федерации. Изменения предусмотрены Федеральным законом от 15.12.2019 № 428-ФЗ.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 1 июля 2020 года субъектам Российской Федерации, не включенным в эксперимент по установлению специального налогового режима НПД, предоставлено право его введения на территории субъекта Российской Федерации посредством издания соответствующего закона (изменения предусмотрены Федеральным законом от 01.04.2020 № 101-ФЗ).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Исходя из этого, с 1 июля 2020 года к эксперименту по установлению специального налогового режима НПД присоединились еще 49 субъектов Российской Федерации: Амурская, Архангельская, Астраханская, Белгородская, Брянская, Владимирская, Ивановская, Иркутская, Калининградская, Кемеровская, Кировская, Костромская, Курганская, Курская, Липецкая, Мурманская, Новгородская, Оренбургская, Орловская, Пензенская, Псковская, Рязанская, Саратовская, Смоленская, Тверская, Томская, Тульская и Ярославская области, Алтайский, Камчатский, Краснодарский, Ставропольский, Приморский Хабаровский края, республики Алтай, Бурятия, Дагестан, Коми, Крым, Мордовия, Саха (Якутия), Хакасия, Карелия, Удмуртская, Кабардино-Балкарская и Чувашская Республики, город Севастополь, Чукотский автономный округ и Еврейская автономная область, с 03.07.2020 - 1 субъект Российской Федерации: Республика Адыгея, с 09.07.2020 - 2 субъекта Российской Федерации: Республика Тыва, Ульяновская область, с 24.07.2020 - 1 субъект Российской Федерации: Республика Северная Осетия-Алания; с 01.08.2020 - 3 субъекта Российской Федерации: Вологодская область, Республика Калмыкия, Магаданская область. С 01.09.2020 присоединились еще 3 субъекта Российской Федерации: Карачаево-Черкесская Республика, Чеченская Республика, Забайкальский край. С 05.09.2020 присоединился 1 субъект РФ: Тамбовская область. 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 06.09.2020 присоединился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1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субъект Российской Федерации: Республика Марий Эл. С 19.10.2020 присоседился еще 1 субъект Российской Федерации: Республика Ингушетия.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Таким образом, во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всех регионах введен специальный налоговый режим в форме налога на профессиональный доход.</a:t>
            </a:r>
          </a:p>
          <a:p>
            <a:pPr indent="457200" algn="just"/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С 01.01.2022 года на федеральной территории «Сириус» также проводится эксперимент по установлению специального налогового режима «Налог на профессиональный доход».</a:t>
            </a:r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По состоянию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01.01.2022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в качестве налогоплательщиков налога на профессиональный доход зарегистрировались порядка </a:t>
            </a:r>
            <a:r>
              <a:rPr lang="en-US" dirty="0">
                <a:latin typeface="Roboto Condensed" panose="020B0604020202020204" charset="0"/>
                <a:ea typeface="Roboto Condensed" panose="020B0604020202020204" charset="0"/>
              </a:rPr>
              <a:t>3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862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тыс. человек. Суммарный доход, полученный 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самозанятыми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 гражданами, составил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848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млрд рублей.</a:t>
            </a:r>
          </a:p>
          <a:p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3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11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Поступления страховых взносов на обязательное социальное страхование (ОСС), администрируемых ФНС России, в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2021 году составили 8 091,7 млрд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рублей, что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12,4%,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или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893,0 млрд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рублей больше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2020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года.</a:t>
            </a:r>
          </a:p>
          <a:p>
            <a:pPr indent="45711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Темп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роста поступлений страховых взносов, администрируемых ФНС России, в государственные внебюджетные фонды Российской Федерации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в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smtClean="0">
                <a:latin typeface="Roboto Condensed" panose="020B0604020202020204" charset="0"/>
                <a:ea typeface="Roboto Condensed" panose="020B0604020202020204" charset="0"/>
              </a:rPr>
              <a:t>2021 году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выше темпа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роста заработной платы (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109,8% </a:t>
            </a:r>
            <a:r>
              <a:rPr lang="ru-RU">
                <a:latin typeface="Roboto Condensed" panose="020B0604020202020204" charset="0"/>
                <a:ea typeface="Roboto Condensed" panose="020B0604020202020204" charset="0"/>
              </a:rPr>
              <a:t>в </a:t>
            </a:r>
            <a:r>
              <a:rPr lang="ru-RU" smtClean="0">
                <a:latin typeface="Roboto Condensed" panose="020B0604020202020204" charset="0"/>
                <a:ea typeface="Roboto Condensed" panose="020B0604020202020204" charset="0"/>
              </a:rPr>
              <a:t>2021 году).</a:t>
            </a:r>
            <a:endParaRPr lang="ru-RU" dirty="0" smtClean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9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Развитие и совершенствование механизмов налогового контроля направлено на повышение качества и эффективности выявления сокрытой налоговой базы и недостоверной информации при расчете налогов, сборов и страховых взносов при неукоснительном соблюдении законных прав и интересов налогоплательщиков и плательщиков страховых взносов.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Последовательная реализация стратегии приоритетного применения аналитической составляющей контрольной работы посредством использования современных автоматизированных аналитических инструментов приносит ощутимые результаты.</a:t>
            </a:r>
          </a:p>
          <a:p>
            <a:pPr indent="457200" algn="just" defTabSz="609525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Общая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сумма поступлений по контрольно-аналитической работе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в 2021 год</a:t>
            </a:r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e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 составила </a:t>
            </a:r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334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млрд рублей.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Рост общей суммы поступлений по контрольно-аналитической работе на </a:t>
            </a:r>
            <a:r>
              <a:rPr lang="en-US" baseline="0" dirty="0" smtClean="0">
                <a:latin typeface="Roboto Condensed" panose="020B0604020202020204" charset="0"/>
                <a:ea typeface="Roboto Condensed" panose="020B0604020202020204" charset="0"/>
              </a:rPr>
              <a:t>14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% обусловлен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развитием и совершенствованием методов побуждения налогоплательщиков к добровольному исполнению налоговых обязательств, в том числе путем совершенствования системы управления налоговыми рисками.</a:t>
            </a:r>
            <a:endParaRPr lang="ru-RU" baseline="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indent="457200" algn="just"/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П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о результатам аналитической работы, не требующей непосредственного контакта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с налогоплательщиком,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 посредством добровольной уплаты дополнительно поступило </a:t>
            </a:r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174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 млрд рублей, что составляет 52% в общем объеме поступлений в бюджет по результатам контрольно-аналитической работы.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Имеющиеся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информационные ресурсы позволяют Службе в 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online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-режиме выявлять максимальные риски и оперативно на них реагировать. Так, в 2021 году поступило по результатам отработки схемных вычетов по НДС в бюджет поступило 38 млрд рублей, что на 37% больше чем в 2020 году.</a:t>
            </a:r>
            <a:endParaRPr lang="ru-RU" dirty="0" smtClean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53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С 2015 года ФНС России внедрена в эксплуатацию новая система (АСК НДС-2), позволившая изменить саму архитектуру налогового контроля, заменить ручную работу на автоматизированные бизнес-процессы и свести к минимуму влияние субъективного человеческого фактора при проведении проверок.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Сейчас ФНС России имеет возможность с использованием результатов обработки больших данных АСК НДС-2 определить размер не исчисленной суммы НДС.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Если в первом квартале 2016 года среднероссийский показатель расчета налогового разрыва по НДС составлял 8% от всего НДС-оборота, то к настоящему времени на фоне роста НДС-оборота удалось добиться его снижения до 0,67%.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Конечной целью стратегии Службы является неотвратимость наказания для тех, кто не соблюдает налоговое законодательство, и создание стабильной налоговой среды для добросовестных, «прозрачных» налогоплательщиков, с предоставлением им комфортных условий налогового администрирования и исполнения налоговых обязательств. 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Таким образом, ФНС России создает условия, когда налогоплательщику выгоднее платить, быть добросовестным, выстраивая деятельность для приобретения репутации, позволяющей иметь связи с такими же добросовестными контрагентами, взаимодействовать с государством.</a:t>
            </a:r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81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 1. В рамках проведения налогового контроля полноты исчисления и уплаты налогов в связи с совершением сделок между взаимозависимыми лицами за период 2014 – 2021 годов назначено 60 проверок. По состоянию на 01.01.2022: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    - вынесено 36 решений с общей суммой доначислений налога на прибыль организаций (включая пени) 7,5 млрд. рублей. Также уменьшены убытки на сумму 2,8 млрд. рублей, что привело к увеличению суммы налога на прибыль к уплате в бюджет на 0,56 млрд. рублей в налоговых периодах использования убытков в уменьшение налоговой базы.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    В стадии проведения и оформления результатов находится 24 проверки.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 2. В рамках реализации полномочий, предусмотренных главой 14.6 НК РФ, по состоянию на 01.01.2022: 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рассматривается 35 заявлений о заключении соглашений о ценообразовании для целей налогообложения, из них поступивших в 2021 году - 22;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заключено </a:t>
            </a:r>
            <a:r>
              <a:rPr lang="en-US" dirty="0">
                <a:latin typeface="Roboto Condensed" panose="020B0604020202020204" charset="0"/>
                <a:ea typeface="Roboto Condensed" panose="020B0604020202020204" charset="0"/>
              </a:rPr>
              <a:t>10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 соглашений о ценообразовании для целей налогообложения;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вынесено 20 решений по результатам рассмотрения заявлений о заключении соглашений о ценообразовании для целей налогообложения.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89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82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В связи введением новых инструментов налогового контроля в виде возможности истребования подтверждающих документов, увеличением налоговой ответственности за неисполнение свои налоговых обязанностей, а также иными изменениями, внесенными Федеральным законом от 09.11.2020 № 368-ФЗ, наблюдается тенденция к увеличению декларируемых КИК контролирующими лицами. </a:t>
            </a:r>
          </a:p>
          <a:p>
            <a:pPr indent="457200" algn="just"/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Так, по состоянию на конец 2021 года: </a:t>
            </a:r>
          </a:p>
          <a:p>
            <a:pPr lvl="0" indent="457200" algn="just"/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- увеличилось количество налогоплательщиков, задекларировавших свои КИК, на 20% в сравнении с 2020 годом, составив 14 473 чел. При этом основную долю составляют физические лица – 80%;</a:t>
            </a:r>
          </a:p>
          <a:p>
            <a:pPr lvl="0" indent="457200" algn="just"/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- увеличилось число декларируемых КИК на 14% в сравнении с 2020 годом, составив 34 643 КИК. Структура КИК выглядит следующим образом: доля иностранных организаций составляет 97,9%; доля иностранных структур составляет 2,1%;</a:t>
            </a:r>
          </a:p>
          <a:p>
            <a:pPr lvl="0" indent="457200" algn="just"/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- более 1500 налогоплательщиков впервые исполнили в 2021 году свою обязанность по декларированию КИК за прошлые отчетные периоды (2017, 2018 и 2019 годы), нарушив установленные сроки;</a:t>
            </a:r>
          </a:p>
          <a:p>
            <a:pPr lvl="0" indent="457200" algn="just"/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- прирост задекларированных КИК в 2021 года с начала действия правил КИК составил 77%.  </a:t>
            </a:r>
          </a:p>
          <a:p>
            <a:pPr indent="457200" algn="just"/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Кроме того, новым режимом уплаты НДФЛ с фиксированной суммы прибыли КИК с 2020 года воспользовались 285 физических лиц (данные могут обновляться по мере поступления информации о представленных физическими лицами уведомлениях о переходе на новый режим от территориальных налоговых органов).</a:t>
            </a:r>
          </a:p>
          <a:p>
            <a:pPr indent="457200" algn="just"/>
            <a:endParaRPr lang="ru-RU" sz="16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indent="457200" algn="just"/>
            <a:endParaRPr lang="ru-RU" sz="1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38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00000"/>
              </a:lnSpc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В 2021 году количество возбужденных дел за нарушения, связанные с осуществлением незаконных валютных операций, по сравнению с 2020 годом увеличилось в 2,1 раза и составило 70% от общего количества возбужденных дел за нарушения валютного законодательства (в 2020 году - 54%). Кроме того, доля предъявленных штрафов за такие нарушения в 2021 году составила 79% в общей сумме предъявленных штрафов за нарушения валютного законодательства, а доля взысканных штрафов за такие нарушения в 2021 году составила 79% в общей сумме взысканных штрафов за нарушения валютного законодательства (в 2020 году – 69%).</a:t>
            </a:r>
          </a:p>
          <a:p>
            <a:pPr indent="457200" algn="just">
              <a:lnSpc>
                <a:spcPct val="100000"/>
              </a:lnSpc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В целом по результатам рассмотрения административных дел за нарушения валютного законодательства в 2021 году предъявлено штрафных санкций по вступившим в законную силу постановлениям о назначении административного наказания на сумму 1,93 млрд. рублей. </a:t>
            </a:r>
          </a:p>
          <a:p>
            <a:pPr indent="457200" algn="just">
              <a:lnSpc>
                <a:spcPct val="100000"/>
              </a:lnSpc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Взыскано штрафов на сумму 2,45 млрд. рублей (с учетом сумм штрафных санкций по постановлениям, вынесенным ТНО до 2021 года), что на 1,1 млрд. рублей больше, чем в 2020 году (в 2020 году - 1,36 млрд. рублей).</a:t>
            </a:r>
          </a:p>
          <a:p>
            <a:pPr indent="457200" algn="just">
              <a:lnSpc>
                <a:spcPct val="100000"/>
              </a:lnSpc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Сумма предъявленных штрафных санкций за нарушения валютного законодательства с учетом не вступивших в законную силу постановлений о назначении административного наказания в 2021 году составила 3,17 млрд. рублей.</a:t>
            </a:r>
          </a:p>
          <a:p>
            <a:pPr indent="457200" algn="just">
              <a:lnSpc>
                <a:spcPct val="100000"/>
              </a:lnSpc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 Показатель результативности проведенных проверок в 2021 году составил 99% (в 2020 году – 99%), а эффективности взыскания - 100% (в 2020 году – 100%).</a:t>
            </a:r>
          </a:p>
          <a:p>
            <a:pPr indent="450000" algn="just">
              <a:lnSpc>
                <a:spcPct val="100000"/>
              </a:lnSpc>
            </a:pPr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45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16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i="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Показатель DTI - международный показатель, который отражает зрелость и эффективность системы по управлению долгом (</a:t>
            </a:r>
            <a:r>
              <a:rPr lang="ru-RU" i="0" dirty="0" err="1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debt-to-income</a:t>
            </a:r>
            <a:r>
              <a:rPr lang="ru-RU" i="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ratio</a:t>
            </a:r>
            <a:r>
              <a:rPr lang="ru-RU" i="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– отношение долга к поступлениям). По состоянию на 01.01.2022 составил 5,5%, </a:t>
            </a:r>
            <a:r>
              <a:rPr lang="ru-RU" i="0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что является наилучшим значением за последние 7 лет администрирования долга.</a:t>
            </a:r>
          </a:p>
          <a:p>
            <a:pPr algn="just" defTabSz="603491">
              <a:defRPr/>
            </a:pPr>
            <a:r>
              <a:rPr lang="ru-RU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endParaRPr lang="ru-RU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59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В бюджетную систему Российской Федерации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за 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2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021 год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должниками, находящимися в процедурах банкротства, а также после принятия уполномоченным органом решения о подаче заявления в арбитражный суд о признании должника банкротом, перечислено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224,3 млрд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 рублей. </a:t>
            </a:r>
          </a:p>
          <a:p>
            <a:pPr indent="457200" algn="just" defTabSz="614586">
              <a:defRPr/>
            </a:pP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Поступления в рамках согласительных процедур составили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92,0 млрд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рублей.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63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Стратегической картой ФНС России на 2021-2023 годы установлены следующие показатели, характеризующие эффективность работы по досудебному урегулированию споров:</a:t>
            </a:r>
          </a:p>
          <a:p>
            <a:pPr marL="0" indent="457200" algn="just">
              <a:buFontTx/>
              <a:buChar char="-"/>
            </a:pP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соотношение количества судебных дел по спорам, прошедшим досудебное урегулирование, удовлетворенных в пользу налогоплательщиков, и количества жалоб по налоговым спорам, оставленным без удовлетворения, %. За 2021 год указанный показатель в целом по России составил 7,5% (при плановом не более 18%), что на 5 процентных пунктов меньше аналогичного показателя за 2020 год (12,5%);</a:t>
            </a:r>
          </a:p>
          <a:p>
            <a:pPr marL="0" indent="457200" algn="just">
              <a:buFontTx/>
              <a:buChar char="-"/>
            </a:pP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соотношение количества судебных актов, вынесенных в пользу заявителей/истцов на решения об отказе в государственной регистрации, к количеству решений по жалобам на решения об отказе в государственной регистрации, вынесенных в пользу налоговых органов, %. За 2021 год указанный показатель в целом по России составил 2,23% (при плановом не более 5%), что на 0,3 процентных пункта меньше аналогичного показателя за 2020 год (2,53%). </a:t>
            </a:r>
          </a:p>
          <a:p>
            <a:pPr marL="0" indent="457200" algn="just">
              <a:buFontTx/>
              <a:buNone/>
            </a:pP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Также по сравнению с 2020 годом за 2021 год количество вынесенных судами 1 инстанции решений по заявлениям налогоплательщиков по налоговым спорам, прошедшим досудебное урегулирование, уменьшилось на 5,1%.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08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Рост показателей судебной работы за  2021 год связан с эффективным участием Правового управления ФНС России, совместно с правовыми подразделениями Управлений ФНС России по субъектам Российской Федерации в рассмотрении материалов налоговых проверок, а также жалоб налогоплательщиков на стадии досудебного урегулирования судебных споров, осуществляемом в особом порядке, с целью выработки единообразного правового подхода по применению новых правовых концепций, введённых в налоговое законодательство Федеральным законом от 18.07.2017  № 163-ФЗ.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На 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2021 год количество рассмотренных судами споров с бизнесом снизилось на 2,2%  по сравнению с 2020 годом.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Удельный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вес удовлетворенных судами в пользу бюджета сумм требований за  2021 год составляет 75,3%.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8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b="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В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2021 году в соответствии с Порядком </a:t>
            </a:r>
            <a:r>
              <a:rPr lang="ru-RU" b="0" dirty="0" smtClean="0">
                <a:latin typeface="Roboto Condensed" panose="020B0604020202020204" charset="0"/>
                <a:ea typeface="Roboto Condensed" panose="020B0604020202020204" charset="0"/>
              </a:rPr>
              <a:t>осуществления Федеральной налоговой службой внутреннего аудита,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утвержденным приказом ФНС России от 24.01.2020 № ЕД-7-16/44@ </a:t>
            </a:r>
            <a:r>
              <a:rPr lang="ru-RU" b="0" dirty="0" smtClean="0">
                <a:latin typeface="Roboto Condensed" panose="020B0604020202020204" charset="0"/>
                <a:ea typeface="Roboto Condensed" panose="020B0604020202020204" charset="0"/>
              </a:rPr>
              <a:t> (с изм. от  11.01.2021 №ЕД-7-16/1</a:t>
            </a:r>
            <a:r>
              <a:rPr lang="en-US" b="0" dirty="0" smtClean="0">
                <a:latin typeface="Roboto Condensed" panose="020B0604020202020204" charset="0"/>
                <a:ea typeface="Roboto Condensed" panose="020B0604020202020204" charset="0"/>
              </a:rPr>
              <a:t>@</a:t>
            </a:r>
            <a:r>
              <a:rPr lang="ru-RU" b="0" dirty="0" smtClean="0">
                <a:latin typeface="Roboto Condensed" panose="020B0604020202020204" charset="0"/>
                <a:ea typeface="Roboto Condensed" panose="020B0604020202020204" charset="0"/>
              </a:rPr>
              <a:t>)</a:t>
            </a:r>
            <a:r>
              <a:rPr lang="ru-RU" b="0" baseline="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 использованием ПП «Внутренний аудит налоговых органов» АИС «Налог-3» Федеральной налоговой службой проведено 520 аудиторских мероприятий, направленных на предотвращение и минимизацию рисков, негативно влияющих на результаты выполнения технологических процессов ФНС России.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Мероприятиями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внутреннего аудита обеспечены дополнительные поступления в бюджетную систему в размере 15,2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млрд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рублей. 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За 2021 год проведено  43 проверки ведомственного контроля, в том числе: в сфере закупок для обеспечения федеральных нужд (в отношении УФНС и учреждений) 37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проверок,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закупочной деятельности (бюджетные учреждения) 3 проверки, а также 3 проверки в рамках контроля учредителя (бюджетные учреждения).  </a:t>
            </a:r>
          </a:p>
          <a:p>
            <a:pPr indent="457200"/>
            <a:endParaRPr lang="ru-RU" b="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69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Продолжается формирование рынка профессиональных участников реформы контрольно-кассовой техники. Так, по состоянию на 01.01.2022:</a:t>
            </a:r>
          </a:p>
          <a:p>
            <a:pPr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в реестр экспертных организаций включены сведения о 11 экспертных организациях; </a:t>
            </a:r>
          </a:p>
          <a:p>
            <a:pPr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выданы разрешения на обработку фискальных данных 17 организациям; </a:t>
            </a:r>
          </a:p>
          <a:p>
            <a:pPr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в реестре контрольно-кассовой техники содержатся сведения о 198 моделях контрольно-кассовой техники; </a:t>
            </a:r>
          </a:p>
          <a:p>
            <a:pPr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в реестр фискальных накопителей включены сведения о 2 моделях фискальных накопителей.</a:t>
            </a:r>
          </a:p>
          <a:p>
            <a:pPr indent="457200" algn="just"/>
            <a:endParaRPr lang="ru-RU" dirty="0">
              <a:solidFill>
                <a:srgbClr val="FF0000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256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 fontAlgn="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По состоянию на 1 января 2022 года в Едином государственном реестре юридических лиц (ЕГРЮЛ) содержатся сведения о 3 274,3 тыс. юридических лиц (кроме прекративших свою деятельность), что на 4,7% меньше чем на 1 января 2021 года.</a:t>
            </a:r>
          </a:p>
          <a:p>
            <a:pPr indent="457200" algn="just" fontAlgn="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За 2021 год прекратило деятельность  405,6 тыс. юридических лиц, что на 25,7% меньше чем за 2020 год.</a:t>
            </a:r>
          </a:p>
          <a:p>
            <a:pPr indent="457200" algn="just" fontAlgn="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По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состоянию на 1 января 2022 года в Едином государственном реестре индивидуальных предпринимателей (ЕГРИП) содержатся сведения о 3 705,5 тыс.  индивидуальных предпринимателей и крестьянских (фермерских) хозяйств, кроме прекративших свою деятельность, что на 0,3% больше чем на 1 января 2021 года.</a:t>
            </a:r>
          </a:p>
          <a:p>
            <a:pPr indent="457200" algn="just" fontAlgn="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За 2021 год прекратили деятельность 813,9 тыс. индивидуальных предпринимателей, что на 15,6% меньше чем за 2020 год. За 2021 год из ЕГРИП исключено 259,4 тыс. недействующих индивидуальных предпринимателей или 31,9% от всех прекративших деятельность.  </a:t>
            </a:r>
          </a:p>
          <a:p>
            <a:pPr indent="457200" algn="just" fontAlgn="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Для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государственной регистрации юридических лиц и индивидуальных предпринимателей за 2021 год направлено более 3 123,5 тыс. пакетов электронных документов или на 12,3% больше по сравнению с аналогичным периодом прошлого года.</a:t>
            </a:r>
          </a:p>
          <a:p>
            <a:pPr indent="457200" algn="just" fontAlgn="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С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1 августа 2016 года Служба осуществляет ведение Единого реестра субъектов малого и среднего предпринимательства.</a:t>
            </a:r>
          </a:p>
          <a:p>
            <a:pPr indent="457200" algn="just" fontAlgn="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По состоянию на 10 января 2022 года в реестре содержатся сведения о 5,9 млн. субъектов малого и среднего предпринимательства, из них –  5,6 млн. 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микропредприятий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 с доходами до 120 млн. рублей, 212,4 тыс. малых предприятий и около 18,0 тыс. средних предприятий.</a:t>
            </a:r>
          </a:p>
          <a:p>
            <a:pPr indent="457200" algn="just" fontAlgn="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За  2021 год пользователями выполнено более 105,5 млн. поисковых запросов, в том числе сформировано около 4,4 млн. выписок из Единого реестра субъектов малого и среднего предпринимательства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.</a:t>
            </a:r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93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11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В 2021 году экономика продемонстрировала существенное восстановление после снижения в 2020 году. По предварительной оценке Росстата, за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2021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год ВВП вырос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4,7%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(за аналогичный период 2020 года ВВП снизился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2,7%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).</a:t>
            </a:r>
          </a:p>
          <a:p>
            <a:pPr indent="45711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Так, промышленность за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2021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года выросла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5,3%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(в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2020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года снижение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2,1%).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Сектор добычи полезных ископаемых, при этом, показывает аналогичные показатели (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104,8%,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против 94% за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2020 год ),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темп роста обрабатывающих производств показывает положительный темп роста после замедления в 2020 году (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105,0%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против скромных показателей 2020 года на уровне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101,3%).</a:t>
            </a:r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indent="45711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Оборот розничной торговли составил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107,3%,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тем самым обозначив выход показателя к «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доковидному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» уровню (темп роста выше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10,5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п.п. чем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по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итогам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2020 году). </a:t>
            </a:r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indent="45711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Также, показатель прибыли прибыльных организаций продолжил сложившуюся в </a:t>
            </a:r>
            <a:r>
              <a:rPr lang="en-US" dirty="0">
                <a:latin typeface="Roboto Condensed" panose="020B0604020202020204" charset="0"/>
                <a:ea typeface="Roboto Condensed" panose="020B0604020202020204" charset="0"/>
              </a:rPr>
              <a:t>I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полугодии 2021 года положительную динамику и демонстрирует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в январе-ноябре 2021 года рост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в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1,9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раза против снижения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более чем на 10%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за аналогичный период прошлого года. </a:t>
            </a:r>
          </a:p>
          <a:p>
            <a:pPr indent="45711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Среднемесячная заработная плата относительно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2020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года демонстрирует рост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9,8%,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при этом динамика заработной платы в реальном выражении выше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2,5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п.п. показателя аналогичного периода прошлого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года,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при этом </a:t>
            </a:r>
            <a:r>
              <a:rPr lang="ru-RU" baseline="0" smtClean="0">
                <a:latin typeface="Roboto Condensed" panose="020B0604020202020204" charset="0"/>
                <a:ea typeface="Roboto Condensed" panose="020B0604020202020204" charset="0"/>
              </a:rPr>
              <a:t>в реальном 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выражении наблюдается снижение на 0,9 </a:t>
            </a:r>
            <a:r>
              <a:rPr lang="ru-RU" baseline="0" dirty="0" err="1" smtClean="0">
                <a:latin typeface="Roboto Condensed" panose="020B0604020202020204" charset="0"/>
                <a:ea typeface="Roboto Condensed" panose="020B0604020202020204" charset="0"/>
              </a:rPr>
              <a:t>п.п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. </a:t>
            </a:r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indent="45711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Динамика поступлений за указанный период также коррелирует с общей динамикой экономики Российской Федерации.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2554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algn="just">
              <a:buFontTx/>
              <a:buNone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С 01.10.2018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в промышленной эксплуатации находится Единый государственный реестр записей актов гражданского состояния (ЕГР ЗАГС). ФНС России является оператором системы, в которой ведется реестр. Система активно развивается.</a:t>
            </a:r>
          </a:p>
          <a:p>
            <a:pPr marL="0" indent="457200" algn="just">
              <a:buFontTx/>
              <a:buNone/>
            </a:pP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Количество органов ЗАГС по состоянию на 01.01.2022 составляет - 3 924 органа (из них МФЦ – 427). Продолжается работа по подключению оставшихся МФЦ, расположенных в субъектах РФ, которые наделены полномочиями на государственную регистрацию актов гражданского состояния. По состоянию на 01.01.2022 подключено 427 МФЦ в 14 регионах.</a:t>
            </a:r>
          </a:p>
          <a:p>
            <a:pPr marL="0" indent="457200" algn="just">
              <a:buFontTx/>
              <a:buNone/>
            </a:pP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В ФГИС «ЕРГ ЗАГС» за 2021 год зарегистрировано более 5</a:t>
            </a:r>
            <a:r>
              <a:rPr lang="en-US" baseline="0" dirty="0" smtClean="0">
                <a:latin typeface="Roboto Condensed" panose="020B0604020202020204" charset="0"/>
                <a:ea typeface="Roboto Condensed" panose="020B0604020202020204" charset="0"/>
              </a:rPr>
              <a:t>,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6 млн записей актов гражданского состояния, всего с начала эксплуатации – 17,9 млн</a:t>
            </a:r>
            <a:r>
              <a:rPr lang="en-US" baseline="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записей.</a:t>
            </a:r>
          </a:p>
          <a:p>
            <a:pPr marL="0" indent="457200" algn="just">
              <a:buFontTx/>
              <a:buNone/>
            </a:pP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Количество обработанных запросов к системе посредством СМЭВ за 2021 год составляет 173,2 млн запросов и постоянно растет.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254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algn="just">
              <a:buFont typeface="+mj-lt"/>
              <a:buNone/>
            </a:pP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1. По поручению Заместителя Председателя Правительства Российской Федерации Д.Ю. Григоренко </a:t>
            </a:r>
            <a:br>
              <a:rPr lang="ru-RU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от 09.10.2021 № ДГ-П10-14202 планом-графиком предусмотрены 19 НПА, из них:</a:t>
            </a:r>
          </a:p>
          <a:p>
            <a:pPr marL="0" indent="457200" algn="just">
              <a:buFont typeface="+mj-lt"/>
              <a:buNone/>
            </a:pP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16 пунктов плана-графика исполнены (приняты 12 постановлений Правительства Российской Федерации);</a:t>
            </a:r>
          </a:p>
          <a:p>
            <a:pPr marL="0" indent="457200" algn="just">
              <a:buFont typeface="+mj-lt"/>
              <a:buNone/>
            </a:pP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2 проекта НПА исключены по поручению Заместителя Председателя Правительства Российской Федерации Д.Ю. Григоренко от 09.10.2021 № ДГ-П10-14202 (пункты 4 и 7, порядок работы с защищаемыми лицами и порядок 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легендирования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);</a:t>
            </a:r>
          </a:p>
          <a:p>
            <a:pPr marL="0" indent="457200" algn="just">
              <a:buFont typeface="+mj-lt"/>
              <a:buNone/>
            </a:pP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по 1 пункту плана-графика ФНС России не участвует в разработке проекта НПА (пункт № 15 – способы одновременного использования ЕРН и других государственных ИС при оказании государственных услуг).</a:t>
            </a:r>
          </a:p>
          <a:p>
            <a:pPr marL="0" indent="457200" algn="just">
              <a:buFont typeface="+mj-lt"/>
              <a:buNone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. В рамках первоначального наполнения ЕРН получены выгрузки по 20 видам сведений от 10 поставщиков.</a:t>
            </a:r>
          </a:p>
          <a:p>
            <a:pPr marL="0" indent="457200" algn="just">
              <a:buFont typeface="+mj-lt"/>
              <a:buNone/>
            </a:pP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Представление сведений Минобороны России о постановке на воинский учет для первоначального наполнения ЕРН не требуется (частью 2 статьи 10 ФЗ № 168-ФЗ предусмотрено с 01.01.2025).</a:t>
            </a:r>
          </a:p>
          <a:p>
            <a:pPr marL="0" indent="457200" algn="just">
              <a:buFont typeface="+mj-lt"/>
              <a:buNone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3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. На промышленный контур ФГИС «ЕРН» (г. Городец) по состоянию на 01.01.2022 полностью загружены 19 видов сведений от 9 поставщиков (ФНС, ПФР, 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Минцифры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, ФОМС, ФСС, 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Минобрнауки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, 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Рособрназдор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, 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Росморречфлот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, 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Роструд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, ЗАГС).</a:t>
            </a:r>
          </a:p>
          <a:p>
            <a:pPr marL="0" indent="457200" algn="just">
              <a:buFont typeface="+mj-lt"/>
              <a:buNone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4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. По итогам загрузки сведений о рождении несовершеннолетних лиц (до 14 лет) из ЕГР ЗАГС, в ЕРН образовано 23,9 млн. эталонных профилей физических лиц.</a:t>
            </a:r>
          </a:p>
          <a:p>
            <a:pPr marL="0" indent="457200" algn="just">
              <a:buFont typeface="+mj-lt"/>
              <a:buNone/>
            </a:pP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Суммарно в ФГИС «ЕРН» образовано 330,8 млн. «черновиков» записей, содержащих сведения о физических лицах.</a:t>
            </a:r>
          </a:p>
          <a:p>
            <a:pPr marL="0" indent="457200" algn="just">
              <a:buFontTx/>
              <a:buNone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04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По состоянию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31.12.2021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в отношении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15</a:t>
            </a:r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7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мероприятий по информатизации получены положительные заключения Министерства цифрового развития, связи и массовых коммуникаций и Министерства финансов Российской Федерации.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Сумма принятых ФНС России, территориальными органами ФНС России и подведомственными ФНС России организациями бюджетных обязательств на закупку товаров, работ, услуг в сфере информационно-коммуникационных технологий составляет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29,7 млрд рублей (99,9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% от совокупного объема доведенных бюджетных ассигнований).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Сумма кассового исполнения по расходам на закупки в сфере информационно-коммуникационных технологий составляет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29,5 млрд рублей (99,4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% от совокупного объема доведенных бюджетных ассигнований).</a:t>
            </a:r>
          </a:p>
          <a:p>
            <a:pPr indent="457200" algn="just"/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Заключено пять контрактов на развитие АИС ФНС России: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- 1-я очередь на 379,0 млн руб.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- 2-я очередь на 2 183,7 млн руб.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- 3-я очередь на 2 798,6 млн руб.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- 4-я очередь на 27 млн руб.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- 5-я очередь на 25 млн руб.</a:t>
            </a:r>
          </a:p>
          <a:p>
            <a:pPr indent="457200" algn="just"/>
            <a:endParaRPr lang="ru-RU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Контракт на развитие ФГИС ЕРН 442 млн руб.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Контракт на развитие ФГИС ЕГР ЗАГС 84 млн руб.</a:t>
            </a:r>
          </a:p>
          <a:p>
            <a:pPr indent="457200" algn="just"/>
            <a:endParaRPr lang="ru-RU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indent="457200" algn="just" defTabSz="603005">
              <a:defRPr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Завершен переход на версию 19c </a:t>
            </a:r>
            <a:r>
              <a:rPr lang="ru-RU" dirty="0" err="1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Oracle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баз данных </a:t>
            </a:r>
            <a:r>
              <a:rPr lang="ru-RU" dirty="0" err="1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Exadata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АИС «Налог-3».</a:t>
            </a:r>
          </a:p>
          <a:p>
            <a:pPr indent="457200" algn="just"/>
            <a:r>
              <a:rPr lang="ru-RU" dirty="0" smtClean="0">
                <a:solidFill>
                  <a:srgbClr val="00B0F0"/>
                </a:solidFill>
                <a:latin typeface="Roboto Condensed" panose="020B0604020202020204" charset="0"/>
                <a:ea typeface="Roboto Condensed" panose="020B0604020202020204" charset="0"/>
              </a:rPr>
              <a:t>Результат модернизации: </a:t>
            </a:r>
          </a:p>
          <a:p>
            <a:pPr indent="457200" algn="just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7565A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</a:rPr>
              <a:t>Продлена техническая поддержка производителем до 2024 года. </a:t>
            </a:r>
          </a:p>
          <a:p>
            <a:pPr indent="457200" algn="just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7565A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</a:rPr>
              <a:t>Появился дополнительный функционал по сбору статистики и обработки ресурсоёмких запросов.</a:t>
            </a:r>
          </a:p>
          <a:p>
            <a:pPr indent="457200" algn="just"/>
            <a:endParaRPr lang="ru-RU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За  2021 года в продуктивной среде СМЭВ зарегистрировано 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47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 видов сведений. Всего в продуктивной среде СМЭВ зарегистрировано 155 видов сведений ФНС России.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В СМЭВ 3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Обработано  2 604 166 106  запросов.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Предоставлено 2 525 012 411 ответов.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В СМЭВ 2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Обработано  4 007 690 396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 запросов.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Предоставлено  3 689 501 488  ответов.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2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32068"/>
            <a:endParaRPr lang="ru-RU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4551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545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8738" y="739775"/>
            <a:ext cx="6573837" cy="3698875"/>
          </a:xfrm>
          <a:prstGeom prst="rect">
            <a:avLst/>
          </a:prstGeom>
        </p:spPr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69240" y="4687200"/>
            <a:ext cx="5353200" cy="44395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57200" algn="just"/>
            <a:r>
              <a:rPr lang="ru-RU" spc="-1" dirty="0">
                <a:latin typeface="Roboto Condensed" panose="020B0604020202020204" charset="0"/>
                <a:ea typeface="Roboto Condensed" panose="020B0604020202020204" charset="0"/>
              </a:rPr>
              <a:t>Указом Президента Российской Федерации от 07.05.2012 № 601 установлено значение целевого показателя «Уровень удовлетворённости граждан Российской Федерации качеством предоставления государственных услуг - не менее 90%».</a:t>
            </a:r>
          </a:p>
          <a:p>
            <a:pPr indent="457200" algn="just"/>
            <a:r>
              <a:rPr lang="ru-RU" spc="-1" dirty="0" smtClean="0">
                <a:latin typeface="Roboto Condensed" panose="020B0604020202020204" charset="0"/>
                <a:ea typeface="Roboto Condensed" panose="020B0604020202020204" charset="0"/>
              </a:rPr>
              <a:t>В </a:t>
            </a:r>
            <a:r>
              <a:rPr lang="ru-RU" spc="-1" dirty="0">
                <a:latin typeface="Roboto Condensed" panose="020B0604020202020204" charset="0"/>
                <a:ea typeface="Roboto Condensed" panose="020B0604020202020204" charset="0"/>
              </a:rPr>
              <a:t>соответствии с постановлением Правительства Российской Федерации от 12.12.2012 № 1284 в ФНС России внедрена система мониторинга качества предоставления государственных услуг территориальными налоговыми органами, полученные результаты учитываются при решении кадровых вопросов. </a:t>
            </a:r>
          </a:p>
          <a:p>
            <a:pPr indent="457200" algn="just"/>
            <a:r>
              <a:rPr lang="ru-RU" spc="-1" dirty="0" smtClean="0">
                <a:latin typeface="Roboto Condensed" panose="020B0604020202020204" charset="0"/>
                <a:ea typeface="Roboto Condensed" panose="020B0604020202020204" charset="0"/>
              </a:rPr>
              <a:t>По </a:t>
            </a:r>
            <a:r>
              <a:rPr lang="ru-RU" spc="-1" dirty="0">
                <a:latin typeface="Roboto Condensed" panose="020B0604020202020204" charset="0"/>
                <a:ea typeface="Roboto Condensed" panose="020B0604020202020204" charset="0"/>
              </a:rPr>
              <a:t>результатам 2021 года ФНС России получено более 8,5 </a:t>
            </a:r>
            <a:r>
              <a:rPr lang="ru-RU" spc="-1" dirty="0" smtClean="0">
                <a:latin typeface="Roboto Condensed" panose="020B0604020202020204" charset="0"/>
                <a:ea typeface="Roboto Condensed" panose="020B0604020202020204" charset="0"/>
              </a:rPr>
              <a:t>млн </a:t>
            </a:r>
            <a:r>
              <a:rPr lang="ru-RU" spc="-1" dirty="0">
                <a:latin typeface="Roboto Condensed" panose="020B0604020202020204" charset="0"/>
                <a:ea typeface="Roboto Condensed" panose="020B0604020202020204" charset="0"/>
              </a:rPr>
              <a:t>оценок граждан, а среднее значение показателя уровня удовлетворённости граждан качеством предоставления государственных услуг ФНС России составило 99,51%.</a:t>
            </a:r>
          </a:p>
          <a:p>
            <a:pPr indent="457200" algn="just"/>
            <a:endParaRPr lang="ru-RU" spc="-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3791160" y="9372960"/>
            <a:ext cx="2899080" cy="49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2" tIns="44991" rIns="89982" bIns="44991" anchor="b">
            <a:noAutofit/>
          </a:bodyPr>
          <a:lstStyle/>
          <a:p>
            <a:pPr algn="r">
              <a:lnSpc>
                <a:spcPct val="100000"/>
              </a:lnSpc>
            </a:pPr>
            <a:fld id="{7A8FE961-9191-4A85-882B-D5EECAA1DBC1}" type="slidenum">
              <a:rPr lang="ru-RU" sz="1200" spc="-1">
                <a:solidFill>
                  <a:srgbClr val="000000"/>
                </a:solidFill>
                <a:latin typeface="Tinos"/>
              </a:rPr>
              <a:t>37</a:t>
            </a:fld>
            <a:endParaRPr lang="ru-RU" sz="1200" spc="-1"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12545409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В ФНС России функционирует вертикальная модель администрирования крупнейших налогоплательщиков (юридических лиц) - по отраслевым признакам укрупнены 8 межрегиональных инспекций ФНС России по крупнейшим налогоплательщикам, им подчинены 13 межрайонных инспекций ФНС России по крупнейшим налогоплательщикам.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По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состоянию на 01.01.2022 в межрегиональных (межрайонных) инспекциях ФНС России по крупнейшим налогоплательщикам администрируется 3 245 крупнейших налогоплательщика.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По аналитическим данным в федеральный бюджет от налогоплательщиков, состоящих на налоговом учете в межрегиональных и межрайонных инспекциях ФНС России по крупнейшим налогоплательщикам за 2021 год поступило 10 571 млрд. руб., что на 3 708 млрд. руб. больше, чем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за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прошлый год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– 6 864 млрд. руб. Вместе с тем поступления в федеральный бюджет от крупнейших налогоплательщиков составляют 67% от суммы поступлений по всем налогоплательщикам по России (поступления по всем налогоплательщикам по России за 2021 год составляют 15 880 млрд. руб.).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За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2021 год по результатам контрольно-аналитической работы обеспечены поступления в бюджет – 77 380 млн. руб., что на 20% меньше, чем за аналогичный период прошлого года – 96 575 млн. руб. Также за 2021 год на 15% снизилась сумма поступлений в бюджет от добровольного уточнения крупнейшими налогоплательщиками налоговых обязательств и составила 37 353 млн. руб. (за аналогичный период прошлого года данный показатель был равен 43 817 млн. руб.). 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Одновременно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на 64 единицы или на 39% уменьшилось совокупное количество выездных налоговых проверок, проведенных межрегиональными и межрайонными инспекциями ФНС России по крупнейшим налогоплательщикам (за 2021 год в совокупности с результатами подведомственных межрайонных инспекций завершено 102 проверки, за аналогичный период прошлого года - 166 проверок), при этом эффективность на 1 ВНП в среднем составляет 587 млн. руб., что на 205 % больше чем за 2020 год (193 млн. руб.). Также на 21 процентный пункт сократилась доля низкоэффективных выездных налоговых проверок и составила 29% (за аналогичный период прошлого года – 50%).</a:t>
            </a:r>
          </a:p>
          <a:p>
            <a:pPr indent="457200" algn="just"/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544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52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Итоги состоявшегося в 2021 году обмена информацией в соответствии с Протоколом об обмене информацией в электронном виде между государствами-участниками СНГ от 02.11.2018, ратифицированном в большинстве государств СНГ, были подведены на очередном </a:t>
            </a:r>
            <a:r>
              <a:rPr lang="en-US" dirty="0">
                <a:latin typeface="Roboto Condensed" panose="020B0604020202020204" charset="0"/>
                <a:ea typeface="Roboto Condensed" panose="020B0604020202020204" charset="0"/>
              </a:rPr>
              <a:t>XXVIII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заседании КСРНС, состоявшемся в период 5-8 октября 2021 года в режиме видеоконференцсвязи под председательством Республики Армения. Промышленный обмен информацией в соответствии с Протоколом об обмене начался с июня 2021 года. Стороны обменялись сведениями о доходах юридических и физических лиц, а также об имуществе и уплаченных налогах. Обмен информацией является дополнительным инструментом для сокращения теневой экономики, обеспечения своевременности и полноты поступления налогов в бюджет Российской Федерации.</a:t>
            </a:r>
          </a:p>
          <a:p>
            <a:pPr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Кроме того, ФНС России в течение 2021 года проведено 3 семинара по практическим вопросам реализации Протокола об обмене.</a:t>
            </a:r>
          </a:p>
          <a:p>
            <a:pPr indent="457200" algn="just"/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19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085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793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009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algn="just" defTabSz="609465">
              <a:defRPr/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- Федеральный закон от 11.06.2021 № 196-ФЗ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«О внесении изменений в статью 149 в части второй Налогового кодекса Российской Федерации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».</a:t>
            </a:r>
          </a:p>
          <a:p>
            <a:pPr marL="0" indent="457200" algn="just" defTabSz="609465">
              <a:defRPr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Законом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внесены изменения в статью 149  Налогового кодекса Российской Федерации,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согласно которому не подлежат налогообложению налогом на добавленную стоимость операции по реализации следующих услуг:</a:t>
            </a:r>
          </a:p>
          <a:p>
            <a:pPr marL="0" indent="457200"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услуг по реализации иностранными лицами прав на проведение чемпионата мира FIA «Формула-1», включающих в себя право на популяризацию мероприятия и право называть мероприятие российского этапа указанного чемпионата «Чемпионат мира FIA «Формула-1»; рекламных услуг, реализуемых организацией, которая приобрела права, указанные в абзаце втором данного подпункта, на территории объекта спорта для проведения шоссейно-кольцевых автомобильных гонок серии «Формула-1» и объектов инфраструктуры, обеспечивающих функционирование указанного объекта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спорта.</a:t>
            </a:r>
          </a:p>
          <a:p>
            <a:pPr marL="0" indent="457200" algn="just"/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        </a:t>
            </a:r>
          </a:p>
          <a:p>
            <a:pPr marL="0" indent="457200" algn="just"/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  -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Федеральный закон от 11.06.2021 № 199-ФЗ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«О внесении изменений в части первую и вторую НК РФ и статьи 1 и 2 Федерального закона «О проведении эксперимента по установлению специального налогового режима «Налог на профессиональный доход» в связи с принятием Федерального закона «О федеральной территории "Сириус«:</a:t>
            </a:r>
          </a:p>
          <a:p>
            <a:pPr marL="0" indent="457200" algn="just" defTabSz="609465">
              <a:defRPr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- Законом внесены изменения в главу 21 «Налог на добавленную стоимость» Налогового кодекса Российской Федерации в связи с принятием Федерального закона «О Федеральной территории «Сириус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».</a:t>
            </a:r>
          </a:p>
          <a:p>
            <a:pPr marL="0" indent="457200" algn="just" defTabSz="609465">
              <a:buFontTx/>
              <a:buChar char="-"/>
              <a:defRPr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С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01.01.2022 года на федеральной территории «Сириус» проводится эксперимент по установлению специального налогового режима «Налог на профессиональный доход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».</a:t>
            </a:r>
          </a:p>
          <a:p>
            <a:pPr marL="0" indent="457200" algn="just" defTabSz="609465">
              <a:buFontTx/>
              <a:buChar char="-"/>
              <a:defRPr/>
            </a:pPr>
            <a:endParaRPr lang="ru-RU" dirty="0" smtClean="0">
              <a:solidFill>
                <a:schemeClr val="tx1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0" indent="457200" algn="just" defTabSz="609465">
              <a:buFontTx/>
              <a:buNone/>
              <a:defRPr/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-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Федеральный закон от 02.07.2021 № 308-ФЗ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«О внесении изменений в статьи 149 и 164 части второй Налогового кодекса Российской Федерации».</a:t>
            </a:r>
          </a:p>
          <a:p>
            <a:pPr marL="0" indent="457200" algn="just" defTabSz="609465">
              <a:defRPr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С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01.01.2022 года в перечень кодов видов продукции, освобождаемой от обложения налогом на добавленную стоимость при реализации (передаче для собственных нужд), включены следующие позиции: «Эмбрионы, полученные от племенных рыб», «Молодь, полученная от племенных рыб», «Рыба племенная пресноводная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».</a:t>
            </a:r>
          </a:p>
          <a:p>
            <a:pPr marL="0"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	</a:t>
            </a:r>
            <a:endParaRPr lang="ru-RU" dirty="0" smtClean="0">
              <a:solidFill>
                <a:schemeClr val="tx1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0" indent="457200" algn="just"/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- Федеральный закон от 29.11.2021 № 382-ФЗ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«О внесении изменений в часть вторую Налогового кодекса Российской Федерации»:</a:t>
            </a:r>
            <a:endParaRPr lang="ru-RU" b="1" dirty="0" smtClean="0">
              <a:solidFill>
                <a:schemeClr val="tx1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0" indent="457200" algn="just"/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-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Законом внесены дополнения в пункт 1 статьи 181 Налогового кодекса Российской Федерации.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 1 января 2022 года перечень подакцизных товаров дополнен новой позицией:  сталь жидкая. </a:t>
            </a:r>
          </a:p>
          <a:p>
            <a:pPr marL="0" indent="457200" algn="just"/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-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Законом внесены дополнения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в главу 26 "Налог на добычу полезных ископаемых" Налогового кодекса Российской Федерации в частности: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  <a:p>
            <a:pPr marL="0"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добавлена новая группа полезных ископаемых: горно-химическое сырье, содержащее металлы (апатит-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штаффелитовые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, апатит-магнетитовые, маложелезистые апатитовые руды);</a:t>
            </a:r>
          </a:p>
          <a:p>
            <a:pPr marL="0"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расширен перечень полезных ископаемых, по которым налоговая база определяется как количество добытых полезных ископаемых в натуральном выражении, в частности калийных солей, железной руды (за исключением окисленных железистых кварцитов), горно-химического сырья, содержащего металлы (апатит-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штаффелитовые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, апатит-магнетитовые, маложелезистые апатитовые руды);</a:t>
            </a:r>
          </a:p>
          <a:p>
            <a:pPr marL="0"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внесены изменения в пункт 2 статьи 342 Налогового кодекса Российской Федерации налоговые ставки по налогу на добычу полезных ископаемых. </a:t>
            </a:r>
          </a:p>
          <a:p>
            <a:pPr marL="0"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установлен рентный коэффициент К</a:t>
            </a:r>
            <a:r>
              <a:rPr lang="ru-RU" baseline="-25000" dirty="0">
                <a:latin typeface="Roboto Condensed" panose="020B0604020202020204" charset="0"/>
                <a:ea typeface="Roboto Condensed" panose="020B0604020202020204" charset="0"/>
              </a:rPr>
              <a:t>РЕНТА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 принимается равным 7 в отношении апатит-нефелиновых, апатитовых и фосфоритовых руд.</a:t>
            </a:r>
          </a:p>
          <a:p>
            <a:pPr marL="0"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определен порядок определения и применения коэффициента К</a:t>
            </a:r>
            <a:r>
              <a:rPr lang="ru-RU" baseline="-25000" dirty="0">
                <a:latin typeface="Roboto Condensed" panose="020B0604020202020204" charset="0"/>
                <a:ea typeface="Roboto Condensed" panose="020B0604020202020204" charset="0"/>
              </a:rPr>
              <a:t>МКР,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для определения ставки в отношении железной руды.</a:t>
            </a:r>
          </a:p>
          <a:p>
            <a:pPr marL="0"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определен порядок определения и применения коэффициента К</a:t>
            </a:r>
            <a:r>
              <a:rPr lang="ru-RU" baseline="-25000" dirty="0">
                <a:latin typeface="Roboto Condensed" panose="020B0604020202020204" charset="0"/>
                <a:ea typeface="Roboto Condensed" panose="020B0604020202020204" charset="0"/>
              </a:rPr>
              <a:t>ЖР,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для определения ставки в отношении многокомпонентной комплексной руды.</a:t>
            </a:r>
          </a:p>
          <a:p>
            <a:pPr marL="0"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определен порядок определения и применения коэффициента К</a:t>
            </a:r>
            <a:r>
              <a:rPr lang="ru-RU" baseline="-25000" dirty="0">
                <a:latin typeface="Roboto Condensed" panose="020B0604020202020204" charset="0"/>
                <a:ea typeface="Roboto Condensed" panose="020B0604020202020204" charset="0"/>
              </a:rPr>
              <a:t>УГ,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для определения ставки в отношении угля коксующего.</a:t>
            </a:r>
          </a:p>
          <a:p>
            <a:pPr marL="0"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определен порядок определения и применения коэффициента </a:t>
            </a:r>
            <a:r>
              <a:rPr lang="ru-RU" dirty="0" err="1">
                <a:latin typeface="Roboto Condensed" panose="020B0604020202020204" charset="0"/>
                <a:ea typeface="Roboto Condensed" panose="020B0604020202020204" charset="0"/>
              </a:rPr>
              <a:t>Ккс</a:t>
            </a:r>
            <a:r>
              <a:rPr lang="ru-RU" baseline="-25000" dirty="0">
                <a:latin typeface="Roboto Condensed" panose="020B0604020202020204" charset="0"/>
                <a:ea typeface="Roboto Condensed" panose="020B0604020202020204" charset="0"/>
              </a:rPr>
              <a:t>,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для определения ставки в отношении калийных солей.</a:t>
            </a:r>
          </a:p>
          <a:p>
            <a:pPr marL="0"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- устанавливается налоговый вычет применяется при добыче нефти обезвоженной, обессоленной и стабилизированной на участках недр, которые расположены полностью или частично в границах Ханты-Мансийского района Ханты-Мансийского автономного округа – Югры. </a:t>
            </a:r>
            <a:endParaRPr lang="ru-RU" dirty="0">
              <a:solidFill>
                <a:schemeClr val="tx1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0" indent="457200" algn="just" defTabSz="609465">
              <a:defRPr/>
            </a:pPr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66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623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92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Поступления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по налогу на прибыль организаций в 2021 году составили 6 082 млрд рублей, что на 2 063 млрд рублей, или на 51,4% больше поступлений 2020 года.</a:t>
            </a:r>
          </a:p>
          <a:p>
            <a:pPr indent="457200" algn="just" defTabSz="603491">
              <a:defRPr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По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налогу на прибыль организаций, зачисляемого по соответствующим ставкам поступления составили 5 335 млрд рублей, что на 1 966 млрд рублей, или на 58,4% больше поступлений 2020 года, что в основном обусловлено ростом поступлений от организаций нефтегазового сектора экономики (рост средних цен реализации природного газа на экспорт и рост цены на нефть марки </a:t>
            </a:r>
            <a:r>
              <a:rPr lang="en-US" dirty="0">
                <a:latin typeface="Roboto Condensed" panose="020B0604020202020204" charset="0"/>
                <a:ea typeface="Roboto Condensed" panose="020B0604020202020204" charset="0"/>
              </a:rPr>
              <a:t>Urals)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, металлургического, химического сектора экономики (рост цен на продукцию черной, цветной металлургии и продукты нефтехимии), финансового сектора экономики (волатильность курса рубля), а также сектора оптово-розничной торговли.</a:t>
            </a:r>
          </a:p>
          <a:p>
            <a:pPr indent="457200" algn="just"/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По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налогу на прибыль организаций с доходов, полученных в виде дивидендов поступления составили 472 млрд рублей, что на 115 млрд рублей, или на 32,2% больше поступлений 2020 года, что обусловлено уплатой налога при выплате дивидендов по кругу организаций, ранее не осуществлявших выплату дивидендов и ростом выплат на одну акцию по организациям различных секторов экономики.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577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 defTabSz="602526">
              <a:lnSpc>
                <a:spcPct val="100000"/>
              </a:lnSpc>
              <a:defRPr/>
            </a:pPr>
            <a:r>
              <a:rPr lang="ru-RU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Поступления НДС в 2021 году составили 5 479,3 млрд рублей, что больше поступлений 2020 года на 1 210,6 млрд рублей (или +28,4%). Рост поступлений обусловлен, в основном влиянием экономических факторов:</a:t>
            </a:r>
          </a:p>
          <a:p>
            <a:pPr marL="285750" indent="457200" algn="just" defTabSz="602526">
              <a:lnSpc>
                <a:spcPct val="100000"/>
              </a:lnSpc>
              <a:buFontTx/>
              <a:buChar char="-"/>
              <a:defRPr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рост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ВВП, в том числе за счет роста цен производителей в нефтегазовой и металлургической отраслях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;</a:t>
            </a:r>
          </a:p>
          <a:p>
            <a:pPr marL="285750" indent="457200" algn="just" defTabSz="602526">
              <a:lnSpc>
                <a:spcPct val="100000"/>
              </a:lnSpc>
              <a:buFontTx/>
              <a:buChar char="-"/>
              <a:defRPr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рост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потребительских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цен;</a:t>
            </a:r>
          </a:p>
          <a:p>
            <a:pPr marL="285750" indent="457200" algn="just" defTabSz="602526">
              <a:lnSpc>
                <a:spcPct val="100000"/>
              </a:lnSpc>
              <a:buFontTx/>
              <a:buChar char="-"/>
              <a:defRPr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общий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рост объемов реализации товаров, работ и услуг.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50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 rtl="0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Поступления налога на доходы физических лиц в консолидированный бюджет Российской Федерации в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2021 году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составили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4 882,6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млрд рублей, что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630,7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млрд рублей, или на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14,8%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больше, чем  в 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аналогичном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периоде прошлого года, а также на 5,0 п.п. выше динамики заработной платы, которая по данным Росстата в 2021 году составила 109,8%. Рост поступлений обусловлен в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осстановлением доходов граждан, ростом среднемесячной заработной платы, ростом поступлений налога с дивидендов и низкой налоговой базой прошлого года в связи со снижением деловой активности на фоне ограничительных мер из-за распространения новой коронавирусной инфекции.</a:t>
            </a:r>
            <a:endParaRPr lang="ru-RU" baseline="0" dirty="0" smtClean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3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9AACA2-0D30-40BE-BE75-39A688F25883}" type="datetime1">
              <a:rPr lang="ru-RU" smtClean="0"/>
              <a:t>05.03.2022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3066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57877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7556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314850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71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270090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00583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24373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43027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347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30652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01829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0"/>
            <a:ext cx="262862" cy="26064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98284C-E9DD-4537-BB81-F68BE29D47E1}" type="slidenum">
              <a:rPr lang="en-US" sz="600" b="1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600" b="1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8850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1335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7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6939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6786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61773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23946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010141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5026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821206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7143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5364330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721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235236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76148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8130577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450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61090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6775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840557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457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248484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88105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246833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1171017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751226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0398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866155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64847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8215172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344301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39959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3635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011991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6479321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4618172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49363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65752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417570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97668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9848068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128959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643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4766705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998554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739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72565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569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67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897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0"/>
            <a:ext cx="262862" cy="26064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98284C-E9DD-4537-BB81-F68BE29D47E1}" type="slidenum">
              <a:rPr lang="en-US" sz="6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‹#›</a:t>
            </a:fld>
            <a:endParaRPr lang="en-US" sz="6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52123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059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47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16.xml"/><Relationship Id="rId55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12.xml"/><Relationship Id="rId59" Type="http://schemas.openxmlformats.org/officeDocument/2006/relationships/theme" Target="../theme/theme2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07.xml"/><Relationship Id="rId54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45" Type="http://schemas.openxmlformats.org/officeDocument/2006/relationships/slideLayout" Target="../slideLayouts/slideLayout111.xml"/><Relationship Id="rId53" Type="http://schemas.openxmlformats.org/officeDocument/2006/relationships/slideLayout" Target="../slideLayouts/slideLayout119.xml"/><Relationship Id="rId58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15.xml"/><Relationship Id="rId57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10.xml"/><Relationship Id="rId52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slideLayout" Target="../slideLayouts/slideLayout109.xml"/><Relationship Id="rId48" Type="http://schemas.openxmlformats.org/officeDocument/2006/relationships/slideLayout" Target="../slideLayouts/slideLayout114.xml"/><Relationship Id="rId56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74.xml"/><Relationship Id="rId51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26" Type="http://schemas.openxmlformats.org/officeDocument/2006/relationships/slideLayout" Target="../slideLayouts/slideLayout161.xml"/><Relationship Id="rId39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56.xml"/><Relationship Id="rId34" Type="http://schemas.openxmlformats.org/officeDocument/2006/relationships/slideLayout" Target="../slideLayouts/slideLayout169.xml"/><Relationship Id="rId42" Type="http://schemas.openxmlformats.org/officeDocument/2006/relationships/slideLayout" Target="../slideLayouts/slideLayout177.xml"/><Relationship Id="rId47" Type="http://schemas.openxmlformats.org/officeDocument/2006/relationships/slideLayout" Target="../slideLayouts/slideLayout182.xml"/><Relationship Id="rId50" Type="http://schemas.openxmlformats.org/officeDocument/2006/relationships/slideLayout" Target="../slideLayouts/slideLayout185.xml"/><Relationship Id="rId55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slideLayout" Target="../slideLayouts/slideLayout160.xml"/><Relationship Id="rId33" Type="http://schemas.openxmlformats.org/officeDocument/2006/relationships/slideLayout" Target="../slideLayouts/slideLayout168.xml"/><Relationship Id="rId38" Type="http://schemas.openxmlformats.org/officeDocument/2006/relationships/slideLayout" Target="../slideLayouts/slideLayout173.xml"/><Relationship Id="rId46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29" Type="http://schemas.openxmlformats.org/officeDocument/2006/relationships/slideLayout" Target="../slideLayouts/slideLayout164.xml"/><Relationship Id="rId41" Type="http://schemas.openxmlformats.org/officeDocument/2006/relationships/slideLayout" Target="../slideLayouts/slideLayout176.xml"/><Relationship Id="rId54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slideLayout" Target="../slideLayouts/slideLayout159.xml"/><Relationship Id="rId32" Type="http://schemas.openxmlformats.org/officeDocument/2006/relationships/slideLayout" Target="../slideLayouts/slideLayout167.xml"/><Relationship Id="rId37" Type="http://schemas.openxmlformats.org/officeDocument/2006/relationships/slideLayout" Target="../slideLayouts/slideLayout172.xml"/><Relationship Id="rId40" Type="http://schemas.openxmlformats.org/officeDocument/2006/relationships/slideLayout" Target="../slideLayouts/slideLayout175.xml"/><Relationship Id="rId45" Type="http://schemas.openxmlformats.org/officeDocument/2006/relationships/slideLayout" Target="../slideLayouts/slideLayout180.xml"/><Relationship Id="rId53" Type="http://schemas.openxmlformats.org/officeDocument/2006/relationships/slideLayout" Target="../slideLayouts/slideLayout188.xml"/><Relationship Id="rId58" Type="http://schemas.openxmlformats.org/officeDocument/2006/relationships/theme" Target="../theme/theme4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28" Type="http://schemas.openxmlformats.org/officeDocument/2006/relationships/slideLayout" Target="../slideLayouts/slideLayout163.xml"/><Relationship Id="rId36" Type="http://schemas.openxmlformats.org/officeDocument/2006/relationships/slideLayout" Target="../slideLayouts/slideLayout171.xml"/><Relationship Id="rId49" Type="http://schemas.openxmlformats.org/officeDocument/2006/relationships/slideLayout" Target="../slideLayouts/slideLayout184.xml"/><Relationship Id="rId57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31" Type="http://schemas.openxmlformats.org/officeDocument/2006/relationships/slideLayout" Target="../slideLayouts/slideLayout166.xml"/><Relationship Id="rId44" Type="http://schemas.openxmlformats.org/officeDocument/2006/relationships/slideLayout" Target="../slideLayouts/slideLayout179.xml"/><Relationship Id="rId52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Relationship Id="rId27" Type="http://schemas.openxmlformats.org/officeDocument/2006/relationships/slideLayout" Target="../slideLayouts/slideLayout162.xml"/><Relationship Id="rId30" Type="http://schemas.openxmlformats.org/officeDocument/2006/relationships/slideLayout" Target="../slideLayouts/slideLayout165.xml"/><Relationship Id="rId35" Type="http://schemas.openxmlformats.org/officeDocument/2006/relationships/slideLayout" Target="../slideLayouts/slideLayout170.xml"/><Relationship Id="rId43" Type="http://schemas.openxmlformats.org/officeDocument/2006/relationships/slideLayout" Target="../slideLayouts/slideLayout178.xml"/><Relationship Id="rId48" Type="http://schemas.openxmlformats.org/officeDocument/2006/relationships/slideLayout" Target="../slideLayouts/slideLayout183.xml"/><Relationship Id="rId56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143.xml"/><Relationship Id="rId51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3967" r:id="rId58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CAAD7B6-3335-4DA9-B213-2BB9410C5445}"/>
              </a:ext>
            </a:extLst>
          </p:cNvPr>
          <p:cNvSpPr/>
          <p:nvPr userDrawn="1"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92796"/>
            <a:ext cx="10363200" cy="42539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812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  <p:sldLayoutId id="2147483932" r:id="rId23"/>
    <p:sldLayoutId id="2147483933" r:id="rId24"/>
    <p:sldLayoutId id="2147483934" r:id="rId25"/>
    <p:sldLayoutId id="2147483935" r:id="rId26"/>
    <p:sldLayoutId id="2147483936" r:id="rId27"/>
    <p:sldLayoutId id="2147483937" r:id="rId28"/>
    <p:sldLayoutId id="2147483938" r:id="rId29"/>
    <p:sldLayoutId id="2147483939" r:id="rId30"/>
    <p:sldLayoutId id="2147483940" r:id="rId31"/>
    <p:sldLayoutId id="2147483941" r:id="rId32"/>
    <p:sldLayoutId id="2147483942" r:id="rId33"/>
    <p:sldLayoutId id="2147483943" r:id="rId34"/>
    <p:sldLayoutId id="2147483944" r:id="rId35"/>
    <p:sldLayoutId id="2147483945" r:id="rId36"/>
    <p:sldLayoutId id="2147483946" r:id="rId37"/>
    <p:sldLayoutId id="2147483947" r:id="rId38"/>
    <p:sldLayoutId id="2147483948" r:id="rId39"/>
    <p:sldLayoutId id="2147483949" r:id="rId40"/>
    <p:sldLayoutId id="2147483950" r:id="rId41"/>
    <p:sldLayoutId id="2147483951" r:id="rId42"/>
    <p:sldLayoutId id="2147483952" r:id="rId43"/>
    <p:sldLayoutId id="2147483953" r:id="rId44"/>
    <p:sldLayoutId id="2147483954" r:id="rId45"/>
    <p:sldLayoutId id="2147483955" r:id="rId46"/>
    <p:sldLayoutId id="2147483956" r:id="rId47"/>
    <p:sldLayoutId id="2147483957" r:id="rId48"/>
    <p:sldLayoutId id="2147483958" r:id="rId49"/>
    <p:sldLayoutId id="2147483959" r:id="rId50"/>
    <p:sldLayoutId id="2147483960" r:id="rId51"/>
    <p:sldLayoutId id="2147483961" r:id="rId52"/>
    <p:sldLayoutId id="2147483962" r:id="rId53"/>
    <p:sldLayoutId id="2147483963" r:id="rId54"/>
    <p:sldLayoutId id="2147483964" r:id="rId55"/>
    <p:sldLayoutId id="2147483965" r:id="rId56"/>
    <p:sldLayoutId id="2147483966" r:id="rId57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Relationship Id="rId4" Type="http://schemas.openxmlformats.org/officeDocument/2006/relationships/chart" Target="../charts/char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Relationship Id="rId4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Relationship Id="rId4" Type="http://schemas.openxmlformats.org/officeDocument/2006/relationships/chart" Target="../charts/char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4" Type="http://schemas.openxmlformats.org/officeDocument/2006/relationships/chart" Target="../charts/char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Relationship Id="rId4" Type="http://schemas.openxmlformats.org/officeDocument/2006/relationships/chart" Target="../charts/char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Relationship Id="rId6" Type="http://schemas.openxmlformats.org/officeDocument/2006/relationships/image" Target="NULL"/><Relationship Id="rId5" Type="http://schemas.openxmlformats.org/officeDocument/2006/relationships/image" Target="../media/image14.png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6.svg"/><Relationship Id="rId11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12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Relationship Id="rId6" Type="http://schemas.openxmlformats.org/officeDocument/2006/relationships/image" Target="NULL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1.png"/><Relationship Id="rId1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hart" Target="../charts/chart25.xml"/><Relationship Id="rId3" Type="http://schemas.openxmlformats.org/officeDocument/2006/relationships/chart" Target="../charts/chart23.xml"/><Relationship Id="rId12" Type="http://schemas.openxmlformats.org/officeDocument/2006/relationships/image" Target="NUL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8.xm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NULL"/><Relationship Id="rId4" Type="http://schemas.openxmlformats.org/officeDocument/2006/relationships/chart" Target="../charts/char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Relationship Id="rId6" Type="http://schemas.openxmlformats.org/officeDocument/2006/relationships/image" Target="NULL"/><Relationship Id="rId5" Type="http://schemas.openxmlformats.org/officeDocument/2006/relationships/image" Target="../media/image17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NULL"/><Relationship Id="rId5" Type="http://schemas.openxmlformats.org/officeDocument/2006/relationships/image" Target="../media/image26.png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png"/><Relationship Id="rId5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8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8.xml"/><Relationship Id="rId11" Type="http://schemas.openxmlformats.org/officeDocument/2006/relationships/image" Target="NULL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8.xml"/><Relationship Id="rId6" Type="http://schemas.openxmlformats.org/officeDocument/2006/relationships/image" Target="NULL"/><Relationship Id="rId5" Type="http://schemas.openxmlformats.org/officeDocument/2006/relationships/image" Target="../media/image16.png"/><Relationship Id="rId4" Type="http://schemas.openxmlformats.org/officeDocument/2006/relationships/image" Target="NULL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8.xml"/><Relationship Id="rId6" Type="http://schemas.openxmlformats.org/officeDocument/2006/relationships/image" Target="NULL"/><Relationship Id="rId5" Type="http://schemas.openxmlformats.org/officeDocument/2006/relationships/image" Target="../media/image19.png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NUL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8.xml"/><Relationship Id="rId6" Type="http://schemas.openxmlformats.org/officeDocument/2006/relationships/image" Target="NULL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0.png"/><Relationship Id="rId1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8.sv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8.png"/><Relationship Id="rId14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2.svg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hart" Target="../charts/chart31.xml"/><Relationship Id="rId3" Type="http://schemas.openxmlformats.org/officeDocument/2006/relationships/chart" Target="../charts/chart29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8.xml"/><Relationship Id="rId11" Type="http://schemas.openxmlformats.org/officeDocument/2006/relationships/chart" Target="../charts/chart30.xm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../media/image21.png"/><Relationship Id="rId1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chart" Target="../charts/chart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3.png"/><Relationship Id="rId21" Type="http://schemas.openxmlformats.org/officeDocument/2006/relationships/image" Target="NUL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6" Type="http://schemas.microsoft.com/office/2007/relationships/hdphoto" Target="../media/hdphoto1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8.xml"/><Relationship Id="rId15" Type="http://schemas.openxmlformats.org/officeDocument/2006/relationships/image" Target="../media/image42.png"/><Relationship Id="rId10" Type="http://schemas.openxmlformats.org/officeDocument/2006/relationships/image" Target="../media/image41.png"/><Relationship Id="rId19" Type="http://schemas.openxmlformats.org/officeDocument/2006/relationships/image" Target="NULL"/><Relationship Id="rId9" Type="http://schemas.openxmlformats.org/officeDocument/2006/relationships/image" Target="../media/image13.png"/><Relationship Id="rId4" Type="http://schemas.openxmlformats.org/officeDocument/2006/relationships/image" Target="NULL"/><Relationship Id="rId14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26" Type="http://schemas.openxmlformats.org/officeDocument/2006/relationships/image" Target="../media/image58.png"/><Relationship Id="rId3" Type="http://schemas.microsoft.com/office/2007/relationships/hdphoto" Target="../media/hdphoto2.wdp"/><Relationship Id="rId34" Type="http://schemas.openxmlformats.org/officeDocument/2006/relationships/image" Target="../media/image65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5" Type="http://schemas.openxmlformats.org/officeDocument/2006/relationships/image" Target="../media/image57.jpg"/><Relationship Id="rId33" Type="http://schemas.openxmlformats.org/officeDocument/2006/relationships/image" Target="../media/image64.png"/><Relationship Id="rId2" Type="http://schemas.openxmlformats.org/officeDocument/2006/relationships/image" Target="../media/image44.png"/><Relationship Id="rId16" Type="http://schemas.openxmlformats.org/officeDocument/2006/relationships/image" Target="../media/image3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14.svg"/><Relationship Id="rId32" Type="http://schemas.openxmlformats.org/officeDocument/2006/relationships/image" Target="../media/image63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8" Type="http://schemas.openxmlformats.org/officeDocument/2006/relationships/image" Target="../media/image43.png"/><Relationship Id="rId10" Type="http://schemas.openxmlformats.org/officeDocument/2006/relationships/image" Target="../media/image51.png"/><Relationship Id="rId31" Type="http://schemas.openxmlformats.org/officeDocument/2006/relationships/image" Target="../media/image6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7" Type="http://schemas.openxmlformats.org/officeDocument/2006/relationships/image" Target="../media/image59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8.xml"/><Relationship Id="rId6" Type="http://schemas.openxmlformats.org/officeDocument/2006/relationships/image" Target="NULL"/><Relationship Id="rId5" Type="http://schemas.openxmlformats.org/officeDocument/2006/relationships/image" Target="../media/image14.png"/><Relationship Id="rId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jpeg"/><Relationship Id="rId21" Type="http://schemas.openxmlformats.org/officeDocument/2006/relationships/image" Target="NUL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1.jpe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Relationship Id="rId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03025CE-DC27-4F0A-8A48-34AC69CEF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8832" y="0"/>
            <a:ext cx="4763168" cy="6858000"/>
          </a:xfrm>
          <a:prstGeom prst="rect">
            <a:avLst/>
          </a:prstGeom>
        </p:spPr>
      </p:pic>
      <p:sp>
        <p:nvSpPr>
          <p:cNvPr id="8" name="Rectangle 18">
            <a:extLst>
              <a:ext uri="{FF2B5EF4-FFF2-40B4-BE49-F238E27FC236}">
                <a16:creationId xmlns="" xmlns:a16="http://schemas.microsoft.com/office/drawing/2014/main" id="{A3D43B73-2B0A-4CDF-8104-3D3F930D4D40}"/>
              </a:ext>
            </a:extLst>
          </p:cNvPr>
          <p:cNvSpPr/>
          <p:nvPr/>
        </p:nvSpPr>
        <p:spPr>
          <a:xfrm>
            <a:off x="0" y="0"/>
            <a:ext cx="7428832" cy="68580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C9545F2A-6B36-48F4-9F15-94670C727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180735" y="-244429"/>
            <a:ext cx="6361469" cy="6953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7548" y="6273316"/>
            <a:ext cx="4345736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МОСКВА </a:t>
            </a:r>
            <a:r>
              <a:rPr lang="ru-RU" sz="1400" dirty="0" smtClean="0">
                <a:solidFill>
                  <a:schemeClr val="bg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2022</a:t>
            </a:r>
            <a:endParaRPr lang="ru-RU" sz="1400" dirty="0">
              <a:solidFill>
                <a:schemeClr val="bg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C0A38DE-7E13-4312-9AFA-866AA71C4C95}"/>
              </a:ext>
            </a:extLst>
          </p:cNvPr>
          <p:cNvSpPr txBox="1"/>
          <p:nvPr/>
        </p:nvSpPr>
        <p:spPr>
          <a:xfrm>
            <a:off x="2027548" y="2875000"/>
            <a:ext cx="738082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3600" b="1" dirty="0">
                <a:solidFill>
                  <a:srgbClr val="21176A"/>
                </a:solidFill>
                <a:latin typeface="Roboto Condensed" panose="02000000000000000000" pitchFamily="2" charset="0"/>
              </a:rPr>
              <a:t>ИТОГИ ДЕЯТЕЛЬНОСТИ </a:t>
            </a:r>
            <a:br>
              <a:rPr lang="ru-RU" sz="3600" b="1" dirty="0">
                <a:solidFill>
                  <a:srgbClr val="21176A"/>
                </a:solidFill>
                <a:latin typeface="Roboto Condensed" panose="02000000000000000000" pitchFamily="2" charset="0"/>
              </a:rPr>
            </a:br>
            <a:r>
              <a:rPr lang="ru-RU" sz="3600" b="1" dirty="0">
                <a:solidFill>
                  <a:srgbClr val="21176A"/>
                </a:solidFill>
                <a:latin typeface="Roboto Condensed" panose="02000000000000000000" pitchFamily="2" charset="0"/>
              </a:rPr>
              <a:t>ФНС РОССИИ</a:t>
            </a:r>
          </a:p>
        </p:txBody>
      </p:sp>
      <p:pic>
        <p:nvPicPr>
          <p:cNvPr id="7" name="Graphic 9">
            <a:extLst>
              <a:ext uri="{FF2B5EF4-FFF2-40B4-BE49-F238E27FC236}">
                <a16:creationId xmlns="" xmlns:a16="http://schemas.microsoft.com/office/drawing/2014/main" id="{1190B5BC-289C-480A-9F4B-8A49BF1CA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5021" y="764704"/>
            <a:ext cx="2996301" cy="954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DCE9063-46A2-4B3C-BD09-2E6C932F605A}"/>
              </a:ext>
            </a:extLst>
          </p:cNvPr>
          <p:cNvSpPr txBox="1"/>
          <p:nvPr/>
        </p:nvSpPr>
        <p:spPr>
          <a:xfrm>
            <a:off x="2027548" y="4123764"/>
            <a:ext cx="7596844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75000"/>
                  </a:schemeClr>
                </a:solidFill>
                <a:latin typeface="Roboto Condensed" panose="02000000000000000000" pitchFamily="2" charset="0"/>
              </a:rPr>
              <a:t>2021 ГОД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2E8695E-A143-418C-8D77-1DF2ABD76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4904" y="1268760"/>
            <a:ext cx="4091024" cy="4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22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АКЦИЗЫ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МЛРД РУБ.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873146C3-90A5-43EF-9CFF-B7D95A3A66ED}"/>
              </a:ext>
            </a:extLst>
          </p:cNvPr>
          <p:cNvSpPr/>
          <p:nvPr/>
        </p:nvSpPr>
        <p:spPr>
          <a:xfrm>
            <a:off x="8232230" y="306458"/>
            <a:ext cx="35643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Исполнение параметров федерального бюджета </a:t>
            </a:r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на 2021 год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 </a:t>
            </a:r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акцизам по подакцизным товарам (продукции), производимым на территории Российской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Федерации*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47" name="Диаграмма 46">
            <a:extLst>
              <a:ext uri="{FF2B5EF4-FFF2-40B4-BE49-F238E27FC236}">
                <a16:creationId xmlns="" xmlns:a16="http://schemas.microsoft.com/office/drawing/2014/main" id="{F6231C98-7760-4D8B-9700-873450E31C67}"/>
              </a:ext>
            </a:extLst>
          </p:cNvPr>
          <p:cNvGraphicFramePr/>
          <p:nvPr>
            <p:extLst/>
          </p:nvPr>
        </p:nvGraphicFramePr>
        <p:xfrm>
          <a:off x="-1" y="1124744"/>
          <a:ext cx="7448161" cy="5470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F0BACAF-2A4F-45E5-BBF4-EEA7C9EB11AE}"/>
              </a:ext>
            </a:extLst>
          </p:cNvPr>
          <p:cNvSpPr txBox="1"/>
          <p:nvPr/>
        </p:nvSpPr>
        <p:spPr bwMode="auto">
          <a:xfrm>
            <a:off x="925968" y="3127044"/>
            <a:ext cx="1129460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7BEB10B3-7F32-47A8-833D-F53A4F799D01}"/>
              </a:ext>
            </a:extLst>
          </p:cNvPr>
          <p:cNvSpPr txBox="1"/>
          <p:nvPr/>
        </p:nvSpPr>
        <p:spPr bwMode="auto">
          <a:xfrm>
            <a:off x="6528048" y="4455672"/>
            <a:ext cx="1080121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+19,1%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5D9D7E5-F127-445E-8826-70A30EF21877}"/>
              </a:ext>
            </a:extLst>
          </p:cNvPr>
          <p:cNvSpPr txBox="1"/>
          <p:nvPr/>
        </p:nvSpPr>
        <p:spPr bwMode="auto">
          <a:xfrm>
            <a:off x="6840320" y="1377523"/>
            <a:ext cx="607840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-63,2%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EABBCAB-97EE-4A54-B9D1-A165DEC9DD7C}"/>
              </a:ext>
            </a:extLst>
          </p:cNvPr>
          <p:cNvSpPr txBox="1"/>
          <p:nvPr/>
        </p:nvSpPr>
        <p:spPr bwMode="auto">
          <a:xfrm>
            <a:off x="263352" y="2858865"/>
            <a:ext cx="889279" cy="593508"/>
          </a:xfrm>
          <a:prstGeom prst="rect">
            <a:avLst/>
          </a:prstGeom>
        </p:spPr>
        <p:txBody>
          <a:bodyPr wrap="none" lIns="103852" tIns="51926" rIns="103852" bIns="51926" anchor="ctr">
            <a:norm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ФБ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15B7B24A-0E8D-48DA-9F4E-5D961EC2BFC6}"/>
              </a:ext>
            </a:extLst>
          </p:cNvPr>
          <p:cNvSpPr txBox="1"/>
          <p:nvPr/>
        </p:nvSpPr>
        <p:spPr bwMode="auto">
          <a:xfrm>
            <a:off x="263352" y="4455672"/>
            <a:ext cx="889279" cy="593508"/>
          </a:xfrm>
          <a:prstGeom prst="rect">
            <a:avLst/>
          </a:prstGeom>
        </p:spPr>
        <p:txBody>
          <a:bodyPr wrap="none" lIns="103852" tIns="51926" rIns="103852" bIns="51926" anchor="ctr">
            <a:norm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КБС РФ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F626497-7CA6-4F5E-8B1D-2E946C173944}"/>
              </a:ext>
            </a:extLst>
          </p:cNvPr>
          <p:cNvSpPr txBox="1"/>
          <p:nvPr/>
        </p:nvSpPr>
        <p:spPr bwMode="auto">
          <a:xfrm>
            <a:off x="263352" y="1299954"/>
            <a:ext cx="889279" cy="593508"/>
          </a:xfrm>
          <a:prstGeom prst="rect">
            <a:avLst/>
          </a:prstGeom>
        </p:spPr>
        <p:txBody>
          <a:bodyPr wrap="none" lIns="103852" tIns="51926" rIns="103852" bIns="51926" anchor="ctr">
            <a:norm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КБ РФ</a:t>
            </a:r>
          </a:p>
        </p:txBody>
      </p:sp>
      <p:graphicFrame>
        <p:nvGraphicFramePr>
          <p:cNvPr id="64" name="Диаграмма 63">
            <a:extLst>
              <a:ext uri="{FF2B5EF4-FFF2-40B4-BE49-F238E27FC236}">
                <a16:creationId xmlns="" xmlns:a16="http://schemas.microsoft.com/office/drawing/2014/main" id="{6121D408-50FF-4796-8349-ACF121F2E4EB}"/>
              </a:ext>
            </a:extLst>
          </p:cNvPr>
          <p:cNvGraphicFramePr/>
          <p:nvPr>
            <p:extLst/>
          </p:nvPr>
        </p:nvGraphicFramePr>
        <p:xfrm>
          <a:off x="7608169" y="2456104"/>
          <a:ext cx="4392487" cy="3999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5" name="Прямая соединительная линия 64">
            <a:extLst>
              <a:ext uri="{FF2B5EF4-FFF2-40B4-BE49-F238E27FC236}">
                <a16:creationId xmlns="" xmlns:a16="http://schemas.microsoft.com/office/drawing/2014/main" id="{B59A4FAB-2E45-40CE-BA8E-7FE4051602E2}"/>
              </a:ext>
            </a:extLst>
          </p:cNvPr>
          <p:cNvCxnSpPr>
            <a:cxnSpLocks/>
          </p:cNvCxnSpPr>
          <p:nvPr/>
        </p:nvCxnSpPr>
        <p:spPr>
          <a:xfrm>
            <a:off x="7608169" y="1601416"/>
            <a:ext cx="0" cy="525658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9162628" y="6364543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*без </a:t>
            </a:r>
            <a:r>
              <a:rPr lang="ru-RU" sz="12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учета </a:t>
            </a:r>
            <a:r>
              <a:rPr lang="ru-RU" sz="1200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акциза </a:t>
            </a:r>
            <a:r>
              <a:rPr lang="ru-RU" sz="12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 нефтяное </a:t>
            </a:r>
            <a:r>
              <a:rPr lang="ru-RU" sz="1200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сырье, направленное на переработку</a:t>
            </a:r>
            <a:endParaRPr lang="ru-RU" sz="1200" dirty="0">
              <a:solidFill>
                <a:schemeClr val="tx1">
                  <a:lumMod val="60000"/>
                  <a:lumOff val="4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24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Диаграмма 54">
            <a:extLst>
              <a:ext uri="{FF2B5EF4-FFF2-40B4-BE49-F238E27FC236}">
                <a16:creationId xmlns:a16="http://schemas.microsoft.com/office/drawing/2014/main" xmlns="" id="{6121D408-50FF-4796-8349-ACF121F2E4EB}"/>
              </a:ext>
            </a:extLst>
          </p:cNvPr>
          <p:cNvGraphicFramePr/>
          <p:nvPr>
            <p:extLst/>
          </p:nvPr>
        </p:nvGraphicFramePr>
        <p:xfrm>
          <a:off x="7562025" y="2813946"/>
          <a:ext cx="4392487" cy="3922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CAD82A"/>
              </a:buClr>
              <a:tabLst>
                <a:tab pos="342900" algn="l"/>
              </a:tabLst>
            </a:pPr>
            <a:r>
              <a:rPr lang="ru-RU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НАЛОГ НА ДОБЫЧУ ПОЛЕЗНЫХ ИСКОПАЕМЫХ</a:t>
            </a:r>
            <a:r>
              <a:rPr lang="ru-RU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, </a:t>
            </a:r>
            <a:r>
              <a:rPr lang="en-US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/>
            </a:r>
            <a:br>
              <a:rPr lang="en-US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</a:br>
            <a:r>
              <a:rPr lang="ru-RU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МЛРД РУБ.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 dirty="0">
                    <a:solidFill>
                      <a:srgbClr val="57565A"/>
                    </a:solidFill>
                  </a:endParaRPr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/>
              <a:endParaRPr lang="ru-RU" sz="2400" dirty="0">
                <a:solidFill>
                  <a:srgbClr val="57565A"/>
                </a:solidFill>
              </a:endParaRPr>
            </a:p>
          </p:txBody>
        </p:sp>
      </p:grpSp>
      <p:graphicFrame>
        <p:nvGraphicFramePr>
          <p:cNvPr id="47" name="Диаграмма 46">
            <a:extLst>
              <a:ext uri="{FF2B5EF4-FFF2-40B4-BE49-F238E27FC236}">
                <a16:creationId xmlns="" xmlns:a16="http://schemas.microsoft.com/office/drawing/2014/main" id="{F6231C98-7760-4D8B-9700-873450E31C67}"/>
              </a:ext>
            </a:extLst>
          </p:cNvPr>
          <p:cNvGraphicFramePr/>
          <p:nvPr>
            <p:extLst/>
          </p:nvPr>
        </p:nvGraphicFramePr>
        <p:xfrm>
          <a:off x="238668" y="1179033"/>
          <a:ext cx="7323357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F0BACAF-2A4F-45E5-BBF4-EEA7C9EB11AE}"/>
              </a:ext>
            </a:extLst>
          </p:cNvPr>
          <p:cNvSpPr txBox="1"/>
          <p:nvPr/>
        </p:nvSpPr>
        <p:spPr bwMode="auto">
          <a:xfrm>
            <a:off x="6181088" y="2782222"/>
            <a:ext cx="1065771" cy="390744"/>
          </a:xfrm>
          <a:prstGeom prst="rect">
            <a:avLst/>
          </a:prstGeom>
        </p:spPr>
        <p:txBody>
          <a:bodyPr wrap="none" lIns="104105" tIns="52052" rIns="104105" bIns="52052" anchor="ctr">
            <a:normAutofit fontScale="92500" lnSpcReduction="20000"/>
          </a:bodyPr>
          <a:lstStyle/>
          <a:p>
            <a:pPr defTabSz="1041034">
              <a:defRPr/>
            </a:pPr>
            <a:r>
              <a:rPr lang="ru-RU" sz="24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2,0 раза</a:t>
            </a:r>
            <a:endParaRPr lang="ru-RU" sz="2400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7BEB10B3-7F32-47A8-833D-F53A4F799D01}"/>
              </a:ext>
            </a:extLst>
          </p:cNvPr>
          <p:cNvSpPr txBox="1"/>
          <p:nvPr/>
        </p:nvSpPr>
        <p:spPr bwMode="auto">
          <a:xfrm>
            <a:off x="1170700" y="5394905"/>
            <a:ext cx="1360904" cy="379618"/>
          </a:xfrm>
          <a:prstGeom prst="rect">
            <a:avLst/>
          </a:prstGeom>
        </p:spPr>
        <p:txBody>
          <a:bodyPr wrap="none" lIns="104105" tIns="52052" rIns="104105" bIns="52052" anchor="ctr">
            <a:normAutofit fontScale="92500" lnSpcReduction="20000"/>
          </a:bodyPr>
          <a:lstStyle/>
          <a:p>
            <a:pPr defTabSz="1041034">
              <a:defRPr/>
            </a:pPr>
            <a:r>
              <a:rPr lang="ru-RU" sz="24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1,7 раза</a:t>
            </a:r>
            <a:endParaRPr lang="ru-RU" sz="2400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5D9D7E5-F127-445E-8826-70A30EF21877}"/>
              </a:ext>
            </a:extLst>
          </p:cNvPr>
          <p:cNvSpPr txBox="1"/>
          <p:nvPr/>
        </p:nvSpPr>
        <p:spPr bwMode="auto">
          <a:xfrm>
            <a:off x="6181088" y="1251922"/>
            <a:ext cx="1593273" cy="492205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r" defTabSz="1041034">
              <a:defRPr/>
            </a:pPr>
            <a:r>
              <a:rPr lang="ru-RU" sz="24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 1,9 раза</a:t>
            </a:r>
            <a:endParaRPr lang="ru-RU" sz="2400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EABBCAB-97EE-4A54-B9D1-A165DEC9DD7C}"/>
              </a:ext>
            </a:extLst>
          </p:cNvPr>
          <p:cNvSpPr txBox="1"/>
          <p:nvPr/>
        </p:nvSpPr>
        <p:spPr bwMode="auto">
          <a:xfrm>
            <a:off x="156319" y="2545288"/>
            <a:ext cx="2623832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НЕФТЬ В ФБ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15B7B24A-0E8D-48DA-9F4E-5D961EC2BFC6}"/>
              </a:ext>
            </a:extLst>
          </p:cNvPr>
          <p:cNvSpPr txBox="1"/>
          <p:nvPr/>
        </p:nvSpPr>
        <p:spPr bwMode="auto">
          <a:xfrm>
            <a:off x="159798" y="4991206"/>
            <a:ext cx="4373053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ГАЗОВЫЙ КОНДЕНСАТ В ФБ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F626497-7CA6-4F5E-8B1D-2E946C173944}"/>
              </a:ext>
            </a:extLst>
          </p:cNvPr>
          <p:cNvSpPr txBox="1"/>
          <p:nvPr/>
        </p:nvSpPr>
        <p:spPr bwMode="auto">
          <a:xfrm>
            <a:off x="159798" y="1296866"/>
            <a:ext cx="1440160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КБ РФ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="" xmlns:a16="http://schemas.microsoft.com/office/drawing/2014/main" id="{B59A4FAB-2E45-40CE-BA8E-7FE4051602E2}"/>
              </a:ext>
            </a:extLst>
          </p:cNvPr>
          <p:cNvCxnSpPr>
            <a:cxnSpLocks/>
          </p:cNvCxnSpPr>
          <p:nvPr/>
        </p:nvCxnSpPr>
        <p:spPr>
          <a:xfrm>
            <a:off x="7608169" y="1601416"/>
            <a:ext cx="0" cy="525658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7798418-FD5F-41D6-8C41-B6FA8FB28C36}"/>
              </a:ext>
            </a:extLst>
          </p:cNvPr>
          <p:cNvSpPr txBox="1"/>
          <p:nvPr/>
        </p:nvSpPr>
        <p:spPr bwMode="auto">
          <a:xfrm>
            <a:off x="170060" y="3768247"/>
            <a:ext cx="5189356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ГАЗ ГОРЮЧИЙ ПРИРОДНЫЙ В ФБ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DFCB73D-BD5A-48D2-BF2B-DCF036A82F5B}"/>
              </a:ext>
            </a:extLst>
          </p:cNvPr>
          <p:cNvSpPr txBox="1"/>
          <p:nvPr/>
        </p:nvSpPr>
        <p:spPr bwMode="auto">
          <a:xfrm>
            <a:off x="1735611" y="4235058"/>
            <a:ext cx="1196164" cy="357682"/>
          </a:xfrm>
          <a:prstGeom prst="rect">
            <a:avLst/>
          </a:prstGeom>
        </p:spPr>
        <p:txBody>
          <a:bodyPr wrap="none" lIns="104105" tIns="52052" rIns="104105" bIns="52052" anchor="ctr">
            <a:noAutofit/>
          </a:bodyPr>
          <a:lstStyle>
            <a:defPPr>
              <a:defRPr lang="en-US"/>
            </a:defPPr>
            <a:lvl1pPr defTabSz="1041034">
              <a:defRPr b="1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ru-RU" sz="2200" dirty="0" smtClean="0"/>
              <a:t>+19,8%</a:t>
            </a:r>
            <a:endParaRPr lang="ru-RU" sz="2200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873146C3-90A5-43EF-9CFF-B7D95A3A66ED}"/>
              </a:ext>
            </a:extLst>
          </p:cNvPr>
          <p:cNvSpPr/>
          <p:nvPr/>
        </p:nvSpPr>
        <p:spPr>
          <a:xfrm>
            <a:off x="7711514" y="1139751"/>
            <a:ext cx="4289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AD82A"/>
              </a:buClr>
              <a:tabLst>
                <a:tab pos="342900" algn="l"/>
              </a:tabLst>
            </a:pPr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Исполнение </a:t>
            </a:r>
            <a:r>
              <a:rPr lang="ru-RU" sz="1800" b="1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параметров </a:t>
            </a:r>
          </a:p>
          <a:p>
            <a:pPr algn="ctr">
              <a:buClr>
                <a:srgbClr val="CAD82A"/>
              </a:buClr>
              <a:tabLst>
                <a:tab pos="342900" algn="l"/>
              </a:tabLst>
            </a:pPr>
            <a:r>
              <a:rPr lang="ru-RU" sz="1800" b="1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федерального бюджета на 2021 год по налогу на добычу полезных ископаемых</a:t>
            </a:r>
            <a:r>
              <a:rPr lang="en-US" sz="1800" b="1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 </a:t>
            </a:r>
            <a:endParaRPr lang="ru-RU" sz="1800" b="1" dirty="0" smtClean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05D9D7E5-F127-445E-8826-70A30EF21877}"/>
              </a:ext>
            </a:extLst>
          </p:cNvPr>
          <p:cNvSpPr txBox="1"/>
          <p:nvPr/>
        </p:nvSpPr>
        <p:spPr bwMode="auto">
          <a:xfrm>
            <a:off x="6776965" y="1936665"/>
            <a:ext cx="989556" cy="492205"/>
          </a:xfrm>
          <a:prstGeom prst="rect">
            <a:avLst/>
          </a:prstGeom>
        </p:spPr>
        <p:txBody>
          <a:bodyPr wrap="none" lIns="104105" tIns="52052" rIns="104105" bIns="52052" anchor="ctr">
            <a:noAutofit/>
          </a:bodyPr>
          <a:lstStyle/>
          <a:p>
            <a:pPr algn="ctr" defTabSz="1041034">
              <a:defRPr sz="3200" b="1" i="0" u="none" strike="noStrike" kern="1200" baseline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r>
              <a:rPr lang="ru-RU" sz="3200" b="1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7 338</a:t>
            </a:r>
            <a:endParaRPr lang="ru-RU" sz="3200" b="1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725140" y="2249719"/>
            <a:ext cx="914400" cy="914400"/>
          </a:xfrm>
          <a:prstGeom prst="rect">
            <a:avLst/>
          </a:prstGeom>
        </p:spPr>
        <p:txBody>
          <a:bodyPr wrap="none" lIns="104306" tIns="52153" rIns="104306" bIns="52153" anchor="ctr">
            <a:normAutofit/>
          </a:bodyPr>
          <a:lstStyle/>
          <a:p>
            <a:pPr defTabSz="1043056">
              <a:defRPr/>
            </a:pPr>
            <a:r>
              <a:rPr lang="ru-RU" sz="2800" dirty="0" smtClean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+2 920 </a:t>
            </a:r>
            <a:r>
              <a:rPr lang="ru-RU" dirty="0" smtClean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млрд </a:t>
            </a:r>
            <a:r>
              <a:rPr lang="ru-RU" dirty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руб. 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V="1">
            <a:off x="9746301" y="2983959"/>
            <a:ext cx="273050" cy="382588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0020187" y="2984691"/>
            <a:ext cx="1980469" cy="0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Равнобедренный треугольник 53"/>
          <p:cNvSpPr/>
          <p:nvPr/>
        </p:nvSpPr>
        <p:spPr>
          <a:xfrm rot="10800000">
            <a:off x="9588388" y="3214146"/>
            <a:ext cx="431800" cy="468000"/>
          </a:xfrm>
          <a:prstGeom prst="triangl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785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ИМУЩЕСТВЕННЫЕ НАЛОГИ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МЛРД РУБ.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xmlns="" id="{F6231C98-7760-4D8B-9700-873450E31C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607320"/>
              </p:ext>
            </p:extLst>
          </p:nvPr>
        </p:nvGraphicFramePr>
        <p:xfrm>
          <a:off x="3390403" y="1124744"/>
          <a:ext cx="865443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F0BACAF-2A4F-45E5-BBF4-EEA7C9EB11AE}"/>
              </a:ext>
            </a:extLst>
          </p:cNvPr>
          <p:cNvSpPr txBox="1"/>
          <p:nvPr/>
        </p:nvSpPr>
        <p:spPr bwMode="auto">
          <a:xfrm>
            <a:off x="5191870" y="2068881"/>
            <a:ext cx="1336177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+ 7,4 %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BEB10B3-7F32-47A8-833D-F53A4F799D01}"/>
              </a:ext>
            </a:extLst>
          </p:cNvPr>
          <p:cNvSpPr txBox="1"/>
          <p:nvPr/>
        </p:nvSpPr>
        <p:spPr bwMode="auto">
          <a:xfrm>
            <a:off x="5987988" y="3634618"/>
            <a:ext cx="1044116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+ 4,7 %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5D9D7E5-F127-445E-8826-70A30EF21877}"/>
              </a:ext>
            </a:extLst>
          </p:cNvPr>
          <p:cNvSpPr txBox="1"/>
          <p:nvPr/>
        </p:nvSpPr>
        <p:spPr bwMode="auto">
          <a:xfrm>
            <a:off x="10712781" y="1317659"/>
            <a:ext cx="1495630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+ 6,4 %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EABBCAB-97EE-4A54-B9D1-A165DEC9DD7C}"/>
              </a:ext>
            </a:extLst>
          </p:cNvPr>
          <p:cNvSpPr txBox="1"/>
          <p:nvPr/>
        </p:nvSpPr>
        <p:spPr bwMode="auto">
          <a:xfrm>
            <a:off x="147167" y="2113279"/>
            <a:ext cx="2623832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 НА ИМУЩЕСТВО ФЛ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15B7B24A-0E8D-48DA-9F4E-5D961EC2BFC6}"/>
              </a:ext>
            </a:extLst>
          </p:cNvPr>
          <p:cNvSpPr txBox="1"/>
          <p:nvPr/>
        </p:nvSpPr>
        <p:spPr bwMode="auto">
          <a:xfrm>
            <a:off x="147167" y="3647369"/>
            <a:ext cx="4373053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ТРАНСПОРТНЫЙ НАЛОГ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F626497-7CA6-4F5E-8B1D-2E946C173944}"/>
              </a:ext>
            </a:extLst>
          </p:cNvPr>
          <p:cNvSpPr txBox="1"/>
          <p:nvPr/>
        </p:nvSpPr>
        <p:spPr bwMode="auto">
          <a:xfrm>
            <a:off x="147166" y="1346234"/>
            <a:ext cx="4076625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ИМУЩЕСТВЕННЫЕ НАЛОГИ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7798418-FD5F-41D6-8C41-B6FA8FB28C36}"/>
              </a:ext>
            </a:extLst>
          </p:cNvPr>
          <p:cNvSpPr txBox="1"/>
          <p:nvPr/>
        </p:nvSpPr>
        <p:spPr bwMode="auto">
          <a:xfrm>
            <a:off x="147167" y="2880324"/>
            <a:ext cx="5189356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 НА ИМУЩЕСТВО ОРГАНИЗАЦИЙ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DFCB73D-BD5A-48D2-BF2B-DCF036A82F5B}"/>
              </a:ext>
            </a:extLst>
          </p:cNvPr>
          <p:cNvSpPr txBox="1"/>
          <p:nvPr/>
        </p:nvSpPr>
        <p:spPr bwMode="auto">
          <a:xfrm>
            <a:off x="8832304" y="2857267"/>
            <a:ext cx="1453496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+ 6,1 %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4A2A7AA-A58C-480D-A9F0-0E00147206D8}"/>
              </a:ext>
            </a:extLst>
          </p:cNvPr>
          <p:cNvSpPr txBox="1"/>
          <p:nvPr/>
        </p:nvSpPr>
        <p:spPr bwMode="auto">
          <a:xfrm>
            <a:off x="657868" y="4414414"/>
            <a:ext cx="2890798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ОРГАНИЗАЦИЙ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45D7A9F-2D7F-425F-8375-01A634545831}"/>
              </a:ext>
            </a:extLst>
          </p:cNvPr>
          <p:cNvSpPr txBox="1"/>
          <p:nvPr/>
        </p:nvSpPr>
        <p:spPr bwMode="auto">
          <a:xfrm>
            <a:off x="657868" y="5181459"/>
            <a:ext cx="2890798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ФИЗИЧЕСКИХ ЛИЦ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CAAD7F4-C537-4906-9898-92EEB92B2B88}"/>
              </a:ext>
            </a:extLst>
          </p:cNvPr>
          <p:cNvSpPr txBox="1"/>
          <p:nvPr/>
        </p:nvSpPr>
        <p:spPr bwMode="auto">
          <a:xfrm>
            <a:off x="147167" y="5948506"/>
            <a:ext cx="4373053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ЗЕМЕЛЬНЫЙ НАЛОГ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9CF15C3-2A3A-4DBD-BCC0-B15178ADCEAD}"/>
              </a:ext>
            </a:extLst>
          </p:cNvPr>
          <p:cNvSpPr txBox="1"/>
          <p:nvPr/>
        </p:nvSpPr>
        <p:spPr bwMode="auto">
          <a:xfrm>
            <a:off x="5051884" y="4400138"/>
            <a:ext cx="828092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+ 16,6 %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A76E7B2-24CD-4CC3-8753-7EFA2641343F}"/>
              </a:ext>
            </a:extLst>
          </p:cNvPr>
          <p:cNvSpPr txBox="1"/>
          <p:nvPr/>
        </p:nvSpPr>
        <p:spPr bwMode="auto">
          <a:xfrm>
            <a:off x="5735959" y="5152884"/>
            <a:ext cx="1044116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+ 1,9 %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157A21F-FB12-42E3-B728-25DD00F174FF}"/>
              </a:ext>
            </a:extLst>
          </p:cNvPr>
          <p:cNvSpPr txBox="1"/>
          <p:nvPr/>
        </p:nvSpPr>
        <p:spPr bwMode="auto">
          <a:xfrm>
            <a:off x="5879976" y="5917108"/>
            <a:ext cx="90009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+ 8,9 %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17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УТИЛИЗАЦИОННЫЙ СБОР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,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МЛРД РУБ.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873146C3-90A5-43EF-9CFF-B7D95A3A66ED}"/>
              </a:ext>
            </a:extLst>
          </p:cNvPr>
          <p:cNvSpPr/>
          <p:nvPr/>
        </p:nvSpPr>
        <p:spPr>
          <a:xfrm>
            <a:off x="8138000" y="577034"/>
            <a:ext cx="3682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Исполнение параметров </a:t>
            </a:r>
            <a:r>
              <a:rPr lang="ru-RU" sz="1800" b="1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федерального </a:t>
            </a:r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бюджета </a:t>
            </a:r>
            <a:r>
              <a:rPr lang="ru-RU" sz="1800" b="1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 2021 </a:t>
            </a:r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год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 </a:t>
            </a:r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утилизационному сбору</a:t>
            </a:r>
          </a:p>
        </p:txBody>
      </p: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xmlns="" id="{F6231C98-7760-4D8B-9700-873450E31C67}"/>
              </a:ext>
            </a:extLst>
          </p:cNvPr>
          <p:cNvGraphicFramePr/>
          <p:nvPr>
            <p:extLst/>
          </p:nvPr>
        </p:nvGraphicFramePr>
        <p:xfrm>
          <a:off x="-1" y="1124744"/>
          <a:ext cx="7448161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F0BACAF-2A4F-45E5-BBF4-EEA7C9EB11AE}"/>
              </a:ext>
            </a:extLst>
          </p:cNvPr>
          <p:cNvSpPr txBox="1"/>
          <p:nvPr/>
        </p:nvSpPr>
        <p:spPr bwMode="auto">
          <a:xfrm>
            <a:off x="5545324" y="3381789"/>
            <a:ext cx="1129460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&gt; </a:t>
            </a:r>
            <a:r>
              <a:rPr lang="ru-RU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</a:t>
            </a: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 43,5%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5D9D7E5-F127-445E-8826-70A30EF21877}"/>
              </a:ext>
            </a:extLst>
          </p:cNvPr>
          <p:cNvSpPr txBox="1"/>
          <p:nvPr/>
        </p:nvSpPr>
        <p:spPr bwMode="auto">
          <a:xfrm>
            <a:off x="6410182" y="1632175"/>
            <a:ext cx="1067047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r" defTabSz="1041034">
              <a:defRPr/>
            </a:pP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&gt;</a:t>
            </a:r>
            <a:r>
              <a:rPr lang="ru-RU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 41,4%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EABBCAB-97EE-4A54-B9D1-A165DEC9DD7C}"/>
              </a:ext>
            </a:extLst>
          </p:cNvPr>
          <p:cNvSpPr txBox="1"/>
          <p:nvPr/>
        </p:nvSpPr>
        <p:spPr bwMode="auto">
          <a:xfrm>
            <a:off x="263352" y="3015512"/>
            <a:ext cx="6750814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УТИЛИЗАЦИОННЫЙ СБОР ЗА КОЛЕСНЫЕ ТРАНСПОРТНЫЕ СРЕДСТВА И ПРИЦЕПЫ К НИМ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15B7B24A-0E8D-48DA-9F4E-5D961EC2BFC6}"/>
              </a:ext>
            </a:extLst>
          </p:cNvPr>
          <p:cNvSpPr txBox="1"/>
          <p:nvPr/>
        </p:nvSpPr>
        <p:spPr bwMode="auto">
          <a:xfrm>
            <a:off x="263352" y="4861872"/>
            <a:ext cx="6750814" cy="584489"/>
          </a:xfrm>
          <a:prstGeom prst="rect">
            <a:avLst/>
          </a:prstGeom>
        </p:spPr>
        <p:txBody>
          <a:bodyPr wrap="none" lIns="103852" tIns="51926" rIns="103852" bIns="51926" anchor="ctr">
            <a:norm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УТИЛИЗАЦИОННЫЙ СБОР ЗА САМОХОДНЫЕ МАШИНЫ И ПРИЦЕПЫ К НИМ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F626497-7CA6-4F5E-8B1D-2E946C173944}"/>
              </a:ext>
            </a:extLst>
          </p:cNvPr>
          <p:cNvSpPr txBox="1"/>
          <p:nvPr/>
        </p:nvSpPr>
        <p:spPr bwMode="auto">
          <a:xfrm>
            <a:off x="263352" y="1299954"/>
            <a:ext cx="4536504" cy="593508"/>
          </a:xfrm>
          <a:prstGeom prst="rect">
            <a:avLst/>
          </a:prstGeom>
        </p:spPr>
        <p:txBody>
          <a:bodyPr wrap="none" lIns="103852" tIns="51926" rIns="103852" bIns="51926" anchor="ctr">
            <a:norm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УТИЛИЗАЦИОННЫЙ СБОР, ВСЕГО</a:t>
            </a:r>
          </a:p>
        </p:txBody>
      </p:sp>
      <p:graphicFrame>
        <p:nvGraphicFramePr>
          <p:cNvPr id="64" name="Диаграмма 63">
            <a:extLst>
              <a:ext uri="{FF2B5EF4-FFF2-40B4-BE49-F238E27FC236}">
                <a16:creationId xmlns:a16="http://schemas.microsoft.com/office/drawing/2014/main" xmlns="" id="{6121D408-50FF-4796-8349-ACF121F2E4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7730408"/>
              </p:ext>
            </p:extLst>
          </p:nvPr>
        </p:nvGraphicFramePr>
        <p:xfrm>
          <a:off x="7608169" y="2319746"/>
          <a:ext cx="4392487" cy="4203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xmlns="" id="{B59A4FAB-2E45-40CE-BA8E-7FE4051602E2}"/>
              </a:ext>
            </a:extLst>
          </p:cNvPr>
          <p:cNvCxnSpPr>
            <a:cxnSpLocks/>
          </p:cNvCxnSpPr>
          <p:nvPr/>
        </p:nvCxnSpPr>
        <p:spPr>
          <a:xfrm>
            <a:off x="7608169" y="1601416"/>
            <a:ext cx="0" cy="525658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BEB10B3-7F32-47A8-833D-F53A4F799D01}"/>
              </a:ext>
            </a:extLst>
          </p:cNvPr>
          <p:cNvSpPr txBox="1"/>
          <p:nvPr/>
        </p:nvSpPr>
        <p:spPr bwMode="auto">
          <a:xfrm>
            <a:off x="599853" y="5164504"/>
            <a:ext cx="112945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&gt;</a:t>
            </a:r>
            <a:r>
              <a:rPr lang="ru-RU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н</a:t>
            </a: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 15,2%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264352" y="2319746"/>
            <a:ext cx="695036" cy="914400"/>
          </a:xfrm>
          <a:prstGeom prst="rect">
            <a:avLst/>
          </a:prstGeom>
        </p:spPr>
        <p:txBody>
          <a:bodyPr wrap="none" lIns="104306" tIns="52153" rIns="104306" bIns="52153" anchor="ctr">
            <a:normAutofit/>
          </a:bodyPr>
          <a:lstStyle/>
          <a:p>
            <a:pPr defTabSz="1043056">
              <a:defRPr/>
            </a:pPr>
            <a:r>
              <a:rPr lang="ru-RU" sz="2000" b="1" dirty="0" smtClean="0">
                <a:solidFill>
                  <a:srgbClr val="1C1C1C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 </a:t>
            </a:r>
            <a:endParaRPr lang="ru-RU" sz="2000" b="1" dirty="0">
              <a:solidFill>
                <a:srgbClr val="1C1C1C"/>
              </a:solidFill>
              <a:latin typeface="Roboto Condensed" panose="020B0604020202020204" charset="0"/>
              <a:ea typeface="Roboto Condensed" panose="020B0604020202020204" charset="0"/>
              <a:cs typeface="+mj-cs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9979318" y="2060848"/>
            <a:ext cx="2212682" cy="0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9959388" y="2060848"/>
            <a:ext cx="19930" cy="327751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9816241" y="1405347"/>
            <a:ext cx="914400" cy="914400"/>
          </a:xfrm>
          <a:prstGeom prst="rect">
            <a:avLst/>
          </a:prstGeom>
        </p:spPr>
        <p:txBody>
          <a:bodyPr wrap="none" lIns="104306" tIns="52153" rIns="104306" bIns="52153" anchor="ctr">
            <a:normAutofit/>
          </a:bodyPr>
          <a:lstStyle/>
          <a:p>
            <a:pPr defTabSz="1043056">
              <a:defRPr/>
            </a:pPr>
            <a:r>
              <a:rPr lang="ru-RU" sz="2800" dirty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+</a:t>
            </a:r>
            <a:r>
              <a:rPr lang="ru-RU" sz="2800" dirty="0" smtClean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 26,9 </a:t>
            </a:r>
            <a:r>
              <a:rPr lang="ru-RU" dirty="0" smtClean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млрд </a:t>
            </a:r>
            <a:r>
              <a:rPr lang="ru-RU" dirty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руб. </a:t>
            </a:r>
          </a:p>
        </p:txBody>
      </p:sp>
    </p:spTree>
    <p:extLst>
      <p:ext uri="{BB962C8B-B14F-4D97-AF65-F5344CB8AC3E}">
        <p14:creationId xmlns:p14="http://schemas.microsoft.com/office/powerpoint/2010/main" val="1901996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НАЛОГИ, УПЛАЧИВАЕМЫЕ В СВЯЗИ С ПРИМЕНЕНИЕМ </a:t>
            </a:r>
            <a:b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СПЕЦИАЛЬНЫХ НАЛОГОВЫХ РЕЖИМОВ*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МЛРД РУБ.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873146C3-90A5-43EF-9CFF-B7D95A3A66ED}"/>
              </a:ext>
            </a:extLst>
          </p:cNvPr>
          <p:cNvSpPr/>
          <p:nvPr/>
        </p:nvSpPr>
        <p:spPr>
          <a:xfrm>
            <a:off x="8202173" y="844911"/>
            <a:ext cx="35643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Численность плательщиков налогов, уплачиваемых в связи </a:t>
            </a:r>
            <a:b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применением спецрежимов, </a:t>
            </a:r>
            <a:b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 видам налогов в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2020 </a:t>
            </a:r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году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тыс. плательщиков</a:t>
            </a:r>
          </a:p>
        </p:txBody>
      </p: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xmlns="" id="{F6231C98-7760-4D8B-9700-873450E31C67}"/>
              </a:ext>
            </a:extLst>
          </p:cNvPr>
          <p:cNvGraphicFramePr/>
          <p:nvPr>
            <p:extLst/>
          </p:nvPr>
        </p:nvGraphicFramePr>
        <p:xfrm>
          <a:off x="-1" y="2614102"/>
          <a:ext cx="7448161" cy="3922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5D9D7E5-F127-445E-8826-70A30EF21877}"/>
              </a:ext>
            </a:extLst>
          </p:cNvPr>
          <p:cNvSpPr txBox="1"/>
          <p:nvPr/>
        </p:nvSpPr>
        <p:spPr bwMode="auto">
          <a:xfrm>
            <a:off x="6373450" y="3048138"/>
            <a:ext cx="1062182" cy="406335"/>
          </a:xfrm>
          <a:prstGeom prst="rect">
            <a:avLst/>
          </a:prstGeom>
        </p:spPr>
        <p:txBody>
          <a:bodyPr wrap="none" lIns="104105" tIns="52052" rIns="104105" bIns="52052" anchor="ctr">
            <a:normAutofit fontScale="92500" lnSpcReduction="10000"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+35,0%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F626497-7CA6-4F5E-8B1D-2E946C173944}"/>
              </a:ext>
            </a:extLst>
          </p:cNvPr>
          <p:cNvSpPr txBox="1"/>
          <p:nvPr/>
        </p:nvSpPr>
        <p:spPr bwMode="auto">
          <a:xfrm>
            <a:off x="119336" y="2753421"/>
            <a:ext cx="1440160" cy="226079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ВСЕГО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xmlns="" id="{B59A4FAB-2E45-40CE-BA8E-7FE4051602E2}"/>
              </a:ext>
            </a:extLst>
          </p:cNvPr>
          <p:cNvCxnSpPr>
            <a:cxnSpLocks/>
          </p:cNvCxnSpPr>
          <p:nvPr/>
        </p:nvCxnSpPr>
        <p:spPr>
          <a:xfrm>
            <a:off x="7608169" y="1601416"/>
            <a:ext cx="0" cy="525658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3A0D2D4-4241-4BE9-89F0-AB979AA78230}"/>
              </a:ext>
            </a:extLst>
          </p:cNvPr>
          <p:cNvSpPr txBox="1"/>
          <p:nvPr/>
        </p:nvSpPr>
        <p:spPr>
          <a:xfrm>
            <a:off x="1595500" y="6514123"/>
            <a:ext cx="4974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* </a:t>
            </a: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—</a:t>
            </a:r>
            <a:r>
              <a:rPr lang="ru-RU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за исключением СРП и налога на профессиональный доход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FE819931-139A-413F-8133-F440E06D9115}"/>
              </a:ext>
            </a:extLst>
          </p:cNvPr>
          <p:cNvSpPr/>
          <p:nvPr/>
        </p:nvSpPr>
        <p:spPr>
          <a:xfrm>
            <a:off x="155994" y="1408946"/>
            <a:ext cx="65160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Динамика поступления налогов, уплачиваемых в связи с применением специальных налоговых режимов </a:t>
            </a:r>
          </a:p>
          <a:p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за 2021 год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EE79763-A1DF-40C8-B90C-E98541B432C5}"/>
              </a:ext>
            </a:extLst>
          </p:cNvPr>
          <p:cNvSpPr txBox="1"/>
          <p:nvPr/>
        </p:nvSpPr>
        <p:spPr bwMode="auto">
          <a:xfrm>
            <a:off x="5842359" y="3623467"/>
            <a:ext cx="1062182" cy="406335"/>
          </a:xfrm>
          <a:prstGeom prst="rect">
            <a:avLst/>
          </a:prstGeom>
        </p:spPr>
        <p:txBody>
          <a:bodyPr wrap="none" lIns="104105" tIns="52052" rIns="104105" bIns="52052" anchor="ctr">
            <a:normAutofit fontScale="92500" lnSpcReduction="10000"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+42,6%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99739E6-8D17-4715-AA78-4C5863490A63}"/>
              </a:ext>
            </a:extLst>
          </p:cNvPr>
          <p:cNvSpPr txBox="1"/>
          <p:nvPr/>
        </p:nvSpPr>
        <p:spPr bwMode="auto">
          <a:xfrm>
            <a:off x="1028405" y="4231113"/>
            <a:ext cx="1062182" cy="406335"/>
          </a:xfrm>
          <a:prstGeom prst="rect">
            <a:avLst/>
          </a:prstGeom>
        </p:spPr>
        <p:txBody>
          <a:bodyPr wrap="none" lIns="104105" tIns="52052" rIns="104105" bIns="52052" anchor="ctr">
            <a:normAutofit fontScale="92500" lnSpcReduction="10000"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-73,7%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1A53476B-6F38-4FCB-BFA8-21F911AD30B0}"/>
              </a:ext>
            </a:extLst>
          </p:cNvPr>
          <p:cNvSpPr txBox="1"/>
          <p:nvPr/>
        </p:nvSpPr>
        <p:spPr bwMode="auto">
          <a:xfrm>
            <a:off x="1235460" y="4824763"/>
            <a:ext cx="1062182" cy="406335"/>
          </a:xfrm>
          <a:prstGeom prst="rect">
            <a:avLst/>
          </a:prstGeom>
        </p:spPr>
        <p:txBody>
          <a:bodyPr wrap="none" lIns="104105" tIns="52052" rIns="104105" bIns="52052" anchor="ctr">
            <a:normAutofit fontScale="92500" lnSpcReduction="10000"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+32,9%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B61F89D-E63E-4849-860E-DABCC7183B2D}"/>
              </a:ext>
            </a:extLst>
          </p:cNvPr>
          <p:cNvSpPr txBox="1"/>
          <p:nvPr/>
        </p:nvSpPr>
        <p:spPr bwMode="auto">
          <a:xfrm>
            <a:off x="1347965" y="5417306"/>
            <a:ext cx="1062182" cy="406335"/>
          </a:xfrm>
          <a:prstGeom prst="rect">
            <a:avLst/>
          </a:prstGeom>
        </p:spPr>
        <p:txBody>
          <a:bodyPr wrap="none" lIns="104105" tIns="52052" rIns="104105" bIns="52052" anchor="ctr">
            <a:normAutofit fontScale="92500" lnSpcReduction="10000"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↑ в </a:t>
            </a:r>
            <a:r>
              <a:rPr lang="ru-RU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,8 раза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8515561-304E-4305-AA66-69DC7E6DE200}"/>
              </a:ext>
            </a:extLst>
          </p:cNvPr>
          <p:cNvSpPr txBox="1"/>
          <p:nvPr/>
        </p:nvSpPr>
        <p:spPr bwMode="auto">
          <a:xfrm>
            <a:off x="119336" y="3348197"/>
            <a:ext cx="1440160" cy="226079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УСН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0153B89-3DEF-4102-ABE7-4933655F9E24}"/>
              </a:ext>
            </a:extLst>
          </p:cNvPr>
          <p:cNvSpPr txBox="1"/>
          <p:nvPr/>
        </p:nvSpPr>
        <p:spPr bwMode="auto">
          <a:xfrm>
            <a:off x="119336" y="3988368"/>
            <a:ext cx="1440160" cy="226079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ЕНВД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E2AC818-48D2-48ED-B12F-3D44D0B18D6D}"/>
              </a:ext>
            </a:extLst>
          </p:cNvPr>
          <p:cNvSpPr txBox="1"/>
          <p:nvPr/>
        </p:nvSpPr>
        <p:spPr bwMode="auto">
          <a:xfrm>
            <a:off x="119336" y="4556029"/>
            <a:ext cx="1440160" cy="226079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ЕСХН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8A1BE58-7260-428A-98CD-E7A2A2BD6803}"/>
              </a:ext>
            </a:extLst>
          </p:cNvPr>
          <p:cNvSpPr txBox="1"/>
          <p:nvPr/>
        </p:nvSpPr>
        <p:spPr bwMode="auto">
          <a:xfrm>
            <a:off x="119336" y="5215821"/>
            <a:ext cx="1440160" cy="226079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ПАТЕНТ</a:t>
            </a:r>
          </a:p>
        </p:txBody>
      </p:sp>
      <p:graphicFrame>
        <p:nvGraphicFramePr>
          <p:cNvPr id="69" name="Диаграмма 68">
            <a:extLst>
              <a:ext uri="{FF2B5EF4-FFF2-40B4-BE49-F238E27FC236}">
                <a16:creationId xmlns:a16="http://schemas.microsoft.com/office/drawing/2014/main" xmlns="" id="{0E49B662-3967-4D01-8BD9-92F1E724487E}"/>
              </a:ext>
            </a:extLst>
          </p:cNvPr>
          <p:cNvGraphicFramePr/>
          <p:nvPr>
            <p:extLst/>
          </p:nvPr>
        </p:nvGraphicFramePr>
        <p:xfrm>
          <a:off x="8040223" y="2492896"/>
          <a:ext cx="3829292" cy="43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0" name="Надпись 2">
            <a:extLst>
              <a:ext uri="{FF2B5EF4-FFF2-40B4-BE49-F238E27FC236}">
                <a16:creationId xmlns:a16="http://schemas.microsoft.com/office/drawing/2014/main" xmlns="" id="{6908F58D-6FC3-4524-9777-6D2F8F71C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4063" y="3203931"/>
            <a:ext cx="1581028" cy="3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spcAft>
                <a:spcPts val="750"/>
              </a:spcAft>
            </a:pPr>
            <a:r>
              <a:rPr lang="ru-RU" sz="1800" b="1" dirty="0" smtClean="0">
                <a:solidFill>
                  <a:srgbClr val="E3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</a:t>
            </a:r>
            <a:r>
              <a:rPr lang="en-US" sz="1800" b="1" dirty="0" smtClean="0">
                <a:solidFill>
                  <a:srgbClr val="E3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16</a:t>
            </a:r>
            <a:r>
              <a:rPr lang="ru-RU" sz="1800" b="1" dirty="0" smtClean="0">
                <a:solidFill>
                  <a:srgbClr val="E3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</a:t>
            </a:r>
            <a:r>
              <a:rPr lang="en-US" sz="1800" b="1" dirty="0" smtClean="0">
                <a:solidFill>
                  <a:srgbClr val="E3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8</a:t>
            </a:r>
            <a:r>
              <a:rPr lang="ru-RU" sz="1800" b="1" dirty="0" smtClean="0">
                <a:solidFill>
                  <a:srgbClr val="E36C0A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%</a:t>
            </a:r>
            <a:endParaRPr lang="ru-RU" sz="18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1" name="Надпись 2">
            <a:extLst>
              <a:ext uri="{FF2B5EF4-FFF2-40B4-BE49-F238E27FC236}">
                <a16:creationId xmlns:a16="http://schemas.microsoft.com/office/drawing/2014/main" xmlns="" id="{00FD19B4-75FC-4D2F-8475-A0F07278E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654" y="5655462"/>
            <a:ext cx="726118" cy="3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spcAft>
                <a:spcPts val="750"/>
              </a:spcAft>
            </a:pPr>
            <a:r>
              <a:rPr lang="ru-RU" sz="1800" b="1" dirty="0">
                <a:solidFill>
                  <a:srgbClr val="E3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</a:t>
            </a:r>
            <a:r>
              <a:rPr lang="ru-RU" sz="1800" b="1" dirty="0" smtClean="0">
                <a:solidFill>
                  <a:srgbClr val="E3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3,7</a:t>
            </a:r>
            <a:r>
              <a:rPr lang="ru-RU" sz="1800" b="1" dirty="0" smtClean="0">
                <a:solidFill>
                  <a:srgbClr val="E36C0A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%</a:t>
            </a:r>
            <a:endParaRPr lang="ru-RU" sz="18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2" name="Надпись 2">
            <a:extLst>
              <a:ext uri="{FF2B5EF4-FFF2-40B4-BE49-F238E27FC236}">
                <a16:creationId xmlns:a16="http://schemas.microsoft.com/office/drawing/2014/main" xmlns="" id="{2F255011-07F4-4474-8CC9-F6CB6CD04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347" y="5395137"/>
            <a:ext cx="1032335" cy="25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80000"/>
              </a:lnSpc>
              <a:spcAft>
                <a:spcPts val="750"/>
              </a:spcAft>
            </a:pPr>
            <a:r>
              <a:rPr lang="ru-RU" sz="1800" b="1" dirty="0" smtClean="0">
                <a:solidFill>
                  <a:srgbClr val="E3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</a:t>
            </a:r>
            <a:r>
              <a:rPr lang="ru-RU" sz="1800" b="1" dirty="0">
                <a:solidFill>
                  <a:srgbClr val="E3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</a:t>
            </a:r>
            <a:r>
              <a:rPr lang="ru-RU" sz="1800" b="1" dirty="0" smtClean="0">
                <a:solidFill>
                  <a:srgbClr val="E3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,6%</a:t>
            </a:r>
            <a:endParaRPr lang="ru-RU" sz="18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3" name="Надпись 2">
            <a:extLst>
              <a:ext uri="{FF2B5EF4-FFF2-40B4-BE49-F238E27FC236}">
                <a16:creationId xmlns:a16="http://schemas.microsoft.com/office/drawing/2014/main" xmlns="" id="{6C2A41F9-2DE9-4A50-8641-ED79A1E9A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0479" y="2307710"/>
            <a:ext cx="1494098" cy="36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750"/>
              </a:spcAft>
            </a:pPr>
            <a:r>
              <a:rPr lang="en-US" sz="1800" b="1" dirty="0" smtClean="0">
                <a:solidFill>
                  <a:srgbClr val="E3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+4,4</a:t>
            </a:r>
            <a:r>
              <a:rPr lang="ru-RU" sz="1800" b="1" dirty="0" smtClean="0">
                <a:solidFill>
                  <a:srgbClr val="E36C0A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%</a:t>
            </a:r>
            <a:endParaRPr lang="ru-RU" sz="1800" dirty="0"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18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Диаграмма 50">
            <a:extLst>
              <a:ext uri="{FF2B5EF4-FFF2-40B4-BE49-F238E27FC236}">
                <a16:creationId xmlns="" xmlns:a16="http://schemas.microsoft.com/office/drawing/2014/main" id="{68C078B0-C832-4AC5-93FB-32A18D804389}"/>
              </a:ext>
            </a:extLst>
          </p:cNvPr>
          <p:cNvGraphicFramePr/>
          <p:nvPr>
            <p:extLst/>
          </p:nvPr>
        </p:nvGraphicFramePr>
        <p:xfrm>
          <a:off x="6276020" y="2451836"/>
          <a:ext cx="4536505" cy="426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679484" y="-40696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CAD82A"/>
              </a:buClr>
              <a:tabLst>
                <a:tab pos="342900" algn="l"/>
              </a:tabLst>
            </a:pPr>
            <a:r>
              <a:rPr lang="ru-RU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НАЛОГ НА ПРОФЕССИОНАЛЬНЫЙ ДОХОД</a:t>
            </a:r>
            <a:endParaRPr lang="ru-RU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>
                    <a:solidFill>
                      <a:srgbClr val="57565A"/>
                    </a:solidFill>
                  </a:endParaRPr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rgbClr val="57565A"/>
                </a:solidFill>
              </a:endParaRPr>
            </a:p>
          </p:txBody>
        </p:sp>
      </p:grp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FE819931-139A-413F-8133-F440E06D9115}"/>
              </a:ext>
            </a:extLst>
          </p:cNvPr>
          <p:cNvSpPr/>
          <p:nvPr/>
        </p:nvSpPr>
        <p:spPr>
          <a:xfrm>
            <a:off x="486486" y="1805505"/>
            <a:ext cx="10830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Численность зарегистрированных плательщиков налога на профессиональный доход </a:t>
            </a:r>
            <a:r>
              <a:rPr lang="ru-RU" sz="1800" b="1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25 наиболее «активных» регионах по </a:t>
            </a:r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состоянию на </a:t>
            </a:r>
            <a:r>
              <a:rPr lang="ru-RU" sz="1800" b="1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01.01.2022</a:t>
            </a:r>
            <a:r>
              <a:rPr lang="ru-RU" sz="1800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ru-RU" sz="18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тыс. </a:t>
            </a:r>
            <a:r>
              <a:rPr lang="ru-RU" sz="1800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плательщиков</a:t>
            </a:r>
            <a:endParaRPr lang="ru-RU" sz="1800" b="1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59" name="Диаграмма 58">
            <a:extLst>
              <a:ext uri="{FF2B5EF4-FFF2-40B4-BE49-F238E27FC236}">
                <a16:creationId xmlns="" xmlns:a16="http://schemas.microsoft.com/office/drawing/2014/main" id="{90966C37-A813-4555-BB33-D7F5626FA3FF}"/>
              </a:ext>
            </a:extLst>
          </p:cNvPr>
          <p:cNvGraphicFramePr/>
          <p:nvPr>
            <p:extLst/>
          </p:nvPr>
        </p:nvGraphicFramePr>
        <p:xfrm>
          <a:off x="1065402" y="2451835"/>
          <a:ext cx="7142445" cy="426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52B33209-C6CE-4785-9C53-63AEA6465498}"/>
              </a:ext>
            </a:extLst>
          </p:cNvPr>
          <p:cNvSpPr/>
          <p:nvPr/>
        </p:nvSpPr>
        <p:spPr>
          <a:xfrm>
            <a:off x="1293811" y="809430"/>
            <a:ext cx="1127151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Сумма </a:t>
            </a:r>
            <a:r>
              <a:rPr lang="ru-RU" sz="1800" b="1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уплаченного налога </a:t>
            </a:r>
            <a:r>
              <a:rPr lang="ru-RU" sz="4400" b="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21 322</a:t>
            </a:r>
            <a:r>
              <a:rPr lang="ru-RU" sz="4000" b="1" baseline="30000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*</a:t>
            </a:r>
            <a:r>
              <a:rPr lang="ru-RU" sz="1800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8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млн рублей </a:t>
            </a:r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</a:t>
            </a:r>
            <a:r>
              <a:rPr lang="ru-RU" sz="1800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4400" b="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85</a:t>
            </a:r>
            <a:r>
              <a:rPr lang="ru-RU" sz="1800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800" b="1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регионах </a:t>
            </a:r>
            <a:r>
              <a:rPr lang="ru-RU" sz="4400" b="1" dirty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3 862 </a:t>
            </a:r>
            <a:r>
              <a:rPr lang="ru-RU" sz="1800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тыс.                                                                        						             налогоплательщиков</a:t>
            </a:r>
            <a:endParaRPr lang="ru-RU" sz="18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3A0D2D4-4241-4BE9-89F0-AB979AA78230}"/>
              </a:ext>
            </a:extLst>
          </p:cNvPr>
          <p:cNvSpPr txBox="1"/>
          <p:nvPr/>
        </p:nvSpPr>
        <p:spPr>
          <a:xfrm>
            <a:off x="1595500" y="6574954"/>
            <a:ext cx="1736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* </a:t>
            </a:r>
            <a:r>
              <a:rPr lang="en-US" sz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—</a:t>
            </a:r>
            <a:r>
              <a:rPr lang="ru-RU" sz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2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в том числе в ФОМС</a:t>
            </a:r>
            <a:endParaRPr lang="ru-RU" sz="12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57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СТРАХОВЫЕ ВЗНОСЫ НА ОБЯЗАТЕЛЬНОЕ СОЦИАЛЬНОЕ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СТРАХОВАНИЕ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МЛРД РУБ.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aphicFrame>
        <p:nvGraphicFramePr>
          <p:cNvPr id="47" name="Диаграмма 46">
            <a:extLst>
              <a:ext uri="{FF2B5EF4-FFF2-40B4-BE49-F238E27FC236}">
                <a16:creationId xmlns="" xmlns:a16="http://schemas.microsoft.com/office/drawing/2014/main" id="{F6231C98-7760-4D8B-9700-873450E31C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31395"/>
              </p:ext>
            </p:extLst>
          </p:nvPr>
        </p:nvGraphicFramePr>
        <p:xfrm>
          <a:off x="147166" y="1230651"/>
          <a:ext cx="1131343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F0BACAF-2A4F-45E5-BBF4-EEA7C9EB11AE}"/>
              </a:ext>
            </a:extLst>
          </p:cNvPr>
          <p:cNvSpPr txBox="1"/>
          <p:nvPr/>
        </p:nvSpPr>
        <p:spPr bwMode="auto">
          <a:xfrm>
            <a:off x="8976320" y="2888940"/>
            <a:ext cx="818270" cy="396044"/>
          </a:xfrm>
          <a:prstGeom prst="rect">
            <a:avLst/>
          </a:prstGeom>
        </p:spPr>
        <p:txBody>
          <a:bodyPr wrap="none" lIns="104105" tIns="52052" rIns="104105" bIns="52052" anchor="ctr">
            <a:normAutofit fontScale="92500" lnSpcReduction="20000"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9,5%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7BEB10B3-7F32-47A8-833D-F53A4F799D01}"/>
              </a:ext>
            </a:extLst>
          </p:cNvPr>
          <p:cNvSpPr txBox="1"/>
          <p:nvPr/>
        </p:nvSpPr>
        <p:spPr bwMode="auto">
          <a:xfrm>
            <a:off x="1919536" y="5326444"/>
            <a:ext cx="79042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E4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+63,7%</a:t>
            </a:r>
            <a:endParaRPr lang="ru-RU" b="1" dirty="0">
              <a:solidFill>
                <a:srgbClr val="E46C0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5D9D7E5-F127-445E-8826-70A30EF21877}"/>
              </a:ext>
            </a:extLst>
          </p:cNvPr>
          <p:cNvSpPr txBox="1"/>
          <p:nvPr/>
        </p:nvSpPr>
        <p:spPr bwMode="auto">
          <a:xfrm>
            <a:off x="11010546" y="1278483"/>
            <a:ext cx="900100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+12,4%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EABBCAB-97EE-4A54-B9D1-A165DEC9DD7C}"/>
              </a:ext>
            </a:extLst>
          </p:cNvPr>
          <p:cNvSpPr txBox="1"/>
          <p:nvPr/>
        </p:nvSpPr>
        <p:spPr bwMode="auto">
          <a:xfrm>
            <a:off x="147167" y="2517192"/>
            <a:ext cx="2623832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ПФР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15B7B24A-0E8D-48DA-9F4E-5D961EC2BFC6}"/>
              </a:ext>
            </a:extLst>
          </p:cNvPr>
          <p:cNvSpPr txBox="1"/>
          <p:nvPr/>
        </p:nvSpPr>
        <p:spPr bwMode="auto">
          <a:xfrm>
            <a:off x="147167" y="4977410"/>
            <a:ext cx="4373053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ФСС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F626497-7CA6-4F5E-8B1D-2E946C173944}"/>
              </a:ext>
            </a:extLst>
          </p:cNvPr>
          <p:cNvSpPr txBox="1"/>
          <p:nvPr/>
        </p:nvSpPr>
        <p:spPr bwMode="auto">
          <a:xfrm>
            <a:off x="147166" y="1272743"/>
            <a:ext cx="4220641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Страховые взносы на ОСС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7798418-FD5F-41D6-8C41-B6FA8FB28C36}"/>
              </a:ext>
            </a:extLst>
          </p:cNvPr>
          <p:cNvSpPr txBox="1"/>
          <p:nvPr/>
        </p:nvSpPr>
        <p:spPr bwMode="auto">
          <a:xfrm>
            <a:off x="147167" y="3747301"/>
            <a:ext cx="5189356" cy="593508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ФОМС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DFCB73D-BD5A-48D2-BF2B-DCF036A82F5B}"/>
              </a:ext>
            </a:extLst>
          </p:cNvPr>
          <p:cNvSpPr txBox="1"/>
          <p:nvPr/>
        </p:nvSpPr>
        <p:spPr bwMode="auto">
          <a:xfrm>
            <a:off x="3071664" y="3999563"/>
            <a:ext cx="1044115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E4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+10,8%</a:t>
            </a:r>
            <a:endParaRPr lang="ru-RU" b="1" dirty="0">
              <a:solidFill>
                <a:srgbClr val="E46C0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4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CA0A0364-3C4D-4807-BEFE-8301FCE074B0}"/>
              </a:ext>
            </a:extLst>
          </p:cNvPr>
          <p:cNvSpPr/>
          <p:nvPr/>
        </p:nvSpPr>
        <p:spPr>
          <a:xfrm>
            <a:off x="785409" y="1679136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8BB36EC-5A62-4391-928A-4B0E1F9403E6}"/>
              </a:ext>
            </a:extLst>
          </p:cNvPr>
          <p:cNvSpPr txBox="1"/>
          <p:nvPr/>
        </p:nvSpPr>
        <p:spPr>
          <a:xfrm>
            <a:off x="479376" y="6022589"/>
            <a:ext cx="3294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ПОСТУПИЛО ПО </a:t>
            </a:r>
            <a:r>
              <a:rPr lang="ru-RU" sz="12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РЕЗУЛЬТАТАМ</a:t>
            </a:r>
          </a:p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КОНТРОЛЬНОЙ </a:t>
            </a:r>
            <a:r>
              <a:rPr lang="ru-RU" sz="12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 АНАЛИТИЧЕСКОЙ РАБОТЫ</a:t>
            </a:r>
            <a:endParaRPr lang="ru-RU" sz="120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55AADE43-72A4-4893-96DD-7C37BA6E8A49}"/>
              </a:ext>
            </a:extLst>
          </p:cNvPr>
          <p:cNvSpPr/>
          <p:nvPr/>
        </p:nvSpPr>
        <p:spPr>
          <a:xfrm>
            <a:off x="1137203" y="3475823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53935A91-35C0-4991-B557-FC2AE7A8E99A}"/>
              </a:ext>
            </a:extLst>
          </p:cNvPr>
          <p:cNvSpPr/>
          <p:nvPr/>
        </p:nvSpPr>
        <p:spPr>
          <a:xfrm>
            <a:off x="785409" y="2133250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334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074356C-FA7A-4E3E-9D84-734C8B75CE85}"/>
              </a:ext>
            </a:extLst>
          </p:cNvPr>
          <p:cNvSpPr txBox="1"/>
          <p:nvPr/>
        </p:nvSpPr>
        <p:spPr bwMode="auto">
          <a:xfrm>
            <a:off x="1590234" y="1772977"/>
            <a:ext cx="107264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+14%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2" name="Рисунок 11" descr="Пользовательский интерфейс и взаимодействие с пользователем">
            <a:extLst>
              <a:ext uri="{FF2B5EF4-FFF2-40B4-BE49-F238E27FC236}">
                <a16:creationId xmlns="" xmlns:a16="http://schemas.microsoft.com/office/drawing/2014/main" id="{FA5227EF-8C59-4413-B42B-A600DFC3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4520" y="5294177"/>
            <a:ext cx="684076" cy="684076"/>
          </a:xfrm>
          <a:prstGeom prst="rect">
            <a:avLst/>
          </a:prstGeom>
        </p:spPr>
      </p:pic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F165DCF1-1C39-4766-81E6-6CCECFAFA5B7}"/>
              </a:ext>
            </a:extLst>
          </p:cNvPr>
          <p:cNvSpPr/>
          <p:nvPr/>
        </p:nvSpPr>
        <p:spPr>
          <a:xfrm>
            <a:off x="4565829" y="1679136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9EBB806-6BF2-4A88-9D86-D67235118A3F}"/>
              </a:ext>
            </a:extLst>
          </p:cNvPr>
          <p:cNvSpPr txBox="1"/>
          <p:nvPr/>
        </p:nvSpPr>
        <p:spPr>
          <a:xfrm>
            <a:off x="4259796" y="6022589"/>
            <a:ext cx="3294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Т.Ч. ПО РЕЗУЛЬТАТАМ </a:t>
            </a:r>
          </a:p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АНАЛИТИЧЕСКОЙ РАБОТЫ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97984601-C19D-41A0-A6A3-43695CEC9522}"/>
              </a:ext>
            </a:extLst>
          </p:cNvPr>
          <p:cNvSpPr/>
          <p:nvPr/>
        </p:nvSpPr>
        <p:spPr>
          <a:xfrm>
            <a:off x="4917623" y="3475823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9BA02C38-7AC1-495A-8432-140BEF9136C4}"/>
              </a:ext>
            </a:extLst>
          </p:cNvPr>
          <p:cNvSpPr/>
          <p:nvPr/>
        </p:nvSpPr>
        <p:spPr>
          <a:xfrm>
            <a:off x="4565829" y="2133250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174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0D7EA8E5-160B-4F8B-B313-457EE93884F6}"/>
              </a:ext>
            </a:extLst>
          </p:cNvPr>
          <p:cNvSpPr txBox="1"/>
          <p:nvPr/>
        </p:nvSpPr>
        <p:spPr bwMode="auto">
          <a:xfrm>
            <a:off x="5370654" y="1772977"/>
            <a:ext cx="107264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+11%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6" name="Рисунок 75" descr="Презентация с круговой диаграммой">
            <a:extLst>
              <a:ext uri="{FF2B5EF4-FFF2-40B4-BE49-F238E27FC236}">
                <a16:creationId xmlns="" xmlns:a16="http://schemas.microsoft.com/office/drawing/2014/main" id="{8B5763A0-A740-403B-98EA-D6047EBD1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64940" y="5294177"/>
            <a:ext cx="684076" cy="684076"/>
          </a:xfrm>
          <a:prstGeom prst="rect">
            <a:avLst/>
          </a:prstGeom>
        </p:spPr>
      </p:pic>
      <p:sp>
        <p:nvSpPr>
          <p:cNvPr id="63" name="Овал 62">
            <a:extLst>
              <a:ext uri="{FF2B5EF4-FFF2-40B4-BE49-F238E27FC236}">
                <a16:creationId xmlns="" xmlns:a16="http://schemas.microsoft.com/office/drawing/2014/main" id="{13B16AF6-873F-431E-B612-12ECB8489CF9}"/>
              </a:ext>
            </a:extLst>
          </p:cNvPr>
          <p:cNvSpPr/>
          <p:nvPr/>
        </p:nvSpPr>
        <p:spPr>
          <a:xfrm>
            <a:off x="8346249" y="1679136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9CD28D20-011D-4642-B947-7F005CE8D708}"/>
              </a:ext>
            </a:extLst>
          </p:cNvPr>
          <p:cNvSpPr txBox="1"/>
          <p:nvPr/>
        </p:nvSpPr>
        <p:spPr>
          <a:xfrm>
            <a:off x="8040216" y="6022589"/>
            <a:ext cx="3294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1000" b="1" strike="noStrike" spc="-1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ru-RU" sz="1200" dirty="0" smtClean="0"/>
              <a:t>ОБЕСПЕЧЕНО В РЕЗУЛЬТАТЕ ОТРАБОТКИ СХЕМНЫХ ВЫЧЕТОВ ПО НДС</a:t>
            </a:r>
            <a:endParaRPr lang="ru-RU" sz="12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4FBA6BBA-2521-44F5-A7D5-65BC8B8BB487}"/>
              </a:ext>
            </a:extLst>
          </p:cNvPr>
          <p:cNvSpPr/>
          <p:nvPr/>
        </p:nvSpPr>
        <p:spPr>
          <a:xfrm>
            <a:off x="8346249" y="2133250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38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2536CBE4-CE23-44E4-991C-BBF7572C1EFB}"/>
              </a:ext>
            </a:extLst>
          </p:cNvPr>
          <p:cNvSpPr/>
          <p:nvPr/>
        </p:nvSpPr>
        <p:spPr>
          <a:xfrm>
            <a:off x="8698043" y="3475823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7772313-A003-4C12-B2FE-25F16C58BFB0}"/>
              </a:ext>
            </a:extLst>
          </p:cNvPr>
          <p:cNvSpPr txBox="1"/>
          <p:nvPr/>
        </p:nvSpPr>
        <p:spPr bwMode="auto">
          <a:xfrm>
            <a:off x="9151074" y="1772977"/>
            <a:ext cx="107264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+37%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7" name="Рисунок 76" descr="Лабиринт">
            <a:extLst>
              <a:ext uri="{FF2B5EF4-FFF2-40B4-BE49-F238E27FC236}">
                <a16:creationId xmlns="" xmlns:a16="http://schemas.microsoft.com/office/drawing/2014/main" id="{4652340B-7712-45CC-9B7D-E05141EE7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345360" y="5294177"/>
            <a:ext cx="684076" cy="684076"/>
          </a:xfrm>
          <a:prstGeom prst="rect">
            <a:avLst/>
          </a:prstGeom>
        </p:spPr>
      </p:pic>
      <p:sp>
        <p:nvSpPr>
          <p:cNvPr id="4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316468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CAD82A"/>
              </a:buClr>
              <a:tabLst>
                <a:tab pos="342900" algn="l"/>
              </a:tabLst>
            </a:pPr>
            <a:r>
              <a:rPr lang="ru-RU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КОНТРОЛЬНАЯ </a:t>
            </a:r>
            <a:r>
              <a:rPr lang="ru-RU" b="1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РАБОТА 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90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КАМЕРАЛЬНЫЙ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КОНТРОЛЬ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CA0A0364-3C4D-4807-BEFE-8301FCE074B0}"/>
              </a:ext>
            </a:extLst>
          </p:cNvPr>
          <p:cNvSpPr/>
          <p:nvPr/>
        </p:nvSpPr>
        <p:spPr>
          <a:xfrm>
            <a:off x="329100" y="1664804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8BB36EC-5A62-4391-928A-4B0E1F9403E6}"/>
              </a:ext>
            </a:extLst>
          </p:cNvPr>
          <p:cNvSpPr txBox="1"/>
          <p:nvPr/>
        </p:nvSpPr>
        <p:spPr>
          <a:xfrm>
            <a:off x="329101" y="6029620"/>
            <a:ext cx="2682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ДОНАЧИСЛЕНО ПО РЕЗУЛЬТАТАМ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КАМЕРАЛЬНЫХ  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ПРОВЕРОК</a:t>
            </a: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55AADE43-72A4-4893-96DD-7C37BA6E8A49}"/>
              </a:ext>
            </a:extLst>
          </p:cNvPr>
          <p:cNvSpPr/>
          <p:nvPr/>
        </p:nvSpPr>
        <p:spPr>
          <a:xfrm>
            <a:off x="680894" y="3470783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F165DCF1-1C39-4766-81E6-6CCECFAFA5B7}"/>
              </a:ext>
            </a:extLst>
          </p:cNvPr>
          <p:cNvSpPr/>
          <p:nvPr/>
        </p:nvSpPr>
        <p:spPr>
          <a:xfrm>
            <a:off x="9246349" y="1664804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9EBB806-6BF2-4A88-9D86-D67235118A3F}"/>
              </a:ext>
            </a:extLst>
          </p:cNvPr>
          <p:cNvSpPr txBox="1"/>
          <p:nvPr/>
        </p:nvSpPr>
        <p:spPr>
          <a:xfrm>
            <a:off x="9246350" y="6029620"/>
            <a:ext cx="268229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УДЕЛЬНЫЙ ВЕС СУММЫ 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РАСХОЖДЕНИЙ ПО ДЕКЛАРАЦИЯМ 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 НДС В ОБЩЕЙ СУММЕ 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НАЛОГОВЫХ ВЫЧЕТОВ ПО 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НДС </a:t>
            </a:r>
            <a:endParaRPr lang="ru-RU" sz="1000" strike="noStrike" dirty="0">
              <a:ln w="0">
                <a:solidFill>
                  <a:srgbClr val="00B0F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13B16AF6-873F-431E-B612-12ECB8489CF9}"/>
              </a:ext>
            </a:extLst>
          </p:cNvPr>
          <p:cNvSpPr/>
          <p:nvPr/>
        </p:nvSpPr>
        <p:spPr>
          <a:xfrm>
            <a:off x="3287688" y="1664804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9CD28D20-011D-4642-B947-7F005CE8D708}"/>
              </a:ext>
            </a:extLst>
          </p:cNvPr>
          <p:cNvSpPr txBox="1"/>
          <p:nvPr/>
        </p:nvSpPr>
        <p:spPr>
          <a:xfrm>
            <a:off x="3287689" y="6029620"/>
            <a:ext cx="2682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ПОСТУПИЛО ПО РЕЗУЛЬТАТАМ 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КАМЕРАЛЬНЫХ 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ПРОВЕРОК </a:t>
            </a: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4FBA6BBA-2521-44F5-A7D5-65BC8B8BB487}"/>
              </a:ext>
            </a:extLst>
          </p:cNvPr>
          <p:cNvSpPr/>
          <p:nvPr/>
        </p:nvSpPr>
        <p:spPr>
          <a:xfrm>
            <a:off x="3287688" y="2118918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40,3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2536CBE4-CE23-44E4-991C-BBF7572C1EFB}"/>
              </a:ext>
            </a:extLst>
          </p:cNvPr>
          <p:cNvSpPr/>
          <p:nvPr/>
        </p:nvSpPr>
        <p:spPr>
          <a:xfrm>
            <a:off x="3639482" y="3470783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7772313-A003-4C12-B2FE-25F16C58BFB0}"/>
              </a:ext>
            </a:extLst>
          </p:cNvPr>
          <p:cNvSpPr txBox="1"/>
          <p:nvPr/>
        </p:nvSpPr>
        <p:spPr bwMode="auto">
          <a:xfrm>
            <a:off x="4092513" y="1780770"/>
            <a:ext cx="107264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+147,7%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53935A91-35C0-4991-B557-FC2AE7A8E99A}"/>
              </a:ext>
            </a:extLst>
          </p:cNvPr>
          <p:cNvSpPr/>
          <p:nvPr/>
        </p:nvSpPr>
        <p:spPr>
          <a:xfrm>
            <a:off x="329100" y="2118918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89,2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074356C-FA7A-4E3E-9D84-734C8B75CE85}"/>
              </a:ext>
            </a:extLst>
          </p:cNvPr>
          <p:cNvSpPr txBox="1"/>
          <p:nvPr/>
        </p:nvSpPr>
        <p:spPr bwMode="auto">
          <a:xfrm>
            <a:off x="1133925" y="1780770"/>
            <a:ext cx="1617141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98</a:t>
            </a: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</a:t>
            </a: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9BA02C38-7AC1-495A-8432-140BEF9136C4}"/>
              </a:ext>
            </a:extLst>
          </p:cNvPr>
          <p:cNvSpPr/>
          <p:nvPr/>
        </p:nvSpPr>
        <p:spPr>
          <a:xfrm>
            <a:off x="9246349" y="2303583"/>
            <a:ext cx="2682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0,67%</a:t>
            </a:r>
            <a:endParaRPr lang="ru-RU" sz="72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2" name="Рисунок 11" descr="Деньги">
            <a:extLst>
              <a:ext uri="{FF2B5EF4-FFF2-40B4-BE49-F238E27FC236}">
                <a16:creationId xmlns:a16="http://schemas.microsoft.com/office/drawing/2014/main" xmlns="" id="{FA5227EF-8C59-4413-B42B-A600DFC3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328211" y="5301208"/>
            <a:ext cx="684076" cy="684076"/>
          </a:xfrm>
          <a:prstGeom prst="rect">
            <a:avLst/>
          </a:prstGeom>
        </p:spPr>
      </p:pic>
      <p:pic>
        <p:nvPicPr>
          <p:cNvPr id="76" name="Рисунок 75" descr="Круговая диаграмма">
            <a:extLst>
              <a:ext uri="{FF2B5EF4-FFF2-40B4-BE49-F238E27FC236}">
                <a16:creationId xmlns:a16="http://schemas.microsoft.com/office/drawing/2014/main" xmlns="" id="{8B5763A0-A740-403B-98EA-D6047EBD1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0245460" y="5301208"/>
            <a:ext cx="684076" cy="684076"/>
          </a:xfrm>
          <a:prstGeom prst="rect">
            <a:avLst/>
          </a:prstGeom>
        </p:spPr>
      </p:pic>
      <p:pic>
        <p:nvPicPr>
          <p:cNvPr id="78" name="Рисунок 77" descr="Бумажник">
            <a:extLst>
              <a:ext uri="{FF2B5EF4-FFF2-40B4-BE49-F238E27FC236}">
                <a16:creationId xmlns:a16="http://schemas.microsoft.com/office/drawing/2014/main" xmlns="" id="{5525EE14-8E82-4A26-B9C0-663FAB782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4265668" y="5301208"/>
            <a:ext cx="684076" cy="684076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F165DCF1-1C39-4766-81E6-6CCECFAFA5B7}"/>
              </a:ext>
            </a:extLst>
          </p:cNvPr>
          <p:cNvSpPr/>
          <p:nvPr/>
        </p:nvSpPr>
        <p:spPr>
          <a:xfrm>
            <a:off x="6258017" y="1668666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9EBB806-6BF2-4A88-9D86-D67235118A3F}"/>
              </a:ext>
            </a:extLst>
          </p:cNvPr>
          <p:cNvSpPr txBox="1"/>
          <p:nvPr/>
        </p:nvSpPr>
        <p:spPr>
          <a:xfrm>
            <a:off x="6204012" y="5952676"/>
            <a:ext cx="27003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УВЕЛИЧЕНО НАЛОГОВЫХ ОБЯЗАТЕЛЬСТВ ПОСЛЕ ПОЛУЧЕНИЯ ТРЕБОВАНИЙ О ПРЕДСТАВЛЕНИИ ПОЯСНЕНИЙ (ДОКУМЕНТОВ) В ПРОЦЕССЕ ПРОВЕДЕНИЯ</a:t>
            </a:r>
          </a:p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КАМЕРАЛЬНЫХ ПРОВЕРОК</a:t>
            </a:r>
            <a:endParaRPr lang="ru-RU" sz="10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D7EA8E5-160B-4F8B-B313-457EE93884F6}"/>
              </a:ext>
            </a:extLst>
          </p:cNvPr>
          <p:cNvSpPr txBox="1"/>
          <p:nvPr/>
        </p:nvSpPr>
        <p:spPr bwMode="auto">
          <a:xfrm>
            <a:off x="6794640" y="1784632"/>
            <a:ext cx="1609053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+123,5%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3" name="Рисунок 72" descr="Презентация с круговой диаграммой">
            <a:extLst>
              <a:ext uri="{FF2B5EF4-FFF2-40B4-BE49-F238E27FC236}">
                <a16:creationId xmlns:a16="http://schemas.microsoft.com/office/drawing/2014/main" xmlns="" id="{8B5763A0-A740-403B-98EA-D6047EBD1F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7212124" y="5276435"/>
            <a:ext cx="684076" cy="684076"/>
          </a:xfrm>
          <a:prstGeom prst="rect">
            <a:avLst/>
          </a:prstGeom>
        </p:spPr>
      </p:pic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53935A91-35C0-4991-B557-FC2AE7A8E99A}"/>
              </a:ext>
            </a:extLst>
          </p:cNvPr>
          <p:cNvSpPr/>
          <p:nvPr/>
        </p:nvSpPr>
        <p:spPr>
          <a:xfrm>
            <a:off x="6222013" y="2147372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59,8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55AADE43-72A4-4893-96DD-7C37BA6E8A49}"/>
              </a:ext>
            </a:extLst>
          </p:cNvPr>
          <p:cNvSpPr/>
          <p:nvPr/>
        </p:nvSpPr>
        <p:spPr>
          <a:xfrm>
            <a:off x="6565562" y="3465004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</p:spTree>
    <p:extLst>
      <p:ext uri="{BB962C8B-B14F-4D97-AF65-F5344CB8AC3E}">
        <p14:creationId xmlns:p14="http://schemas.microsoft.com/office/powerpoint/2010/main" val="779401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НАЛОГОВЫЙ КОНТРОЛЬ ЦЕН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CA0A0364-3C4D-4807-BEFE-8301FCE074B0}"/>
              </a:ext>
            </a:extLst>
          </p:cNvPr>
          <p:cNvSpPr/>
          <p:nvPr/>
        </p:nvSpPr>
        <p:spPr>
          <a:xfrm>
            <a:off x="236936" y="1664804"/>
            <a:ext cx="1980376" cy="1980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8BB36EC-5A62-4391-928A-4B0E1F9403E6}"/>
              </a:ext>
            </a:extLst>
          </p:cNvPr>
          <p:cNvSpPr txBox="1"/>
          <p:nvPr/>
        </p:nvSpPr>
        <p:spPr>
          <a:xfrm>
            <a:off x="237057" y="5332668"/>
            <a:ext cx="1980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ПРОВЕРОК ПОЛНОТЫ ИСЧИСЛЕНИЯ И УПЛАТЫ НАЛОГОВ 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СВЯЗИ С СОВЕРШЕНИЕМ СДЕЛОК МЕЖДУ ВЗАИМОЗАВИСИМЫМИ ЛИЦАМИ 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55AADE43-72A4-4893-96DD-7C37BA6E8A49}"/>
              </a:ext>
            </a:extLst>
          </p:cNvPr>
          <p:cNvSpPr/>
          <p:nvPr/>
        </p:nvSpPr>
        <p:spPr>
          <a:xfrm>
            <a:off x="237769" y="3032956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ЕД.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9EBB806-6BF2-4A88-9D86-D67235118A3F}"/>
              </a:ext>
            </a:extLst>
          </p:cNvPr>
          <p:cNvSpPr txBox="1"/>
          <p:nvPr/>
        </p:nvSpPr>
        <p:spPr>
          <a:xfrm>
            <a:off x="2171425" y="5332668"/>
            <a:ext cx="1980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ВЫНЕСЕНО РЕШЕНИЙ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9CD28D20-011D-4642-B947-7F005CE8D708}"/>
              </a:ext>
            </a:extLst>
          </p:cNvPr>
          <p:cNvSpPr txBox="1"/>
          <p:nvPr/>
        </p:nvSpPr>
        <p:spPr>
          <a:xfrm>
            <a:off x="4102760" y="5332668"/>
            <a:ext cx="19801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СУММЫ  ДОНАЧИСЛЕНИЙ НАЛОГА НА ПРИБЫЛЬ ОРГАНИЗАЦИЙ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8024741B-2099-4F71-8E02-E6CB4D763A7B}"/>
              </a:ext>
            </a:extLst>
          </p:cNvPr>
          <p:cNvSpPr txBox="1"/>
          <p:nvPr/>
        </p:nvSpPr>
        <p:spPr>
          <a:xfrm>
            <a:off x="6035611" y="5332668"/>
            <a:ext cx="1980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УВЕДОМЛЕНИЙ 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 КОНТРОЛИРУЕМЫХ СДЕЛКАХ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53935A91-35C0-4991-B557-FC2AE7A8E99A}"/>
              </a:ext>
            </a:extLst>
          </p:cNvPr>
          <p:cNvSpPr/>
          <p:nvPr/>
        </p:nvSpPr>
        <p:spPr>
          <a:xfrm>
            <a:off x="304081" y="2285936"/>
            <a:ext cx="18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60</a:t>
            </a:r>
            <a:endParaRPr lang="ru-RU" sz="40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2" name="Рисунок 11" descr="Исследование">
            <a:extLst>
              <a:ext uri="{FF2B5EF4-FFF2-40B4-BE49-F238E27FC236}">
                <a16:creationId xmlns="" xmlns:a16="http://schemas.microsoft.com/office/drawing/2014/main" id="{FA5227EF-8C59-4413-B42B-A600DFC3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5086" y="4604256"/>
            <a:ext cx="684076" cy="684076"/>
          </a:xfrm>
          <a:prstGeom prst="rect">
            <a:avLst/>
          </a:prstGeom>
        </p:spPr>
      </p:pic>
      <p:pic>
        <p:nvPicPr>
          <p:cNvPr id="76" name="Рисунок 75" descr="Молоток судьи">
            <a:extLst>
              <a:ext uri="{FF2B5EF4-FFF2-40B4-BE49-F238E27FC236}">
                <a16:creationId xmlns="" xmlns:a16="http://schemas.microsoft.com/office/drawing/2014/main" id="{8B5763A0-A740-403B-98EA-D6047EBD1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819455" y="4604256"/>
            <a:ext cx="684076" cy="684076"/>
          </a:xfrm>
          <a:prstGeom prst="rect">
            <a:avLst/>
          </a:prstGeom>
        </p:spPr>
      </p:pic>
      <p:pic>
        <p:nvPicPr>
          <p:cNvPr id="77" name="Рисунок 76" descr="Деньги">
            <a:extLst>
              <a:ext uri="{FF2B5EF4-FFF2-40B4-BE49-F238E27FC236}">
                <a16:creationId xmlns="" xmlns:a16="http://schemas.microsoft.com/office/drawing/2014/main" id="{4652340B-7712-45CC-9B7D-E05141EE7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753824" y="4604256"/>
            <a:ext cx="684076" cy="684076"/>
          </a:xfrm>
          <a:prstGeom prst="rect">
            <a:avLst/>
          </a:prstGeom>
        </p:spPr>
      </p:pic>
      <p:pic>
        <p:nvPicPr>
          <p:cNvPr id="78" name="Рисунок 77" descr="Документ">
            <a:extLst>
              <a:ext uri="{FF2B5EF4-FFF2-40B4-BE49-F238E27FC236}">
                <a16:creationId xmlns="" xmlns:a16="http://schemas.microsoft.com/office/drawing/2014/main" id="{5525EE14-8E82-4A26-B9C0-663FAB782A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688193" y="4604256"/>
            <a:ext cx="684076" cy="6840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C285CE6-63AA-4213-808B-CBB236571D68}"/>
              </a:ext>
            </a:extLst>
          </p:cNvPr>
          <p:cNvSpPr txBox="1"/>
          <p:nvPr/>
        </p:nvSpPr>
        <p:spPr>
          <a:xfrm>
            <a:off x="7974532" y="5332668"/>
            <a:ext cx="1980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КОНТРОЛИРУЕМЫХ СДЕЛОК </a:t>
            </a:r>
          </a:p>
        </p:txBody>
      </p:sp>
      <p:pic>
        <p:nvPicPr>
          <p:cNvPr id="58" name="Рисунок 57" descr="Поиск запасов">
            <a:extLst>
              <a:ext uri="{FF2B5EF4-FFF2-40B4-BE49-F238E27FC236}">
                <a16:creationId xmlns="" xmlns:a16="http://schemas.microsoft.com/office/drawing/2014/main" id="{514710AC-8D3D-4C59-BB22-319C5B4D7B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622562" y="4604256"/>
            <a:ext cx="684076" cy="684076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1D8DB5A2-C22C-4627-81CF-E030F2B9DCE0}"/>
              </a:ext>
            </a:extLst>
          </p:cNvPr>
          <p:cNvSpPr txBox="1"/>
          <p:nvPr/>
        </p:nvSpPr>
        <p:spPr>
          <a:xfrm>
            <a:off x="9911103" y="5332668"/>
            <a:ext cx="1980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СУММА 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КОНТРОЛИРУЕМЫХ СДЕЛОК</a:t>
            </a:r>
          </a:p>
        </p:txBody>
      </p:sp>
      <p:pic>
        <p:nvPicPr>
          <p:cNvPr id="71" name="Рисунок 70" descr="Сейф">
            <a:extLst>
              <a:ext uri="{FF2B5EF4-FFF2-40B4-BE49-F238E27FC236}">
                <a16:creationId xmlns="" xmlns:a16="http://schemas.microsoft.com/office/drawing/2014/main" id="{DC6AD50D-DF4A-4730-8DAF-3A86E1785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556930" y="4604256"/>
            <a:ext cx="684076" cy="684076"/>
          </a:xfrm>
          <a:prstGeom prst="rect">
            <a:avLst/>
          </a:prstGeom>
        </p:spPr>
      </p:pic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77596A7A-72E5-494A-8FBE-59019E0670EB}"/>
              </a:ext>
            </a:extLst>
          </p:cNvPr>
          <p:cNvSpPr/>
          <p:nvPr/>
        </p:nvSpPr>
        <p:spPr>
          <a:xfrm>
            <a:off x="2171425" y="1664804"/>
            <a:ext cx="1980376" cy="1980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F7D1882D-FB99-450A-BD7D-F5761AD5053C}"/>
              </a:ext>
            </a:extLst>
          </p:cNvPr>
          <p:cNvSpPr/>
          <p:nvPr/>
        </p:nvSpPr>
        <p:spPr>
          <a:xfrm>
            <a:off x="2172258" y="3032956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ЕД.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="" xmlns:a16="http://schemas.microsoft.com/office/drawing/2014/main" id="{92962C28-2FF6-48C5-955E-A249C4C4CD5B}"/>
              </a:ext>
            </a:extLst>
          </p:cNvPr>
          <p:cNvSpPr/>
          <p:nvPr/>
        </p:nvSpPr>
        <p:spPr>
          <a:xfrm>
            <a:off x="2261513" y="2286386"/>
            <a:ext cx="18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36</a:t>
            </a:r>
            <a:endParaRPr lang="ru-RU" sz="40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="" xmlns:a16="http://schemas.microsoft.com/office/drawing/2014/main" id="{554625E4-592D-47C0-ADB6-A23EE1A9A2C6}"/>
              </a:ext>
            </a:extLst>
          </p:cNvPr>
          <p:cNvSpPr/>
          <p:nvPr/>
        </p:nvSpPr>
        <p:spPr>
          <a:xfrm>
            <a:off x="4115624" y="1664804"/>
            <a:ext cx="1980376" cy="1980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7B8148B4-A57D-4BEC-BAAB-42B7EC3B9AA1}"/>
              </a:ext>
            </a:extLst>
          </p:cNvPr>
          <p:cNvSpPr/>
          <p:nvPr/>
        </p:nvSpPr>
        <p:spPr>
          <a:xfrm>
            <a:off x="4116457" y="3032956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="" xmlns:a16="http://schemas.microsoft.com/office/drawing/2014/main" id="{42EB8B00-B680-4DF9-8BA4-3EEC60E228D4}"/>
              </a:ext>
            </a:extLst>
          </p:cNvPr>
          <p:cNvSpPr/>
          <p:nvPr/>
        </p:nvSpPr>
        <p:spPr>
          <a:xfrm>
            <a:off x="4241227" y="2286386"/>
            <a:ext cx="18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7,5</a:t>
            </a:r>
            <a:endParaRPr lang="ru-RU" sz="40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A9529938-2EA7-409E-9ED7-11FAADE5FC37}"/>
              </a:ext>
            </a:extLst>
          </p:cNvPr>
          <p:cNvSpPr/>
          <p:nvPr/>
        </p:nvSpPr>
        <p:spPr>
          <a:xfrm>
            <a:off x="6076662" y="1674373"/>
            <a:ext cx="1980376" cy="1980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B7AFF9CA-38AF-4932-B854-773EBAAF21A8}"/>
              </a:ext>
            </a:extLst>
          </p:cNvPr>
          <p:cNvSpPr/>
          <p:nvPr/>
        </p:nvSpPr>
        <p:spPr>
          <a:xfrm>
            <a:off x="6036444" y="3032956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ЕД.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236C6D8C-1512-45F3-9F39-262EB4E19C47}"/>
              </a:ext>
            </a:extLst>
          </p:cNvPr>
          <p:cNvSpPr/>
          <p:nvPr/>
        </p:nvSpPr>
        <p:spPr>
          <a:xfrm>
            <a:off x="6116822" y="2305856"/>
            <a:ext cx="1943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8 491</a:t>
            </a:r>
          </a:p>
        </p:txBody>
      </p:sp>
      <p:sp>
        <p:nvSpPr>
          <p:cNvPr id="84" name="Овал 83">
            <a:extLst>
              <a:ext uri="{FF2B5EF4-FFF2-40B4-BE49-F238E27FC236}">
                <a16:creationId xmlns="" xmlns:a16="http://schemas.microsoft.com/office/drawing/2014/main" id="{AA087581-C0CC-4A19-8E6F-5673FB350E15}"/>
              </a:ext>
            </a:extLst>
          </p:cNvPr>
          <p:cNvSpPr/>
          <p:nvPr/>
        </p:nvSpPr>
        <p:spPr>
          <a:xfrm>
            <a:off x="7970100" y="1664804"/>
            <a:ext cx="1980376" cy="1980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="" xmlns:a16="http://schemas.microsoft.com/office/drawing/2014/main" id="{CB416E9F-A708-447B-BC43-805B58C6B9FA}"/>
              </a:ext>
            </a:extLst>
          </p:cNvPr>
          <p:cNvSpPr/>
          <p:nvPr/>
        </p:nvSpPr>
        <p:spPr>
          <a:xfrm>
            <a:off x="7970933" y="3032956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ТЫС.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ЕД.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="" xmlns:a16="http://schemas.microsoft.com/office/drawing/2014/main" id="{6CE3064E-BF40-4B5B-8A8F-ABA552D6DC3A}"/>
              </a:ext>
            </a:extLst>
          </p:cNvPr>
          <p:cNvSpPr/>
          <p:nvPr/>
        </p:nvSpPr>
        <p:spPr>
          <a:xfrm>
            <a:off x="7864804" y="2290764"/>
            <a:ext cx="20682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65 078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="" xmlns:a16="http://schemas.microsoft.com/office/drawing/2014/main" id="{6330B15B-8989-483F-961B-3B8D900ECAC3}"/>
              </a:ext>
            </a:extLst>
          </p:cNvPr>
          <p:cNvSpPr/>
          <p:nvPr/>
        </p:nvSpPr>
        <p:spPr>
          <a:xfrm>
            <a:off x="9914299" y="1664804"/>
            <a:ext cx="1980376" cy="1980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="" xmlns:a16="http://schemas.microsoft.com/office/drawing/2014/main" id="{DC3B5600-5A18-4965-8FF3-AADEDA62B80D}"/>
              </a:ext>
            </a:extLst>
          </p:cNvPr>
          <p:cNvSpPr/>
          <p:nvPr/>
        </p:nvSpPr>
        <p:spPr>
          <a:xfrm>
            <a:off x="9915132" y="3032956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="" xmlns:a16="http://schemas.microsoft.com/office/drawing/2014/main" id="{FF3CD7C9-D198-46A8-98AA-549E3086AD84}"/>
              </a:ext>
            </a:extLst>
          </p:cNvPr>
          <p:cNvSpPr/>
          <p:nvPr/>
        </p:nvSpPr>
        <p:spPr>
          <a:xfrm>
            <a:off x="9911103" y="2291582"/>
            <a:ext cx="2125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298 640</a:t>
            </a:r>
          </a:p>
        </p:txBody>
      </p:sp>
    </p:spTree>
    <p:extLst>
      <p:ext uri="{BB962C8B-B14F-4D97-AF65-F5344CB8AC3E}">
        <p14:creationId xmlns:p14="http://schemas.microsoft.com/office/powerpoint/2010/main" val="3374679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СОДЕРЖАНИЕ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aphicFrame>
        <p:nvGraphicFramePr>
          <p:cNvPr id="46" name="Таблица 45">
            <a:extLst>
              <a:ext uri="{FF2B5EF4-FFF2-40B4-BE49-F238E27FC236}">
                <a16:creationId xmlns="" xmlns:a16="http://schemas.microsoft.com/office/drawing/2014/main" id="{53E3842A-38D9-4B0A-A832-A1B24DC2D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474393"/>
              </p:ext>
            </p:extLst>
          </p:nvPr>
        </p:nvGraphicFramePr>
        <p:xfrm>
          <a:off x="170060" y="1257869"/>
          <a:ext cx="11938137" cy="5602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29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29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958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63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463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Динамика ключевых социально-экономических показателей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Обеспечение процедур банкротства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24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63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Администраторы доходов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Досудебное урегулирование налоговых споров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25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63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Поступление администрируемых ФНС России доходов 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Судебная работа налоговых органов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26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63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Налог на прибыль организаций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Внутренний аудит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27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63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Налог на добавленную стоимость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Контрольно-кассовая</a:t>
                      </a:r>
                      <a:r>
                        <a:rPr lang="ru-RU" sz="1200" b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 техника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28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63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Налог на доходы физических лиц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Государственная регистрация</a:t>
                      </a:r>
                      <a:r>
                        <a:rPr lang="ru-RU" sz="1200" b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 и учет налогоплательщиков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29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63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Акцизы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Единый государственный реестр записей актов гражданского состояния</a:t>
                      </a: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30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Налог на добычу полезных ископаемых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tabLst>
                          <a:tab pos="342900" algn="l"/>
                        </a:tabLst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Единый регистр населения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31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446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Имущественные налоги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tabLst>
                          <a:tab pos="342900" algn="l"/>
                        </a:tabLst>
                      </a:pPr>
                      <a:r>
                        <a:rPr lang="ru-RU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Информационно-коммуникационные</a:t>
                      </a:r>
                      <a:r>
                        <a:rPr lang="ru-RU" sz="1200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ru-RU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технологии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32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5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Утилизационный сбор</a:t>
                      </a: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Удостоверяющий</a:t>
                      </a:r>
                      <a:r>
                        <a:rPr lang="ru-RU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 центр ФНС России</a:t>
                      </a:r>
                      <a:endParaRPr lang="ru-RU" sz="1200" dirty="0"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33</a:t>
                      </a:r>
                      <a:endParaRPr lang="ru-RU" sz="1200" dirty="0"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26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Налоги, уплачиваемые в связи с применением специальных налоговых режимов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Электронный документооборот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34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014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Налог на профессиональный доход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Официальный сайт ФНС</a:t>
                      </a:r>
                      <a:r>
                        <a:rPr lang="ru-RU" sz="1200" b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 России и сервисы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36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63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Страховые взносы на обязательное социальное страхование</a:t>
                      </a: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Оказание услуг налогоплательщикам</a:t>
                      </a: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37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158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Контрольная работа</a:t>
                      </a: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Администрирование крупнейших </a:t>
                      </a: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налогоплательщиков –</a:t>
                      </a:r>
                      <a:r>
                        <a:rPr lang="ru-RU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 юридических лиц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38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593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Камеральный</a:t>
                      </a:r>
                      <a:r>
                        <a:rPr lang="ru-RU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контроль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+mn-cs"/>
                        </a:rPr>
                        <a:t>Модернизация организационно-функциональной</a:t>
                      </a:r>
                      <a:r>
                        <a:rPr lang="ru-RU" sz="1200" b="0" kern="12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+mn-cs"/>
                        </a:rPr>
                        <a:t> модели ФНС России     </a:t>
                      </a:r>
                      <a:endParaRPr lang="ru-RU" sz="1200" b="0" kern="120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+mn-cs"/>
                      </a:endParaRPr>
                    </a:p>
                    <a:p>
                      <a:pPr marL="0" algn="l" defTabSz="1219170" rtl="0" eaLnBrk="1" latinLnBrk="0" hangingPunct="1">
                        <a:lnSpc>
                          <a:spcPct val="80000"/>
                        </a:lnSpc>
                      </a:pPr>
                      <a:endParaRPr lang="ru-RU" sz="1200" b="0" kern="120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+mn-cs"/>
                      </a:endParaRPr>
                    </a:p>
                    <a:p>
                      <a:pPr marL="0" algn="l" defTabSz="121917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+mn-cs"/>
                        </a:rPr>
                        <a:t>Международное</a:t>
                      </a:r>
                      <a:r>
                        <a:rPr lang="ru-RU" sz="1200" b="0" kern="12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+mn-cs"/>
                        </a:rPr>
                        <a:t> сотрудничество</a:t>
                      </a:r>
                      <a:endParaRPr lang="ru-RU" sz="1200" b="0" kern="120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+mn-cs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+mn-cs"/>
                        </a:rPr>
                        <a:t>39</a:t>
                      </a:r>
                    </a:p>
                    <a:p>
                      <a:pPr marL="0" algn="l" defTabSz="1219170" rtl="0" eaLnBrk="1" latinLnBrk="0" hangingPunct="1">
                        <a:lnSpc>
                          <a:spcPct val="80000"/>
                        </a:lnSpc>
                      </a:pPr>
                      <a:endParaRPr lang="ru-RU" sz="1200" b="0" kern="120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+mn-cs"/>
                      </a:endParaRPr>
                    </a:p>
                    <a:p>
                      <a:pPr marL="0" algn="l" defTabSz="121917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+mn-cs"/>
                        </a:rPr>
                        <a:t>40</a:t>
                      </a:r>
                      <a:endParaRPr lang="ru-RU" sz="1200" b="0" kern="120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593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Налоговый контроль цен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19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23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Контролируемые иностранные компании и контролирующие лица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20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+mn-cs"/>
                        </a:rPr>
                        <a:t>Кадровая</a:t>
                      </a:r>
                      <a:r>
                        <a:rPr lang="ru-RU" sz="1200" b="0" kern="12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+mn-cs"/>
                        </a:rPr>
                        <a:t> работа</a:t>
                      </a:r>
                      <a:endParaRPr lang="ru-RU" sz="1200" b="0" kern="120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+mn-cs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+mn-cs"/>
                        </a:rPr>
                        <a:t>42</a:t>
                      </a:r>
                      <a:endParaRPr lang="ru-RU" sz="1200" b="0" kern="120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63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Валютный</a:t>
                      </a:r>
                      <a:r>
                        <a:rPr lang="ru-RU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 контроль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21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Административно-контрольная и организационная работа</a:t>
                      </a:r>
                      <a:endParaRPr lang="ru-RU" sz="1200" dirty="0"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43</a:t>
                      </a:r>
                      <a:endParaRPr lang="ru-RU" sz="1200" dirty="0"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63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200" b="0" kern="1200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+mn-cs"/>
                        </a:rPr>
                        <a:t>Налоговый мониторинг</a:t>
                      </a:r>
                      <a:endParaRPr lang="ru-RU" sz="1200" b="0" kern="1200" cap="none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+mn-cs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22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Основные изменения налогового законодательства</a:t>
                      </a: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44</a:t>
                      </a:r>
                      <a:endParaRPr lang="ru-RU" sz="1200" dirty="0"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129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Задолженность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200" b="0" kern="1200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+mn-cs"/>
                        </a:rPr>
                        <a:t>23</a:t>
                      </a:r>
                      <a:endParaRPr lang="ru-RU" sz="1200" b="0" kern="1200" cap="none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180000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200" dirty="0"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754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Диаграмма 53">
            <a:extLst>
              <a:ext uri="{FF2B5EF4-FFF2-40B4-BE49-F238E27FC236}">
                <a16:creationId xmlns:a16="http://schemas.microsoft.com/office/drawing/2014/main" xmlns="" id="{6121D408-50FF-4796-8349-ACF121F2E4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8286587"/>
              </p:ext>
            </p:extLst>
          </p:nvPr>
        </p:nvGraphicFramePr>
        <p:xfrm>
          <a:off x="-28983" y="3047004"/>
          <a:ext cx="3972176" cy="3196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4" name="Диаграмма 63">
            <a:extLst>
              <a:ext uri="{FF2B5EF4-FFF2-40B4-BE49-F238E27FC236}">
                <a16:creationId xmlns:a16="http://schemas.microsoft.com/office/drawing/2014/main" xmlns="" id="{6121D408-50FF-4796-8349-ACF121F2E4EB}"/>
              </a:ext>
            </a:extLst>
          </p:cNvPr>
          <p:cNvGraphicFramePr/>
          <p:nvPr>
            <p:extLst/>
          </p:nvPr>
        </p:nvGraphicFramePr>
        <p:xfrm>
          <a:off x="3783170" y="3076871"/>
          <a:ext cx="3972293" cy="3196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КОНТРОЛИРУЕМЫЕ ИНОСТРАННЫЕ КОМПАНИИ И КОНТРОЛИРУЮЩИЕ ЛИЦА 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D7EA8E5-160B-4F8B-B313-457EE93884F6}"/>
              </a:ext>
            </a:extLst>
          </p:cNvPr>
          <p:cNvSpPr txBox="1"/>
          <p:nvPr/>
        </p:nvSpPr>
        <p:spPr bwMode="auto">
          <a:xfrm>
            <a:off x="1228394" y="2424022"/>
            <a:ext cx="1609053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+20%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61" name="Рисунок 60" descr="Документ">
            <a:extLst>
              <a:ext uri="{FF2B5EF4-FFF2-40B4-BE49-F238E27FC236}">
                <a16:creationId xmlns="" xmlns:a16="http://schemas.microsoft.com/office/drawing/2014/main" id="{5525EE14-8E82-4A26-B9C0-663FAB782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567164" y="4835106"/>
            <a:ext cx="684076" cy="684076"/>
          </a:xfrm>
          <a:prstGeom prst="rect">
            <a:avLst/>
          </a:prstGeom>
        </p:spPr>
      </p:pic>
      <p:pic>
        <p:nvPicPr>
          <p:cNvPr id="62" name="Рисунок 61" descr="Подписаться">
            <a:extLst>
              <a:ext uri="{FF2B5EF4-FFF2-40B4-BE49-F238E27FC236}">
                <a16:creationId xmlns:a16="http://schemas.microsoft.com/office/drawing/2014/main" xmlns="" id="{5525EE14-8E82-4A26-B9C0-663FAB782A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1693003" y="4770704"/>
            <a:ext cx="684076" cy="68407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78BB36EC-5A62-4391-928A-4B0E1F9403E6}"/>
              </a:ext>
            </a:extLst>
          </p:cNvPr>
          <p:cNvSpPr txBox="1"/>
          <p:nvPr/>
        </p:nvSpPr>
        <p:spPr>
          <a:xfrm>
            <a:off x="4024634" y="1676642"/>
            <a:ext cx="36751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</a:t>
            </a:r>
            <a:r>
              <a:rPr lang="ru-RU" sz="1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5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ЗАДЕКЛАРИРОВАННЫХ </a:t>
            </a:r>
            <a:r>
              <a:rPr lang="ru-RU" sz="15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КИК ЗА 2020 ГОД </a:t>
            </a:r>
            <a:endParaRPr lang="ru-RU" sz="15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0D7EA8E5-160B-4F8B-B313-457EE93884F6}"/>
              </a:ext>
            </a:extLst>
          </p:cNvPr>
          <p:cNvSpPr txBox="1"/>
          <p:nvPr/>
        </p:nvSpPr>
        <p:spPr bwMode="auto">
          <a:xfrm>
            <a:off x="5089732" y="2424021"/>
            <a:ext cx="1609053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+14%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78BB36EC-5A62-4391-928A-4B0E1F9403E6}"/>
              </a:ext>
            </a:extLst>
          </p:cNvPr>
          <p:cNvSpPr txBox="1"/>
          <p:nvPr/>
        </p:nvSpPr>
        <p:spPr>
          <a:xfrm>
            <a:off x="183109" y="1664804"/>
            <a:ext cx="369329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 НАЛОГОПЛАТЕЛЬЩИКОВ, ПРЕДСТАВИВШИХ УВЕДОМЛЕНИЕ О КИК ЗА 2020 ГОД</a:t>
            </a:r>
            <a:endParaRPr lang="ru-RU" sz="15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xmlns="" id="{B59A4FAB-2E45-40CE-BA8E-7FE4051602E2}"/>
              </a:ext>
            </a:extLst>
          </p:cNvPr>
          <p:cNvCxnSpPr>
            <a:cxnSpLocks/>
          </p:cNvCxnSpPr>
          <p:nvPr/>
        </p:nvCxnSpPr>
        <p:spPr>
          <a:xfrm flipH="1">
            <a:off x="7632243" y="1416730"/>
            <a:ext cx="31206" cy="4856586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D7EA8E5-160B-4F8B-B313-457EE93884F6}"/>
              </a:ext>
            </a:extLst>
          </p:cNvPr>
          <p:cNvSpPr txBox="1"/>
          <p:nvPr/>
        </p:nvSpPr>
        <p:spPr bwMode="auto">
          <a:xfrm>
            <a:off x="3079941" y="2454307"/>
            <a:ext cx="1767297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sz="13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ИЗМЕНЕНИЕ В СРАВНЕНИИ С </a:t>
            </a:r>
          </a:p>
          <a:p>
            <a:pPr algn="ctr" defTabSz="1041034">
              <a:defRPr/>
            </a:pPr>
            <a:r>
              <a:rPr lang="ru-RU" sz="13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2020 ГОДОМ В %</a:t>
            </a:r>
            <a:endParaRPr lang="ru-RU" sz="1300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428148" y="3789040"/>
            <a:ext cx="4830130" cy="2803682"/>
            <a:chOff x="7426675" y="3933056"/>
            <a:chExt cx="4830130" cy="2803682"/>
          </a:xfrm>
        </p:grpSpPr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0D7EA8E5-160B-4F8B-B313-457EE93884F6}"/>
                </a:ext>
              </a:extLst>
            </p:cNvPr>
            <p:cNvSpPr txBox="1"/>
            <p:nvPr/>
          </p:nvSpPr>
          <p:spPr bwMode="auto">
            <a:xfrm>
              <a:off x="7676604" y="3933056"/>
              <a:ext cx="4387953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500" b="1" spc="-1">
                  <a:solidFill>
                    <a:srgbClr val="40404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defRPr>
              </a:lvl1pPr>
            </a:lstStyle>
            <a:p>
              <a:pPr algn="l"/>
              <a:r>
                <a:rPr lang="ru-RU" dirty="0" smtClean="0"/>
                <a:t>РОСТ КОЛИЧЕСТВА ЗАДЕКЛАРИРОВАННЫХ КИК </a:t>
              </a:r>
              <a:endParaRPr lang="ru-RU" dirty="0"/>
            </a:p>
          </p:txBody>
        </p:sp>
        <p:graphicFrame>
          <p:nvGraphicFramePr>
            <p:cNvPr id="8" name="Диаграмма 7"/>
            <p:cNvGraphicFramePr/>
            <p:nvPr>
              <p:extLst/>
            </p:nvPr>
          </p:nvGraphicFramePr>
          <p:xfrm>
            <a:off x="7681666" y="4235806"/>
            <a:ext cx="4213963" cy="23110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0D7EA8E5-160B-4F8B-B313-457EE93884F6}"/>
                </a:ext>
              </a:extLst>
            </p:cNvPr>
            <p:cNvSpPr txBox="1"/>
            <p:nvPr/>
          </p:nvSpPr>
          <p:spPr bwMode="auto">
            <a:xfrm>
              <a:off x="8617553" y="4581128"/>
              <a:ext cx="785805" cy="532816"/>
            </a:xfrm>
            <a:prstGeom prst="rect">
              <a:avLst/>
            </a:prstGeom>
          </p:spPr>
          <p:txBody>
            <a:bodyPr wrap="none" lIns="104105" tIns="52052" rIns="104105" bIns="52052" anchor="ctr">
              <a:normAutofit/>
            </a:bodyPr>
            <a:lstStyle/>
            <a:p>
              <a:pPr algn="ctr" defTabSz="1041034">
                <a:defRPr/>
              </a:pPr>
              <a:r>
                <a:rPr lang="ru-RU" sz="1500" b="1" dirty="0" smtClean="0">
                  <a:solidFill>
                    <a:srgbClr val="F79646">
                      <a:lumMod val="75000"/>
                    </a:srgb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+33%</a:t>
              </a:r>
              <a:endParaRPr lang="ru-RU" sz="15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0D7EA8E5-160B-4F8B-B313-457EE93884F6}"/>
                </a:ext>
              </a:extLst>
            </p:cNvPr>
            <p:cNvSpPr txBox="1"/>
            <p:nvPr/>
          </p:nvSpPr>
          <p:spPr bwMode="auto">
            <a:xfrm>
              <a:off x="9424011" y="4437112"/>
              <a:ext cx="785805" cy="532816"/>
            </a:xfrm>
            <a:prstGeom prst="rect">
              <a:avLst/>
            </a:prstGeom>
          </p:spPr>
          <p:txBody>
            <a:bodyPr wrap="none" lIns="104105" tIns="52052" rIns="104105" bIns="52052" anchor="ctr">
              <a:normAutofit/>
            </a:bodyPr>
            <a:lstStyle/>
            <a:p>
              <a:pPr algn="ctr" defTabSz="1041034">
                <a:defRPr/>
              </a:pPr>
              <a:r>
                <a:rPr lang="ru-RU" sz="1500" b="1" dirty="0" smtClean="0">
                  <a:solidFill>
                    <a:srgbClr val="F79646">
                      <a:lumMod val="75000"/>
                    </a:srgb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+12,4%</a:t>
              </a:r>
              <a:endParaRPr lang="ru-RU" sz="15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0D7EA8E5-160B-4F8B-B313-457EE93884F6}"/>
                </a:ext>
              </a:extLst>
            </p:cNvPr>
            <p:cNvSpPr txBox="1"/>
            <p:nvPr/>
          </p:nvSpPr>
          <p:spPr bwMode="auto">
            <a:xfrm>
              <a:off x="10266921" y="4365104"/>
              <a:ext cx="643357" cy="507141"/>
            </a:xfrm>
            <a:prstGeom prst="rect">
              <a:avLst/>
            </a:prstGeom>
          </p:spPr>
          <p:txBody>
            <a:bodyPr wrap="none" lIns="104105" tIns="52052" rIns="104105" bIns="52052" anchor="ctr">
              <a:normAutofit/>
            </a:bodyPr>
            <a:lstStyle/>
            <a:p>
              <a:pPr algn="ctr" defTabSz="1041034">
                <a:defRPr/>
              </a:pPr>
              <a:r>
                <a:rPr lang="ru-RU" sz="1500" b="1" dirty="0" smtClean="0">
                  <a:solidFill>
                    <a:srgbClr val="F79646">
                      <a:lumMod val="75000"/>
                    </a:srgb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+6%</a:t>
              </a:r>
              <a:endParaRPr lang="ru-RU" sz="15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0D7EA8E5-160B-4F8B-B313-457EE93884F6}"/>
                </a:ext>
              </a:extLst>
            </p:cNvPr>
            <p:cNvSpPr txBox="1"/>
            <p:nvPr/>
          </p:nvSpPr>
          <p:spPr bwMode="auto">
            <a:xfrm>
              <a:off x="11040965" y="4228332"/>
              <a:ext cx="643357" cy="532816"/>
            </a:xfrm>
            <a:prstGeom prst="rect">
              <a:avLst/>
            </a:prstGeom>
          </p:spPr>
          <p:txBody>
            <a:bodyPr wrap="none" lIns="104105" tIns="52052" rIns="104105" bIns="52052" anchor="ctr">
              <a:normAutofit/>
            </a:bodyPr>
            <a:lstStyle/>
            <a:p>
              <a:pPr algn="ctr" defTabSz="1041034">
                <a:defRPr/>
              </a:pPr>
              <a:r>
                <a:rPr lang="ru-RU" sz="1500" b="1" dirty="0" smtClean="0">
                  <a:solidFill>
                    <a:srgbClr val="F79646">
                      <a:lumMod val="75000"/>
                    </a:srgb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+12%</a:t>
              </a:r>
              <a:endParaRPr lang="ru-RU" sz="15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0D7EA8E5-160B-4F8B-B313-457EE93884F6}"/>
                </a:ext>
              </a:extLst>
            </p:cNvPr>
            <p:cNvSpPr txBox="1"/>
            <p:nvPr/>
          </p:nvSpPr>
          <p:spPr bwMode="auto">
            <a:xfrm>
              <a:off x="7426675" y="6546820"/>
              <a:ext cx="4830130" cy="189918"/>
            </a:xfrm>
            <a:prstGeom prst="rect">
              <a:avLst/>
            </a:prstGeom>
          </p:spPr>
          <p:txBody>
            <a:bodyPr wrap="none" lIns="104105" tIns="52052" rIns="104105" bIns="52052" anchor="ctr">
              <a:noAutofit/>
            </a:bodyPr>
            <a:lstStyle/>
            <a:p>
              <a:pPr algn="ctr" defTabSz="1041034">
                <a:defRPr/>
              </a:pPr>
              <a:r>
                <a:rPr lang="ru-RU" sz="1050" b="1" dirty="0" smtClean="0">
                  <a:solidFill>
                    <a:srgbClr val="F79646">
                      <a:lumMod val="75000"/>
                    </a:srgb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ПРИРОСТ В 2021 В СРАВНЕНИИ С ГОДОВЫМИ ПОКАЗАТЕЛЯМИ В %</a:t>
              </a:r>
              <a:endParaRPr lang="ru-RU" sz="105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8030930" y="4690161"/>
              <a:ext cx="3531015" cy="1328123"/>
            </a:xfrm>
            <a:prstGeom prst="line">
              <a:avLst/>
            </a:prstGeom>
            <a:ln w="31750">
              <a:solidFill>
                <a:schemeClr val="accent2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0D7EA8E5-160B-4F8B-B313-457EE93884F6}"/>
                </a:ext>
              </a:extLst>
            </p:cNvPr>
            <p:cNvSpPr txBox="1"/>
            <p:nvPr/>
          </p:nvSpPr>
          <p:spPr bwMode="auto">
            <a:xfrm>
              <a:off x="11581556" y="4632976"/>
              <a:ext cx="628146" cy="403664"/>
            </a:xfrm>
            <a:prstGeom prst="rect">
              <a:avLst/>
            </a:prstGeom>
          </p:spPr>
          <p:txBody>
            <a:bodyPr wrap="none" lIns="104105" tIns="52052" rIns="104105" bIns="52052" anchor="ctr">
              <a:normAutofit/>
            </a:bodyPr>
            <a:lstStyle/>
            <a:p>
              <a:pPr algn="ctr" defTabSz="1041034">
                <a:defRPr/>
              </a:pPr>
              <a:r>
                <a:rPr lang="ru-RU" sz="1500" b="1" dirty="0" smtClean="0">
                  <a:solidFill>
                    <a:schemeClr val="accent3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+77%</a:t>
              </a:r>
              <a:endParaRPr lang="ru-RU" sz="1500" b="1" dirty="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7689348" y="2324604"/>
            <a:ext cx="4230064" cy="960380"/>
            <a:chOff x="7689348" y="1340768"/>
            <a:chExt cx="4230064" cy="960380"/>
          </a:xfrm>
        </p:grpSpPr>
        <p:sp>
          <p:nvSpPr>
            <p:cNvPr id="92" name="Прямоугольник 91">
              <a:extLst>
                <a:ext uri="{FF2B5EF4-FFF2-40B4-BE49-F238E27FC236}">
                  <a16:creationId xmlns="" xmlns:a16="http://schemas.microsoft.com/office/drawing/2014/main" id="{53935A91-35C0-4991-B557-FC2AE7A8E99A}"/>
                </a:ext>
              </a:extLst>
            </p:cNvPr>
            <p:cNvSpPr/>
            <p:nvPr/>
          </p:nvSpPr>
          <p:spPr>
            <a:xfrm>
              <a:off x="10860093" y="1549081"/>
              <a:ext cx="105931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500" b="1" dirty="0" smtClean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285</a:t>
              </a:r>
              <a:endParaRPr lang="ru-RU" sz="3500" b="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="" xmlns:a16="http://schemas.microsoft.com/office/drawing/2014/main" id="{0D7EA8E5-160B-4F8B-B313-457EE93884F6}"/>
                </a:ext>
              </a:extLst>
            </p:cNvPr>
            <p:cNvSpPr txBox="1"/>
            <p:nvPr/>
          </p:nvSpPr>
          <p:spPr bwMode="auto">
            <a:xfrm>
              <a:off x="7689348" y="1340768"/>
              <a:ext cx="414917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500" b="1" spc="-1">
                  <a:solidFill>
                    <a:srgbClr val="40404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defRPr>
              </a:lvl1pPr>
            </a:lstStyle>
            <a:p>
              <a:pPr algn="l" defTabSz="1316038"/>
              <a:r>
                <a:rPr lang="ru-RU" dirty="0"/>
                <a:t>ПЕРЕШЛИ НА ФИКСИРОВАННУЮ УПЛАТУ НДФЛ С ПРИБЫЛИ </a:t>
              </a:r>
              <a:r>
                <a:rPr lang="ru-RU" dirty="0" smtClean="0"/>
                <a:t>КИК С 2020 ГОДА </a:t>
              </a:r>
              <a:endParaRPr lang="ru-RU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0D7EA8E5-160B-4F8B-B313-457EE93884F6}"/>
                </a:ext>
              </a:extLst>
            </p:cNvPr>
            <p:cNvSpPr txBox="1"/>
            <p:nvPr/>
          </p:nvSpPr>
          <p:spPr bwMode="auto">
            <a:xfrm>
              <a:off x="10209816" y="1912150"/>
              <a:ext cx="1609053" cy="388998"/>
            </a:xfrm>
            <a:prstGeom prst="rect">
              <a:avLst/>
            </a:prstGeom>
          </p:spPr>
          <p:txBody>
            <a:bodyPr wrap="none" lIns="104105" tIns="52052" rIns="104105" bIns="52052" anchor="ctr">
              <a:normAutofit lnSpcReduction="10000"/>
            </a:bodyPr>
            <a:lstStyle/>
            <a:p>
              <a:pPr algn="ctr" defTabSz="1041034">
                <a:defRPr/>
              </a:pPr>
              <a:r>
                <a:rPr lang="ru-RU" sz="1600" b="1" spc="-1" dirty="0">
                  <a:solidFill>
                    <a:srgbClr val="40404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физических</a:t>
              </a:r>
              <a:r>
                <a:rPr lang="ru-RU" sz="2000" b="1" dirty="0" smtClean="0">
                  <a:solidFill>
                    <a:srgbClr val="F79646">
                      <a:lumMod val="75000"/>
                    </a:srgb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ru-RU" sz="1600" b="1" spc="-1" dirty="0">
                  <a:solidFill>
                    <a:srgbClr val="40404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лиц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0D7EA8E5-160B-4F8B-B313-457EE93884F6}"/>
              </a:ext>
            </a:extLst>
          </p:cNvPr>
          <p:cNvSpPr txBox="1"/>
          <p:nvPr/>
        </p:nvSpPr>
        <p:spPr bwMode="auto">
          <a:xfrm>
            <a:off x="657867" y="6393307"/>
            <a:ext cx="5008942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sz="1300" b="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* ИО - иностранные организации, ИС - иностранные структуры</a:t>
            </a:r>
            <a:endParaRPr lang="ru-RU" sz="13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16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-40696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CAD82A"/>
              </a:buClr>
              <a:tabLst>
                <a:tab pos="342900" algn="l"/>
              </a:tabLst>
            </a:pPr>
            <a:r>
              <a:rPr lang="ru-RU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ВАЛЮТНЫЙ КОНТРОЛЬ 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57565A"/>
                </a:solidFill>
              </a:endParaRPr>
            </a:p>
          </p:txBody>
        </p:sp>
      </p:grp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CA0A0364-3C4D-4807-BEFE-8301FCE074B0}"/>
              </a:ext>
            </a:extLst>
          </p:cNvPr>
          <p:cNvSpPr/>
          <p:nvPr/>
        </p:nvSpPr>
        <p:spPr>
          <a:xfrm>
            <a:off x="337799" y="1631783"/>
            <a:ext cx="2682298" cy="23476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8BB36EC-5A62-4391-928A-4B0E1F9403E6}"/>
              </a:ext>
            </a:extLst>
          </p:cNvPr>
          <p:cNvSpPr txBox="1"/>
          <p:nvPr/>
        </p:nvSpPr>
        <p:spPr>
          <a:xfrm>
            <a:off x="3365743" y="5643245"/>
            <a:ext cx="2861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СУММА ВЗЫСКАННЫХ ШТРАФОВ ЗА НАРУШЕНИЯ ВАЛЮТНОГО ЗАКОНОДАТЕЛЬСТВА (ВСЕГО)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F165DCF1-1C39-4766-81E6-6CCECFAFA5B7}"/>
              </a:ext>
            </a:extLst>
          </p:cNvPr>
          <p:cNvSpPr/>
          <p:nvPr/>
        </p:nvSpPr>
        <p:spPr>
          <a:xfrm>
            <a:off x="3279600" y="1715378"/>
            <a:ext cx="2682000" cy="226401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9EBB806-6BF2-4A88-9D86-D67235118A3F}"/>
              </a:ext>
            </a:extLst>
          </p:cNvPr>
          <p:cNvSpPr txBox="1"/>
          <p:nvPr/>
        </p:nvSpPr>
        <p:spPr>
          <a:xfrm>
            <a:off x="308261" y="5643246"/>
            <a:ext cx="2950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ДЕЛ, ВОЗБУЖДЕННЫХ ЗА НАРУШЕНИЯ ВАЛЮТНОГО ЗАКОНОДАТЕЛЬСТВА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13B16AF6-873F-431E-B612-12ECB8489CF9}"/>
              </a:ext>
            </a:extLst>
          </p:cNvPr>
          <p:cNvSpPr/>
          <p:nvPr/>
        </p:nvSpPr>
        <p:spPr>
          <a:xfrm>
            <a:off x="6230100" y="1664804"/>
            <a:ext cx="2682298" cy="23145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9CD28D20-011D-4642-B947-7F005CE8D708}"/>
              </a:ext>
            </a:extLst>
          </p:cNvPr>
          <p:cNvSpPr txBox="1"/>
          <p:nvPr/>
        </p:nvSpPr>
        <p:spPr>
          <a:xfrm>
            <a:off x="6227696" y="5632246"/>
            <a:ext cx="3114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ДЕЛ, ВОЗБУЖДЕННЫХ ЗА ОСУЩЕСТВЛЕНИЕ НЕЗАКОННЫХ ВАЛЮТНЫХ ОПЕРАЦИЙ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4FBA6BBA-2521-44F5-A7D5-65BC8B8BB487}"/>
              </a:ext>
            </a:extLst>
          </p:cNvPr>
          <p:cNvSpPr/>
          <p:nvPr/>
        </p:nvSpPr>
        <p:spPr>
          <a:xfrm>
            <a:off x="5727942" y="2265416"/>
            <a:ext cx="3763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64 682</a:t>
            </a:r>
            <a:endParaRPr lang="ru-RU" sz="80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xmlns="" id="{826EF43E-FD13-4349-B232-091B899C70B0}"/>
              </a:ext>
            </a:extLst>
          </p:cNvPr>
          <p:cNvSpPr/>
          <p:nvPr/>
        </p:nvSpPr>
        <p:spPr>
          <a:xfrm>
            <a:off x="9181725" y="1664804"/>
            <a:ext cx="2682298" cy="235293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024741B-2099-4F71-8E02-E6CB4D763A7B}"/>
              </a:ext>
            </a:extLst>
          </p:cNvPr>
          <p:cNvSpPr txBox="1"/>
          <p:nvPr/>
        </p:nvSpPr>
        <p:spPr>
          <a:xfrm>
            <a:off x="9342225" y="5629810"/>
            <a:ext cx="28619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СУММА ВЗЫСКАННЫХ ШТРАФОВ ЗА ОСУЩЕСТВЛЕНИЕ НЕЗАКОННЫХ ВАЛЮТНЫХ ОПЕРАЦИЙ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53935A91-35C0-4991-B557-FC2AE7A8E99A}"/>
              </a:ext>
            </a:extLst>
          </p:cNvPr>
          <p:cNvSpPr/>
          <p:nvPr/>
        </p:nvSpPr>
        <p:spPr>
          <a:xfrm>
            <a:off x="3018636" y="2265417"/>
            <a:ext cx="3395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2,45</a:t>
            </a:r>
            <a:endParaRPr lang="ru-RU" sz="80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2" name="Рисунок 11" descr="Деньги">
            <a:extLst>
              <a:ext uri="{FF2B5EF4-FFF2-40B4-BE49-F238E27FC236}">
                <a16:creationId xmlns:a16="http://schemas.microsoft.com/office/drawing/2014/main" xmlns="" id="{FA5227EF-8C59-4413-B42B-A600DFC3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374447" y="4848991"/>
            <a:ext cx="684076" cy="684076"/>
          </a:xfrm>
          <a:prstGeom prst="rect">
            <a:avLst/>
          </a:prstGeom>
        </p:spPr>
      </p:pic>
      <p:pic>
        <p:nvPicPr>
          <p:cNvPr id="76" name="Рисунок 75" descr="Круговая диаграмма">
            <a:extLst>
              <a:ext uri="{FF2B5EF4-FFF2-40B4-BE49-F238E27FC236}">
                <a16:creationId xmlns:a16="http://schemas.microsoft.com/office/drawing/2014/main" xmlns="" id="{8B5763A0-A740-403B-98EA-D6047EBD1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253462" y="4876102"/>
            <a:ext cx="684076" cy="684076"/>
          </a:xfrm>
          <a:prstGeom prst="rect">
            <a:avLst/>
          </a:prstGeom>
        </p:spPr>
      </p:pic>
      <p:pic>
        <p:nvPicPr>
          <p:cNvPr id="77" name="Рисунок 76" descr="Поиск запасов">
            <a:extLst>
              <a:ext uri="{FF2B5EF4-FFF2-40B4-BE49-F238E27FC236}">
                <a16:creationId xmlns:a16="http://schemas.microsoft.com/office/drawing/2014/main" xmlns="" id="{4652340B-7712-45CC-9B7D-E05141EE7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7267479" y="4806359"/>
            <a:ext cx="684076" cy="684076"/>
          </a:xfrm>
          <a:prstGeom prst="rect">
            <a:avLst/>
          </a:prstGeom>
        </p:spPr>
      </p:pic>
      <p:pic>
        <p:nvPicPr>
          <p:cNvPr id="78" name="Рисунок 77" descr="Бумажник">
            <a:extLst>
              <a:ext uri="{FF2B5EF4-FFF2-40B4-BE49-F238E27FC236}">
                <a16:creationId xmlns:a16="http://schemas.microsoft.com/office/drawing/2014/main" xmlns="" id="{5525EE14-8E82-4A26-B9C0-663FAB782A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0336230" y="4848991"/>
            <a:ext cx="684076" cy="684076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00A0FCB6-B1FB-479C-A988-EE079E4BA890}"/>
              </a:ext>
            </a:extLst>
          </p:cNvPr>
          <p:cNvSpPr/>
          <p:nvPr/>
        </p:nvSpPr>
        <p:spPr>
          <a:xfrm>
            <a:off x="8920535" y="2265416"/>
            <a:ext cx="31397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1,93</a:t>
            </a:r>
            <a:endParaRPr lang="ru-RU" sz="80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A8729BB7-3D24-4C0C-9328-A2AB109549CC}"/>
              </a:ext>
            </a:extLst>
          </p:cNvPr>
          <p:cNvSpPr/>
          <p:nvPr/>
        </p:nvSpPr>
        <p:spPr>
          <a:xfrm>
            <a:off x="9491092" y="3648404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5AE9310C-1DAE-4948-86BA-7310E0C87D42}"/>
              </a:ext>
            </a:extLst>
          </p:cNvPr>
          <p:cNvSpPr txBox="1"/>
          <p:nvPr/>
        </p:nvSpPr>
        <p:spPr bwMode="auto">
          <a:xfrm>
            <a:off x="9585152" y="1907138"/>
            <a:ext cx="1927077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sz="2800" b="1" dirty="0" smtClean="0">
                <a:solidFill>
                  <a:srgbClr val="00B05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+106%</a:t>
            </a:r>
            <a:endParaRPr lang="ru-RU" sz="2800" b="1" dirty="0">
              <a:solidFill>
                <a:srgbClr val="00B05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6A158365-36CD-4B2C-8224-C038B6132418}"/>
              </a:ext>
            </a:extLst>
          </p:cNvPr>
          <p:cNvSpPr/>
          <p:nvPr/>
        </p:nvSpPr>
        <p:spPr>
          <a:xfrm>
            <a:off x="-170693" y="2316759"/>
            <a:ext cx="36420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92 421</a:t>
            </a:r>
            <a:endParaRPr lang="ru-RU" sz="80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A8729BB7-3D24-4C0C-9328-A2AB109549CC}"/>
              </a:ext>
            </a:extLst>
          </p:cNvPr>
          <p:cNvSpPr/>
          <p:nvPr/>
        </p:nvSpPr>
        <p:spPr>
          <a:xfrm>
            <a:off x="3631245" y="3610057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AE9310C-1DAE-4948-86BA-7310E0C87D42}"/>
              </a:ext>
            </a:extLst>
          </p:cNvPr>
          <p:cNvSpPr txBox="1"/>
          <p:nvPr/>
        </p:nvSpPr>
        <p:spPr bwMode="auto">
          <a:xfrm>
            <a:off x="3752947" y="1888746"/>
            <a:ext cx="1927077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sz="2800" b="1" dirty="0" smtClean="0">
                <a:solidFill>
                  <a:srgbClr val="00B05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+80%</a:t>
            </a:r>
            <a:endParaRPr lang="ru-RU" sz="2800" b="1" dirty="0">
              <a:solidFill>
                <a:srgbClr val="00B05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AE9310C-1DAE-4948-86BA-7310E0C87D42}"/>
              </a:ext>
            </a:extLst>
          </p:cNvPr>
          <p:cNvSpPr txBox="1"/>
          <p:nvPr/>
        </p:nvSpPr>
        <p:spPr bwMode="auto">
          <a:xfrm>
            <a:off x="659685" y="1885779"/>
            <a:ext cx="1979451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sz="2800" b="1" dirty="0" smtClean="0">
                <a:solidFill>
                  <a:srgbClr val="00B05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+62%</a:t>
            </a:r>
            <a:endParaRPr lang="ru-RU" sz="2800" b="1" dirty="0">
              <a:solidFill>
                <a:srgbClr val="00B05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AE9310C-1DAE-4948-86BA-7310E0C87D42}"/>
              </a:ext>
            </a:extLst>
          </p:cNvPr>
          <p:cNvSpPr txBox="1"/>
          <p:nvPr/>
        </p:nvSpPr>
        <p:spPr bwMode="auto">
          <a:xfrm>
            <a:off x="6793836" y="1897410"/>
            <a:ext cx="1927077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sz="2800" b="1" dirty="0" smtClean="0">
                <a:solidFill>
                  <a:srgbClr val="00B05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+110%</a:t>
            </a:r>
            <a:endParaRPr lang="ru-RU" sz="2800" b="1" dirty="0">
              <a:solidFill>
                <a:srgbClr val="00B05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6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НАЛОГОВЫЙ МОНИТОРИНГ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7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9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18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0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1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2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3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0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11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2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6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7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8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826EF43E-FD13-4349-B232-091B899C70B0}"/>
              </a:ext>
            </a:extLst>
          </p:cNvPr>
          <p:cNvSpPr/>
          <p:nvPr/>
        </p:nvSpPr>
        <p:spPr>
          <a:xfrm>
            <a:off x="6555086" y="1637751"/>
            <a:ext cx="2682000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CA0A0364-3C4D-4807-BEFE-8301FCE074B0}"/>
              </a:ext>
            </a:extLst>
          </p:cNvPr>
          <p:cNvSpPr/>
          <p:nvPr/>
        </p:nvSpPr>
        <p:spPr>
          <a:xfrm>
            <a:off x="803412" y="1589863"/>
            <a:ext cx="2682000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78BB36EC-5A62-4391-928A-4B0E1F9403E6}"/>
              </a:ext>
            </a:extLst>
          </p:cNvPr>
          <p:cNvSpPr txBox="1"/>
          <p:nvPr/>
        </p:nvSpPr>
        <p:spPr>
          <a:xfrm>
            <a:off x="718624" y="5949567"/>
            <a:ext cx="2682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УЧАСТНИКОВ 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НАЛОГОВОГО 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МОНИТОРИНГА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09EBB806-6BF2-4A88-9D86-D67235118A3F}"/>
              </a:ext>
            </a:extLst>
          </p:cNvPr>
          <p:cNvSpPr txBox="1"/>
          <p:nvPr/>
        </p:nvSpPr>
        <p:spPr>
          <a:xfrm>
            <a:off x="7848600" y="5949567"/>
            <a:ext cx="34362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МОТИВИРОВАННЫЕ 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МНЕНИЯ.</a:t>
            </a:r>
          </a:p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УРЕГУЛИРОВАННАЯ СУММА НАЛОГОВ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100000"/>
              </a:lnSpc>
            </a:pP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826EF43E-FD13-4349-B232-091B899C70B0}"/>
              </a:ext>
            </a:extLst>
          </p:cNvPr>
          <p:cNvSpPr/>
          <p:nvPr/>
        </p:nvSpPr>
        <p:spPr>
          <a:xfrm>
            <a:off x="3671806" y="1610974"/>
            <a:ext cx="2682000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 descr="Целевая аудитория">
            <a:extLst>
              <a:ext uri="{FF2B5EF4-FFF2-40B4-BE49-F238E27FC236}">
                <a16:creationId xmlns="" xmlns:a16="http://schemas.microsoft.com/office/drawing/2014/main" id="{FA5227EF-8C59-4413-B42B-A600DFC3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7735" y="5209300"/>
            <a:ext cx="684076" cy="684076"/>
          </a:xfrm>
          <a:prstGeom prst="rect">
            <a:avLst/>
          </a:prstGeom>
        </p:spPr>
      </p:pic>
      <p:pic>
        <p:nvPicPr>
          <p:cNvPr id="50" name="Рисунок 49" descr="Контракт">
            <a:extLst>
              <a:ext uri="{FF2B5EF4-FFF2-40B4-BE49-F238E27FC236}">
                <a16:creationId xmlns="" xmlns:a16="http://schemas.microsoft.com/office/drawing/2014/main" id="{8B5763A0-A740-403B-98EA-D6047EBD1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56478" y="5209300"/>
            <a:ext cx="684076" cy="684076"/>
          </a:xfrm>
          <a:prstGeom prst="rect">
            <a:avLst/>
          </a:prstGeom>
        </p:spPr>
      </p:pic>
      <p:pic>
        <p:nvPicPr>
          <p:cNvPr id="51" name="Рисунок 50" descr="Круговая диаграмма">
            <a:extLst>
              <a:ext uri="{FF2B5EF4-FFF2-40B4-BE49-F238E27FC236}">
                <a16:creationId xmlns="" xmlns:a16="http://schemas.microsoft.com/office/drawing/2014/main" id="{5525EE14-8E82-4A26-B9C0-663FAB782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972202" y="5209300"/>
            <a:ext cx="684076" cy="684076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D961442C-1D8A-4913-9A9E-9C19764F2040}"/>
              </a:ext>
            </a:extLst>
          </p:cNvPr>
          <p:cNvSpPr/>
          <p:nvPr/>
        </p:nvSpPr>
        <p:spPr>
          <a:xfrm>
            <a:off x="1070418" y="3430606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ЕД.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EE3EE137-0E99-41FA-85C3-C2B4D22DC477}"/>
              </a:ext>
            </a:extLst>
          </p:cNvPr>
          <p:cNvSpPr/>
          <p:nvPr/>
        </p:nvSpPr>
        <p:spPr>
          <a:xfrm>
            <a:off x="718624" y="2080147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339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D552FE5A-6D24-4DAD-A4D9-68C1BD8EB684}"/>
              </a:ext>
            </a:extLst>
          </p:cNvPr>
          <p:cNvSpPr/>
          <p:nvPr/>
        </p:nvSpPr>
        <p:spPr>
          <a:xfrm>
            <a:off x="6996100" y="3452510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ЕД.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691072C5-4EB7-443F-ADA3-87E295BB371A}"/>
              </a:ext>
            </a:extLst>
          </p:cNvPr>
          <p:cNvSpPr/>
          <p:nvPr/>
        </p:nvSpPr>
        <p:spPr>
          <a:xfrm>
            <a:off x="6564052" y="2080147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131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948C1F8C-5023-4439-8DF9-76A098036C4B}"/>
              </a:ext>
            </a:extLst>
          </p:cNvPr>
          <p:cNvSpPr/>
          <p:nvPr/>
        </p:nvSpPr>
        <p:spPr>
          <a:xfrm>
            <a:off x="3737737" y="2080147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34%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="" xmlns:a16="http://schemas.microsoft.com/office/drawing/2014/main" id="{826EF43E-FD13-4349-B232-091B899C70B0}"/>
              </a:ext>
            </a:extLst>
          </p:cNvPr>
          <p:cNvSpPr/>
          <p:nvPr/>
        </p:nvSpPr>
        <p:spPr>
          <a:xfrm>
            <a:off x="9388098" y="1641827"/>
            <a:ext cx="2682000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 b="1" dirty="0" smtClean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endParaRPr lang="ru-RU" sz="2000" b="1" dirty="0" smtClean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993614" y="3430606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</a:t>
            </a:r>
            <a:r>
              <a:rPr lang="ru-RU" dirty="0"/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024741B-2099-4F71-8E02-E6CB4D763A7B}"/>
              </a:ext>
            </a:extLst>
          </p:cNvPr>
          <p:cNvSpPr txBox="1"/>
          <p:nvPr/>
        </p:nvSpPr>
        <p:spPr>
          <a:xfrm>
            <a:off x="3973091" y="5949567"/>
            <a:ext cx="268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ДОЛЯ НАЛОГОВЫХ 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ПОСТУПЛЕНИЙ В ФЕДЕРАЛЬНЫЙ БЮДЖЕТ </a:t>
            </a: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УЧАСТНИКОВ НАЛОГОВОГО 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МОНИТОРИНГА</a:t>
            </a: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691072C5-4EB7-443F-ADA3-87E295BB371A}"/>
              </a:ext>
            </a:extLst>
          </p:cNvPr>
          <p:cNvSpPr/>
          <p:nvPr/>
        </p:nvSpPr>
        <p:spPr>
          <a:xfrm>
            <a:off x="9372136" y="2080147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173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185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ЗАДОЛЖЕННОСТЬ</a:t>
            </a:r>
            <a:endParaRPr lang="ru-RU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FE819931-139A-413F-8133-F440E06D9115}"/>
              </a:ext>
            </a:extLst>
          </p:cNvPr>
          <p:cNvSpPr/>
          <p:nvPr/>
        </p:nvSpPr>
        <p:spPr>
          <a:xfrm>
            <a:off x="1482022" y="1207278"/>
            <a:ext cx="99785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Показатель (Debt-to-income) – отношение долга к поступлениям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%</a:t>
            </a:r>
          </a:p>
          <a:p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0D99A91-58AD-4536-AC7E-1174DF3159D8}"/>
              </a:ext>
            </a:extLst>
          </p:cNvPr>
          <p:cNvSpPr txBox="1"/>
          <p:nvPr/>
        </p:nvSpPr>
        <p:spPr bwMode="auto">
          <a:xfrm>
            <a:off x="10734327" y="-36012"/>
            <a:ext cx="1927077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47" name="Диаграмма 46">
            <a:extLst>
              <a:ext uri="{FF2B5EF4-FFF2-40B4-BE49-F238E27FC236}">
                <a16:creationId xmlns="" xmlns:a16="http://schemas.microsoft.com/office/drawing/2014/main" id="{74135568-BEAE-4E95-8F46-23E91780CBFD}"/>
              </a:ext>
            </a:extLst>
          </p:cNvPr>
          <p:cNvGraphicFramePr/>
          <p:nvPr>
            <p:extLst/>
          </p:nvPr>
        </p:nvGraphicFramePr>
        <p:xfrm>
          <a:off x="170060" y="1430348"/>
          <a:ext cx="12089913" cy="2375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9743" y="555323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202550" y="3856472"/>
            <a:ext cx="4311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1176A"/>
                </a:solidFill>
                <a:latin typeface="Roboto Condensed" panose="020B0604020202020204" charset="0"/>
              </a:rPr>
              <a:t>Количество приостановлений по счетам за </a:t>
            </a:r>
            <a:r>
              <a:rPr lang="ru-RU" sz="1400" b="1" dirty="0" smtClean="0">
                <a:solidFill>
                  <a:srgbClr val="21176A"/>
                </a:solidFill>
                <a:latin typeface="Roboto Condensed" panose="020B0604020202020204" charset="0"/>
              </a:rPr>
              <a:t>2021г</a:t>
            </a:r>
            <a:r>
              <a:rPr lang="ru-RU" sz="1400" b="1" dirty="0">
                <a:solidFill>
                  <a:srgbClr val="21176A"/>
                </a:solidFill>
                <a:latin typeface="Roboto Condensed" panose="020B0604020202020204" charset="0"/>
              </a:rPr>
              <a:t>. по сравнению с </a:t>
            </a:r>
            <a:r>
              <a:rPr lang="ru-RU" sz="1400" b="1" dirty="0" smtClean="0">
                <a:solidFill>
                  <a:srgbClr val="21176A"/>
                </a:solidFill>
                <a:latin typeface="Roboto Condensed" panose="020B0604020202020204" charset="0"/>
              </a:rPr>
              <a:t>2019г.*</a:t>
            </a:r>
            <a:endParaRPr lang="ru-RU" sz="1400" b="1" dirty="0">
              <a:solidFill>
                <a:srgbClr val="21176A"/>
              </a:solidFill>
              <a:latin typeface="Roboto Condensed" panose="020B0604020202020204" charset="0"/>
            </a:endParaRPr>
          </a:p>
          <a:p>
            <a:pPr algn="ctr"/>
            <a:endParaRPr lang="ru-RU" sz="1400" b="1" dirty="0">
              <a:solidFill>
                <a:srgbClr val="21176A"/>
              </a:solidFill>
              <a:latin typeface="Roboto Condensed" panose="020B0604020202020204" charset="0"/>
            </a:endParaRPr>
          </a:p>
        </p:txBody>
      </p:sp>
      <p:graphicFrame>
        <p:nvGraphicFramePr>
          <p:cNvPr id="55" name="Диаграмма 54"/>
          <p:cNvGraphicFramePr/>
          <p:nvPr>
            <p:extLst/>
          </p:nvPr>
        </p:nvGraphicFramePr>
        <p:xfrm>
          <a:off x="990162" y="4118082"/>
          <a:ext cx="3792477" cy="2565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767408" y="3820882"/>
            <a:ext cx="4311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1176A"/>
                </a:solidFill>
                <a:latin typeface="Roboto Condensed" panose="020B0604020202020204" charset="0"/>
              </a:rPr>
              <a:t>Урегулировано долга в порядке зачета за </a:t>
            </a:r>
            <a:r>
              <a:rPr lang="ru-RU" sz="1400" b="1" dirty="0" smtClean="0">
                <a:solidFill>
                  <a:srgbClr val="21176A"/>
                </a:solidFill>
                <a:latin typeface="Roboto Condensed" panose="020B0604020202020204" charset="0"/>
              </a:rPr>
              <a:t>2021г</a:t>
            </a:r>
            <a:r>
              <a:rPr lang="ru-RU" sz="1400" b="1" dirty="0">
                <a:solidFill>
                  <a:srgbClr val="21176A"/>
                </a:solidFill>
                <a:latin typeface="Roboto Condensed" panose="020B0604020202020204" charset="0"/>
              </a:rPr>
              <a:t>. по сравнению с </a:t>
            </a:r>
            <a:r>
              <a:rPr lang="ru-RU" sz="1400" b="1" dirty="0" smtClean="0">
                <a:solidFill>
                  <a:srgbClr val="21176A"/>
                </a:solidFill>
                <a:latin typeface="Roboto Condensed" panose="020B0604020202020204" charset="0"/>
              </a:rPr>
              <a:t>2019г.*</a:t>
            </a:r>
          </a:p>
          <a:p>
            <a:pPr algn="ctr"/>
            <a:endParaRPr lang="ru-RU" sz="1400" b="1" dirty="0">
              <a:solidFill>
                <a:srgbClr val="21176A"/>
              </a:solidFill>
              <a:latin typeface="Roboto Condensed" panose="020B0604020202020204" charset="0"/>
            </a:endParaRPr>
          </a:p>
        </p:txBody>
      </p:sp>
      <p:graphicFrame>
        <p:nvGraphicFramePr>
          <p:cNvPr id="57" name="Диаграмма 56"/>
          <p:cNvGraphicFramePr/>
          <p:nvPr>
            <p:extLst/>
          </p:nvPr>
        </p:nvGraphicFramePr>
        <p:xfrm>
          <a:off x="6812852" y="4303416"/>
          <a:ext cx="3792477" cy="237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25479" y="6505666"/>
            <a:ext cx="9433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aseline="3000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  <a:sym typeface="Symbol" panose="05050102010706020507" pitchFamily="18" charset="2"/>
              </a:rPr>
              <a:t></a:t>
            </a: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Сравнение с 2019 годом в связи с 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COVID </a:t>
            </a: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ограничениями в 2020 году </a:t>
            </a:r>
            <a:endParaRPr lang="ru-RU" sz="12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636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CA0A0364-3C4D-4807-BEFE-8301FCE074B0}"/>
              </a:ext>
            </a:extLst>
          </p:cNvPr>
          <p:cNvSpPr/>
          <p:nvPr/>
        </p:nvSpPr>
        <p:spPr>
          <a:xfrm>
            <a:off x="6765920" y="2403184"/>
            <a:ext cx="2682000" cy="268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CA0A0364-3C4D-4807-BEFE-8301FCE074B0}"/>
              </a:ext>
            </a:extLst>
          </p:cNvPr>
          <p:cNvSpPr/>
          <p:nvPr/>
        </p:nvSpPr>
        <p:spPr>
          <a:xfrm>
            <a:off x="2134606" y="2390121"/>
            <a:ext cx="2682000" cy="268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ОБЕСПЕЧЕНИЕ ПРОЦЕДУР БАНКРОТСТВА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8BB36EC-5A62-4391-928A-4B0E1F9403E6}"/>
              </a:ext>
            </a:extLst>
          </p:cNvPr>
          <p:cNvSpPr txBox="1"/>
          <p:nvPr/>
        </p:nvSpPr>
        <p:spPr>
          <a:xfrm>
            <a:off x="2056015" y="5085008"/>
            <a:ext cx="2839182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93793">
              <a:lnSpc>
                <a:spcPct val="107000"/>
              </a:lnSpc>
              <a:tabLst>
                <a:tab pos="895350" algn="l"/>
              </a:tabLst>
            </a:pPr>
            <a:r>
              <a:rPr lang="ru-RU" sz="2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ПОСТУПИЛО В </a:t>
            </a:r>
            <a:r>
              <a:rPr lang="ru-RU" sz="2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БЮДЖЕТ В ПРОЦЕДУРАХ БАНКРОТСТВА</a:t>
            </a:r>
            <a:endParaRPr lang="ru-RU" sz="20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55AADE43-72A4-4893-96DD-7C37BA6E8A49}"/>
              </a:ext>
            </a:extLst>
          </p:cNvPr>
          <p:cNvSpPr/>
          <p:nvPr/>
        </p:nvSpPr>
        <p:spPr>
          <a:xfrm>
            <a:off x="2572967" y="4018272"/>
            <a:ext cx="1805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МЛРД. </a:t>
            </a:r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9EBB806-6BF2-4A88-9D86-D67235118A3F}"/>
              </a:ext>
            </a:extLst>
          </p:cNvPr>
          <p:cNvSpPr txBox="1"/>
          <p:nvPr/>
        </p:nvSpPr>
        <p:spPr>
          <a:xfrm>
            <a:off x="6765771" y="5085008"/>
            <a:ext cx="268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СОГЛАСИТЕЛЬНЫЕ ПРОЦЕДУРЫ</a:t>
            </a:r>
            <a:endParaRPr lang="ru-RU" sz="20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4FBA6BBA-2521-44F5-A7D5-65BC8B8BB487}"/>
              </a:ext>
            </a:extLst>
          </p:cNvPr>
          <p:cNvSpPr/>
          <p:nvPr/>
        </p:nvSpPr>
        <p:spPr>
          <a:xfrm>
            <a:off x="6765771" y="2717629"/>
            <a:ext cx="26822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92,0</a:t>
            </a:r>
            <a:endParaRPr lang="ru-RU" sz="80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7772313-A003-4C12-B2FE-25F16C58BFB0}"/>
              </a:ext>
            </a:extLst>
          </p:cNvPr>
          <p:cNvSpPr txBox="1"/>
          <p:nvPr/>
        </p:nvSpPr>
        <p:spPr bwMode="auto">
          <a:xfrm>
            <a:off x="6158818" y="963512"/>
            <a:ext cx="107264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53935A91-35C0-4991-B557-FC2AE7A8E99A}"/>
              </a:ext>
            </a:extLst>
          </p:cNvPr>
          <p:cNvSpPr/>
          <p:nvPr/>
        </p:nvSpPr>
        <p:spPr>
          <a:xfrm>
            <a:off x="2133623" y="2717629"/>
            <a:ext cx="26839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224,3</a:t>
            </a:r>
            <a:endParaRPr lang="ru-RU" sz="80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074356C-FA7A-4E3E-9D84-734C8B75CE85}"/>
              </a:ext>
            </a:extLst>
          </p:cNvPr>
          <p:cNvSpPr txBox="1"/>
          <p:nvPr/>
        </p:nvSpPr>
        <p:spPr bwMode="auto">
          <a:xfrm>
            <a:off x="1145907" y="1044270"/>
            <a:ext cx="978632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D7EA8E5-160B-4F8B-B313-457EE93884F6}"/>
              </a:ext>
            </a:extLst>
          </p:cNvPr>
          <p:cNvSpPr txBox="1"/>
          <p:nvPr/>
        </p:nvSpPr>
        <p:spPr bwMode="auto">
          <a:xfrm>
            <a:off x="3828204" y="1044270"/>
            <a:ext cx="1468021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2" name="Рисунок 11" descr="Деньги">
            <a:extLst>
              <a:ext uri="{FF2B5EF4-FFF2-40B4-BE49-F238E27FC236}">
                <a16:creationId xmlns:a16="http://schemas.microsoft.com/office/drawing/2014/main" xmlns="" id="{FA5227EF-8C59-4413-B42B-A600DFC3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3163548" y="6057292"/>
            <a:ext cx="624117" cy="68407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5AE9310C-1DAE-4948-86BA-7310E0C87D42}"/>
              </a:ext>
            </a:extLst>
          </p:cNvPr>
          <p:cNvSpPr txBox="1"/>
          <p:nvPr/>
        </p:nvSpPr>
        <p:spPr bwMode="auto">
          <a:xfrm>
            <a:off x="9110443" y="963512"/>
            <a:ext cx="107264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0E613E75-766F-4D71-A724-AE50242D5CA7}"/>
              </a:ext>
            </a:extLst>
          </p:cNvPr>
          <p:cNvSpPr/>
          <p:nvPr/>
        </p:nvSpPr>
        <p:spPr>
          <a:xfrm>
            <a:off x="7117565" y="3937514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МЛРД. </a:t>
            </a:r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84259" y="1324948"/>
            <a:ext cx="35826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+68,3%</a:t>
            </a:r>
            <a:endParaRPr lang="ru-RU" sz="6600" b="1" dirty="0"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83106" y="1324948"/>
            <a:ext cx="304762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+156,9%</a:t>
            </a:r>
            <a:endParaRPr lang="ru-RU" sz="6600" b="1" dirty="0"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</p:txBody>
      </p:sp>
      <p:sp>
        <p:nvSpPr>
          <p:cNvPr id="87" name="Стрелка вверх 86"/>
          <p:cNvSpPr/>
          <p:nvPr/>
        </p:nvSpPr>
        <p:spPr>
          <a:xfrm flipH="1">
            <a:off x="10057320" y="1490218"/>
            <a:ext cx="653807" cy="747401"/>
          </a:xfrm>
          <a:prstGeom prst="up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верх 45"/>
          <p:cNvSpPr/>
          <p:nvPr/>
        </p:nvSpPr>
        <p:spPr>
          <a:xfrm flipH="1">
            <a:off x="5208702" y="1490218"/>
            <a:ext cx="596501" cy="747401"/>
          </a:xfrm>
          <a:prstGeom prst="up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74164" y="6057292"/>
            <a:ext cx="1065512" cy="5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78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ДОСУДЕБНОЕ УРЕГУЛИРОВАНИЕ НАЛОГОВЫХ СПОРОВ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8024741B-2099-4F71-8E02-E6CB4D763A7B}"/>
              </a:ext>
            </a:extLst>
          </p:cNvPr>
          <p:cNvSpPr txBox="1"/>
          <p:nvPr/>
        </p:nvSpPr>
        <p:spPr>
          <a:xfrm>
            <a:off x="4137103" y="5681016"/>
            <a:ext cx="33751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СООТНОШЕНИЕ КОЛИЧЕСТВА СУДЕБНЫХ АКТОВ, ВЫНЕСЕННЫХ В ПОЛЬЗУ ЗАЯВИТЕЛЕЙ/ИСТЦОВ НА РЕШЕНИЯ ОБ ОТКАЗЕ В ГОСУДАРСВЕННОЙ РЕГИСТРАЦИИ, К КОЛИЧЕСТВУ РЕШЕНИЙ ПО ЖАЛОБАМ НА РЕШЕНИЯ ОБ ОТКАЗЕ В ГОСУДАРСВЕННОЙ РЕГИСТРАЦИИ, ВЫНЕСЕННЫХ В ПОЛЬЗУ НАЛОГОВЫХ ОРГАНОВ</a:t>
            </a: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8" name="Рисунок 77" descr="Знак одобрения">
            <a:extLst>
              <a:ext uri="{FF2B5EF4-FFF2-40B4-BE49-F238E27FC236}">
                <a16:creationId xmlns="" xmlns:a16="http://schemas.microsoft.com/office/drawing/2014/main" id="{5525EE14-8E82-4A26-B9C0-663FAB782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422705" y="4996940"/>
            <a:ext cx="684076" cy="684076"/>
          </a:xfrm>
          <a:prstGeom prst="rect">
            <a:avLst/>
          </a:prstGeom>
        </p:spPr>
      </p:pic>
      <p:sp>
        <p:nvSpPr>
          <p:cNvPr id="58" name="Овал 57">
            <a:extLst>
              <a:ext uri="{FF2B5EF4-FFF2-40B4-BE49-F238E27FC236}">
                <a16:creationId xmlns="" xmlns:a16="http://schemas.microsoft.com/office/drawing/2014/main" id="{CA0A0364-3C4D-4807-BEFE-8301FCE074B0}"/>
              </a:ext>
            </a:extLst>
          </p:cNvPr>
          <p:cNvSpPr/>
          <p:nvPr/>
        </p:nvSpPr>
        <p:spPr>
          <a:xfrm>
            <a:off x="1125607" y="1694443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9CD28D20-011D-4642-B947-7F005CE8D708}"/>
              </a:ext>
            </a:extLst>
          </p:cNvPr>
          <p:cNvSpPr txBox="1"/>
          <p:nvPr/>
        </p:nvSpPr>
        <p:spPr>
          <a:xfrm>
            <a:off x="8278345" y="5635903"/>
            <a:ext cx="19708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СУДОВ </a:t>
            </a: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 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НАЛОГОВЫМ СПОРАМ, ПРОШЕДШИМ ДОСУДЕБНОЕ УРЕГУЛИРОВАНИЕ НАЛОГОВЫХ СПОРОВ</a:t>
            </a: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83" name="Рисунок 82" descr="Молоток судьи">
            <a:extLst>
              <a:ext uri="{FF2B5EF4-FFF2-40B4-BE49-F238E27FC236}">
                <a16:creationId xmlns="" xmlns:a16="http://schemas.microsoft.com/office/drawing/2014/main" id="{FA5227EF-8C59-4413-B42B-A600DFC3DA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921728" y="5012778"/>
            <a:ext cx="684076" cy="684076"/>
          </a:xfrm>
          <a:prstGeom prst="rect">
            <a:avLst/>
          </a:prstGeom>
        </p:spPr>
      </p:pic>
      <p:pic>
        <p:nvPicPr>
          <p:cNvPr id="51" name="Рисунок 50" descr="Здание">
            <a:extLst>
              <a:ext uri="{FF2B5EF4-FFF2-40B4-BE49-F238E27FC236}">
                <a16:creationId xmlns:a16="http://schemas.microsoft.com/office/drawing/2014/main" xmlns="" id="{8B5763A0-A740-403B-98EA-D6047EBD1F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2047538" y="5098524"/>
            <a:ext cx="684076" cy="68407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9CD28D20-011D-4642-B947-7F005CE8D708}"/>
              </a:ext>
            </a:extLst>
          </p:cNvPr>
          <p:cNvSpPr txBox="1"/>
          <p:nvPr/>
        </p:nvSpPr>
        <p:spPr>
          <a:xfrm>
            <a:off x="749082" y="5696854"/>
            <a:ext cx="3068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СООТНОШЕНИЕ КОЛИЧЕСТВА СУДЕБНЫХ ДЕЛ ПО СПОРАМ, ПРОШЕДШИМ ДОСУДЕБНОЕ УРЕГУЛИРОВАНИЕ, УДОВЛЕТВОРЕННЫХ В ПОЛЬЗУ НАЛОГОПЛАТЕЛЬЩИКОВ, И КОЛИЧЕСТВА ЖАЛОБ ПО НАЛОГОВЫМ СПОРАМ, ОСТАВЛЕННЫМ БЕЗ УДОВЛЕТВОРЕНИЯ</a:t>
            </a: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53935A91-35C0-4991-B557-FC2AE7A8E99A}"/>
              </a:ext>
            </a:extLst>
          </p:cNvPr>
          <p:cNvSpPr/>
          <p:nvPr/>
        </p:nvSpPr>
        <p:spPr>
          <a:xfrm>
            <a:off x="1275456" y="2492778"/>
            <a:ext cx="22203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7,5%</a:t>
            </a:r>
            <a:endParaRPr lang="ru-RU" sz="5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="" xmlns:a16="http://schemas.microsoft.com/office/drawing/2014/main" id="{CA0A0364-3C4D-4807-BEFE-8301FCE074B0}"/>
              </a:ext>
            </a:extLst>
          </p:cNvPr>
          <p:cNvSpPr/>
          <p:nvPr/>
        </p:nvSpPr>
        <p:spPr>
          <a:xfrm>
            <a:off x="4547645" y="1694443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53935A91-35C0-4991-B557-FC2AE7A8E99A}"/>
              </a:ext>
            </a:extLst>
          </p:cNvPr>
          <p:cNvSpPr/>
          <p:nvPr/>
        </p:nvSpPr>
        <p:spPr>
          <a:xfrm>
            <a:off x="4714536" y="2490290"/>
            <a:ext cx="22203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2,23%</a:t>
            </a:r>
            <a:endParaRPr lang="ru-RU" sz="5400" b="1" dirty="0">
              <a:solidFill>
                <a:srgbClr val="21176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="" xmlns:a16="http://schemas.microsoft.com/office/drawing/2014/main" id="{CA0A0364-3C4D-4807-BEFE-8301FCE074B0}"/>
              </a:ext>
            </a:extLst>
          </p:cNvPr>
          <p:cNvSpPr/>
          <p:nvPr/>
        </p:nvSpPr>
        <p:spPr>
          <a:xfrm>
            <a:off x="7969683" y="1691955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53935A91-35C0-4991-B557-FC2AE7A8E99A}"/>
              </a:ext>
            </a:extLst>
          </p:cNvPr>
          <p:cNvSpPr/>
          <p:nvPr/>
        </p:nvSpPr>
        <p:spPr>
          <a:xfrm>
            <a:off x="8119532" y="2492778"/>
            <a:ext cx="22203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-5,1%</a:t>
            </a:r>
            <a:endParaRPr lang="ru-RU" sz="5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53935A91-35C0-4991-B557-FC2AE7A8E99A}"/>
              </a:ext>
            </a:extLst>
          </p:cNvPr>
          <p:cNvSpPr/>
          <p:nvPr/>
        </p:nvSpPr>
        <p:spPr>
          <a:xfrm>
            <a:off x="2548561" y="3404153"/>
            <a:ext cx="18492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- 5 </a:t>
            </a:r>
            <a:r>
              <a:rPr lang="ru-RU" sz="3000" b="1" i="1" dirty="0" err="1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п.п</a:t>
            </a:r>
            <a:r>
              <a:rPr lang="ru-RU" sz="3000" b="1" i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ru-RU" sz="3000" b="1" i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53935A91-35C0-4991-B557-FC2AE7A8E99A}"/>
              </a:ext>
            </a:extLst>
          </p:cNvPr>
          <p:cNvSpPr/>
          <p:nvPr/>
        </p:nvSpPr>
        <p:spPr>
          <a:xfrm>
            <a:off x="5923101" y="3451689"/>
            <a:ext cx="18492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- 0,3 </a:t>
            </a:r>
            <a:r>
              <a:rPr lang="ru-RU" sz="3000" b="1" i="1" dirty="0" err="1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п.п</a:t>
            </a:r>
            <a:r>
              <a:rPr lang="ru-RU" sz="3000" b="1" i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ru-RU" sz="3000" b="1" i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151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CAD82A"/>
              </a:buClr>
              <a:tabLst>
                <a:tab pos="342900" algn="l"/>
              </a:tabLst>
            </a:pPr>
            <a:r>
              <a:rPr lang="ru-RU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СУДЕБНАЯ РАБОТА НАЛОГОВЫХ ОРГАНОВ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9170"/>
                  <a:endParaRPr lang="ru-RU" sz="2400">
                    <a:solidFill>
                      <a:srgbClr val="57565A"/>
                    </a:solidFill>
                  </a:endParaRPr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/>
              <a:endParaRPr lang="ru-RU" sz="2400">
                <a:solidFill>
                  <a:srgbClr val="57565A"/>
                </a:solidFill>
              </a:endParaRPr>
            </a:p>
          </p:txBody>
        </p:sp>
      </p:grp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CA0A0364-3C4D-4807-BEFE-8301FCE074B0}"/>
              </a:ext>
            </a:extLst>
          </p:cNvPr>
          <p:cNvSpPr/>
          <p:nvPr/>
        </p:nvSpPr>
        <p:spPr>
          <a:xfrm>
            <a:off x="486486" y="1706439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8BB36EC-5A62-4391-928A-4B0E1F9403E6}"/>
              </a:ext>
            </a:extLst>
          </p:cNvPr>
          <p:cNvSpPr txBox="1"/>
          <p:nvPr/>
        </p:nvSpPr>
        <p:spPr>
          <a:xfrm>
            <a:off x="329101" y="6029620"/>
            <a:ext cx="2682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ru-RU" sz="10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</a:t>
            </a:r>
            <a:r>
              <a:rPr lang="ru-RU" sz="1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ДЕЛ, РАССМОТРЕННЫХ</a:t>
            </a:r>
            <a:endParaRPr lang="ru-RU" sz="10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1219170"/>
            <a:r>
              <a:rPr lang="ru-RU" sz="1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СУДАМИ</a:t>
            </a:r>
            <a:endParaRPr lang="ru-RU" sz="10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="" xmlns:a16="http://schemas.microsoft.com/office/drawing/2014/main" id="{13B16AF6-873F-431E-B612-12ECB8489CF9}"/>
              </a:ext>
            </a:extLst>
          </p:cNvPr>
          <p:cNvSpPr/>
          <p:nvPr/>
        </p:nvSpPr>
        <p:spPr>
          <a:xfrm>
            <a:off x="3973608" y="1681670"/>
            <a:ext cx="3939679" cy="24449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9CD28D20-011D-4642-B947-7F005CE8D708}"/>
              </a:ext>
            </a:extLst>
          </p:cNvPr>
          <p:cNvSpPr txBox="1"/>
          <p:nvPr/>
        </p:nvSpPr>
        <p:spPr>
          <a:xfrm>
            <a:off x="3279598" y="5985284"/>
            <a:ext cx="4938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ru-RU" sz="10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СУММА РАССМОТРЕННЫХ </a:t>
            </a:r>
            <a:br>
              <a:rPr lang="ru-RU" sz="10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0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ТРЕБОВАНИЙ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="" xmlns:a16="http://schemas.microsoft.com/office/drawing/2014/main" id="{826EF43E-FD13-4349-B232-091B899C70B0}"/>
              </a:ext>
            </a:extLst>
          </p:cNvPr>
          <p:cNvSpPr/>
          <p:nvPr/>
        </p:nvSpPr>
        <p:spPr>
          <a:xfrm>
            <a:off x="9181725" y="1664804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8024741B-2099-4F71-8E02-E6CB4D763A7B}"/>
              </a:ext>
            </a:extLst>
          </p:cNvPr>
          <p:cNvSpPr txBox="1"/>
          <p:nvPr/>
        </p:nvSpPr>
        <p:spPr>
          <a:xfrm>
            <a:off x="9180601" y="6029620"/>
            <a:ext cx="26822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ru-RU" sz="10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УДЕЛЬНЫЙ ВЕС СУММ ТРЕБОВАНИЙ, </a:t>
            </a:r>
          </a:p>
          <a:p>
            <a:pPr algn="ctr" defTabSz="1219170"/>
            <a:r>
              <a:rPr lang="ru-RU" sz="10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РАССМОТРЕННЫХ В ПОЛЬЗУ </a:t>
            </a:r>
          </a:p>
          <a:p>
            <a:pPr algn="ctr" defTabSz="1219170"/>
            <a:r>
              <a:rPr lang="ru-RU" sz="10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НАЛОГОВЫХ ОРГАНОВ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53935A91-35C0-4991-B557-FC2AE7A8E99A}"/>
              </a:ext>
            </a:extLst>
          </p:cNvPr>
          <p:cNvSpPr/>
          <p:nvPr/>
        </p:nvSpPr>
        <p:spPr>
          <a:xfrm>
            <a:off x="170059" y="1977873"/>
            <a:ext cx="317714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ru-RU" sz="2400" b="1" dirty="0" smtClean="0">
                <a:solidFill>
                  <a:srgbClr val="FF66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-2,21%</a:t>
            </a:r>
            <a:br>
              <a:rPr lang="ru-RU" sz="2400" b="1" dirty="0" smtClean="0">
                <a:solidFill>
                  <a:srgbClr val="FF66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endParaRPr lang="ru-RU" sz="1000" b="1" dirty="0" smtClean="0">
              <a:solidFill>
                <a:srgbClr val="FF66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1219170"/>
            <a:r>
              <a:rPr lang="ru-RU" sz="6000" b="1" dirty="0" smtClean="0">
                <a:solidFill>
                  <a:srgbClr val="00206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6 598</a:t>
            </a:r>
          </a:p>
          <a:p>
            <a:pPr algn="ctr" defTabSz="1219170"/>
            <a:r>
              <a:rPr lang="ru-RU" sz="6000" b="1" dirty="0" smtClean="0">
                <a:solidFill>
                  <a:srgbClr val="00206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ru-RU" sz="2800" b="1" dirty="0">
              <a:solidFill>
                <a:srgbClr val="FF66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2" name="Рисунок 11" descr="Молоток судьи">
            <a:extLst>
              <a:ext uri="{FF2B5EF4-FFF2-40B4-BE49-F238E27FC236}">
                <a16:creationId xmlns="" xmlns:a16="http://schemas.microsoft.com/office/drawing/2014/main" id="{FA5227EF-8C59-4413-B42B-A600DFC3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28211" y="5301208"/>
            <a:ext cx="684076" cy="684076"/>
          </a:xfrm>
          <a:prstGeom prst="rect">
            <a:avLst/>
          </a:prstGeom>
        </p:spPr>
      </p:pic>
      <p:pic>
        <p:nvPicPr>
          <p:cNvPr id="77" name="Рисунок 76" descr="Деньги">
            <a:extLst>
              <a:ext uri="{FF2B5EF4-FFF2-40B4-BE49-F238E27FC236}">
                <a16:creationId xmlns="" xmlns:a16="http://schemas.microsoft.com/office/drawing/2014/main" id="{4652340B-7712-45CC-9B7D-E05141EE7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46025" y="5182745"/>
            <a:ext cx="684076" cy="68407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5525EE14-8E82-4A26-B9C0-663FAB782A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79711" y="5301208"/>
            <a:ext cx="684076" cy="68407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220EE269-0F6F-4942-9864-B9743E7436C4}"/>
              </a:ext>
            </a:extLst>
          </p:cNvPr>
          <p:cNvSpPr txBox="1"/>
          <p:nvPr/>
        </p:nvSpPr>
        <p:spPr bwMode="auto">
          <a:xfrm>
            <a:off x="3816223" y="1780770"/>
            <a:ext cx="1609053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endParaRPr lang="ru-RU" sz="2400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252284EA-7C51-4D19-9CC6-5601F4F30C96}"/>
              </a:ext>
            </a:extLst>
          </p:cNvPr>
          <p:cNvSpPr/>
          <p:nvPr/>
        </p:nvSpPr>
        <p:spPr>
          <a:xfrm>
            <a:off x="4353750" y="2348881"/>
            <a:ext cx="30026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ru-RU" sz="72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142</a:t>
            </a:r>
            <a:endParaRPr lang="ru-RU" sz="72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FBF32570-F333-44AA-A061-2E0478750829}"/>
              </a:ext>
            </a:extLst>
          </p:cNvPr>
          <p:cNvSpPr/>
          <p:nvPr/>
        </p:nvSpPr>
        <p:spPr>
          <a:xfrm>
            <a:off x="4143632" y="3470783"/>
            <a:ext cx="3393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ru-RU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4946E541-D019-4555-ADC4-DAA1B54C7DDA}"/>
              </a:ext>
            </a:extLst>
          </p:cNvPr>
          <p:cNvSpPr txBox="1"/>
          <p:nvPr/>
        </p:nvSpPr>
        <p:spPr bwMode="auto">
          <a:xfrm>
            <a:off x="3485211" y="1780770"/>
            <a:ext cx="4622363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sz="2400" b="1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+4,79</a:t>
            </a:r>
            <a:r>
              <a:rPr lang="ru-RU" sz="24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%</a:t>
            </a:r>
            <a:endParaRPr lang="ru-RU" sz="2400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0B68B276-BAAE-4628-A2CE-C2D00362AC88}"/>
              </a:ext>
            </a:extLst>
          </p:cNvPr>
          <p:cNvSpPr/>
          <p:nvPr/>
        </p:nvSpPr>
        <p:spPr>
          <a:xfrm>
            <a:off x="9533519" y="3470783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ru-RU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14B2904-0C80-46AA-8DE6-01F58915B781}"/>
              </a:ext>
            </a:extLst>
          </p:cNvPr>
          <p:cNvSpPr txBox="1"/>
          <p:nvPr/>
        </p:nvSpPr>
        <p:spPr bwMode="auto">
          <a:xfrm>
            <a:off x="9986550" y="1780770"/>
            <a:ext cx="107264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sz="24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75,3%</a:t>
            </a:r>
            <a:endParaRPr lang="ru-RU" sz="2400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3992673C-84A1-4F91-97AE-8C2D12E26752}"/>
              </a:ext>
            </a:extLst>
          </p:cNvPr>
          <p:cNvSpPr/>
          <p:nvPr/>
        </p:nvSpPr>
        <p:spPr>
          <a:xfrm>
            <a:off x="9173325" y="2348880"/>
            <a:ext cx="2682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ru-RU" sz="72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107</a:t>
            </a:r>
            <a:endParaRPr lang="ru-RU" sz="72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6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354166" y="-29946"/>
            <a:ext cx="10171795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ВНУТРЕННИЙ АУДИТ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CA0A0364-3C4D-4807-BEFE-8301FCE074B0}"/>
              </a:ext>
            </a:extLst>
          </p:cNvPr>
          <p:cNvSpPr/>
          <p:nvPr/>
        </p:nvSpPr>
        <p:spPr>
          <a:xfrm>
            <a:off x="3169024" y="1753247"/>
            <a:ext cx="2537655" cy="8760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55AADE43-72A4-4893-96DD-7C37BA6E8A49}"/>
              </a:ext>
            </a:extLst>
          </p:cNvPr>
          <p:cNvSpPr/>
          <p:nvPr/>
        </p:nvSpPr>
        <p:spPr>
          <a:xfrm>
            <a:off x="3477166" y="1906552"/>
            <a:ext cx="1954107" cy="523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АУДИТОРСКИХ МЕРОПРИЯТИЙ</a:t>
            </a:r>
            <a:endParaRPr lang="ru-RU" sz="14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F165DCF1-1C39-4766-81E6-6CCECFAFA5B7}"/>
              </a:ext>
            </a:extLst>
          </p:cNvPr>
          <p:cNvSpPr/>
          <p:nvPr/>
        </p:nvSpPr>
        <p:spPr>
          <a:xfrm>
            <a:off x="6019325" y="1754790"/>
            <a:ext cx="2632185" cy="90399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97984601-C19D-41A0-A6A3-43695CEC9522}"/>
              </a:ext>
            </a:extLst>
          </p:cNvPr>
          <p:cNvSpPr/>
          <p:nvPr/>
        </p:nvSpPr>
        <p:spPr>
          <a:xfrm>
            <a:off x="5957262" y="1968213"/>
            <a:ext cx="2833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ПРОВЕРОК </a:t>
            </a:r>
            <a:r>
              <a:rPr lang="ru-RU" sz="14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ВЕДОМСТВЕННОГО КОНТРОЛЯ </a:t>
            </a:r>
            <a:endParaRPr lang="ru-RU" sz="14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13B16AF6-873F-431E-B612-12ECB8489CF9}"/>
              </a:ext>
            </a:extLst>
          </p:cNvPr>
          <p:cNvSpPr/>
          <p:nvPr/>
        </p:nvSpPr>
        <p:spPr>
          <a:xfrm>
            <a:off x="8940316" y="1723813"/>
            <a:ext cx="2677440" cy="9349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4FBA6BBA-2521-44F5-A7D5-65BC8B8BB487}"/>
              </a:ext>
            </a:extLst>
          </p:cNvPr>
          <p:cNvSpPr/>
          <p:nvPr/>
        </p:nvSpPr>
        <p:spPr>
          <a:xfrm>
            <a:off x="8852066" y="1083055"/>
            <a:ext cx="2765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15,2</a:t>
            </a:r>
            <a:endParaRPr lang="ru-RU" sz="3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2536CBE4-CE23-44E4-991C-BBF7572C1EFB}"/>
              </a:ext>
            </a:extLst>
          </p:cNvPr>
          <p:cNvSpPr/>
          <p:nvPr/>
        </p:nvSpPr>
        <p:spPr>
          <a:xfrm>
            <a:off x="9276802" y="1747178"/>
            <a:ext cx="20044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ДОПОЛНИТЕЛЬНЫХ ПОСТУПЛЕНИЙ </a:t>
            </a:r>
            <a:endParaRPr lang="ru-RU" sz="14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ru-RU" sz="14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БЮДЖЕТ</a:t>
            </a:r>
          </a:p>
          <a:p>
            <a:pPr algn="ctr"/>
            <a:endParaRPr lang="ru-RU" sz="14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53935A91-35C0-4991-B557-FC2AE7A8E99A}"/>
              </a:ext>
            </a:extLst>
          </p:cNvPr>
          <p:cNvSpPr/>
          <p:nvPr/>
        </p:nvSpPr>
        <p:spPr>
          <a:xfrm>
            <a:off x="3215681" y="1072264"/>
            <a:ext cx="2604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520</a:t>
            </a:r>
            <a:endParaRPr lang="ru-RU" sz="3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9BA02C38-7AC1-495A-8432-140BEF9136C4}"/>
              </a:ext>
            </a:extLst>
          </p:cNvPr>
          <p:cNvSpPr/>
          <p:nvPr/>
        </p:nvSpPr>
        <p:spPr>
          <a:xfrm>
            <a:off x="5957262" y="1070482"/>
            <a:ext cx="2682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43</a:t>
            </a:r>
            <a:endParaRPr lang="ru-RU" sz="3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835" y="4685264"/>
            <a:ext cx="3296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5335" lvl="1" indent="-285750" fontAlgn="b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231A6F"/>
                </a:solidFill>
              </a:rPr>
              <a:t>Камеральная налоговая проверка</a:t>
            </a:r>
            <a:endParaRPr lang="ru-RU" sz="1400" b="1" dirty="0">
              <a:solidFill>
                <a:srgbClr val="231A6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835" y="5484571"/>
            <a:ext cx="6400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5335" lvl="1" indent="-285750" fontAlgn="b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231A6F"/>
                </a:solidFill>
              </a:rPr>
              <a:t>Отработка </a:t>
            </a:r>
            <a:r>
              <a:rPr lang="ru-RU" sz="1400" b="1" dirty="0">
                <a:solidFill>
                  <a:srgbClr val="231A6F"/>
                </a:solidFill>
              </a:rPr>
              <a:t>расхождений </a:t>
            </a:r>
            <a:endParaRPr lang="ru-RU" sz="1400" b="1" dirty="0" smtClean="0">
              <a:solidFill>
                <a:srgbClr val="231A6F"/>
              </a:solidFill>
            </a:endParaRPr>
          </a:p>
          <a:p>
            <a:pPr lvl="1" fontAlgn="b"/>
            <a:r>
              <a:rPr lang="ru-RU" sz="1400" b="1" dirty="0">
                <a:solidFill>
                  <a:srgbClr val="231A6F"/>
                </a:solidFill>
              </a:rPr>
              <a:t> </a:t>
            </a:r>
            <a:r>
              <a:rPr lang="ru-RU" sz="1400" b="1" dirty="0" smtClean="0">
                <a:solidFill>
                  <a:srgbClr val="231A6F"/>
                </a:solidFill>
              </a:rPr>
              <a:t>     по НДС</a:t>
            </a:r>
            <a:endParaRPr lang="ru-RU" sz="1400" b="1" dirty="0">
              <a:solidFill>
                <a:srgbClr val="231A6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12228" y="3914729"/>
            <a:ext cx="32986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231A6F"/>
                </a:solidFill>
              </a:rPr>
              <a:t>Отбор налогоплательщиков </a:t>
            </a:r>
            <a:r>
              <a:rPr lang="ru-RU" sz="1400" b="1" dirty="0">
                <a:solidFill>
                  <a:srgbClr val="231A6F"/>
                </a:solidFill>
              </a:rPr>
              <a:t>для проведения </a:t>
            </a:r>
            <a:r>
              <a:rPr lang="ru-RU" sz="1400" b="1" dirty="0" smtClean="0">
                <a:solidFill>
                  <a:srgbClr val="231A6F"/>
                </a:solidFill>
              </a:rPr>
              <a:t>предпроверочного </a:t>
            </a:r>
            <a:r>
              <a:rPr lang="ru-RU" sz="1400" b="1" dirty="0">
                <a:solidFill>
                  <a:srgbClr val="231A6F"/>
                </a:solidFill>
              </a:rPr>
              <a:t>анализа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512228" y="4685030"/>
            <a:ext cx="28013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231A6F"/>
                </a:solidFill>
              </a:rPr>
              <a:t>Взыскание </a:t>
            </a:r>
            <a:r>
              <a:rPr lang="ru-RU" sz="1400" b="1" dirty="0">
                <a:solidFill>
                  <a:srgbClr val="231A6F"/>
                </a:solidFill>
              </a:rPr>
              <a:t>недоимки за счет денежных средств на счетах </a:t>
            </a:r>
            <a:r>
              <a:rPr lang="ru-RU" sz="1400" b="1" dirty="0" smtClean="0">
                <a:solidFill>
                  <a:srgbClr val="231A6F"/>
                </a:solidFill>
              </a:rPr>
              <a:t>налогоплательщиков</a:t>
            </a:r>
            <a:endParaRPr lang="ru-RU" sz="1400" b="1" dirty="0">
              <a:solidFill>
                <a:srgbClr val="231A6F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7413" y="3936531"/>
            <a:ext cx="31822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E46C0A"/>
                </a:solidFill>
              </a:rPr>
              <a:t>Выработано 54 </a:t>
            </a:r>
            <a:r>
              <a:rPr lang="ru-RU" sz="1400" b="1" i="1" dirty="0">
                <a:solidFill>
                  <a:srgbClr val="E46C0A"/>
                </a:solidFill>
              </a:rPr>
              <a:t>аудиторских </a:t>
            </a:r>
            <a:r>
              <a:rPr lang="ru-RU" sz="1400" b="1" i="1" dirty="0" smtClean="0">
                <a:solidFill>
                  <a:srgbClr val="E46C0A"/>
                </a:solidFill>
              </a:rPr>
              <a:t>предложения и рекомендаций по </a:t>
            </a:r>
            <a:r>
              <a:rPr lang="ru-RU" sz="1400" b="1" i="1" dirty="0">
                <a:solidFill>
                  <a:srgbClr val="E46C0A"/>
                </a:solidFill>
              </a:rPr>
              <a:t>повышению качества </a:t>
            </a:r>
            <a:r>
              <a:rPr lang="ru-RU" sz="1400" b="1" i="1" dirty="0" smtClean="0">
                <a:solidFill>
                  <a:srgbClr val="E46C0A"/>
                </a:solidFill>
              </a:rPr>
              <a:t>выполнения технологических </a:t>
            </a:r>
            <a:r>
              <a:rPr lang="ru-RU" sz="1400" b="1" i="1" dirty="0">
                <a:solidFill>
                  <a:srgbClr val="E46C0A"/>
                </a:solidFill>
              </a:rPr>
              <a:t>процессов ФНС </a:t>
            </a:r>
            <a:r>
              <a:rPr lang="ru-RU" sz="1400" b="1" i="1" dirty="0" smtClean="0">
                <a:solidFill>
                  <a:srgbClr val="E46C0A"/>
                </a:solidFill>
              </a:rPr>
              <a:t>России</a:t>
            </a:r>
            <a:endParaRPr lang="ru-RU" sz="1400" b="1" i="1" dirty="0">
              <a:solidFill>
                <a:srgbClr val="E46C0A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6486" y="6105522"/>
            <a:ext cx="3100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E46C0A"/>
                </a:solidFill>
              </a:rPr>
              <a:t>Утверждено 1512 карт </a:t>
            </a:r>
            <a:r>
              <a:rPr lang="ru-RU" sz="1400" b="1" i="1" dirty="0">
                <a:solidFill>
                  <a:srgbClr val="E46C0A"/>
                </a:solidFill>
              </a:rPr>
              <a:t>внутреннего </a:t>
            </a:r>
            <a:r>
              <a:rPr lang="ru-RU" sz="1400" b="1" i="1" dirty="0" smtClean="0">
                <a:solidFill>
                  <a:srgbClr val="E46C0A"/>
                </a:solidFill>
              </a:rPr>
              <a:t>контроля ТНО </a:t>
            </a:r>
            <a:endParaRPr lang="ru-RU" sz="1400" b="1" i="1" dirty="0">
              <a:solidFill>
                <a:srgbClr val="E46C0A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-106933" y="5321526"/>
            <a:ext cx="37674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5335" lvl="1" indent="-285750" algn="just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E46C0A"/>
                </a:solidFill>
              </a:rPr>
              <a:t>Разработано 14 планов </a:t>
            </a:r>
            <a:r>
              <a:rPr lang="ru-RU" sz="1400" b="1" i="1" dirty="0">
                <a:solidFill>
                  <a:srgbClr val="E46C0A"/>
                </a:solidFill>
              </a:rPr>
              <a:t>мероприятий </a:t>
            </a:r>
            <a:r>
              <a:rPr lang="ru-RU" sz="1400" b="1" i="1" dirty="0" smtClean="0">
                <a:solidFill>
                  <a:srgbClr val="E46C0A"/>
                </a:solidFill>
              </a:rPr>
              <a:t>по воздействию на риски</a:t>
            </a:r>
            <a:endParaRPr lang="ru-RU" sz="1400" b="1" i="1" dirty="0">
              <a:solidFill>
                <a:srgbClr val="E46C0A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16045" y="3067484"/>
            <a:ext cx="2804997" cy="830997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231A6F"/>
                </a:solidFill>
              </a:rPr>
              <a:t>Принятые меры по устранению </a:t>
            </a:r>
            <a:endParaRPr lang="ru-RU" sz="1600" b="1" dirty="0" smtClean="0">
              <a:solidFill>
                <a:srgbClr val="231A6F"/>
              </a:solidFill>
            </a:endParaRPr>
          </a:p>
          <a:p>
            <a:pPr lvl="0" algn="ctr"/>
            <a:r>
              <a:rPr lang="ru-RU" sz="1600" b="1" dirty="0" smtClean="0">
                <a:solidFill>
                  <a:srgbClr val="231A6F"/>
                </a:solidFill>
              </a:rPr>
              <a:t>и </a:t>
            </a:r>
            <a:r>
              <a:rPr lang="ru-RU" sz="1600" b="1" dirty="0">
                <a:solidFill>
                  <a:srgbClr val="231A6F"/>
                </a:solidFill>
              </a:rPr>
              <a:t>минимизации рисков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188597" y="306748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231A6F"/>
                </a:solidFill>
              </a:rPr>
              <a:t>Технологические процессы ФНС России</a:t>
            </a:r>
            <a:endParaRPr lang="ru-RU" sz="1600" b="1" dirty="0">
              <a:solidFill>
                <a:srgbClr val="231A6F"/>
              </a:solidFill>
            </a:endParaRPr>
          </a:p>
        </p:txBody>
      </p:sp>
      <p:sp>
        <p:nvSpPr>
          <p:cNvPr id="60" name="Стрелка вправо 59"/>
          <p:cNvSpPr/>
          <p:nvPr/>
        </p:nvSpPr>
        <p:spPr>
          <a:xfrm>
            <a:off x="4151450" y="3913240"/>
            <a:ext cx="885934" cy="2327595"/>
          </a:xfrm>
          <a:prstGeom prst="rightArrow">
            <a:avLst/>
          </a:prstGeom>
          <a:solidFill>
            <a:srgbClr val="2117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31A6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95754" y="3910169"/>
            <a:ext cx="3296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5335" lvl="1" indent="-285750" fontAlgn="b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231A6F"/>
                </a:solidFill>
              </a:rPr>
              <a:t>Выездная </a:t>
            </a:r>
            <a:r>
              <a:rPr lang="ru-RU" sz="1400" b="1" dirty="0">
                <a:solidFill>
                  <a:srgbClr val="231A6F"/>
                </a:solidFill>
              </a:rPr>
              <a:t>налоговая </a:t>
            </a:r>
            <a:r>
              <a:rPr lang="ru-RU" sz="1400" b="1" dirty="0" smtClean="0">
                <a:solidFill>
                  <a:srgbClr val="231A6F"/>
                </a:solidFill>
              </a:rPr>
              <a:t>проверка</a:t>
            </a:r>
            <a:endParaRPr lang="ru-RU" sz="1400" b="1" dirty="0">
              <a:solidFill>
                <a:srgbClr val="231A6F"/>
              </a:solidFill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13B16AF6-873F-431E-B612-12ECB8489CF9}"/>
              </a:ext>
            </a:extLst>
          </p:cNvPr>
          <p:cNvSpPr/>
          <p:nvPr/>
        </p:nvSpPr>
        <p:spPr>
          <a:xfrm>
            <a:off x="356641" y="1694379"/>
            <a:ext cx="2592915" cy="9349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536CBE4-CE23-44E4-991C-BBF7572C1EFB}"/>
              </a:ext>
            </a:extLst>
          </p:cNvPr>
          <p:cNvSpPr/>
          <p:nvPr/>
        </p:nvSpPr>
        <p:spPr>
          <a:xfrm>
            <a:off x="657867" y="1759754"/>
            <a:ext cx="20044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МЕСТО В РЕЙТИНГЕ ФЕДЕРАЛЬНОГО КАЗНАЧЕЙСТВА СРЕДИ ФОИВ ПО ОРГАНИЗАЦИИ И ОСУЩЕСТВЛЕНИЮ </a:t>
            </a:r>
          </a:p>
          <a:p>
            <a:pPr algn="ctr"/>
            <a:r>
              <a:rPr lang="ru-RU" sz="1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ВФА В 2020 ГОДУ</a:t>
            </a:r>
            <a:endParaRPr lang="ru-RU" sz="10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endParaRPr lang="ru-RU" sz="14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4FBA6BBA-2521-44F5-A7D5-65BC8B8BB487}"/>
              </a:ext>
            </a:extLst>
          </p:cNvPr>
          <p:cNvSpPr/>
          <p:nvPr/>
        </p:nvSpPr>
        <p:spPr>
          <a:xfrm>
            <a:off x="270253" y="1064952"/>
            <a:ext cx="2765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401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КОНТРОЛЬНО-КАССОВАЯ ТЕХНИКА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CA0A0364-3C4D-4807-BEFE-8301FCE074B0}"/>
              </a:ext>
            </a:extLst>
          </p:cNvPr>
          <p:cNvSpPr/>
          <p:nvPr/>
        </p:nvSpPr>
        <p:spPr>
          <a:xfrm>
            <a:off x="1037437" y="1664804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8BB36EC-5A62-4391-928A-4B0E1F9403E6}"/>
              </a:ext>
            </a:extLst>
          </p:cNvPr>
          <p:cNvSpPr txBox="1"/>
          <p:nvPr/>
        </p:nvSpPr>
        <p:spPr>
          <a:xfrm>
            <a:off x="1037438" y="6029620"/>
            <a:ext cx="26822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ЗАРЕГИСТРИРОВАНО ККТ 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F165DCF1-1C39-4766-81E6-6CCECFAFA5B7}"/>
              </a:ext>
            </a:extLst>
          </p:cNvPr>
          <p:cNvSpPr/>
          <p:nvPr/>
        </p:nvSpPr>
        <p:spPr>
          <a:xfrm>
            <a:off x="4754288" y="1664804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9EBB806-6BF2-4A88-9D86-D67235118A3F}"/>
              </a:ext>
            </a:extLst>
          </p:cNvPr>
          <p:cNvSpPr txBox="1"/>
          <p:nvPr/>
        </p:nvSpPr>
        <p:spPr>
          <a:xfrm>
            <a:off x="4754288" y="6029620"/>
            <a:ext cx="2682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ПРОВЕРОК СОБЛЮДЕНИЯ ТРЕБОВАНИЙ К ККТ 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xmlns="" id="{826EF43E-FD13-4349-B232-091B899C70B0}"/>
              </a:ext>
            </a:extLst>
          </p:cNvPr>
          <p:cNvSpPr/>
          <p:nvPr/>
        </p:nvSpPr>
        <p:spPr>
          <a:xfrm>
            <a:off x="8473388" y="1664804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024741B-2099-4F71-8E02-E6CB4D763A7B}"/>
              </a:ext>
            </a:extLst>
          </p:cNvPr>
          <p:cNvSpPr txBox="1"/>
          <p:nvPr/>
        </p:nvSpPr>
        <p:spPr>
          <a:xfrm>
            <a:off x="8472264" y="6029620"/>
            <a:ext cx="26822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 РЕЗУЛЬТАТАМ ПРОВЕРОК, ВЫЯВИВШИХ НАРУШЕНИЯ, ПРЕДЪЯВЛЕНЫ ШТРАФНЫЕ САНКЦИИ </a:t>
            </a:r>
          </a:p>
        </p:txBody>
      </p:sp>
      <p:pic>
        <p:nvPicPr>
          <p:cNvPr id="12" name="Рисунок 11" descr="Кассовый аппарат">
            <a:extLst>
              <a:ext uri="{FF2B5EF4-FFF2-40B4-BE49-F238E27FC236}">
                <a16:creationId xmlns:a16="http://schemas.microsoft.com/office/drawing/2014/main" xmlns="" id="{FA5227EF-8C59-4413-B42B-A600DFC3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036548" y="5301208"/>
            <a:ext cx="684076" cy="684076"/>
          </a:xfrm>
          <a:prstGeom prst="rect">
            <a:avLst/>
          </a:prstGeom>
        </p:spPr>
      </p:pic>
      <p:pic>
        <p:nvPicPr>
          <p:cNvPr id="76" name="Рисунок 75" descr="Исследование">
            <a:extLst>
              <a:ext uri="{FF2B5EF4-FFF2-40B4-BE49-F238E27FC236}">
                <a16:creationId xmlns:a16="http://schemas.microsoft.com/office/drawing/2014/main" xmlns="" id="{8B5763A0-A740-403B-98EA-D6047EBD1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5753399" y="5301208"/>
            <a:ext cx="684076" cy="684076"/>
          </a:xfrm>
          <a:prstGeom prst="rect">
            <a:avLst/>
          </a:prstGeom>
        </p:spPr>
      </p:pic>
      <p:pic>
        <p:nvPicPr>
          <p:cNvPr id="78" name="Рисунок 77" descr="Деньги">
            <a:extLst>
              <a:ext uri="{FF2B5EF4-FFF2-40B4-BE49-F238E27FC236}">
                <a16:creationId xmlns:a16="http://schemas.microsoft.com/office/drawing/2014/main" xmlns="" id="{5525EE14-8E82-4A26-B9C0-663FAB782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9471374" y="5301208"/>
            <a:ext cx="684076" cy="684076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D961442C-1D8A-4913-9A9E-9C19764F2040}"/>
              </a:ext>
            </a:extLst>
          </p:cNvPr>
          <p:cNvSpPr/>
          <p:nvPr/>
        </p:nvSpPr>
        <p:spPr>
          <a:xfrm>
            <a:off x="1396556" y="3470783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МЛН ЕД.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EE3EE137-0E99-41FA-85C3-C2B4D22DC477}"/>
              </a:ext>
            </a:extLst>
          </p:cNvPr>
          <p:cNvSpPr/>
          <p:nvPr/>
        </p:nvSpPr>
        <p:spPr>
          <a:xfrm>
            <a:off x="1044762" y="2118918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&gt;3</a:t>
            </a:r>
            <a:r>
              <a:rPr lang="ru-RU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,7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552FE5A-6D24-4DAD-A4D9-68C1BD8EB684}"/>
              </a:ext>
            </a:extLst>
          </p:cNvPr>
          <p:cNvSpPr/>
          <p:nvPr/>
        </p:nvSpPr>
        <p:spPr>
          <a:xfrm>
            <a:off x="5092256" y="3470783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ТЫС.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691072C5-4EB7-443F-ADA3-87E295BB371A}"/>
              </a:ext>
            </a:extLst>
          </p:cNvPr>
          <p:cNvSpPr/>
          <p:nvPr/>
        </p:nvSpPr>
        <p:spPr>
          <a:xfrm>
            <a:off x="4740462" y="2118918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&gt;</a:t>
            </a:r>
            <a:r>
              <a:rPr lang="ru-RU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103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948C1F8C-5023-4439-8DF9-76A098036C4B}"/>
              </a:ext>
            </a:extLst>
          </p:cNvPr>
          <p:cNvSpPr/>
          <p:nvPr/>
        </p:nvSpPr>
        <p:spPr>
          <a:xfrm>
            <a:off x="8464737" y="2118918"/>
            <a:ext cx="268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&gt;</a:t>
            </a:r>
            <a:r>
              <a:rPr lang="ru-RU" sz="9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498</a:t>
            </a:r>
            <a:endParaRPr lang="ru-RU" sz="9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892B966-0245-4E4B-9922-BABC391B6711}"/>
              </a:ext>
            </a:extLst>
          </p:cNvPr>
          <p:cNvSpPr/>
          <p:nvPr/>
        </p:nvSpPr>
        <p:spPr>
          <a:xfrm>
            <a:off x="8825182" y="3470783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5287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ГОСУДАРСТВЕННАЯ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РЕГИСТРАЦИЯ И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УЧЕТ НАЛОГОПЛАТЕЛЬЩИКОВ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CA0A0364-3C4D-4807-BEFE-8301FCE074B0}"/>
              </a:ext>
            </a:extLst>
          </p:cNvPr>
          <p:cNvSpPr/>
          <p:nvPr/>
        </p:nvSpPr>
        <p:spPr>
          <a:xfrm>
            <a:off x="253618" y="1622043"/>
            <a:ext cx="1980376" cy="1980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8BB36EC-5A62-4391-928A-4B0E1F9403E6}"/>
              </a:ext>
            </a:extLst>
          </p:cNvPr>
          <p:cNvSpPr txBox="1"/>
          <p:nvPr/>
        </p:nvSpPr>
        <p:spPr>
          <a:xfrm>
            <a:off x="237057" y="5332668"/>
            <a:ext cx="19801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СОДЕРЖИТСЯ СВЕДЕНИЙ </a:t>
            </a: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ЕГРЮЛ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 ЮРИДИЧЕСКИХ ЛИЦАХ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9EBB806-6BF2-4A88-9D86-D67235118A3F}"/>
              </a:ext>
            </a:extLst>
          </p:cNvPr>
          <p:cNvSpPr txBox="1"/>
          <p:nvPr/>
        </p:nvSpPr>
        <p:spPr>
          <a:xfrm>
            <a:off x="2171425" y="5332668"/>
            <a:ext cx="1980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ВНЕСЕНО СВЕДЕНИЙ В ЕГРЮЛ 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 ЮРИДИЧЕСКИХ ЛИЦАХ, ПРЕКРАТИВШИХ СВОЮ ДЕЯТЕЛЬНОСТЬ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9CD28D20-011D-4642-B947-7F005CE8D708}"/>
              </a:ext>
            </a:extLst>
          </p:cNvPr>
          <p:cNvSpPr txBox="1"/>
          <p:nvPr/>
        </p:nvSpPr>
        <p:spPr>
          <a:xfrm>
            <a:off x="4102760" y="5332668"/>
            <a:ext cx="1980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ПОДАННЫХ НА ГОСУДАРСТВЕННУЮ РЕГИСТРАЦИЮ ПАКЕТОВ ЭЛЕКТРОННЫХ ДОКУМЕНТОВ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8024741B-2099-4F71-8E02-E6CB4D763A7B}"/>
              </a:ext>
            </a:extLst>
          </p:cNvPr>
          <p:cNvSpPr txBox="1"/>
          <p:nvPr/>
        </p:nvSpPr>
        <p:spPr>
          <a:xfrm>
            <a:off x="6035611" y="5332668"/>
            <a:ext cx="19801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СОДЕРЖИТСЯ </a:t>
            </a: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СВЕДЕНИЙ В ЕГРИП ОБ ИНДИВИДУАЛЬНЫХ ПРЕДПРИНИМАТЕЛЯХ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53935A91-35C0-4991-B557-FC2AE7A8E99A}"/>
              </a:ext>
            </a:extLst>
          </p:cNvPr>
          <p:cNvSpPr/>
          <p:nvPr/>
        </p:nvSpPr>
        <p:spPr>
          <a:xfrm>
            <a:off x="327024" y="2227511"/>
            <a:ext cx="180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</a:t>
            </a:r>
            <a:r>
              <a:rPr lang="ru-RU" sz="44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,3</a:t>
            </a:r>
            <a:endParaRPr lang="ru-RU" sz="4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2" name="Рисунок 11" descr="Значок &quot;Подписаться&quot;">
            <a:extLst>
              <a:ext uri="{FF2B5EF4-FFF2-40B4-BE49-F238E27FC236}">
                <a16:creationId xmlns="" xmlns:a16="http://schemas.microsoft.com/office/drawing/2014/main" id="{FA5227EF-8C59-4413-B42B-A600DFC3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5086" y="4604256"/>
            <a:ext cx="684076" cy="684076"/>
          </a:xfrm>
          <a:prstGeom prst="rect">
            <a:avLst/>
          </a:prstGeom>
        </p:spPr>
      </p:pic>
      <p:pic>
        <p:nvPicPr>
          <p:cNvPr id="76" name="Рисунок 75" descr="Картотечный шкаф (архив)">
            <a:extLst>
              <a:ext uri="{FF2B5EF4-FFF2-40B4-BE49-F238E27FC236}">
                <a16:creationId xmlns="" xmlns:a16="http://schemas.microsoft.com/office/drawing/2014/main" id="{8B5763A0-A740-403B-98EA-D6047EBD1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819455" y="4604256"/>
            <a:ext cx="684076" cy="684076"/>
          </a:xfrm>
          <a:prstGeom prst="rect">
            <a:avLst/>
          </a:prstGeom>
        </p:spPr>
      </p:pic>
      <p:pic>
        <p:nvPicPr>
          <p:cNvPr id="77" name="Рисунок 76" descr="Контрольный список">
            <a:extLst>
              <a:ext uri="{FF2B5EF4-FFF2-40B4-BE49-F238E27FC236}">
                <a16:creationId xmlns="" xmlns:a16="http://schemas.microsoft.com/office/drawing/2014/main" id="{4652340B-7712-45CC-9B7D-E05141EE7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753824" y="4604256"/>
            <a:ext cx="684076" cy="684076"/>
          </a:xfrm>
          <a:prstGeom prst="rect">
            <a:avLst/>
          </a:prstGeom>
        </p:spPr>
      </p:pic>
      <p:pic>
        <p:nvPicPr>
          <p:cNvPr id="78" name="Рисунок 77" descr="Подписаться">
            <a:extLst>
              <a:ext uri="{FF2B5EF4-FFF2-40B4-BE49-F238E27FC236}">
                <a16:creationId xmlns="" xmlns:a16="http://schemas.microsoft.com/office/drawing/2014/main" id="{5525EE14-8E82-4A26-B9C0-663FAB782A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688193" y="4604256"/>
            <a:ext cx="684076" cy="6840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C285CE6-63AA-4213-808B-CBB236571D68}"/>
              </a:ext>
            </a:extLst>
          </p:cNvPr>
          <p:cNvSpPr txBox="1"/>
          <p:nvPr/>
        </p:nvSpPr>
        <p:spPr>
          <a:xfrm>
            <a:off x="7974532" y="5332668"/>
            <a:ext cx="19801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ВНЕСЕНО СВЕДЕНИЙ В ЕГРИП ОБ ИП, ПРЕКРАТИВШИХ СВОЮ ДЕЯТЕЛЬНОСТЬ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514710AC-8D3D-4C59-BB22-319C5B4D7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622562" y="4604256"/>
            <a:ext cx="684076" cy="684076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1D8DB5A2-C22C-4627-81CF-E030F2B9DCE0}"/>
              </a:ext>
            </a:extLst>
          </p:cNvPr>
          <p:cNvSpPr txBox="1"/>
          <p:nvPr/>
        </p:nvSpPr>
        <p:spPr>
          <a:xfrm>
            <a:off x="9911103" y="5332668"/>
            <a:ext cx="1980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РЕЕСТР МСП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77596A7A-72E5-494A-8FBE-59019E0670EB}"/>
              </a:ext>
            </a:extLst>
          </p:cNvPr>
          <p:cNvSpPr/>
          <p:nvPr/>
        </p:nvSpPr>
        <p:spPr>
          <a:xfrm>
            <a:off x="2171425" y="1664804"/>
            <a:ext cx="1980376" cy="1980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="" xmlns:a16="http://schemas.microsoft.com/office/drawing/2014/main" id="{92962C28-2FF6-48C5-955E-A249C4C4CD5B}"/>
              </a:ext>
            </a:extLst>
          </p:cNvPr>
          <p:cNvSpPr/>
          <p:nvPr/>
        </p:nvSpPr>
        <p:spPr>
          <a:xfrm>
            <a:off x="2261513" y="2227511"/>
            <a:ext cx="180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405,6</a:t>
            </a:r>
            <a:endParaRPr lang="ru-RU" sz="4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="" xmlns:a16="http://schemas.microsoft.com/office/drawing/2014/main" id="{554625E4-592D-47C0-ADB6-A23EE1A9A2C6}"/>
              </a:ext>
            </a:extLst>
          </p:cNvPr>
          <p:cNvSpPr/>
          <p:nvPr/>
        </p:nvSpPr>
        <p:spPr>
          <a:xfrm>
            <a:off x="4115624" y="1664804"/>
            <a:ext cx="1980376" cy="1980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="" xmlns:a16="http://schemas.microsoft.com/office/drawing/2014/main" id="{42EB8B00-B680-4DF9-8BA4-3EEC60E228D4}"/>
              </a:ext>
            </a:extLst>
          </p:cNvPr>
          <p:cNvSpPr/>
          <p:nvPr/>
        </p:nvSpPr>
        <p:spPr>
          <a:xfrm>
            <a:off x="4205712" y="2227511"/>
            <a:ext cx="180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3123,5</a:t>
            </a:r>
            <a:endParaRPr lang="ru-RU" sz="4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A9529938-2EA7-409E-9ED7-11FAADE5FC37}"/>
              </a:ext>
            </a:extLst>
          </p:cNvPr>
          <p:cNvSpPr/>
          <p:nvPr/>
        </p:nvSpPr>
        <p:spPr>
          <a:xfrm>
            <a:off x="6035611" y="1664804"/>
            <a:ext cx="1980376" cy="1980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236C6D8C-1512-45F3-9F39-262EB4E19C47}"/>
              </a:ext>
            </a:extLst>
          </p:cNvPr>
          <p:cNvSpPr/>
          <p:nvPr/>
        </p:nvSpPr>
        <p:spPr>
          <a:xfrm>
            <a:off x="6125699" y="2227511"/>
            <a:ext cx="180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3,7</a:t>
            </a:r>
            <a:endParaRPr lang="ru-RU" sz="4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4" name="Овал 83">
            <a:extLst>
              <a:ext uri="{FF2B5EF4-FFF2-40B4-BE49-F238E27FC236}">
                <a16:creationId xmlns="" xmlns:a16="http://schemas.microsoft.com/office/drawing/2014/main" id="{AA087581-C0CC-4A19-8E6F-5673FB350E15}"/>
              </a:ext>
            </a:extLst>
          </p:cNvPr>
          <p:cNvSpPr/>
          <p:nvPr/>
        </p:nvSpPr>
        <p:spPr>
          <a:xfrm>
            <a:off x="7970100" y="1664804"/>
            <a:ext cx="1980376" cy="1980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extLst>
              <a:ext uri="{FF2B5EF4-FFF2-40B4-BE49-F238E27FC236}">
                <a16:creationId xmlns="" xmlns:a16="http://schemas.microsoft.com/office/drawing/2014/main" id="{6CE3064E-BF40-4B5B-8A8F-ABA552D6DC3A}"/>
              </a:ext>
            </a:extLst>
          </p:cNvPr>
          <p:cNvSpPr/>
          <p:nvPr/>
        </p:nvSpPr>
        <p:spPr>
          <a:xfrm>
            <a:off x="8060188" y="2227511"/>
            <a:ext cx="180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813,9</a:t>
            </a:r>
            <a:endParaRPr lang="ru-RU" sz="4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7" name="Овал 86">
            <a:extLst>
              <a:ext uri="{FF2B5EF4-FFF2-40B4-BE49-F238E27FC236}">
                <a16:creationId xmlns="" xmlns:a16="http://schemas.microsoft.com/office/drawing/2014/main" id="{6330B15B-8989-483F-961B-3B8D900ECAC3}"/>
              </a:ext>
            </a:extLst>
          </p:cNvPr>
          <p:cNvSpPr/>
          <p:nvPr/>
        </p:nvSpPr>
        <p:spPr>
          <a:xfrm>
            <a:off x="9914299" y="1664804"/>
            <a:ext cx="1980376" cy="1980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>
            <a:extLst>
              <a:ext uri="{FF2B5EF4-FFF2-40B4-BE49-F238E27FC236}">
                <a16:creationId xmlns="" xmlns:a16="http://schemas.microsoft.com/office/drawing/2014/main" id="{FF3CD7C9-D198-46A8-98AA-549E3086AD84}"/>
              </a:ext>
            </a:extLst>
          </p:cNvPr>
          <p:cNvSpPr/>
          <p:nvPr/>
        </p:nvSpPr>
        <p:spPr>
          <a:xfrm>
            <a:off x="10004387" y="2227511"/>
            <a:ext cx="180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5,9</a:t>
            </a:r>
            <a:endParaRPr lang="ru-RU" sz="4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511171C-27C5-4B27-9BC1-5AEF0AE3BC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56931" y="4573957"/>
            <a:ext cx="638175" cy="71437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DC7A10F-9005-49B9-A768-F5BEF785F127}"/>
              </a:ext>
            </a:extLst>
          </p:cNvPr>
          <p:cNvSpPr txBox="1"/>
          <p:nvPr/>
        </p:nvSpPr>
        <p:spPr bwMode="auto">
          <a:xfrm>
            <a:off x="4453669" y="1700583"/>
            <a:ext cx="1304287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+12,3%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CD0E7D94-AE7D-446B-BFE8-94D9E63F2A9B}"/>
              </a:ext>
            </a:extLst>
          </p:cNvPr>
          <p:cNvSpPr txBox="1"/>
          <p:nvPr/>
        </p:nvSpPr>
        <p:spPr bwMode="auto">
          <a:xfrm>
            <a:off x="690800" y="1700583"/>
            <a:ext cx="107264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-4,7%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74A0BE2-C636-435B-B6B0-72143D727BEB}"/>
              </a:ext>
            </a:extLst>
          </p:cNvPr>
          <p:cNvSpPr txBox="1"/>
          <p:nvPr/>
        </p:nvSpPr>
        <p:spPr bwMode="auto">
          <a:xfrm>
            <a:off x="2469657" y="1700583"/>
            <a:ext cx="1383912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-25,7%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AEF89F9-9C42-4EB0-89F8-70AC39E885E5}"/>
              </a:ext>
            </a:extLst>
          </p:cNvPr>
          <p:cNvSpPr txBox="1"/>
          <p:nvPr/>
        </p:nvSpPr>
        <p:spPr bwMode="auto">
          <a:xfrm>
            <a:off x="10368163" y="1700583"/>
            <a:ext cx="107264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+3,5%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1EDBE0BF-A3CC-49E8-949D-9AC56152860B}"/>
              </a:ext>
            </a:extLst>
          </p:cNvPr>
          <p:cNvSpPr txBox="1"/>
          <p:nvPr/>
        </p:nvSpPr>
        <p:spPr bwMode="auto">
          <a:xfrm>
            <a:off x="6373656" y="1700583"/>
            <a:ext cx="1304287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+0,3%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879490C-D5F6-4898-962B-1A551588C198}"/>
              </a:ext>
            </a:extLst>
          </p:cNvPr>
          <p:cNvSpPr txBox="1"/>
          <p:nvPr/>
        </p:nvSpPr>
        <p:spPr bwMode="auto">
          <a:xfrm>
            <a:off x="8308145" y="1700583"/>
            <a:ext cx="1304287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-15,6%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B46671F2-4A97-4958-B4AA-15EAB73317B2}"/>
              </a:ext>
            </a:extLst>
          </p:cNvPr>
          <p:cNvSpPr/>
          <p:nvPr/>
        </p:nvSpPr>
        <p:spPr>
          <a:xfrm>
            <a:off x="2296563" y="2996952"/>
            <a:ext cx="173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ТЫС.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F43A83FA-48C4-4A0D-BE98-49FF2B30CA66}"/>
              </a:ext>
            </a:extLst>
          </p:cNvPr>
          <p:cNvSpPr/>
          <p:nvPr/>
        </p:nvSpPr>
        <p:spPr>
          <a:xfrm>
            <a:off x="362074" y="2996952"/>
            <a:ext cx="173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МЛН.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="" xmlns:a16="http://schemas.microsoft.com/office/drawing/2014/main" id="{7F14FC06-CF76-4C5D-997E-94DC66B4B256}"/>
              </a:ext>
            </a:extLst>
          </p:cNvPr>
          <p:cNvSpPr/>
          <p:nvPr/>
        </p:nvSpPr>
        <p:spPr>
          <a:xfrm>
            <a:off x="4240762" y="2996952"/>
            <a:ext cx="173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ТЫС.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5F86FE02-822A-4F0D-9E21-6EB03A6108AC}"/>
              </a:ext>
            </a:extLst>
          </p:cNvPr>
          <p:cNvSpPr/>
          <p:nvPr/>
        </p:nvSpPr>
        <p:spPr>
          <a:xfrm>
            <a:off x="6160749" y="2996952"/>
            <a:ext cx="173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МЛН.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12024656-63BB-41C5-88F1-9798DB97F645}"/>
              </a:ext>
            </a:extLst>
          </p:cNvPr>
          <p:cNvSpPr/>
          <p:nvPr/>
        </p:nvSpPr>
        <p:spPr>
          <a:xfrm>
            <a:off x="8095238" y="2996952"/>
            <a:ext cx="173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ТЫС.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="" xmlns:a16="http://schemas.microsoft.com/office/drawing/2014/main" id="{4C4ACA5A-D4C4-4B57-B66E-33CFC3ED96EC}"/>
              </a:ext>
            </a:extLst>
          </p:cNvPr>
          <p:cNvSpPr/>
          <p:nvPr/>
        </p:nvSpPr>
        <p:spPr>
          <a:xfrm>
            <a:off x="10039437" y="2927164"/>
            <a:ext cx="173010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 b="1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МЛН. </a:t>
            </a:r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СУБЪЕКТОВ МСП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720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499" y="0"/>
            <a:ext cx="10218367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ДИНАМИКА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КЛЮЧЕВЫХ СОЦИАЛЬНО-ЭКОНОМИЧЕСКИХ ПОКАЗАТЕЛЕЙ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A07FAEB-D114-4368-A96C-73CBF5DA5E3B}"/>
              </a:ext>
            </a:extLst>
          </p:cNvPr>
          <p:cNvGrpSpPr/>
          <p:nvPr/>
        </p:nvGrpSpPr>
        <p:grpSpPr>
          <a:xfrm>
            <a:off x="377081" y="1584338"/>
            <a:ext cx="3558678" cy="1390064"/>
            <a:chOff x="377081" y="1682153"/>
            <a:chExt cx="3558678" cy="1390064"/>
          </a:xfrm>
        </p:grpSpPr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71CF494F-04DF-46AF-8EAD-15F928755E68}"/>
                </a:ext>
              </a:extLst>
            </p:cNvPr>
            <p:cNvSpPr txBox="1"/>
            <p:nvPr/>
          </p:nvSpPr>
          <p:spPr>
            <a:xfrm>
              <a:off x="587740" y="1682153"/>
              <a:ext cx="3348019" cy="102155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360000" rtlCol="0" anchor="ctr">
              <a:spAutoFit/>
            </a:bodyPr>
            <a:lstStyle/>
            <a:p>
              <a:r>
                <a:rPr lang="ru-RU" altLang="ko-KR" sz="54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+4,7%</a:t>
              </a:r>
              <a:endParaRPr lang="ru-RU" altLang="ko-KR" sz="54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49" name="Oval 11">
              <a:extLst>
                <a:ext uri="{FF2B5EF4-FFF2-40B4-BE49-F238E27FC236}">
                  <a16:creationId xmlns="" xmlns:a16="http://schemas.microsoft.com/office/drawing/2014/main" id="{FB4CE1DE-E209-41E4-962B-717C648E9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81" y="1979610"/>
              <a:ext cx="425516" cy="426642"/>
            </a:xfrm>
            <a:prstGeom prst="ellipse">
              <a:avLst/>
            </a:prstGeom>
            <a:solidFill>
              <a:srgbClr val="231A6F"/>
            </a:solidFill>
            <a:ln w="19307" cap="flat">
              <a:noFill/>
              <a:prstDash val="solid"/>
              <a:miter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48FB126-6688-408E-97E4-22A6310D03EE}"/>
                </a:ext>
              </a:extLst>
            </p:cNvPr>
            <p:cNvSpPr txBox="1"/>
            <p:nvPr/>
          </p:nvSpPr>
          <p:spPr>
            <a:xfrm>
              <a:off x="587741" y="2733663"/>
              <a:ext cx="2447920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ВВП (янв. – сент.  2021)</a:t>
              </a:r>
              <a:endParaRPr lang="ru-RU" altLang="ko-KR" sz="16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pic>
          <p:nvPicPr>
            <p:cNvPr id="51" name="Рисунок 50" descr="Диаграмма с подъемом">
              <a:extLst>
                <a:ext uri="{FF2B5EF4-FFF2-40B4-BE49-F238E27FC236}">
                  <a16:creationId xmlns="" xmlns:a16="http://schemas.microsoft.com/office/drawing/2014/main" id="{05FB502C-A0E8-448F-A191-151E5A239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43806" y="2046898"/>
              <a:ext cx="292066" cy="292066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EE82CDD1-A389-4837-A404-1CEA036548F4}"/>
              </a:ext>
            </a:extLst>
          </p:cNvPr>
          <p:cNvGrpSpPr/>
          <p:nvPr/>
        </p:nvGrpSpPr>
        <p:grpSpPr>
          <a:xfrm>
            <a:off x="377081" y="3326708"/>
            <a:ext cx="3558678" cy="1636285"/>
            <a:chOff x="377081" y="3429000"/>
            <a:chExt cx="3558678" cy="1636285"/>
          </a:xfrm>
        </p:grpSpPr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F3B5FACF-678B-46AA-9E3E-924783CA1D74}"/>
                </a:ext>
              </a:extLst>
            </p:cNvPr>
            <p:cNvSpPr txBox="1"/>
            <p:nvPr/>
          </p:nvSpPr>
          <p:spPr>
            <a:xfrm>
              <a:off x="587740" y="3429000"/>
              <a:ext cx="3348019" cy="102155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360000" rtlCol="0" anchor="ctr">
              <a:spAutoFit/>
            </a:bodyPr>
            <a:lstStyle/>
            <a:p>
              <a:r>
                <a:rPr lang="ru-RU" altLang="ko-KR" sz="54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+9,8%</a:t>
              </a:r>
              <a:endParaRPr lang="ru-RU" altLang="ko-KR" sz="54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71" name="Oval 11">
              <a:extLst>
                <a:ext uri="{FF2B5EF4-FFF2-40B4-BE49-F238E27FC236}">
                  <a16:creationId xmlns="" xmlns:a16="http://schemas.microsoft.com/office/drawing/2014/main" id="{AAE906E7-B1C0-49B0-833D-8B7FB009F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81" y="3726457"/>
              <a:ext cx="425516" cy="426642"/>
            </a:xfrm>
            <a:prstGeom prst="ellipse">
              <a:avLst/>
            </a:prstGeom>
            <a:solidFill>
              <a:srgbClr val="231A6F"/>
            </a:solidFill>
            <a:ln w="19307" cap="flat">
              <a:noFill/>
              <a:prstDash val="solid"/>
              <a:miter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55F9162D-BF21-46FB-9751-2A71FD7FD126}"/>
                </a:ext>
              </a:extLst>
            </p:cNvPr>
            <p:cNvSpPr txBox="1"/>
            <p:nvPr/>
          </p:nvSpPr>
          <p:spPr>
            <a:xfrm>
              <a:off x="587740" y="4480510"/>
              <a:ext cx="3077989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Заработная плата:</a:t>
              </a:r>
            </a:p>
            <a:p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н</a:t>
              </a:r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оминальная (2021)</a:t>
              </a:r>
              <a:endParaRPr lang="ru-RU" altLang="ko-KR" sz="16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pic>
          <p:nvPicPr>
            <p:cNvPr id="73" name="Рисунок 72" descr="Бумажник">
              <a:extLst>
                <a:ext uri="{FF2B5EF4-FFF2-40B4-BE49-F238E27FC236}">
                  <a16:creationId xmlns="" xmlns:a16="http://schemas.microsoft.com/office/drawing/2014/main" id="{7ABB986B-ACE0-4912-85E1-8E3B2641F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43806" y="3793745"/>
              <a:ext cx="292066" cy="292066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D5F26C78-9AE6-4ADB-BC0F-CAAF43FE1D26}"/>
              </a:ext>
            </a:extLst>
          </p:cNvPr>
          <p:cNvGrpSpPr/>
          <p:nvPr/>
        </p:nvGrpSpPr>
        <p:grpSpPr>
          <a:xfrm>
            <a:off x="377081" y="5069079"/>
            <a:ext cx="3558678" cy="1636285"/>
            <a:chOff x="377081" y="5166894"/>
            <a:chExt cx="3558678" cy="1636285"/>
          </a:xfrm>
        </p:grpSpPr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6E4722DE-558C-4955-819A-B1AE099DD34C}"/>
                </a:ext>
              </a:extLst>
            </p:cNvPr>
            <p:cNvSpPr txBox="1"/>
            <p:nvPr/>
          </p:nvSpPr>
          <p:spPr>
            <a:xfrm>
              <a:off x="587740" y="5166894"/>
              <a:ext cx="3348019" cy="102155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360000" rtlCol="0" anchor="ctr">
              <a:spAutoFit/>
            </a:bodyPr>
            <a:lstStyle/>
            <a:p>
              <a:r>
                <a:rPr lang="ru-RU" altLang="ko-KR" sz="54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+</a:t>
              </a:r>
              <a:r>
                <a:rPr lang="ru-RU" altLang="ko-KR" sz="5400" b="1" dirty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7</a:t>
              </a:r>
              <a:r>
                <a:rPr lang="ru-RU" altLang="ko-KR" sz="54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,3%</a:t>
              </a:r>
              <a:endParaRPr lang="ru-RU" altLang="ko-KR" sz="54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90" name="Oval 11">
              <a:extLst>
                <a:ext uri="{FF2B5EF4-FFF2-40B4-BE49-F238E27FC236}">
                  <a16:creationId xmlns="" xmlns:a16="http://schemas.microsoft.com/office/drawing/2014/main" id="{6D2A5290-E769-44F2-9975-99F19366A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81" y="5464351"/>
              <a:ext cx="425516" cy="426642"/>
            </a:xfrm>
            <a:prstGeom prst="ellipse">
              <a:avLst/>
            </a:prstGeom>
            <a:solidFill>
              <a:srgbClr val="231A6F"/>
            </a:solidFill>
            <a:ln w="19307" cap="flat">
              <a:noFill/>
              <a:prstDash val="solid"/>
              <a:miter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C488CDDC-2AE7-48BA-A88D-1799337AB079}"/>
                </a:ext>
              </a:extLst>
            </p:cNvPr>
            <p:cNvSpPr txBox="1"/>
            <p:nvPr/>
          </p:nvSpPr>
          <p:spPr>
            <a:xfrm>
              <a:off x="587740" y="6218404"/>
              <a:ext cx="3167999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Оборот </a:t>
              </a:r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розничной торговли</a:t>
              </a:r>
            </a:p>
            <a:p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(2021)</a:t>
              </a:r>
              <a:endParaRPr lang="ru-RU" altLang="ko-KR" sz="16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pic>
          <p:nvPicPr>
            <p:cNvPr id="92" name="Рисунок 91" descr="Тележка для покупок">
              <a:extLst>
                <a:ext uri="{FF2B5EF4-FFF2-40B4-BE49-F238E27FC236}">
                  <a16:creationId xmlns="" xmlns:a16="http://schemas.microsoft.com/office/drawing/2014/main" id="{3D248A46-522A-4D2C-9952-1CE243901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43806" y="5531639"/>
              <a:ext cx="292066" cy="292066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="" xmlns:a16="http://schemas.microsoft.com/office/drawing/2014/main" id="{55FD54D7-9AA8-4F5D-8C99-4F118DC6E99C}"/>
              </a:ext>
            </a:extLst>
          </p:cNvPr>
          <p:cNvGrpSpPr/>
          <p:nvPr/>
        </p:nvGrpSpPr>
        <p:grpSpPr>
          <a:xfrm>
            <a:off x="4282331" y="1584338"/>
            <a:ext cx="3558678" cy="1636285"/>
            <a:chOff x="377081" y="1682153"/>
            <a:chExt cx="3558678" cy="1636285"/>
          </a:xfrm>
        </p:grpSpPr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DD0BBDDB-5A85-421C-94B3-04342B4CEF09}"/>
                </a:ext>
              </a:extLst>
            </p:cNvPr>
            <p:cNvSpPr txBox="1"/>
            <p:nvPr/>
          </p:nvSpPr>
          <p:spPr>
            <a:xfrm>
              <a:off x="587740" y="1682153"/>
              <a:ext cx="3348019" cy="102155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360000" rtlCol="0" anchor="ctr">
              <a:spAutoFit/>
            </a:bodyPr>
            <a:lstStyle/>
            <a:p>
              <a:r>
                <a:rPr lang="ru-RU" altLang="ko-KR" sz="54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+6,7%</a:t>
              </a:r>
              <a:endParaRPr lang="ru-RU" altLang="ko-KR" sz="54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95" name="Oval 11">
              <a:extLst>
                <a:ext uri="{FF2B5EF4-FFF2-40B4-BE49-F238E27FC236}">
                  <a16:creationId xmlns="" xmlns:a16="http://schemas.microsoft.com/office/drawing/2014/main" id="{0CF9D5DB-603B-4079-97BB-D2A584807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81" y="1979610"/>
              <a:ext cx="425516" cy="426642"/>
            </a:xfrm>
            <a:prstGeom prst="ellipse">
              <a:avLst/>
            </a:prstGeom>
            <a:solidFill>
              <a:srgbClr val="231A6F"/>
            </a:solidFill>
            <a:ln w="19307" cap="flat">
              <a:noFill/>
              <a:prstDash val="solid"/>
              <a:miter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="" xmlns:a16="http://schemas.microsoft.com/office/drawing/2014/main" id="{D4B917CF-E5AA-4450-83FB-9D4B54F0F81F}"/>
                </a:ext>
              </a:extLst>
            </p:cNvPr>
            <p:cNvSpPr txBox="1"/>
            <p:nvPr/>
          </p:nvSpPr>
          <p:spPr>
            <a:xfrm>
              <a:off x="587741" y="2733663"/>
              <a:ext cx="2447920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Инфляция </a:t>
              </a:r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(2021</a:t>
              </a:r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)</a:t>
              </a:r>
            </a:p>
            <a:p>
              <a:endParaRPr lang="ru-RU" altLang="ko-KR" sz="16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pic>
          <p:nvPicPr>
            <p:cNvPr id="97" name="Рисунок 96" descr="Монеты">
              <a:extLst>
                <a:ext uri="{FF2B5EF4-FFF2-40B4-BE49-F238E27FC236}">
                  <a16:creationId xmlns="" xmlns:a16="http://schemas.microsoft.com/office/drawing/2014/main" id="{D9C28D31-DCDD-4601-BC08-625C1AB1D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43806" y="2046898"/>
              <a:ext cx="292066" cy="292066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="" xmlns:a16="http://schemas.microsoft.com/office/drawing/2014/main" id="{7041DE26-5544-418E-B4E9-A48368BDA5F8}"/>
              </a:ext>
            </a:extLst>
          </p:cNvPr>
          <p:cNvGrpSpPr/>
          <p:nvPr/>
        </p:nvGrpSpPr>
        <p:grpSpPr>
          <a:xfrm>
            <a:off x="4282331" y="3326708"/>
            <a:ext cx="3558678" cy="1636285"/>
            <a:chOff x="377081" y="3429000"/>
            <a:chExt cx="3558678" cy="1636285"/>
          </a:xfrm>
        </p:grpSpPr>
        <p:sp>
          <p:nvSpPr>
            <p:cNvPr id="99" name="TextBox 98">
              <a:extLst>
                <a:ext uri="{FF2B5EF4-FFF2-40B4-BE49-F238E27FC236}">
                  <a16:creationId xmlns="" xmlns:a16="http://schemas.microsoft.com/office/drawing/2014/main" id="{829BF344-3B1D-4AEF-9D2E-819B4F12D58C}"/>
                </a:ext>
              </a:extLst>
            </p:cNvPr>
            <p:cNvSpPr txBox="1"/>
            <p:nvPr/>
          </p:nvSpPr>
          <p:spPr>
            <a:xfrm>
              <a:off x="587740" y="3429000"/>
              <a:ext cx="3348019" cy="102155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360000" rtlCol="0" anchor="ctr">
              <a:spAutoFit/>
            </a:bodyPr>
            <a:lstStyle/>
            <a:p>
              <a:r>
                <a:rPr lang="ru-RU" altLang="ko-KR" sz="54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+2,9%</a:t>
              </a:r>
              <a:endParaRPr lang="ru-RU" altLang="ko-KR" sz="54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00" name="Oval 11">
              <a:extLst>
                <a:ext uri="{FF2B5EF4-FFF2-40B4-BE49-F238E27FC236}">
                  <a16:creationId xmlns="" xmlns:a16="http://schemas.microsoft.com/office/drawing/2014/main" id="{1EF53ECA-42CD-483E-AFDF-7C06E38EB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81" y="3726457"/>
              <a:ext cx="425516" cy="426642"/>
            </a:xfrm>
            <a:prstGeom prst="ellipse">
              <a:avLst/>
            </a:prstGeom>
            <a:solidFill>
              <a:srgbClr val="231A6F"/>
            </a:solidFill>
            <a:ln w="19307" cap="flat">
              <a:noFill/>
              <a:prstDash val="solid"/>
              <a:miter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="" xmlns:a16="http://schemas.microsoft.com/office/drawing/2014/main" id="{3D97274D-F9F1-4C7D-AD94-74A3D5EE81E7}"/>
                </a:ext>
              </a:extLst>
            </p:cNvPr>
            <p:cNvSpPr txBox="1"/>
            <p:nvPr/>
          </p:nvSpPr>
          <p:spPr>
            <a:xfrm>
              <a:off x="587741" y="4480510"/>
              <a:ext cx="2447920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Заработная плата:</a:t>
              </a:r>
            </a:p>
            <a:p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р</a:t>
              </a:r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еальная (2021)</a:t>
              </a:r>
              <a:endParaRPr lang="ru-RU" altLang="ko-KR" sz="16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pic>
          <p:nvPicPr>
            <p:cNvPr id="102" name="Рисунок 101" descr="Бумажник">
              <a:extLst>
                <a:ext uri="{FF2B5EF4-FFF2-40B4-BE49-F238E27FC236}">
                  <a16:creationId xmlns="" xmlns:a16="http://schemas.microsoft.com/office/drawing/2014/main" id="{16B1B554-3776-4A17-82EA-C22266388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43806" y="3793745"/>
              <a:ext cx="292066" cy="292066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="" xmlns:a16="http://schemas.microsoft.com/office/drawing/2014/main" id="{5B0A2939-8BCB-4466-9D6D-357A75454BE1}"/>
              </a:ext>
            </a:extLst>
          </p:cNvPr>
          <p:cNvGrpSpPr/>
          <p:nvPr/>
        </p:nvGrpSpPr>
        <p:grpSpPr>
          <a:xfrm>
            <a:off x="4282331" y="5069079"/>
            <a:ext cx="3558678" cy="1636285"/>
            <a:chOff x="377081" y="5166894"/>
            <a:chExt cx="3558678" cy="1636285"/>
          </a:xfrm>
        </p:grpSpPr>
        <p:sp>
          <p:nvSpPr>
            <p:cNvPr id="104" name="TextBox 103">
              <a:extLst>
                <a:ext uri="{FF2B5EF4-FFF2-40B4-BE49-F238E27FC236}">
                  <a16:creationId xmlns="" xmlns:a16="http://schemas.microsoft.com/office/drawing/2014/main" id="{EDEC287D-1400-4FF8-B9B6-BEF4092A6AE3}"/>
                </a:ext>
              </a:extLst>
            </p:cNvPr>
            <p:cNvSpPr txBox="1"/>
            <p:nvPr/>
          </p:nvSpPr>
          <p:spPr>
            <a:xfrm>
              <a:off x="587740" y="5166894"/>
              <a:ext cx="3348019" cy="102155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360000" rtlCol="0" anchor="ctr">
              <a:spAutoFit/>
            </a:bodyPr>
            <a:lstStyle/>
            <a:p>
              <a:r>
                <a:rPr lang="ru-RU" altLang="ko-KR" sz="54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73,7</a:t>
              </a:r>
              <a:endParaRPr lang="ru-RU" altLang="ko-KR" sz="54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05" name="Oval 11">
              <a:extLst>
                <a:ext uri="{FF2B5EF4-FFF2-40B4-BE49-F238E27FC236}">
                  <a16:creationId xmlns="" xmlns:a16="http://schemas.microsoft.com/office/drawing/2014/main" id="{627A0D25-19C1-4918-9E5B-E90ECD12E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81" y="5464351"/>
              <a:ext cx="425516" cy="426642"/>
            </a:xfrm>
            <a:prstGeom prst="ellipse">
              <a:avLst/>
            </a:prstGeom>
            <a:solidFill>
              <a:srgbClr val="231A6F"/>
            </a:solidFill>
            <a:ln w="19307" cap="flat">
              <a:noFill/>
              <a:prstDash val="solid"/>
              <a:miter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F527CE94-403F-4DCB-A53D-A939B6F6C1DB}"/>
                </a:ext>
              </a:extLst>
            </p:cNvPr>
            <p:cNvSpPr txBox="1"/>
            <p:nvPr/>
          </p:nvSpPr>
          <p:spPr>
            <a:xfrm>
              <a:off x="587740" y="6218404"/>
              <a:ext cx="3348019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Средний курс </a:t>
              </a:r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доллара (2021)</a:t>
              </a:r>
              <a:endParaRPr lang="ru-RU" altLang="ko-KR" sz="16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  <a:p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(рублей за доллар)</a:t>
              </a:r>
            </a:p>
          </p:txBody>
        </p:sp>
        <p:pic>
          <p:nvPicPr>
            <p:cNvPr id="107" name="Рисунок 106" descr="Доллар">
              <a:extLst>
                <a:ext uri="{FF2B5EF4-FFF2-40B4-BE49-F238E27FC236}">
                  <a16:creationId xmlns="" xmlns:a16="http://schemas.microsoft.com/office/drawing/2014/main" id="{7FDAAB5B-095E-4BF6-B33A-E847406DE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443806" y="5531639"/>
              <a:ext cx="292066" cy="292066"/>
            </a:xfrm>
            <a:prstGeom prst="rect">
              <a:avLst/>
            </a:prstGeom>
          </p:spPr>
        </p:pic>
      </p:grpSp>
      <p:grpSp>
        <p:nvGrpSpPr>
          <p:cNvPr id="108" name="Группа 107">
            <a:extLst>
              <a:ext uri="{FF2B5EF4-FFF2-40B4-BE49-F238E27FC236}">
                <a16:creationId xmlns="" xmlns:a16="http://schemas.microsoft.com/office/drawing/2014/main" id="{1C559891-40E1-4867-B9CF-29491D9B390B}"/>
              </a:ext>
            </a:extLst>
          </p:cNvPr>
          <p:cNvGrpSpPr/>
          <p:nvPr/>
        </p:nvGrpSpPr>
        <p:grpSpPr>
          <a:xfrm>
            <a:off x="8187581" y="1584338"/>
            <a:ext cx="3558678" cy="1882507"/>
            <a:chOff x="377081" y="1682153"/>
            <a:chExt cx="3558678" cy="1882507"/>
          </a:xfrm>
        </p:grpSpPr>
        <p:sp>
          <p:nvSpPr>
            <p:cNvPr id="109" name="TextBox 108">
              <a:extLst>
                <a:ext uri="{FF2B5EF4-FFF2-40B4-BE49-F238E27FC236}">
                  <a16:creationId xmlns="" xmlns:a16="http://schemas.microsoft.com/office/drawing/2014/main" id="{C68E679F-FD8A-4F01-A86A-920A1282BC52}"/>
                </a:ext>
              </a:extLst>
            </p:cNvPr>
            <p:cNvSpPr txBox="1"/>
            <p:nvPr/>
          </p:nvSpPr>
          <p:spPr>
            <a:xfrm>
              <a:off x="587740" y="1682153"/>
              <a:ext cx="3348019" cy="102155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360000" rtlCol="0" anchor="ctr">
              <a:spAutoFit/>
            </a:bodyPr>
            <a:lstStyle/>
            <a:p>
              <a:r>
                <a:rPr lang="ru-RU" altLang="ko-KR" sz="54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+</a:t>
              </a:r>
              <a:r>
                <a:rPr lang="ru-RU" altLang="ko-KR" sz="5400" b="1" dirty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5</a:t>
              </a:r>
              <a:r>
                <a:rPr lang="ru-RU" altLang="ko-KR" sz="54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,3%</a:t>
              </a:r>
              <a:endParaRPr lang="ru-RU" altLang="ko-KR" sz="54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10" name="Oval 11">
              <a:extLst>
                <a:ext uri="{FF2B5EF4-FFF2-40B4-BE49-F238E27FC236}">
                  <a16:creationId xmlns="" xmlns:a16="http://schemas.microsoft.com/office/drawing/2014/main" id="{8EBF35D8-A34A-4D2A-8667-A1AC69E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81" y="1979610"/>
              <a:ext cx="425516" cy="426642"/>
            </a:xfrm>
            <a:prstGeom prst="ellipse">
              <a:avLst/>
            </a:prstGeom>
            <a:solidFill>
              <a:srgbClr val="231A6F"/>
            </a:solidFill>
            <a:ln w="19307" cap="flat">
              <a:noFill/>
              <a:prstDash val="solid"/>
              <a:miter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="" xmlns:a16="http://schemas.microsoft.com/office/drawing/2014/main" id="{A3DB18C1-3A5A-4B52-A95C-EB7B89EF7EE8}"/>
                </a:ext>
              </a:extLst>
            </p:cNvPr>
            <p:cNvSpPr txBox="1"/>
            <p:nvPr/>
          </p:nvSpPr>
          <p:spPr>
            <a:xfrm>
              <a:off x="587741" y="2733663"/>
              <a:ext cx="3348018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Индекс промышленного производства </a:t>
              </a:r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(2021</a:t>
              </a:r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)</a:t>
              </a:r>
            </a:p>
            <a:p>
              <a:endParaRPr lang="ru-RU" altLang="ko-KR" sz="16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pic>
          <p:nvPicPr>
            <p:cNvPr id="112" name="Рисунок 111" descr="Производство">
              <a:extLst>
                <a:ext uri="{FF2B5EF4-FFF2-40B4-BE49-F238E27FC236}">
                  <a16:creationId xmlns="" xmlns:a16="http://schemas.microsoft.com/office/drawing/2014/main" id="{647A0ADB-F661-4021-A0B1-86A4B99E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443806" y="2046898"/>
              <a:ext cx="292066" cy="292066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="" xmlns:a16="http://schemas.microsoft.com/office/drawing/2014/main" id="{C09FF45A-E391-453B-B221-EEE0A58E5F12}"/>
              </a:ext>
            </a:extLst>
          </p:cNvPr>
          <p:cNvGrpSpPr/>
          <p:nvPr/>
        </p:nvGrpSpPr>
        <p:grpSpPr>
          <a:xfrm>
            <a:off x="8187581" y="3326708"/>
            <a:ext cx="3558678" cy="1636285"/>
            <a:chOff x="377081" y="3429000"/>
            <a:chExt cx="3558678" cy="1636285"/>
          </a:xfrm>
        </p:grpSpPr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35005FF7-18ED-4015-AFE9-A2B47DE81956}"/>
                </a:ext>
              </a:extLst>
            </p:cNvPr>
            <p:cNvSpPr txBox="1"/>
            <p:nvPr/>
          </p:nvSpPr>
          <p:spPr>
            <a:xfrm>
              <a:off x="587740" y="3429000"/>
              <a:ext cx="3348019" cy="102155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360000" rtlCol="0" anchor="ctr">
              <a:spAutoFit/>
            </a:bodyPr>
            <a:lstStyle/>
            <a:p>
              <a:r>
                <a:rPr lang="ru-RU" altLang="ko-KR" sz="54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+ </a:t>
              </a:r>
              <a:r>
                <a:rPr lang="ru-RU" altLang="ko-KR" sz="32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в</a:t>
              </a:r>
              <a:r>
                <a:rPr lang="ru-RU" altLang="ko-KR" sz="54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 1,9 </a:t>
              </a:r>
              <a:r>
                <a:rPr lang="ru-RU" altLang="ko-KR" sz="32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раза</a:t>
              </a:r>
              <a:endParaRPr lang="ru-RU" altLang="ko-KR" sz="36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15" name="Oval 11">
              <a:extLst>
                <a:ext uri="{FF2B5EF4-FFF2-40B4-BE49-F238E27FC236}">
                  <a16:creationId xmlns="" xmlns:a16="http://schemas.microsoft.com/office/drawing/2014/main" id="{B1F6779D-45D9-4890-A45D-332EE5CA8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81" y="3726457"/>
              <a:ext cx="425516" cy="426642"/>
            </a:xfrm>
            <a:prstGeom prst="ellipse">
              <a:avLst/>
            </a:prstGeom>
            <a:solidFill>
              <a:srgbClr val="231A6F"/>
            </a:solidFill>
            <a:ln w="19307" cap="flat">
              <a:noFill/>
              <a:prstDash val="solid"/>
              <a:miter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="" xmlns:a16="http://schemas.microsoft.com/office/drawing/2014/main" id="{A1A7A4D2-8797-43BC-8531-F6520AD50215}"/>
                </a:ext>
              </a:extLst>
            </p:cNvPr>
            <p:cNvSpPr txBox="1"/>
            <p:nvPr/>
          </p:nvSpPr>
          <p:spPr>
            <a:xfrm>
              <a:off x="587740" y="4480510"/>
              <a:ext cx="2954344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Прибыль прибыльных </a:t>
              </a:r>
            </a:p>
            <a:p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организаций </a:t>
              </a:r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(янв.-</a:t>
              </a:r>
              <a:r>
                <a:rPr lang="ru-RU" altLang="ko-KR" sz="1600" dirty="0" err="1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нояб</a:t>
              </a:r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. 2021</a:t>
              </a:r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)</a:t>
              </a:r>
              <a:endParaRPr lang="ru-RU" altLang="ko-KR" sz="16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pic>
          <p:nvPicPr>
            <p:cNvPr id="117" name="Рисунок 116" descr="Деньги">
              <a:extLst>
                <a:ext uri="{FF2B5EF4-FFF2-40B4-BE49-F238E27FC236}">
                  <a16:creationId xmlns="" xmlns:a16="http://schemas.microsoft.com/office/drawing/2014/main" id="{6244FA40-3C9C-4B85-BE8F-4A7271055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443806" y="3793745"/>
              <a:ext cx="292066" cy="292066"/>
            </a:xfrm>
            <a:prstGeom prst="rect">
              <a:avLst/>
            </a:prstGeom>
          </p:spPr>
        </p:pic>
      </p:grpSp>
      <p:grpSp>
        <p:nvGrpSpPr>
          <p:cNvPr id="118" name="Группа 117">
            <a:extLst>
              <a:ext uri="{FF2B5EF4-FFF2-40B4-BE49-F238E27FC236}">
                <a16:creationId xmlns="" xmlns:a16="http://schemas.microsoft.com/office/drawing/2014/main" id="{B9DDAFE0-FC30-4DF4-A78E-172051EAD7C3}"/>
              </a:ext>
            </a:extLst>
          </p:cNvPr>
          <p:cNvGrpSpPr/>
          <p:nvPr/>
        </p:nvGrpSpPr>
        <p:grpSpPr>
          <a:xfrm>
            <a:off x="8187581" y="5069079"/>
            <a:ext cx="3813074" cy="1636285"/>
            <a:chOff x="377081" y="5166894"/>
            <a:chExt cx="3813074" cy="1636285"/>
          </a:xfrm>
        </p:grpSpPr>
        <p:sp>
          <p:nvSpPr>
            <p:cNvPr id="119" name="TextBox 118">
              <a:extLst>
                <a:ext uri="{FF2B5EF4-FFF2-40B4-BE49-F238E27FC236}">
                  <a16:creationId xmlns="" xmlns:a16="http://schemas.microsoft.com/office/drawing/2014/main" id="{06AC84DA-7E1E-4C9C-AE94-7B7566D46DA4}"/>
                </a:ext>
              </a:extLst>
            </p:cNvPr>
            <p:cNvSpPr txBox="1"/>
            <p:nvPr/>
          </p:nvSpPr>
          <p:spPr>
            <a:xfrm>
              <a:off x="587740" y="5166894"/>
              <a:ext cx="3348019" cy="102155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360000" rtlCol="0" anchor="ctr">
              <a:spAutoFit/>
            </a:bodyPr>
            <a:lstStyle/>
            <a:p>
              <a:r>
                <a:rPr lang="ru-RU" altLang="ko-KR" sz="54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69,1</a:t>
              </a:r>
              <a:endParaRPr lang="ru-RU" altLang="ko-KR" sz="54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20" name="Oval 11">
              <a:extLst>
                <a:ext uri="{FF2B5EF4-FFF2-40B4-BE49-F238E27FC236}">
                  <a16:creationId xmlns="" xmlns:a16="http://schemas.microsoft.com/office/drawing/2014/main" id="{A2A0D5C9-F520-4213-BCC6-2E8F01B29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81" y="5464351"/>
              <a:ext cx="425516" cy="426642"/>
            </a:xfrm>
            <a:prstGeom prst="ellipse">
              <a:avLst/>
            </a:prstGeom>
            <a:solidFill>
              <a:srgbClr val="231A6F"/>
            </a:solidFill>
            <a:ln w="19307" cap="flat">
              <a:noFill/>
              <a:prstDash val="solid"/>
              <a:miter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="" xmlns:a16="http://schemas.microsoft.com/office/drawing/2014/main" id="{D256072C-655E-48BB-9B8D-D7C37E3D0C78}"/>
                </a:ext>
              </a:extLst>
            </p:cNvPr>
            <p:cNvSpPr txBox="1"/>
            <p:nvPr/>
          </p:nvSpPr>
          <p:spPr>
            <a:xfrm>
              <a:off x="587740" y="6218404"/>
              <a:ext cx="3602415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Средняя цена на нефть марки</a:t>
              </a:r>
              <a:r>
                <a:rPr lang="en-US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 </a:t>
              </a:r>
              <a:r>
                <a:rPr lang="ru-RU" altLang="ko-KR" sz="1600" dirty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“URALS” </a:t>
              </a:r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(долларов/баррель) </a:t>
              </a:r>
              <a:r>
                <a:rPr lang="en-US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(</a:t>
              </a:r>
              <a:r>
                <a:rPr lang="ru-RU" altLang="ko-KR" sz="1600" dirty="0" smtClean="0">
                  <a:solidFill>
                    <a:schemeClr val="tx1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itchFamily="34" charset="0"/>
                </a:rPr>
                <a:t>2021)</a:t>
              </a:r>
              <a:endParaRPr lang="ru-RU" altLang="ko-KR" sz="16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endParaRPr>
            </a:p>
          </p:txBody>
        </p:sp>
        <p:pic>
          <p:nvPicPr>
            <p:cNvPr id="122" name="Рисунок 121" descr="Баррель">
              <a:extLst>
                <a:ext uri="{FF2B5EF4-FFF2-40B4-BE49-F238E27FC236}">
                  <a16:creationId xmlns="" xmlns:a16="http://schemas.microsoft.com/office/drawing/2014/main" id="{681DA42D-C7EF-4C3E-AB8C-0F1ACE589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43806" y="5531639"/>
              <a:ext cx="292066" cy="292066"/>
            </a:xfrm>
            <a:prstGeom prst="rect">
              <a:avLst/>
            </a:prstGeom>
          </p:spPr>
        </p:pic>
      </p:grp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5FA7296C-FB2A-4F38-AA31-7A138900D44F}"/>
              </a:ext>
            </a:extLst>
          </p:cNvPr>
          <p:cNvSpPr txBox="1"/>
          <p:nvPr/>
        </p:nvSpPr>
        <p:spPr>
          <a:xfrm>
            <a:off x="6456040" y="5127785"/>
            <a:ext cx="1260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+</a:t>
            </a:r>
            <a:r>
              <a:rPr lang="ru-RU" altLang="ko-KR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2</a:t>
            </a:r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,2</a:t>
            </a:r>
            <a:r>
              <a:rPr lang="ru-RU" altLang="ko-KR" sz="24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%</a:t>
            </a:r>
            <a:endParaRPr lang="ru-RU" altLang="ko-KR" sz="2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D8A7ACF1-A330-4DD2-A90D-52FB42F9E84F}"/>
              </a:ext>
            </a:extLst>
          </p:cNvPr>
          <p:cNvSpPr txBox="1"/>
          <p:nvPr/>
        </p:nvSpPr>
        <p:spPr>
          <a:xfrm>
            <a:off x="10329540" y="5127785"/>
            <a:ext cx="12601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в </a:t>
            </a:r>
            <a:r>
              <a:rPr lang="ru-RU" altLang="ko-KR" sz="32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1,7 </a:t>
            </a:r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раза</a:t>
            </a:r>
            <a:endParaRPr lang="ru-RU" altLang="ko-KR" sz="2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5FA7296C-FB2A-4F38-AA31-7A138900D44F}"/>
              </a:ext>
            </a:extLst>
          </p:cNvPr>
          <p:cNvSpPr txBox="1"/>
          <p:nvPr/>
        </p:nvSpPr>
        <p:spPr>
          <a:xfrm>
            <a:off x="2742345" y="5127785"/>
            <a:ext cx="1260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+10,5 п.п.</a:t>
            </a:r>
            <a:endParaRPr lang="ru-RU" altLang="ko-KR" sz="2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5FA7296C-FB2A-4F38-AA31-7A138900D44F}"/>
              </a:ext>
            </a:extLst>
          </p:cNvPr>
          <p:cNvSpPr txBox="1"/>
          <p:nvPr/>
        </p:nvSpPr>
        <p:spPr>
          <a:xfrm>
            <a:off x="2405591" y="3326708"/>
            <a:ext cx="1260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+</a:t>
            </a:r>
            <a:r>
              <a:rPr lang="ru-RU" altLang="ko-KR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2</a:t>
            </a:r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,5 п.п.</a:t>
            </a:r>
            <a:endParaRPr lang="ru-RU" altLang="ko-KR" sz="2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5FA7296C-FB2A-4F38-AA31-7A138900D44F}"/>
              </a:ext>
            </a:extLst>
          </p:cNvPr>
          <p:cNvSpPr txBox="1"/>
          <p:nvPr/>
        </p:nvSpPr>
        <p:spPr>
          <a:xfrm>
            <a:off x="6468514" y="3326708"/>
            <a:ext cx="1260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-0,9 п.п.</a:t>
            </a:r>
            <a:endParaRPr lang="ru-RU" altLang="ko-KR" sz="2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5FA7296C-FB2A-4F38-AA31-7A138900D44F}"/>
              </a:ext>
            </a:extLst>
          </p:cNvPr>
          <p:cNvSpPr txBox="1"/>
          <p:nvPr/>
        </p:nvSpPr>
        <p:spPr>
          <a:xfrm>
            <a:off x="9878454" y="3203598"/>
            <a:ext cx="19354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+ </a:t>
            </a:r>
            <a:r>
              <a:rPr lang="ru-RU" altLang="ko-KR" sz="20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в</a:t>
            </a:r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</a:t>
            </a:r>
            <a:r>
              <a:rPr lang="ru-RU" altLang="ko-KR" sz="28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2,1</a:t>
            </a:r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</a:t>
            </a:r>
            <a:r>
              <a:rPr lang="ru-RU" altLang="ko-KR" sz="20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раза</a:t>
            </a:r>
            <a:endParaRPr lang="ru-RU" altLang="ko-KR" sz="2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5FA7296C-FB2A-4F38-AA31-7A138900D44F}"/>
              </a:ext>
            </a:extLst>
          </p:cNvPr>
          <p:cNvSpPr txBox="1"/>
          <p:nvPr/>
        </p:nvSpPr>
        <p:spPr>
          <a:xfrm>
            <a:off x="2405591" y="1566146"/>
            <a:ext cx="1260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+</a:t>
            </a:r>
            <a:r>
              <a:rPr lang="ru-RU" altLang="ko-KR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7</a:t>
            </a:r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,4 </a:t>
            </a:r>
          </a:p>
          <a:p>
            <a:pPr algn="r"/>
            <a:r>
              <a:rPr lang="ru-RU" altLang="ko-KR" b="1" dirty="0" err="1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п.п</a:t>
            </a:r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.</a:t>
            </a:r>
            <a:endParaRPr lang="ru-RU" altLang="ko-KR" sz="2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5FA7296C-FB2A-4F38-AA31-7A138900D44F}"/>
              </a:ext>
            </a:extLst>
          </p:cNvPr>
          <p:cNvSpPr txBox="1"/>
          <p:nvPr/>
        </p:nvSpPr>
        <p:spPr>
          <a:xfrm>
            <a:off x="6456039" y="1566146"/>
            <a:ext cx="1260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+3,0 п.п.</a:t>
            </a:r>
            <a:endParaRPr lang="ru-RU" altLang="ko-KR" sz="2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5FA7296C-FB2A-4F38-AA31-7A138900D44F}"/>
              </a:ext>
            </a:extLst>
          </p:cNvPr>
          <p:cNvSpPr txBox="1"/>
          <p:nvPr/>
        </p:nvSpPr>
        <p:spPr>
          <a:xfrm>
            <a:off x="10361289" y="1566146"/>
            <a:ext cx="1260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ko-KR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+7,4 п.п.</a:t>
            </a:r>
            <a:endParaRPr lang="ru-RU" altLang="ko-KR" sz="24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961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Овал 58">
            <a:extLst>
              <a:ext uri="{FF2B5EF4-FFF2-40B4-BE49-F238E27FC236}">
                <a16:creationId xmlns:a16="http://schemas.microsoft.com/office/drawing/2014/main" xmlns="" id="{CA0A0364-3C4D-4807-BEFE-8301FCE074B0}"/>
              </a:ext>
            </a:extLst>
          </p:cNvPr>
          <p:cNvSpPr/>
          <p:nvPr/>
        </p:nvSpPr>
        <p:spPr>
          <a:xfrm>
            <a:off x="330892" y="1556792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F165DCF1-1C39-4766-81E6-6CCECFAFA5B7}"/>
              </a:ext>
            </a:extLst>
          </p:cNvPr>
          <p:cNvSpPr/>
          <p:nvPr/>
        </p:nvSpPr>
        <p:spPr>
          <a:xfrm>
            <a:off x="3281392" y="1556792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13B16AF6-873F-431E-B612-12ECB8489CF9}"/>
              </a:ext>
            </a:extLst>
          </p:cNvPr>
          <p:cNvSpPr/>
          <p:nvPr/>
        </p:nvSpPr>
        <p:spPr>
          <a:xfrm>
            <a:off x="6231892" y="1556792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xmlns="" id="{826EF43E-FD13-4349-B232-091B899C70B0}"/>
              </a:ext>
            </a:extLst>
          </p:cNvPr>
          <p:cNvSpPr/>
          <p:nvPr/>
        </p:nvSpPr>
        <p:spPr>
          <a:xfrm>
            <a:off x="9183517" y="1556792"/>
            <a:ext cx="2682298" cy="2682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342900" algn="l"/>
              </a:tabLst>
              <a:defRPr sz="2000" b="1" kern="800" spc="-13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defRPr>
            </a:lvl1pPr>
            <a:lvl2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ЕДИНЫЙ ГОСУДАРСТВЕННЫЙ РЕЕСТР ЗАПИСЕЙ АКТОВ ГРАЖДАНСКОГО СОСТОЯНИЯ</a:t>
            </a:r>
            <a:endParaRPr lang="ru-RU" dirty="0"/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57565A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8BB36EC-5A62-4391-928A-4B0E1F9403E6}"/>
              </a:ext>
            </a:extLst>
          </p:cNvPr>
          <p:cNvSpPr txBox="1"/>
          <p:nvPr/>
        </p:nvSpPr>
        <p:spPr>
          <a:xfrm>
            <a:off x="317358" y="5030016"/>
            <a:ext cx="2682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ОРГАНОВ ЗАГС</a:t>
            </a:r>
          </a:p>
          <a:p>
            <a:pPr algn="ctr"/>
            <a: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 состоянию на 01.01.2022</a:t>
            </a:r>
            <a:endParaRPr lang="ru-RU" sz="14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9EBB806-6BF2-4A88-9D86-D67235118A3F}"/>
              </a:ext>
            </a:extLst>
          </p:cNvPr>
          <p:cNvSpPr txBox="1"/>
          <p:nvPr/>
        </p:nvSpPr>
        <p:spPr>
          <a:xfrm>
            <a:off x="5690726" y="5030016"/>
            <a:ext cx="3816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ЗАРЕГИСТРИРОВАНО ЗАПИСЕЙ АКТОВ </a:t>
            </a:r>
            <a:b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4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</a:t>
            </a:r>
            <a: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 2021 год</a:t>
            </a:r>
          </a:p>
          <a:p>
            <a:pPr algn="ctr"/>
            <a:r>
              <a:rPr lang="en-US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(</a:t>
            </a:r>
            <a:r>
              <a:rPr lang="ru-RU" sz="14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17 948 879</a:t>
            </a:r>
            <a:r>
              <a:rPr lang="en-US" sz="14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начала эксплуатации)</a:t>
            </a:r>
            <a:endParaRPr lang="ru-RU" sz="14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ru-RU" sz="14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691072C5-4EB7-443F-ADA3-87E295BB371A}"/>
              </a:ext>
            </a:extLst>
          </p:cNvPr>
          <p:cNvSpPr/>
          <p:nvPr/>
        </p:nvSpPr>
        <p:spPr>
          <a:xfrm>
            <a:off x="6258017" y="2560352"/>
            <a:ext cx="2682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</a:t>
            </a:r>
            <a:r>
              <a:rPr lang="en-US" sz="3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3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660</a:t>
            </a:r>
            <a:r>
              <a:rPr lang="en-US" sz="3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3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261</a:t>
            </a:r>
            <a:endParaRPr lang="ru-RU" sz="3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50" name="Рисунок 49" descr="Папка-планшет с галочками">
            <a:extLst>
              <a:ext uri="{FF2B5EF4-FFF2-40B4-BE49-F238E27FC236}">
                <a16:creationId xmlns:a16="http://schemas.microsoft.com/office/drawing/2014/main" xmlns="" id="{8B5763A0-A740-403B-98EA-D6047EBD1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248128" y="4365104"/>
            <a:ext cx="684076" cy="68407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09EBB806-6BF2-4A88-9D86-D67235118A3F}"/>
              </a:ext>
            </a:extLst>
          </p:cNvPr>
          <p:cNvSpPr txBox="1"/>
          <p:nvPr/>
        </p:nvSpPr>
        <p:spPr>
          <a:xfrm>
            <a:off x="8687833" y="5026408"/>
            <a:ext cx="3816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ОБРАБОТАНО ЗАПРОСОВ СМЭВ </a:t>
            </a:r>
            <a:b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4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</a:t>
            </a:r>
            <a: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 2021 год </a:t>
            </a:r>
            <a:endParaRPr lang="ru-RU" sz="14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691072C5-4EB7-443F-ADA3-87E295BB371A}"/>
              </a:ext>
            </a:extLst>
          </p:cNvPr>
          <p:cNvSpPr/>
          <p:nvPr/>
        </p:nvSpPr>
        <p:spPr>
          <a:xfrm>
            <a:off x="9264352" y="2560950"/>
            <a:ext cx="2682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173 244</a:t>
            </a:r>
            <a:r>
              <a:rPr lang="en-US" sz="3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3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338</a:t>
            </a:r>
            <a:endParaRPr lang="ru-RU" sz="3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EE3EE137-0E99-41FA-85C3-C2B4D22DC477}"/>
              </a:ext>
            </a:extLst>
          </p:cNvPr>
          <p:cNvSpPr/>
          <p:nvPr/>
        </p:nvSpPr>
        <p:spPr>
          <a:xfrm>
            <a:off x="3269685" y="2560351"/>
            <a:ext cx="2682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427</a:t>
            </a:r>
            <a:endParaRPr lang="ru-RU" sz="3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EE3EE137-0E99-41FA-85C3-C2B4D22DC477}"/>
              </a:ext>
            </a:extLst>
          </p:cNvPr>
          <p:cNvSpPr/>
          <p:nvPr/>
        </p:nvSpPr>
        <p:spPr>
          <a:xfrm>
            <a:off x="317357" y="2566645"/>
            <a:ext cx="2682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</a:t>
            </a:r>
            <a:r>
              <a:rPr lang="ru-RU" sz="36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924</a:t>
            </a:r>
            <a:endParaRPr lang="ru-RU" sz="36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78BB36EC-5A62-4391-928A-4B0E1F9403E6}"/>
              </a:ext>
            </a:extLst>
          </p:cNvPr>
          <p:cNvSpPr txBox="1"/>
          <p:nvPr/>
        </p:nvSpPr>
        <p:spPr>
          <a:xfrm>
            <a:off x="3305690" y="5013176"/>
            <a:ext cx="26822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из них МФЦ</a:t>
            </a:r>
          </a:p>
          <a:p>
            <a:pPr algn="ctr"/>
            <a: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(по состоянию на 01.01.2022 подключено </a:t>
            </a:r>
            <a:r>
              <a:rPr lang="ru-RU" sz="14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14</a:t>
            </a:r>
            <a:r>
              <a:rPr lang="ru-RU" sz="14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субъектов РФ)</a:t>
            </a:r>
            <a:endParaRPr lang="ru-RU" sz="1400" b="1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51" name="Рисунок 50" descr="Безимени-2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0050" y="4329176"/>
            <a:ext cx="684000" cy="684000"/>
          </a:xfrm>
          <a:prstGeom prst="rect">
            <a:avLst/>
          </a:prstGeom>
        </p:spPr>
      </p:pic>
      <p:pic>
        <p:nvPicPr>
          <p:cNvPr id="53" name="Рисунок 52" descr="Безимени-1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9654" y="4316636"/>
            <a:ext cx="684000" cy="684000"/>
          </a:xfrm>
          <a:prstGeom prst="rect">
            <a:avLst/>
          </a:prstGeom>
        </p:spPr>
      </p:pic>
      <p:pic>
        <p:nvPicPr>
          <p:cNvPr id="55" name="Рисунок 54" descr="Безимени-4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9404" y="4424636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342900" algn="l"/>
              </a:tabLst>
              <a:defRPr sz="2000" b="1" kern="800" spc="-13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defRPr>
            </a:lvl1pPr>
            <a:lvl2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ЕДИНЫЙ РЕГИСТР НАСЕЛЕНИЯ</a:t>
            </a:r>
            <a:endParaRPr lang="ru-RU" dirty="0"/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solidFill>
                      <a:srgbClr val="57565A"/>
                    </a:solidFill>
                  </a:endParaRPr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57565A"/>
                </a:solidFill>
              </a:endParaRPr>
            </a:p>
          </p:txBody>
        </p:sp>
      </p:grpSp>
      <p:graphicFrame>
        <p:nvGraphicFramePr>
          <p:cNvPr id="57" name="Диаграмма 56">
            <a:extLst>
              <a:ext uri="{FF2B5EF4-FFF2-40B4-BE49-F238E27FC236}">
                <a16:creationId xmlns="" xmlns:a16="http://schemas.microsoft.com/office/drawing/2014/main" id="{6121D408-50FF-4796-8349-ACF121F2E4EB}"/>
              </a:ext>
            </a:extLst>
          </p:cNvPr>
          <p:cNvGraphicFramePr/>
          <p:nvPr>
            <p:extLst/>
          </p:nvPr>
        </p:nvGraphicFramePr>
        <p:xfrm>
          <a:off x="624257" y="1338968"/>
          <a:ext cx="2879455" cy="231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51879" y="3882405"/>
            <a:ext cx="2430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Roboto Condensed" panose="020B0604020202020204" charset="0"/>
                <a:ea typeface="Roboto Condensed" panose="020B0604020202020204" charset="0"/>
              </a:rPr>
              <a:t>Приняты 12 ПП РФ </a:t>
            </a:r>
          </a:p>
          <a:p>
            <a:pPr algn="ctr"/>
            <a:r>
              <a:rPr lang="ru-RU" sz="1400" b="1" dirty="0" smtClean="0">
                <a:latin typeface="Roboto Condensed" panose="020B0604020202020204" charset="0"/>
                <a:ea typeface="Roboto Condensed" panose="020B0604020202020204" charset="0"/>
              </a:rPr>
              <a:t>по 16 пунктам плана-графика</a:t>
            </a:r>
          </a:p>
        </p:txBody>
      </p:sp>
      <p:pic>
        <p:nvPicPr>
          <p:cNvPr id="58" name="Рисунок 57" descr="Документ">
            <a:extLst>
              <a:ext uri="{FF2B5EF4-FFF2-40B4-BE49-F238E27FC236}">
                <a16:creationId xmlns:a16="http://schemas.microsoft.com/office/drawing/2014/main" xmlns="" id="{5525EE14-8E82-4A26-B9C0-663FAB782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919536" y="2525805"/>
            <a:ext cx="504056" cy="504056"/>
          </a:xfrm>
          <a:prstGeom prst="rect">
            <a:avLst/>
          </a:prstGeom>
        </p:spPr>
      </p:pic>
      <p:grpSp>
        <p:nvGrpSpPr>
          <p:cNvPr id="68" name="Группа 67"/>
          <p:cNvGrpSpPr/>
          <p:nvPr/>
        </p:nvGrpSpPr>
        <p:grpSpPr>
          <a:xfrm>
            <a:off x="373267" y="4939312"/>
            <a:ext cx="6792378" cy="1473502"/>
            <a:chOff x="473260" y="2249892"/>
            <a:chExt cx="7230587" cy="150262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73260" y="2542196"/>
              <a:ext cx="5689599" cy="1210320"/>
            </a:xfrm>
            <a:prstGeom prst="roundRect">
              <a:avLst/>
            </a:prstGeom>
            <a:gradFill>
              <a:gsLst>
                <a:gs pos="0">
                  <a:srgbClr val="231A6F"/>
                </a:gs>
                <a:gs pos="80000">
                  <a:srgbClr val="3428A8"/>
                </a:gs>
                <a:gs pos="100000">
                  <a:srgbClr val="695DD9"/>
                </a:gs>
              </a:gsLst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ru-RU" sz="2000" b="1" dirty="0" smtClean="0">
                  <a:latin typeface="Roboto Condensed" panose="020B0604020202020204" charset="0"/>
                  <a:ea typeface="Roboto Condensed" panose="020B0604020202020204" charset="0"/>
                </a:rPr>
                <a:t>Создано эталонных </a:t>
              </a:r>
            </a:p>
            <a:p>
              <a:r>
                <a:rPr lang="ru-RU" sz="2000" b="1" dirty="0" smtClean="0">
                  <a:latin typeface="Roboto Condensed" panose="020B0604020202020204" charset="0"/>
                  <a:ea typeface="Roboto Condensed" panose="020B0604020202020204" charset="0"/>
                </a:rPr>
                <a:t>профилей физических лиц</a:t>
              </a:r>
              <a:endParaRPr lang="ru-RU" sz="2000" b="1" dirty="0">
                <a:latin typeface="Roboto Condensed" panose="020B0604020202020204" charset="0"/>
                <a:ea typeface="Roboto Condensed" panose="020B0604020202020204" charset="0"/>
              </a:endParaRPr>
            </a:p>
          </p:txBody>
        </p:sp>
        <p:sp>
          <p:nvSpPr>
            <p:cNvPr id="70" name="Скругленный прямоугольник 4"/>
            <p:cNvSpPr/>
            <p:nvPr/>
          </p:nvSpPr>
          <p:spPr>
            <a:xfrm>
              <a:off x="2132413" y="2249892"/>
              <a:ext cx="5571434" cy="1092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graphicFrame>
        <p:nvGraphicFramePr>
          <p:cNvPr id="72" name="Диаграмма 71">
            <a:extLst>
              <a:ext uri="{FF2B5EF4-FFF2-40B4-BE49-F238E27FC236}">
                <a16:creationId xmlns="" xmlns:a16="http://schemas.microsoft.com/office/drawing/2014/main" id="{6121D408-50FF-4796-8349-ACF121F2E4EB}"/>
              </a:ext>
            </a:extLst>
          </p:cNvPr>
          <p:cNvGraphicFramePr/>
          <p:nvPr>
            <p:extLst/>
          </p:nvPr>
        </p:nvGraphicFramePr>
        <p:xfrm>
          <a:off x="4656273" y="1338968"/>
          <a:ext cx="2879455" cy="231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3" name="TextBox 72"/>
          <p:cNvSpPr txBox="1"/>
          <p:nvPr/>
        </p:nvSpPr>
        <p:spPr>
          <a:xfrm>
            <a:off x="5270465" y="3774683"/>
            <a:ext cx="18726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Roboto Condensed" panose="020B0604020202020204" charset="0"/>
                <a:ea typeface="Roboto Condensed" panose="020B0604020202020204" charset="0"/>
              </a:rPr>
              <a:t>Получены выгрузки </a:t>
            </a:r>
          </a:p>
          <a:p>
            <a:pPr algn="ctr"/>
            <a:r>
              <a:rPr lang="ru-RU" sz="1400" b="1" dirty="0" smtClean="0">
                <a:latin typeface="Roboto Condensed" panose="020B0604020202020204" charset="0"/>
                <a:ea typeface="Roboto Condensed" panose="020B0604020202020204" charset="0"/>
              </a:rPr>
              <a:t>по 20 видам сведений</a:t>
            </a:r>
          </a:p>
          <a:p>
            <a:pPr algn="ctr"/>
            <a:r>
              <a:rPr lang="ru-RU" sz="1400" b="1" dirty="0">
                <a:latin typeface="Roboto Condensed" panose="020B0604020202020204" charset="0"/>
                <a:ea typeface="Roboto Condensed" panose="020B0604020202020204" charset="0"/>
              </a:rPr>
              <a:t>от </a:t>
            </a:r>
            <a:r>
              <a:rPr lang="ru-RU" sz="1400" b="1" dirty="0" smtClean="0">
                <a:latin typeface="Roboto Condensed" panose="020B0604020202020204" charset="0"/>
                <a:ea typeface="Roboto Condensed" panose="020B0604020202020204" charset="0"/>
              </a:rPr>
              <a:t>10 </a:t>
            </a:r>
            <a:r>
              <a:rPr lang="ru-RU" sz="1400" b="1" dirty="0">
                <a:latin typeface="Roboto Condensed" panose="020B0604020202020204" charset="0"/>
                <a:ea typeface="Roboto Condensed" panose="020B0604020202020204" charset="0"/>
              </a:rPr>
              <a:t>поставщиков</a:t>
            </a:r>
            <a:endParaRPr lang="ru-RU" sz="1400" b="1" dirty="0" smtClean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74" name="Рисунок 73" descr="Контрольный список">
            <a:extLst>
              <a:ext uri="{FF2B5EF4-FFF2-40B4-BE49-F238E27FC236}">
                <a16:creationId xmlns:a16="http://schemas.microsoft.com/office/drawing/2014/main" xmlns="" id="{4652340B-7712-45CC-9B7D-E05141EE7C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5951984" y="2520271"/>
            <a:ext cx="509590" cy="509590"/>
          </a:xfrm>
          <a:prstGeom prst="rect">
            <a:avLst/>
          </a:prstGeom>
        </p:spPr>
      </p:pic>
      <p:graphicFrame>
        <p:nvGraphicFramePr>
          <p:cNvPr id="75" name="Диаграмма 74">
            <a:extLst>
              <a:ext uri="{FF2B5EF4-FFF2-40B4-BE49-F238E27FC236}">
                <a16:creationId xmlns="" xmlns:a16="http://schemas.microsoft.com/office/drawing/2014/main" id="{6121D408-50FF-4796-8349-ACF121F2E4EB}"/>
              </a:ext>
            </a:extLst>
          </p:cNvPr>
          <p:cNvGraphicFramePr/>
          <p:nvPr>
            <p:extLst/>
          </p:nvPr>
        </p:nvGraphicFramePr>
        <p:xfrm>
          <a:off x="8760296" y="1338968"/>
          <a:ext cx="2879455" cy="231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9031205" y="3860622"/>
            <a:ext cx="2488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Roboto Condensed" panose="020B0604020202020204" charset="0"/>
                <a:ea typeface="Roboto Condensed" panose="020B0604020202020204" charset="0"/>
              </a:rPr>
              <a:t>Загружено 19 видов сведений</a:t>
            </a:r>
          </a:p>
          <a:p>
            <a:pPr algn="ctr"/>
            <a:r>
              <a:rPr lang="ru-RU" sz="1400" b="1" dirty="0">
                <a:latin typeface="Roboto Condensed" panose="020B0604020202020204" charset="0"/>
                <a:ea typeface="Roboto Condensed" panose="020B0604020202020204" charset="0"/>
              </a:rPr>
              <a:t>о</a:t>
            </a:r>
            <a:r>
              <a:rPr lang="ru-RU" sz="1400" b="1" dirty="0" smtClean="0">
                <a:latin typeface="Roboto Condensed" panose="020B0604020202020204" charset="0"/>
                <a:ea typeface="Roboto Condensed" panose="020B0604020202020204" charset="0"/>
              </a:rPr>
              <a:t>т 9 поставщиков</a:t>
            </a:r>
          </a:p>
        </p:txBody>
      </p:sp>
      <p:pic>
        <p:nvPicPr>
          <p:cNvPr id="77" name="Рисунок 76" descr="Пользовательский интерфейс и взаимодействие с пользователем">
            <a:extLst>
              <a:ext uri="{FF2B5EF4-FFF2-40B4-BE49-F238E27FC236}">
                <a16:creationId xmlns="" xmlns:a16="http://schemas.microsoft.com/office/drawing/2014/main" id="{FA5227EF-8C59-4413-B42B-A600DFC3DA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9933257" y="2433028"/>
            <a:ext cx="684076" cy="6840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6551" y="5445224"/>
            <a:ext cx="206338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4000" b="1" dirty="0" smtClean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</a:rPr>
              <a:t>23,9 млн</a:t>
            </a:r>
            <a:endParaRPr lang="ru-RU" sz="4000" b="1" dirty="0">
              <a:solidFill>
                <a:srgbClr val="E46C0A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grpSp>
        <p:nvGrpSpPr>
          <p:cNvPr id="78" name="Группа 77"/>
          <p:cNvGrpSpPr/>
          <p:nvPr/>
        </p:nvGrpSpPr>
        <p:grpSpPr>
          <a:xfrm>
            <a:off x="6528048" y="5109911"/>
            <a:ext cx="6840760" cy="1302903"/>
            <a:chOff x="480269" y="2249892"/>
            <a:chExt cx="7223578" cy="199085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480269" y="2432167"/>
              <a:ext cx="5689599" cy="1808576"/>
            </a:xfrm>
            <a:prstGeom prst="roundRect">
              <a:avLst/>
            </a:prstGeom>
            <a:gradFill>
              <a:gsLst>
                <a:gs pos="0">
                  <a:srgbClr val="231A6F"/>
                </a:gs>
                <a:gs pos="80000">
                  <a:srgbClr val="3428A8"/>
                </a:gs>
                <a:gs pos="100000">
                  <a:srgbClr val="695DD9"/>
                </a:gs>
              </a:gsLst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ru-RU" sz="2000" b="1" dirty="0" smtClean="0">
                  <a:latin typeface="Roboto Condensed" panose="020B0604020202020204" charset="0"/>
                  <a:ea typeface="Roboto Condensed" panose="020B0604020202020204" charset="0"/>
                </a:rPr>
                <a:t>Образовано черновиков, </a:t>
              </a:r>
            </a:p>
            <a:p>
              <a:r>
                <a:rPr lang="ru-RU" sz="2000" b="1" dirty="0" smtClean="0">
                  <a:latin typeface="Roboto Condensed" panose="020B0604020202020204" charset="0"/>
                  <a:ea typeface="Roboto Condensed" panose="020B0604020202020204" charset="0"/>
                </a:rPr>
                <a:t>записей сведений о </a:t>
              </a:r>
            </a:p>
            <a:p>
              <a:r>
                <a:rPr lang="ru-RU" sz="2000" b="1" dirty="0" smtClean="0">
                  <a:latin typeface="Roboto Condensed" panose="020B0604020202020204" charset="0"/>
                  <a:ea typeface="Roboto Condensed" panose="020B0604020202020204" charset="0"/>
                </a:rPr>
                <a:t>физических лиц</a:t>
              </a:r>
              <a:endParaRPr lang="ru-RU" sz="2000" b="1" dirty="0">
                <a:latin typeface="Roboto Condensed" panose="020B0604020202020204" charset="0"/>
                <a:ea typeface="Roboto Condensed" panose="020B0604020202020204" charset="0"/>
              </a:endParaRPr>
            </a:p>
          </p:txBody>
        </p:sp>
        <p:sp>
          <p:nvSpPr>
            <p:cNvPr id="80" name="Скругленный прямоугольник 4"/>
            <p:cNvSpPr/>
            <p:nvPr/>
          </p:nvSpPr>
          <p:spPr>
            <a:xfrm>
              <a:off x="2132413" y="2249892"/>
              <a:ext cx="5571434" cy="1092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9480376" y="5457418"/>
            <a:ext cx="232307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4000" b="1" dirty="0" smtClean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</a:rPr>
              <a:t>330,8 млн</a:t>
            </a:r>
            <a:endParaRPr lang="ru-RU" sz="4000" b="1" dirty="0">
              <a:solidFill>
                <a:srgbClr val="E46C0A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ИНФОРМАЦИОННО-КОММУНИКАЦИОННЫЕ ТЕХНОЛОГИИ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37C7814-7200-45F6-8FBF-D2CD0BA7EBE7}"/>
              </a:ext>
            </a:extLst>
          </p:cNvPr>
          <p:cNvSpPr txBox="1"/>
          <p:nvPr/>
        </p:nvSpPr>
        <p:spPr>
          <a:xfrm>
            <a:off x="170060" y="1412776"/>
            <a:ext cx="39457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ko-KR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ОБЪЕМ БЮДЖЕТНЫХ АССИГНОВАНИЙ В СФЕРЕ ИКТ</a:t>
            </a:r>
            <a:endParaRPr lang="ru-RU" altLang="ko-KR" sz="20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A30C5C9-300D-44C3-8431-4A85DFAFC003}"/>
              </a:ext>
            </a:extLst>
          </p:cNvPr>
          <p:cNvSpPr txBox="1"/>
          <p:nvPr/>
        </p:nvSpPr>
        <p:spPr>
          <a:xfrm>
            <a:off x="4691845" y="1205181"/>
            <a:ext cx="343316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ko-KR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РАЗВИТИЕ И СОПРОВОЖДЕНИЕ АИС ФНС РОССИИ</a:t>
            </a:r>
            <a:endParaRPr lang="ru-RU" altLang="ko-KR" sz="20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C21235EC-3E6D-40C5-B6EC-7F3CA09169A1}"/>
              </a:ext>
            </a:extLst>
          </p:cNvPr>
          <p:cNvSpPr txBox="1"/>
          <p:nvPr/>
        </p:nvSpPr>
        <p:spPr>
          <a:xfrm>
            <a:off x="8724292" y="1412776"/>
            <a:ext cx="30139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ko-KR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СМЭВ</a:t>
            </a:r>
            <a:endParaRPr lang="ru-RU" altLang="ko-KR" sz="20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F2027E40-F5FC-4038-85C7-C3E574DF127A}"/>
              </a:ext>
            </a:extLst>
          </p:cNvPr>
          <p:cNvCxnSpPr/>
          <p:nvPr/>
        </p:nvCxnSpPr>
        <p:spPr>
          <a:xfrm>
            <a:off x="4403812" y="1412776"/>
            <a:ext cx="0" cy="525658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xmlns="" id="{99BB32D4-689A-48B0-B9D4-AD73D0146CDB}"/>
              </a:ext>
            </a:extLst>
          </p:cNvPr>
          <p:cNvCxnSpPr/>
          <p:nvPr/>
        </p:nvCxnSpPr>
        <p:spPr>
          <a:xfrm>
            <a:off x="8518612" y="1412776"/>
            <a:ext cx="0" cy="525658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8718188" y="2142009"/>
            <a:ext cx="3215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 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47</a:t>
            </a: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новых видов сведений ФНС России в продуктиве</a:t>
            </a:r>
            <a:endParaRPr lang="ru-RU" sz="20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graphicFrame>
        <p:nvGraphicFramePr>
          <p:cNvPr id="56" name="Диаграмма 55"/>
          <p:cNvGraphicFramePr/>
          <p:nvPr>
            <p:extLst/>
          </p:nvPr>
        </p:nvGraphicFramePr>
        <p:xfrm>
          <a:off x="136717" y="1972246"/>
          <a:ext cx="2843989" cy="241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1" name="Диаграмма 60"/>
          <p:cNvGraphicFramePr/>
          <p:nvPr>
            <p:extLst/>
          </p:nvPr>
        </p:nvGraphicFramePr>
        <p:xfrm>
          <a:off x="-534991" y="3870004"/>
          <a:ext cx="362324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6A30C5C9-300D-44C3-8431-4A85DFAFC003}"/>
              </a:ext>
            </a:extLst>
          </p:cNvPr>
          <p:cNvSpPr txBox="1"/>
          <p:nvPr/>
        </p:nvSpPr>
        <p:spPr>
          <a:xfrm>
            <a:off x="170061" y="5975726"/>
            <a:ext cx="417678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ko-KR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15</a:t>
            </a:r>
            <a:r>
              <a:rPr lang="en-US" altLang="ko-KR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</a:t>
            </a:r>
            <a:r>
              <a:rPr lang="ru-RU" altLang="ko-KR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положительных заключения Минцифры России</a:t>
            </a:r>
            <a:endParaRPr lang="ru-RU" altLang="ko-KR" sz="20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C21235EC-3E6D-40C5-B6EC-7F3CA09169A1}"/>
              </a:ext>
            </a:extLst>
          </p:cNvPr>
          <p:cNvSpPr txBox="1"/>
          <p:nvPr/>
        </p:nvSpPr>
        <p:spPr>
          <a:xfrm>
            <a:off x="1668533" y="2231104"/>
            <a:ext cx="2751341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ru-RU" altLang="ko-KR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99,9% </a:t>
            </a:r>
          </a:p>
          <a:p>
            <a:pPr algn="r"/>
            <a:r>
              <a:rPr lang="ru-RU" altLang="ko-KR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(</a:t>
            </a:r>
            <a:r>
              <a:rPr lang="en-US" altLang="ko-KR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r>
            <a:r>
              <a:rPr lang="ru-RU" altLang="ko-KR" sz="20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</a:t>
            </a:r>
            <a:r>
              <a:rPr lang="ru-RU" altLang="ko-KR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,7 млрд руб.) </a:t>
            </a:r>
            <a:r>
              <a:rPr lang="ru-RU" altLang="ko-KR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принятые </a:t>
            </a:r>
            <a:endParaRPr lang="ru-RU" altLang="ko-KR" sz="20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  <a:p>
            <a:pPr algn="r"/>
            <a:r>
              <a:rPr lang="ru-RU" altLang="ko-KR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бюджетные</a:t>
            </a:r>
          </a:p>
          <a:p>
            <a:pPr algn="r"/>
            <a:r>
              <a:rPr lang="ru-RU" altLang="ko-KR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обязательства</a:t>
            </a:r>
            <a:endParaRPr lang="ru-RU" altLang="ko-KR" sz="20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C21235EC-3E6D-40C5-B6EC-7F3CA09169A1}"/>
              </a:ext>
            </a:extLst>
          </p:cNvPr>
          <p:cNvSpPr txBox="1"/>
          <p:nvPr/>
        </p:nvSpPr>
        <p:spPr>
          <a:xfrm>
            <a:off x="2155853" y="3921664"/>
            <a:ext cx="2190988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ru-RU" altLang="ko-KR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99,4% </a:t>
            </a:r>
          </a:p>
          <a:p>
            <a:pPr algn="r"/>
            <a:r>
              <a:rPr lang="ru-RU" altLang="ko-KR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(29,5 млрд руб.) </a:t>
            </a:r>
            <a:r>
              <a:rPr lang="ru-RU" altLang="ko-KR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кассовое исполнение</a:t>
            </a:r>
            <a:endParaRPr lang="ru-RU" altLang="ko-KR" sz="20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724292" y="4327223"/>
            <a:ext cx="3215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Выполнена интеграция с</a:t>
            </a:r>
          </a:p>
          <a:p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ГИС ТОР КНД</a:t>
            </a:r>
            <a:endParaRPr lang="ru-RU" sz="20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389001" y="2142009"/>
            <a:ext cx="423245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 Разработано более 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23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ТЗ на закупку </a:t>
            </a:r>
          </a:p>
          <a:p>
            <a:pPr algn="ctr"/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    централизованной ИТ-инфраструктуры</a:t>
            </a:r>
          </a:p>
          <a:p>
            <a:pPr lvl="0" algn="ctr"/>
            <a:r>
              <a:rPr lang="ru-RU" sz="1400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            Рассмотрено </a:t>
            </a:r>
            <a:r>
              <a:rPr lang="ru-RU" sz="14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более </a:t>
            </a:r>
            <a:r>
              <a:rPr lang="en-US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620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400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заявок </a:t>
            </a:r>
            <a:r>
              <a:rPr lang="ru-RU" sz="14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на закупку </a:t>
            </a:r>
          </a:p>
          <a:p>
            <a:pPr lvl="0" algn="ctr"/>
            <a:r>
              <a:rPr lang="ru-RU" sz="1400" dirty="0" smtClean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       ИТ-инфраструктуры для ТО ФНС России</a:t>
            </a:r>
          </a:p>
          <a:p>
            <a:pPr algn="ctr"/>
            <a:endParaRPr lang="en-US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Заключено </a:t>
            </a:r>
            <a:r>
              <a:rPr lang="en-US" sz="20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ГК на развитие АИС «Налог-3», ФГИС «ЕГР ЗАГС» и ФГИС «ЕРН»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  на общую сумму 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5,</a:t>
            </a:r>
            <a:r>
              <a:rPr lang="en-US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94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altLang="ko-KR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  <a:p>
            <a:pPr algn="ctr"/>
            <a:endParaRPr lang="ru-RU" sz="2000" b="1" dirty="0" smtClean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Заключены 2 контракта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на сопровождение АИС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ФНС России на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сумму 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2,41 </a:t>
            </a:r>
            <a:r>
              <a:rPr lang="ru-RU" altLang="ko-KR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руб.</a:t>
            </a:r>
          </a:p>
          <a:p>
            <a:pPr algn="ctr"/>
            <a:endParaRPr lang="ru-RU" sz="1600" b="1" dirty="0" smtClean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Количество приемо-сдаточных испытаний (ПСИ) </a:t>
            </a:r>
            <a:r>
              <a:rPr lang="en-US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143</a:t>
            </a:r>
            <a:endParaRPr lang="ru-RU" sz="2000" b="1" dirty="0" smtClean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В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ыпущено 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111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приказов ФНС России о вводе ПО в эксплуатацию (в том числе ОЭ -</a:t>
            </a:r>
            <a:r>
              <a:rPr lang="en-US" sz="14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80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, ПЭ – 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28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, </a:t>
            </a:r>
            <a:b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ОПЭ –</a:t>
            </a: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)</a:t>
            </a:r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  <a:p>
            <a:pPr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427" y="2231104"/>
            <a:ext cx="493819" cy="493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745" y="2822370"/>
            <a:ext cx="463336" cy="44504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786601" y="3039066"/>
            <a:ext cx="3215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Всего </a:t>
            </a: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155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видов </a:t>
            </a: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сведений 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ФНС </a:t>
            </a: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России</a:t>
            </a:r>
            <a:endParaRPr lang="ru-RU" sz="20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780201" y="3880103"/>
            <a:ext cx="28569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ED7D31"/>
              </a:buClr>
              <a:buSzPct val="130000"/>
            </a:pP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Б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олее 6 млрд </a:t>
            </a: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ответов</a:t>
            </a:r>
            <a:endParaRPr lang="ru-RU" sz="20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780201" y="5227706"/>
            <a:ext cx="3077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Выполнен переход на форматы взаимодействия </a:t>
            </a: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  с </a:t>
            </a: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ГИС </a:t>
            </a:r>
            <a:r>
              <a:rPr lang="ru-RU" sz="2000" b="1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ГМП версии 2.4</a:t>
            </a:r>
            <a:endParaRPr lang="ru-RU" sz="2000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кругленный прямоугольник 56"/>
          <p:cNvSpPr/>
          <p:nvPr/>
        </p:nvSpPr>
        <p:spPr>
          <a:xfrm>
            <a:off x="770476" y="3104457"/>
            <a:ext cx="2439888" cy="1476164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1002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66621" y="1376772"/>
            <a:ext cx="2439888" cy="1476164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1002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3824123" y="1376772"/>
            <a:ext cx="2439889" cy="2586418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1002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лако 4"/>
          <p:cNvSpPr/>
          <p:nvPr/>
        </p:nvSpPr>
        <p:spPr>
          <a:xfrm>
            <a:off x="3323692" y="4185084"/>
            <a:ext cx="3410804" cy="2352223"/>
          </a:xfrm>
          <a:prstGeom prst="cloud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  <a:ln>
            <a:solidFill>
              <a:schemeClr val="tx1">
                <a:alpha val="62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1"/>
            <a:ext cx="9865096" cy="84491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УДОСТОВЕРЯЮЩИЙ ЦЕНТР ФНС РОССИИ 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9EBB806-6BF2-4A88-9D86-D67235118A3F}"/>
              </a:ext>
            </a:extLst>
          </p:cNvPr>
          <p:cNvSpPr txBox="1"/>
          <p:nvPr/>
        </p:nvSpPr>
        <p:spPr>
          <a:xfrm>
            <a:off x="1004208" y="3500501"/>
            <a:ext cx="1980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00" b="1" spc="-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</a:t>
            </a:r>
            <a:r>
              <a:rPr lang="ru-RU" sz="900" b="1" spc="-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НАЛОГОВЫХ ОРГАНОВ ВЫДАЮЩИХ КЭП:</a:t>
            </a:r>
            <a:r>
              <a:rPr lang="ru-RU" sz="900" spc="-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ru-RU" sz="900" spc="-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CD28D20-011D-4642-B947-7F005CE8D708}"/>
              </a:ext>
            </a:extLst>
          </p:cNvPr>
          <p:cNvSpPr txBox="1"/>
          <p:nvPr/>
        </p:nvSpPr>
        <p:spPr>
          <a:xfrm>
            <a:off x="3824124" y="1941429"/>
            <a:ext cx="24398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ПОДГОТОВЛЕНЫ, СОГЛАСОВАНЫ И УТВЕРЖДЕНЫ НЕОБХОДИМЫЕ НОРМАТИВНЫЕ ПРАВОВЫЕ АКТЫ: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53935A91-35C0-4991-B557-FC2AE7A8E99A}"/>
              </a:ext>
            </a:extLst>
          </p:cNvPr>
          <p:cNvSpPr/>
          <p:nvPr/>
        </p:nvSpPr>
        <p:spPr>
          <a:xfrm>
            <a:off x="770476" y="3835541"/>
            <a:ext cx="24176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800" b="1" dirty="0" smtClean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более 600</a:t>
            </a:r>
            <a:endParaRPr lang="ru-RU" sz="2000" b="1" dirty="0">
              <a:solidFill>
                <a:srgbClr val="C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54" name="Рисунок 53" descr="Контрольный список">
            <a:extLst>
              <a:ext uri="{FF2B5EF4-FFF2-40B4-BE49-F238E27FC236}">
                <a16:creationId xmlns:a16="http://schemas.microsoft.com/office/drawing/2014/main" xmlns="" id="{4652340B-7712-45CC-9B7D-E05141EE7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4810041" y="1447332"/>
            <a:ext cx="468052" cy="46805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C285CE6-63AA-4213-808B-CBB236571D68}"/>
              </a:ext>
            </a:extLst>
          </p:cNvPr>
          <p:cNvSpPr txBox="1"/>
          <p:nvPr/>
        </p:nvSpPr>
        <p:spPr>
          <a:xfrm>
            <a:off x="842142" y="1833245"/>
            <a:ext cx="2241548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1C1C1C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РАЗРАБОТАНО И ЗАПУЩЕНО </a:t>
            </a:r>
            <a:br>
              <a:rPr lang="ru-RU" sz="1000" b="1" strike="noStrike" spc="-1" dirty="0" smtClean="0">
                <a:solidFill>
                  <a:srgbClr val="1C1C1C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000" b="1" strike="noStrike" spc="-1" dirty="0" smtClean="0">
                <a:solidFill>
                  <a:srgbClr val="1C1C1C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ПРОМЫШЛЕННУЮ ЭКСПЛУАТАЦИЮ ИНТЕГРАЦИОННОЕ РЕШЕНИЕ: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900" b="1" spc="-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ЕДИНАЯ ЦИФРОВАЯ ПЛАТФОРМА </a:t>
            </a:r>
            <a:br>
              <a:rPr lang="ru-RU" sz="900" b="1" spc="-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900" b="1" spc="-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УЦ ФНС РОССИИ</a:t>
            </a:r>
            <a:endParaRPr lang="ru-RU" sz="900" b="1" strike="noStrike" spc="-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1D8DB5A2-C22C-4627-81CF-E030F2B9DCE0}"/>
              </a:ext>
            </a:extLst>
          </p:cNvPr>
          <p:cNvSpPr txBox="1"/>
          <p:nvPr/>
        </p:nvSpPr>
        <p:spPr>
          <a:xfrm>
            <a:off x="3824123" y="4894125"/>
            <a:ext cx="24398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ВВЕДЕНА</a:t>
            </a:r>
            <a:br>
              <a:rPr lang="ru-RU" sz="1000" b="1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000" b="1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В ЭКСПЛУАТАЦИЮ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ЦЕНТРАЛИЗОВАННАЯ ИНФРАСТРУКТУРА </a:t>
            </a:r>
            <a:br>
              <a:rPr lang="ru-RU" sz="1000" b="1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000" b="1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КОМПОНЕНТ И СЕРВИСОВ </a:t>
            </a:r>
            <a:br>
              <a:rPr lang="ru-RU" sz="1000" b="1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000" b="1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УЦ ФНС РОССИИ НА БАЗЕ </a:t>
            </a:r>
            <a:br>
              <a:rPr lang="ru-RU" sz="1000" b="1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000" b="1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ФЦОД ФНС РОССИИ В Г. ДУБНА 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МОСКОВСКОЙ ОБЛАСТИ</a:t>
            </a:r>
            <a:endParaRPr lang="ru-RU" sz="1000" b="1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45" name="Рисунок 44" descr="Пользовательский интерфейс и взаимодействие с пользователем">
            <a:extLst>
              <a:ext uri="{FF2B5EF4-FFF2-40B4-BE49-F238E27FC236}">
                <a16:creationId xmlns="" xmlns:a16="http://schemas.microsoft.com/office/drawing/2014/main" id="{FA5227EF-8C59-4413-B42B-A600DFC3DA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56351" y="3104457"/>
            <a:ext cx="468137" cy="468137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6896501" y="3441388"/>
            <a:ext cx="2430950" cy="2622288"/>
            <a:chOff x="6697002" y="3568978"/>
            <a:chExt cx="2286923" cy="2253689"/>
          </a:xfrm>
        </p:grpSpPr>
        <p:sp>
          <p:nvSpPr>
            <p:cNvPr id="74" name="Скругленный прямоугольник 73"/>
            <p:cNvSpPr/>
            <p:nvPr/>
          </p:nvSpPr>
          <p:spPr>
            <a:xfrm>
              <a:off x="6778715" y="3568978"/>
              <a:ext cx="2124151" cy="2253689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1002">
              <a:schemeClr val="l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6" name="Рисунок 85" descr="Центр обработки вызовов">
              <a:extLst>
                <a:ext uri="{FF2B5EF4-FFF2-40B4-BE49-F238E27FC236}">
                  <a16:creationId xmlns:a16="http://schemas.microsoft.com/office/drawing/2014/main" xmlns="" id="{8B5763A0-A740-403B-98EA-D6047EBD1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/>
          </p:blipFill>
          <p:spPr>
            <a:xfrm>
              <a:off x="7568322" y="3607052"/>
              <a:ext cx="451893" cy="41038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09EBB806-6BF2-4A88-9D86-D67235118A3F}"/>
                </a:ext>
              </a:extLst>
            </p:cNvPr>
            <p:cNvSpPr txBox="1"/>
            <p:nvPr/>
          </p:nvSpPr>
          <p:spPr>
            <a:xfrm>
              <a:off x="6697002" y="4033980"/>
              <a:ext cx="2286923" cy="1677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000" b="1" strike="noStrike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ФУНКЦИОНИРУЕТ </a:t>
              </a:r>
              <a:endParaRPr lang="en-US" sz="1000" b="1" strike="noStrike" spc="-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000" b="1" strike="noStrike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СЛУЖБА ТЕХНИЧЕСКОЙ ПОДДЕРЖКИ </a:t>
              </a:r>
              <a:br>
                <a:rPr lang="ru-RU" sz="1000" b="1" strike="noStrike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</a:br>
              <a:r>
                <a:rPr lang="ru-RU" sz="1000" b="1" strike="noStrike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И </a:t>
              </a:r>
              <a:r>
                <a:rPr lang="en-US" sz="1000" b="1" strike="noStrike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CALL</a:t>
              </a:r>
              <a:r>
                <a:rPr lang="ru-RU" sz="1000" b="1" strike="noStrike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-ЦЕНТР ПОЛЬЗОВАТЕЛЕЙ </a:t>
              </a:r>
              <a:r>
                <a:rPr lang="en-US" sz="1000" b="1" strike="noStrike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/>
              </a:r>
              <a:br>
                <a:rPr lang="en-US" sz="1000" b="1" strike="noStrike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</a:br>
              <a:r>
                <a:rPr lang="ru-RU" sz="1000" b="1" strike="noStrike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УЦ ФНС РОССИИ.</a:t>
              </a:r>
              <a:endParaRPr lang="ru-RU" sz="900" b="1" strike="noStrike" spc="-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900" b="1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ДОПОЛНИТЕЛЬНАЯ ТЕХНИЧЕСКАЯ ПОДДЕРЖКА НА ПЛОЩАДКАХ ОПЕРАТОРОВ ЭЛЕКТРОННОГО </a:t>
              </a:r>
              <a:r>
                <a:rPr lang="ru-RU" sz="900" b="1" spc="-1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ДОКУМЕНТООБОРОТА</a:t>
              </a:r>
              <a:r>
                <a:rPr lang="ru-RU" sz="900" b="1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:</a:t>
              </a:r>
              <a:endParaRPr lang="en-US" sz="900" b="1" spc="-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endParaRPr lang="ru-RU" sz="900" b="1" spc="-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marL="228600" indent="-46038">
                <a:lnSpc>
                  <a:spcPct val="100000"/>
                </a:lnSpc>
                <a:buAutoNum type="arabicPeriod"/>
              </a:pPr>
              <a:r>
                <a:rPr lang="ru-RU" sz="900" b="1" spc="-1" dirty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ООО «ТАКСКОМ</a:t>
              </a:r>
              <a:r>
                <a:rPr lang="ru-RU" sz="900" b="1" spc="-1" dirty="0" smtClean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»</a:t>
              </a:r>
              <a:endParaRPr lang="ru-RU" sz="900" b="1" spc="-1" dirty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marL="228600" indent="-46038">
                <a:lnSpc>
                  <a:spcPct val="100000"/>
                </a:lnSpc>
                <a:buAutoNum type="arabicPeriod"/>
              </a:pPr>
              <a:r>
                <a:rPr lang="ru-RU" sz="900" b="1" spc="-1" dirty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АО «ПФ «СКБ КОНТУР</a:t>
              </a:r>
              <a:r>
                <a:rPr lang="ru-RU" sz="900" b="1" spc="-1" dirty="0" smtClean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»</a:t>
              </a:r>
              <a:endParaRPr lang="ru-RU" sz="900" b="1" spc="-1" dirty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marL="228600" indent="-46038">
                <a:lnSpc>
                  <a:spcPct val="100000"/>
                </a:lnSpc>
                <a:buAutoNum type="arabicPeriod"/>
              </a:pPr>
              <a:r>
                <a:rPr lang="ru-RU" sz="900" b="1" spc="-1" dirty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ООО «КОМПАНИЯ «ТЕНЗОР</a:t>
              </a:r>
              <a:r>
                <a:rPr lang="ru-RU" sz="900" b="1" spc="-1" dirty="0" smtClean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»</a:t>
              </a:r>
              <a:endParaRPr lang="ru-RU" sz="900" b="1" spc="-1" dirty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96223" y="2522182"/>
            <a:ext cx="266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>ПОСТАНОВЛЕНИЕ ПРАВИТЕЛЬСТВА РФ </a:t>
            </a:r>
            <a:r>
              <a:rPr lang="en-US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/>
            </a:r>
            <a:br>
              <a:rPr lang="en-US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</a:br>
            <a:r>
              <a:rPr lang="ru-RU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>ОТ 02.12.2020 № 1987</a:t>
            </a:r>
          </a:p>
          <a:p>
            <a:pPr algn="ctr"/>
            <a:r>
              <a:rPr lang="ru-RU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>ПОСТАНОВЛЕНИЕ ПРАВИТЕЛЬСТВА РФ </a:t>
            </a:r>
            <a:r>
              <a:rPr lang="en-US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/>
            </a:r>
            <a:br>
              <a:rPr lang="en-US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</a:br>
            <a:r>
              <a:rPr lang="ru-RU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>ОТ 31.12.2020 № 2409</a:t>
            </a:r>
          </a:p>
          <a:p>
            <a:pPr algn="ctr"/>
            <a:r>
              <a:rPr lang="ru-RU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>ПРИКАЗЫ ФНС РОССИИ </a:t>
            </a:r>
            <a:r>
              <a:rPr lang="en-US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/>
            </a:r>
            <a:br>
              <a:rPr lang="en-US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</a:br>
            <a:r>
              <a:rPr lang="ru-RU" sz="900" b="1" dirty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>ОТ 30.12.2020 № ВД-7-24/982</a:t>
            </a:r>
            <a:r>
              <a:rPr lang="en-US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>@</a:t>
            </a:r>
            <a:endParaRPr lang="ru-RU" sz="900" b="1" dirty="0">
              <a:solidFill>
                <a:srgbClr val="21176A"/>
              </a:solidFill>
              <a:latin typeface="Roboto Condensed" charset="0"/>
              <a:ea typeface="Roboto Condensed" charset="0"/>
            </a:endParaRPr>
          </a:p>
          <a:p>
            <a:pPr algn="ctr"/>
            <a:r>
              <a:rPr lang="ru-RU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>ОТ 31.12.2020  № </a:t>
            </a:r>
            <a:r>
              <a:rPr lang="ru-RU" sz="900" b="1" dirty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>ВД-7-24/987</a:t>
            </a:r>
            <a:r>
              <a:rPr lang="ru-RU" sz="900" b="1" dirty="0" smtClean="0">
                <a:solidFill>
                  <a:srgbClr val="21176A"/>
                </a:solidFill>
                <a:latin typeface="Roboto Condensed" charset="0"/>
                <a:ea typeface="Roboto Condensed" charset="0"/>
              </a:rPr>
              <a:t>@</a:t>
            </a:r>
          </a:p>
          <a:p>
            <a:pPr algn="ctr"/>
            <a:r>
              <a:rPr lang="ru-RU" sz="900" b="1" spc="-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ПРИКАЗ ФСБ </a:t>
            </a:r>
            <a:r>
              <a:rPr lang="ru-RU" sz="900" b="1" spc="-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РОССИИ ОТ </a:t>
            </a:r>
            <a:r>
              <a:rPr lang="ru-RU" sz="900" b="1" spc="-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01.05.2021 № </a:t>
            </a:r>
            <a:r>
              <a:rPr lang="ru-RU" sz="900" b="1" spc="-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171</a:t>
            </a:r>
            <a:endParaRPr lang="ru-RU" sz="900" b="1" spc="-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39" y="1477106"/>
            <a:ext cx="367718" cy="367718"/>
          </a:xfrm>
          <a:prstGeom prst="rect">
            <a:avLst/>
          </a:prstGeom>
        </p:spPr>
      </p:pic>
      <p:pic>
        <p:nvPicPr>
          <p:cNvPr id="62" name="Рисунок 61" descr="Сейф">
            <a:extLst>
              <a:ext uri="{FF2B5EF4-FFF2-40B4-BE49-F238E27FC236}">
                <a16:creationId xmlns="" xmlns:a16="http://schemas.microsoft.com/office/drawing/2014/main" id="{DC6AD50D-DF4A-4730-8DAF-3A86E17853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4795110" y="4421795"/>
            <a:ext cx="468052" cy="468052"/>
          </a:xfrm>
          <a:prstGeom prst="rect">
            <a:avLst/>
          </a:prstGeom>
        </p:spPr>
      </p:pic>
      <p:sp>
        <p:nvSpPr>
          <p:cNvPr id="68" name="Скругленный прямоугольник 67"/>
          <p:cNvSpPr/>
          <p:nvPr/>
        </p:nvSpPr>
        <p:spPr>
          <a:xfrm>
            <a:off x="781594" y="4860312"/>
            <a:ext cx="2439888" cy="1158112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1002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9EBB806-6BF2-4A88-9D86-D67235118A3F}"/>
              </a:ext>
            </a:extLst>
          </p:cNvPr>
          <p:cNvSpPr txBox="1"/>
          <p:nvPr/>
        </p:nvSpPr>
        <p:spPr>
          <a:xfrm>
            <a:off x="996498" y="4953420"/>
            <a:ext cx="198013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00" b="1" spc="-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</a:t>
            </a:r>
            <a:r>
              <a:rPr lang="ru-RU" sz="900" b="1" spc="-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РАБОТНИКОВ ТНО ПРОШЕДШИХ ОБУЧЕНИЕ (ОПЕРАТОРОВ УЦ):</a:t>
            </a:r>
            <a:r>
              <a:rPr lang="ru-RU" sz="900" spc="-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ru-RU" sz="900" spc="-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53935A91-35C0-4991-B557-FC2AE7A8E99A}"/>
              </a:ext>
            </a:extLst>
          </p:cNvPr>
          <p:cNvSpPr/>
          <p:nvPr/>
        </p:nvSpPr>
        <p:spPr>
          <a:xfrm>
            <a:off x="1428461" y="5478000"/>
            <a:ext cx="106244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3095</a:t>
            </a:r>
            <a:endParaRPr lang="ru-RU" sz="2800" b="1" dirty="0">
              <a:solidFill>
                <a:srgbClr val="C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9533745" y="1376772"/>
            <a:ext cx="2268252" cy="1888104"/>
            <a:chOff x="9270040" y="4756999"/>
            <a:chExt cx="2268252" cy="1612698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9270040" y="4756999"/>
              <a:ext cx="2268252" cy="161269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1002">
              <a:schemeClr val="l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09EBB806-6BF2-4A88-9D86-D67235118A3F}"/>
                </a:ext>
              </a:extLst>
            </p:cNvPr>
            <p:cNvSpPr txBox="1"/>
            <p:nvPr/>
          </p:nvSpPr>
          <p:spPr>
            <a:xfrm>
              <a:off x="9303628" y="4844968"/>
              <a:ext cx="2188842" cy="1261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000" b="1" spc="-1" dirty="0" smtClean="0">
                  <a:solidFill>
                    <a:srgbClr val="1C1C1C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В РАМКАХ ЦИФРОВОЙ ЭКОНОМИКИ ВЕДЕТСЯ РЕАЛИЗАЦИЯ  ПРОЕКТА: </a:t>
              </a:r>
              <a:endParaRPr lang="en-US" sz="1000" b="1" spc="-1" dirty="0" smtClean="0">
                <a:solidFill>
                  <a:srgbClr val="1C1C1C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900" b="1" spc="-1" dirty="0">
                <a:solidFill>
                  <a:srgbClr val="1C1C1C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000" b="1" spc="-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Создание </a:t>
              </a:r>
              <a:r>
                <a:rPr lang="ru-RU" sz="1000" b="1" spc="-1" dirty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типовой технологии облачного удостоверяющего центра для применения, в том числе в иных уполномоченных для выполнения функций удостоверяющего центра государственных структурах  </a:t>
              </a:r>
              <a:endParaRPr lang="ru-RU" sz="1000" spc="-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xmlns="" id="{53935A91-35C0-4991-B557-FC2AE7A8E99A}"/>
                </a:ext>
              </a:extLst>
            </p:cNvPr>
            <p:cNvSpPr/>
            <p:nvPr/>
          </p:nvSpPr>
          <p:spPr>
            <a:xfrm>
              <a:off x="9431489" y="6103326"/>
              <a:ext cx="1980135" cy="186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8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РАСПОРЯЖЕНИЕ ОТ 08.10.2021 № 319</a:t>
              </a:r>
              <a:r>
                <a:rPr lang="en-US" sz="800" b="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@</a:t>
              </a:r>
              <a:endParaRPr lang="ru-RU" sz="8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18704" y="607193"/>
            <a:ext cx="702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ИЮЛЬ 2021 ГОДА - УЦ ФНС РОССИИ </a:t>
            </a:r>
            <a:r>
              <a:rPr lang="ru-RU" sz="1200" b="1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ВВЕДЕН </a:t>
            </a:r>
            <a:r>
              <a:rPr lang="ru-RU" sz="1200" b="1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В ПРОМЫШЛЕННУЮ </a:t>
            </a:r>
            <a:r>
              <a:rPr lang="ru-RU" sz="1200" b="1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ЭКСПЛУАТАЦИЮ.</a:t>
            </a:r>
          </a:p>
          <a:p>
            <a:r>
              <a:rPr lang="ru-RU" sz="1200" b="1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ВЕДЕТСЯ ВЫПУСК КЭП ДЛЯ ЮЛ, ИП и НОТАРИУСОВ.</a:t>
            </a:r>
            <a:r>
              <a:rPr lang="en-US" sz="1200" b="1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НА 31.12.2021 ВЫДАНО</a:t>
            </a:r>
            <a:r>
              <a:rPr lang="en-US" sz="1200" b="1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1200" b="1" spc="-1" dirty="0" smtClean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БОЛЕЕ 472 </a:t>
            </a:r>
            <a:r>
              <a:rPr lang="ru-RU" sz="1200" b="1" spc="-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ТЫСЯЧ КЭП</a:t>
            </a:r>
            <a:r>
              <a:rPr lang="ru-RU" sz="1200" b="1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Roboto Condensed" charset="0"/>
              <a:ea typeface="Roboto Condensed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906132" y="1376772"/>
            <a:ext cx="2340899" cy="1888104"/>
            <a:chOff x="6815826" y="1449333"/>
            <a:chExt cx="2340899" cy="1888104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6815826" y="1449333"/>
              <a:ext cx="2340899" cy="1888104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1002">
              <a:schemeClr val="l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AC285CE6-63AA-4213-808B-CBB236571D68}"/>
                </a:ext>
              </a:extLst>
            </p:cNvPr>
            <p:cNvSpPr txBox="1"/>
            <p:nvPr/>
          </p:nvSpPr>
          <p:spPr>
            <a:xfrm>
              <a:off x="6815827" y="1883010"/>
              <a:ext cx="2339361" cy="14234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000" b="1" strike="noStrike" spc="-1" dirty="0" smtClean="0">
                  <a:solidFill>
                    <a:srgbClr val="1C1C1C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ДОВЕРЕННЫМИ ЛИЦАМИ УЦ ФНС РОССИИ ОПРЕДЕЛЕНЫ:</a:t>
              </a:r>
              <a:endParaRPr lang="en-US" sz="1000" b="1" strike="noStrike" spc="-1" dirty="0" smtClean="0">
                <a:solidFill>
                  <a:srgbClr val="1C1C1C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900" b="1" strike="noStrike" spc="-1" dirty="0" smtClean="0">
                <a:solidFill>
                  <a:srgbClr val="1C1C1C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marL="228600" indent="-46038">
                <a:lnSpc>
                  <a:spcPct val="100000"/>
                </a:lnSpc>
                <a:buAutoNum type="arabicPeriod"/>
              </a:pPr>
              <a:r>
                <a:rPr lang="ru-RU" sz="1050" b="1" spc="-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ПАО СБЕРБАНК</a:t>
              </a:r>
            </a:p>
            <a:p>
              <a:pPr marL="228600" indent="-46038">
                <a:buFontTx/>
                <a:buAutoNum type="arabicPeriod"/>
              </a:pPr>
              <a:r>
                <a:rPr lang="ru-RU" sz="1050" b="1" strike="noStrike" spc="-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АО «АНАЛИТИЧЕСКИЙ ЦЕНТР»</a:t>
              </a:r>
              <a:r>
                <a:rPr lang="ru-RU" sz="1050" b="1" spc="-1" dirty="0">
                  <a:solidFill>
                    <a:srgbClr val="1C1C1C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endParaRPr lang="en-US" sz="1050" b="1" spc="-1" dirty="0" smtClean="0">
                <a:solidFill>
                  <a:srgbClr val="1C1C1C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marL="228600" indent="-46038"/>
              <a:r>
                <a:rPr lang="ru-RU" sz="900" b="1" spc="-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Приказ </a:t>
              </a:r>
              <a:r>
                <a:rPr lang="ru-RU" sz="900" b="1" spc="-1" dirty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от 04.08.2021 № ЕД-7-24_717</a:t>
              </a:r>
              <a:r>
                <a:rPr lang="ru-RU" sz="900" b="1" spc="-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@</a:t>
              </a:r>
              <a:endParaRPr lang="en-US" sz="900" b="1" spc="-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marL="228600" indent="-46038"/>
              <a:endParaRPr lang="en-US" sz="800" b="1" strike="noStrike" spc="-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marL="228600" indent="-46038">
                <a:buFont typeface="+mj-lt"/>
                <a:buAutoNum type="arabicPeriod" startAt="3"/>
              </a:pPr>
              <a:r>
                <a:rPr lang="ru-RU" sz="1050" b="1" spc="-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БАНК ВТБ (ПАО)</a:t>
              </a:r>
              <a:r>
                <a:rPr lang="ru-RU" sz="1050" b="1" spc="-1" dirty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endParaRPr lang="en-US" sz="1050" b="1" spc="-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marL="228600" indent="-46038"/>
              <a:r>
                <a:rPr lang="ru-RU" sz="900" b="1" spc="-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Приказ </a:t>
              </a:r>
              <a:r>
                <a:rPr lang="ru-RU" sz="900" b="1" spc="-1" dirty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от 25.10.2021 № ЕД-7-24_929</a:t>
              </a:r>
              <a:r>
                <a:rPr lang="ru-RU" sz="900" b="1" spc="-1" dirty="0" smtClean="0">
                  <a:solidFill>
                    <a:srgbClr val="231A6F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@</a:t>
              </a:r>
              <a:endParaRPr lang="ru-RU" sz="900" b="1" spc="-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76" name="Рисунок 75" descr="Подписаться">
              <a:extLst>
                <a:ext uri="{FF2B5EF4-FFF2-40B4-BE49-F238E27FC236}">
                  <a16:creationId xmlns:a16="http://schemas.microsoft.com/office/drawing/2014/main" xmlns="" id="{5525EE14-8E82-4A26-B9C0-663FAB782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/>
          </p:blipFill>
          <p:spPr>
            <a:xfrm>
              <a:off x="7732389" y="1479639"/>
              <a:ext cx="507774" cy="507774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9582353" y="3441388"/>
            <a:ext cx="2254242" cy="2622288"/>
            <a:chOff x="9499988" y="1440380"/>
            <a:chExt cx="2331876" cy="2656529"/>
          </a:xfrm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9499988" y="1440380"/>
              <a:ext cx="2331876" cy="2656529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1002">
              <a:schemeClr val="l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8024741B-2099-4F71-8E02-E6CB4D763A7B}"/>
                </a:ext>
              </a:extLst>
            </p:cNvPr>
            <p:cNvSpPr txBox="1"/>
            <p:nvPr/>
          </p:nvSpPr>
          <p:spPr>
            <a:xfrm>
              <a:off x="9528512" y="1968996"/>
              <a:ext cx="2188842" cy="2042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ВВЕДЕН В ЭКСПЛУАТАЦИЮ СЕРВИС ПОДГОТОВКИ </a:t>
              </a:r>
              <a:r>
                <a:rPr lang="ru-RU" sz="1000" b="1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КЛИЕНТОВ </a:t>
              </a:r>
              <a:r>
                <a:rPr lang="ru-RU" sz="1000" b="1" spc="-1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ОПЕРАТОРОВ </a:t>
              </a:r>
              <a:r>
                <a:rPr lang="ru-RU" sz="1000" b="1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ЭДО,</a:t>
              </a:r>
              <a:r>
                <a:rPr lang="en-US" sz="1000" b="1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ru-RU" sz="1000" b="1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ОБЕСПЕЧИВАЮЩИЙ </a:t>
              </a:r>
              <a:r>
                <a:rPr lang="ru-RU" sz="1000" b="1" spc="-1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ПОЛУЧЕНИЕ</a:t>
              </a:r>
            </a:p>
            <a:p>
              <a:pPr algn="ctr"/>
              <a:r>
                <a:rPr lang="ru-RU" sz="1000" b="1" spc="-1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КЭП В УДОСТОВЕРЯЮЩЕМ ЦЕНТРЕ ФНС </a:t>
              </a:r>
              <a:r>
                <a:rPr lang="ru-RU" sz="1000" b="1" spc="-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РОССИИ.</a:t>
              </a:r>
              <a:endParaRPr lang="ru-RU" sz="1000" b="1" spc="-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/>
              <a:r>
                <a:rPr lang="ru-RU" sz="900" b="1" spc="-1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В НАСТОЯЩЕЕ ВРЕМЯ К </a:t>
              </a:r>
              <a:r>
                <a:rPr lang="ru-RU" sz="900" b="1" spc="-1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СЕРВИСУ </a:t>
              </a:r>
              <a:r>
                <a:rPr lang="ru-RU" sz="900" b="1" spc="-1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ПОДКЛЮЧЕНЫ:</a:t>
              </a:r>
              <a:endParaRPr lang="ru-RU" sz="900" b="1" spc="-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r>
                <a:rPr lang="ru-RU" sz="900" dirty="0" smtClean="0"/>
                <a:t>:</a:t>
              </a:r>
              <a:endParaRPr lang="ru-RU" sz="900" dirty="0"/>
            </a:p>
            <a:p>
              <a:r>
                <a:rPr lang="en-US" sz="900" b="1" spc="-1" dirty="0" smtClean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1.</a:t>
              </a:r>
              <a:r>
                <a:rPr lang="ru-RU" sz="900" b="1" spc="-1" dirty="0" smtClean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ООО «ТАКСКОМ»</a:t>
              </a:r>
              <a:endParaRPr lang="en-US" sz="900" b="1" spc="-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r>
                <a:rPr lang="en-US" sz="900" b="1" spc="-1" dirty="0" smtClean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2.</a:t>
              </a:r>
              <a:r>
                <a:rPr lang="ru-RU" sz="900" b="1" spc="-1" dirty="0" smtClean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АО «ПФ «СКБ КОНТУР»»</a:t>
              </a:r>
              <a:endParaRPr lang="en-US" sz="900" b="1" spc="-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r>
                <a:rPr lang="en-US" sz="900" b="1" spc="-1" dirty="0" smtClean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3.</a:t>
              </a:r>
              <a:r>
                <a:rPr lang="ru-RU" sz="900" b="1" spc="-1" dirty="0" smtClean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ООО «КОМПАНИЯ «ТЕНЗОР»»</a:t>
              </a:r>
              <a:endParaRPr lang="en-US" sz="900" b="1" spc="-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r>
                <a:rPr lang="en-US" sz="900" b="1" spc="-1" dirty="0" smtClean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4.</a:t>
              </a:r>
              <a:r>
                <a:rPr lang="ru-RU" sz="900" b="1" spc="-1" dirty="0" smtClean="0">
                  <a:solidFill>
                    <a:srgbClr val="2117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АО «КАЛУГА-АСТРАЛ»</a:t>
              </a:r>
              <a:endParaRPr lang="ru-RU" sz="900" b="1" spc="-1" dirty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9EBB806-6BF2-4A88-9D86-D67235118A3F}"/>
              </a:ext>
            </a:extLst>
          </p:cNvPr>
          <p:cNvSpPr txBox="1"/>
          <p:nvPr/>
        </p:nvSpPr>
        <p:spPr>
          <a:xfrm>
            <a:off x="1000351" y="4089267"/>
            <a:ext cx="198013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00" b="1" spc="-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</a:t>
            </a:r>
            <a:r>
              <a:rPr lang="ru-RU" sz="900" b="1" spc="-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МЕСТ ВЫДАЧИ (АРМ):</a:t>
            </a:r>
            <a:r>
              <a:rPr lang="ru-RU" sz="900" spc="-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ru-RU" sz="900" spc="-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53935A91-35C0-4991-B557-FC2AE7A8E99A}"/>
              </a:ext>
            </a:extLst>
          </p:cNvPr>
          <p:cNvSpPr/>
          <p:nvPr/>
        </p:nvSpPr>
        <p:spPr>
          <a:xfrm>
            <a:off x="785449" y="4249868"/>
            <a:ext cx="24176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800" b="1" dirty="0" smtClean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более 2 000</a:t>
            </a:r>
            <a:endParaRPr lang="ru-RU" sz="2000" b="1" dirty="0">
              <a:solidFill>
                <a:srgbClr val="C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5" name="Рисунок 74" descr="Подписаться">
            <a:extLst>
              <a:ext uri="{FF2B5EF4-FFF2-40B4-BE49-F238E27FC236}">
                <a16:creationId xmlns:a16="http://schemas.microsoft.com/office/drawing/2014/main" xmlns="" id="{5525EE14-8E82-4A26-B9C0-663FAB782A3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/>
        </p:blipFill>
        <p:spPr>
          <a:xfrm>
            <a:off x="10407867" y="3500501"/>
            <a:ext cx="507774" cy="5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19F9B1E7-3E3E-4A53-A7CD-CAA15E92E733}"/>
              </a:ext>
            </a:extLst>
          </p:cNvPr>
          <p:cNvSpPr txBox="1">
            <a:spLocks/>
          </p:cNvSpPr>
          <p:nvPr/>
        </p:nvSpPr>
        <p:spPr>
          <a:xfrm>
            <a:off x="6009748" y="139541"/>
            <a:ext cx="5538255" cy="112474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2000" b="1" dirty="0">
                <a:solidFill>
                  <a:srgbClr val="231A6F"/>
                </a:solidFill>
                <a:latin typeface="Roboto Condensed" panose="02000000000000000000" pitchFamily="2" charset="0"/>
              </a:rPr>
              <a:t>Контрольный показатель </a:t>
            </a:r>
            <a:r>
              <a:rPr lang="ru-RU" sz="2000" b="1" dirty="0" smtClean="0">
                <a:solidFill>
                  <a:srgbClr val="231A6F"/>
                </a:solidFill>
                <a:latin typeface="Roboto Condensed" panose="02000000000000000000" pitchFamily="2" charset="0"/>
              </a:rPr>
              <a:t>проекта «Создание сервисов электронного документооборота в хозяйственной деятельности»</a:t>
            </a:r>
            <a:endParaRPr lang="ru-RU" sz="2000" b="1" dirty="0">
              <a:solidFill>
                <a:srgbClr val="231A6F"/>
              </a:solidFill>
              <a:latin typeface="Roboto Condensed" panose="02000000000000000000" pitchFamily="2" charset="0"/>
            </a:endParaRPr>
          </a:p>
        </p:txBody>
      </p:sp>
      <p:sp>
        <p:nvSpPr>
          <p:cNvPr id="23" name="Прямоугольник 3">
            <a:extLst>
              <a:ext uri="{FF2B5EF4-FFF2-40B4-BE49-F238E27FC236}">
                <a16:creationId xmlns:a16="http://schemas.microsoft.com/office/drawing/2014/main" xmlns="" id="{BFC829B2-D6F3-4476-8761-933B73DAE0A3}"/>
              </a:ext>
            </a:extLst>
          </p:cNvPr>
          <p:cNvSpPr/>
          <p:nvPr/>
        </p:nvSpPr>
        <p:spPr>
          <a:xfrm>
            <a:off x="0" y="405121"/>
            <a:ext cx="45719" cy="314505"/>
          </a:xfrm>
          <a:prstGeom prst="rect">
            <a:avLst/>
          </a:prstGeom>
          <a:solidFill>
            <a:srgbClr val="CFC3D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рямоугольник 3">
            <a:extLst>
              <a:ext uri="{FF2B5EF4-FFF2-40B4-BE49-F238E27FC236}">
                <a16:creationId xmlns:a16="http://schemas.microsoft.com/office/drawing/2014/main" xmlns="" id="{2D7AF0C1-0CAB-4D62-B6D7-630950D6385C}"/>
              </a:ext>
            </a:extLst>
          </p:cNvPr>
          <p:cNvSpPr/>
          <p:nvPr/>
        </p:nvSpPr>
        <p:spPr>
          <a:xfrm>
            <a:off x="58341" y="405121"/>
            <a:ext cx="45719" cy="314505"/>
          </a:xfrm>
          <a:prstGeom prst="rect">
            <a:avLst/>
          </a:prstGeom>
          <a:solidFill>
            <a:srgbClr val="CFC3DD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312553-29FF-4D80-8025-CAC4B3862D07}"/>
              </a:ext>
            </a:extLst>
          </p:cNvPr>
          <p:cNvSpPr txBox="1"/>
          <p:nvPr/>
        </p:nvSpPr>
        <p:spPr>
          <a:xfrm>
            <a:off x="575772" y="1417831"/>
            <a:ext cx="58082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6ГФ1.8 </a:t>
            </a:r>
            <a:r>
              <a:rPr lang="ru-RU" dirty="0" smtClean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 Доля </a:t>
            </a:r>
            <a:r>
              <a:rPr lang="ru-RU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счетов-фактур в электронной форме в общем количестве счетов-фактур, выставляемых хозяйствующими </a:t>
            </a:r>
            <a:r>
              <a:rPr lang="ru-RU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субъектами </a:t>
            </a:r>
            <a:endParaRPr lang="ru-RU" dirty="0">
              <a:solidFill>
                <a:srgbClr val="57565A">
                  <a:lumMod val="50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43FF0A3-2F42-4C9F-A988-A5DC03020C0F}"/>
              </a:ext>
            </a:extLst>
          </p:cNvPr>
          <p:cNvSpPr txBox="1"/>
          <p:nvPr/>
        </p:nvSpPr>
        <p:spPr>
          <a:xfrm>
            <a:off x="6819132" y="1417831"/>
            <a:ext cx="3919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</a:rPr>
              <a:t>Плановые значения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8EB6CE4-754B-4AA6-A73B-2F73AD343181}"/>
              </a:ext>
            </a:extLst>
          </p:cNvPr>
          <p:cNvSpPr txBox="1"/>
          <p:nvPr/>
        </p:nvSpPr>
        <p:spPr>
          <a:xfrm>
            <a:off x="4257588" y="3442376"/>
            <a:ext cx="1398348" cy="646331"/>
          </a:xfrm>
          <a:prstGeom prst="rect">
            <a:avLst/>
          </a:prstGeom>
          <a:solidFill>
            <a:srgbClr val="CCD6D9"/>
          </a:solidFill>
          <a:ln>
            <a:solidFill>
              <a:srgbClr val="231A6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31A6F"/>
                </a:solidFill>
                <a:latin typeface="Roboto Condensed" panose="02000000000000000000" pitchFamily="2" charset="0"/>
              </a:rPr>
              <a:t>32%</a:t>
            </a:r>
            <a:endParaRPr lang="ru-RU" sz="3600" dirty="0">
              <a:solidFill>
                <a:srgbClr val="231A6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E6C828A-780A-4DB2-AA9A-3FDFA3062154}"/>
              </a:ext>
            </a:extLst>
          </p:cNvPr>
          <p:cNvSpPr txBox="1"/>
          <p:nvPr/>
        </p:nvSpPr>
        <p:spPr>
          <a:xfrm>
            <a:off x="574001" y="3351793"/>
            <a:ext cx="3339312" cy="830997"/>
          </a:xfrm>
          <a:prstGeom prst="rect">
            <a:avLst/>
          </a:prstGeom>
          <a:solidFill>
            <a:srgbClr val="231A6F"/>
          </a:solidFill>
          <a:ln>
            <a:solidFill>
              <a:srgbClr val="1C5686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white"/>
                </a:solidFill>
                <a:latin typeface="Roboto Condensed" panose="02000000000000000000" pitchFamily="2" charset="0"/>
              </a:rPr>
              <a:t>По состоянию на конец </a:t>
            </a:r>
            <a:r>
              <a:rPr lang="ru-RU" dirty="0" smtClean="0">
                <a:solidFill>
                  <a:prstClr val="white"/>
                </a:solidFill>
                <a:latin typeface="Roboto Condensed" panose="02000000000000000000" pitchFamily="2" charset="0"/>
              </a:rPr>
              <a:t>2021 года</a:t>
            </a: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1357226545"/>
              </p:ext>
            </p:extLst>
          </p:nvPr>
        </p:nvGraphicFramePr>
        <p:xfrm>
          <a:off x="6808331" y="1879496"/>
          <a:ext cx="5049277" cy="2978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40191" y="4751734"/>
            <a:ext cx="447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57565A">
                    <a:lumMod val="50000"/>
                  </a:srgbClr>
                </a:solidFill>
              </a:rPr>
              <a:t>Данный показать превышает плановый </a:t>
            </a:r>
            <a:r>
              <a:rPr lang="ru-RU" dirty="0">
                <a:solidFill>
                  <a:srgbClr val="57565A">
                    <a:lumMod val="50000"/>
                  </a:srgbClr>
                </a:solidFill>
              </a:rPr>
              <a:t>н</a:t>
            </a:r>
            <a:r>
              <a:rPr lang="ru-RU" dirty="0" smtClean="0">
                <a:solidFill>
                  <a:srgbClr val="57565A">
                    <a:lumMod val="50000"/>
                  </a:srgbClr>
                </a:solidFill>
              </a:rPr>
              <a:t>а 12%</a:t>
            </a:r>
            <a:endParaRPr lang="ru-RU" dirty="0">
              <a:solidFill>
                <a:srgbClr val="57565A">
                  <a:lumMod val="50000"/>
                </a:srgb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576" y="5876"/>
            <a:ext cx="8041321" cy="914479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/>
            </a:extLst>
          </p:cNvPr>
          <p:cNvSpPr/>
          <p:nvPr/>
        </p:nvSpPr>
        <p:spPr>
          <a:xfrm>
            <a:off x="-15567" y="-10432"/>
            <a:ext cx="713995" cy="739709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63" name="Группа 43"/>
          <p:cNvGrpSpPr>
            <a:grpSpLocks/>
          </p:cNvGrpSpPr>
          <p:nvPr/>
        </p:nvGrpSpPr>
        <p:grpSpPr bwMode="auto">
          <a:xfrm>
            <a:off x="29521" y="13345"/>
            <a:ext cx="597964" cy="611880"/>
            <a:chOff x="1398681" y="3263936"/>
            <a:chExt cx="1231598" cy="1231598"/>
          </a:xfrm>
        </p:grpSpPr>
        <p:grpSp>
          <p:nvGrpSpPr>
            <p:cNvPr id="64" name="Рисунок 2"/>
            <p:cNvGrpSpPr>
              <a:grpSpLocks/>
            </p:cNvGrpSpPr>
            <p:nvPr/>
          </p:nvGrpSpPr>
          <p:grpSpPr bwMode="auto"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66" name="Рисунок 2"/>
              <p:cNvGrpSpPr>
                <a:grpSpLocks/>
              </p:cNvGrpSpPr>
              <p:nvPr/>
            </p:nvGrpSpPr>
            <p:grpSpPr bwMode="auto"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75" name="Полилиния: фигура 22"/>
                <p:cNvSpPr>
                  <a:spLocks/>
                </p:cNvSpPr>
                <p:nvPr/>
              </p:nvSpPr>
              <p:spPr bwMode="auto"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T0" fmla="*/ 0 w 34749"/>
                    <a:gd name="T1" fmla="*/ 0 h 340542"/>
                    <a:gd name="T2" fmla="*/ 34749 w 34749"/>
                    <a:gd name="T3" fmla="*/ 0 h 340542"/>
                    <a:gd name="T4" fmla="*/ 34749 w 34749"/>
                    <a:gd name="T5" fmla="*/ 340542 h 340542"/>
                    <a:gd name="T6" fmla="*/ 0 w 34749"/>
                    <a:gd name="T7" fmla="*/ 340542 h 34054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76" name="Полилиния: фигура 23"/>
                <p:cNvSpPr>
                  <a:spLocks/>
                </p:cNvSpPr>
                <p:nvPr/>
              </p:nvSpPr>
              <p:spPr bwMode="auto">
                <a:xfrm>
                  <a:off x="1581297" y="3118453"/>
                  <a:ext cx="34747" cy="340523"/>
                </a:xfrm>
                <a:custGeom>
                  <a:avLst/>
                  <a:gdLst>
                    <a:gd name="T0" fmla="*/ 0 w 34747"/>
                    <a:gd name="T1" fmla="*/ 0 h 340523"/>
                    <a:gd name="T2" fmla="*/ 34747 w 34747"/>
                    <a:gd name="T3" fmla="*/ 0 h 340523"/>
                    <a:gd name="T4" fmla="*/ 34747 w 34747"/>
                    <a:gd name="T5" fmla="*/ 340523 h 340523"/>
                    <a:gd name="T6" fmla="*/ 0 w 34747"/>
                    <a:gd name="T7" fmla="*/ 340523 h 3405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77" name="Полилиния: фигура 24"/>
                <p:cNvSpPr>
                  <a:spLocks/>
                </p:cNvSpPr>
                <p:nvPr/>
              </p:nvSpPr>
              <p:spPr bwMode="auto"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T0" fmla="*/ 0 w 34746"/>
                    <a:gd name="T1" fmla="*/ 0 h 340520"/>
                    <a:gd name="T2" fmla="*/ 34747 w 34746"/>
                    <a:gd name="T3" fmla="*/ 0 h 340520"/>
                    <a:gd name="T4" fmla="*/ 34747 w 34746"/>
                    <a:gd name="T5" fmla="*/ 340521 h 340520"/>
                    <a:gd name="T6" fmla="*/ 0 w 34746"/>
                    <a:gd name="T7" fmla="*/ 340521 h 34052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78" name="Полилиния: фигура 25"/>
                <p:cNvSpPr>
                  <a:spLocks/>
                </p:cNvSpPr>
                <p:nvPr/>
              </p:nvSpPr>
              <p:spPr bwMode="auto">
                <a:xfrm>
                  <a:off x="1941897" y="3326937"/>
                  <a:ext cx="34747" cy="340523"/>
                </a:xfrm>
                <a:custGeom>
                  <a:avLst/>
                  <a:gdLst>
                    <a:gd name="T0" fmla="*/ 0 w 34747"/>
                    <a:gd name="T1" fmla="*/ 0 h 340523"/>
                    <a:gd name="T2" fmla="*/ 34747 w 34747"/>
                    <a:gd name="T3" fmla="*/ 0 h 340523"/>
                    <a:gd name="T4" fmla="*/ 34747 w 34747"/>
                    <a:gd name="T5" fmla="*/ 340523 h 340523"/>
                    <a:gd name="T6" fmla="*/ 0 w 34747"/>
                    <a:gd name="T7" fmla="*/ 340523 h 3405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79" name="Полилиния: фигура 26"/>
                <p:cNvSpPr>
                  <a:spLocks/>
                </p:cNvSpPr>
                <p:nvPr/>
              </p:nvSpPr>
              <p:spPr bwMode="auto"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T0" fmla="*/ 0 w 339747"/>
                    <a:gd name="T1" fmla="*/ 0 h 34746"/>
                    <a:gd name="T2" fmla="*/ 339747 w 339747"/>
                    <a:gd name="T3" fmla="*/ 0 h 34746"/>
                    <a:gd name="T4" fmla="*/ 339747 w 339747"/>
                    <a:gd name="T5" fmla="*/ 34747 h 34746"/>
                    <a:gd name="T6" fmla="*/ 0 w 339747"/>
                    <a:gd name="T7" fmla="*/ 34747 h 3474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80" name="Полилиния: фигура 27"/>
                <p:cNvSpPr>
                  <a:spLocks/>
                </p:cNvSpPr>
                <p:nvPr/>
              </p:nvSpPr>
              <p:spPr bwMode="auto"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T0" fmla="*/ 0 w 34746"/>
                    <a:gd name="T1" fmla="*/ 0 h 340520"/>
                    <a:gd name="T2" fmla="*/ 34747 w 34746"/>
                    <a:gd name="T3" fmla="*/ 0 h 340520"/>
                    <a:gd name="T4" fmla="*/ 34747 w 34746"/>
                    <a:gd name="T5" fmla="*/ 340521 h 340520"/>
                    <a:gd name="T6" fmla="*/ 0 w 34746"/>
                    <a:gd name="T7" fmla="*/ 340521 h 34052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81" name="Полилиния: фигура 28"/>
                <p:cNvSpPr>
                  <a:spLocks/>
                </p:cNvSpPr>
                <p:nvPr/>
              </p:nvSpPr>
              <p:spPr bwMode="auto"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T0" fmla="*/ 0 w 34748"/>
                    <a:gd name="T1" fmla="*/ 0 h 340536"/>
                    <a:gd name="T2" fmla="*/ 34749 w 34748"/>
                    <a:gd name="T3" fmla="*/ 0 h 340536"/>
                    <a:gd name="T4" fmla="*/ 34749 w 34748"/>
                    <a:gd name="T5" fmla="*/ 340536 h 340536"/>
                    <a:gd name="T6" fmla="*/ 0 w 34748"/>
                    <a:gd name="T7" fmla="*/ 340536 h 3405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82" name="Полилиния: фигура 29"/>
                <p:cNvSpPr>
                  <a:spLocks/>
                </p:cNvSpPr>
                <p:nvPr/>
              </p:nvSpPr>
              <p:spPr bwMode="auto"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T0" fmla="*/ 0 w 340532"/>
                    <a:gd name="T1" fmla="*/ 0 h 34748"/>
                    <a:gd name="T2" fmla="*/ 340533 w 340532"/>
                    <a:gd name="T3" fmla="*/ 0 h 34748"/>
                    <a:gd name="T4" fmla="*/ 340533 w 340532"/>
                    <a:gd name="T5" fmla="*/ 34748 h 34748"/>
                    <a:gd name="T6" fmla="*/ 0 w 340532"/>
                    <a:gd name="T7" fmla="*/ 34748 h 3474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83" name="Полилиния: фигура 30"/>
                <p:cNvSpPr>
                  <a:spLocks/>
                </p:cNvSpPr>
                <p:nvPr/>
              </p:nvSpPr>
              <p:spPr bwMode="auto">
                <a:xfrm>
                  <a:off x="2302497" y="3118453"/>
                  <a:ext cx="34747" cy="340523"/>
                </a:xfrm>
                <a:custGeom>
                  <a:avLst/>
                  <a:gdLst>
                    <a:gd name="T0" fmla="*/ 0 w 34747"/>
                    <a:gd name="T1" fmla="*/ 0 h 340523"/>
                    <a:gd name="T2" fmla="*/ 34747 w 34747"/>
                    <a:gd name="T3" fmla="*/ 0 h 340523"/>
                    <a:gd name="T4" fmla="*/ 34747 w 34747"/>
                    <a:gd name="T5" fmla="*/ 340523 h 340523"/>
                    <a:gd name="T6" fmla="*/ 0 w 34747"/>
                    <a:gd name="T7" fmla="*/ 340523 h 3405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84" name="Полилиния: фигура 31"/>
                <p:cNvSpPr>
                  <a:spLocks/>
                </p:cNvSpPr>
                <p:nvPr/>
              </p:nvSpPr>
              <p:spPr bwMode="auto"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T0" fmla="*/ 0 w 340532"/>
                    <a:gd name="T1" fmla="*/ 0 h 34748"/>
                    <a:gd name="T2" fmla="*/ 340533 w 340532"/>
                    <a:gd name="T3" fmla="*/ 0 h 34748"/>
                    <a:gd name="T4" fmla="*/ 340533 w 340532"/>
                    <a:gd name="T5" fmla="*/ 34748 h 34748"/>
                    <a:gd name="T6" fmla="*/ 0 w 340532"/>
                    <a:gd name="T7" fmla="*/ 34748 h 3474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85" name="Полилиния: фигура 32"/>
                <p:cNvSpPr>
                  <a:spLocks/>
                </p:cNvSpPr>
                <p:nvPr/>
              </p:nvSpPr>
              <p:spPr bwMode="auto"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T0" fmla="*/ 0 w 340525"/>
                    <a:gd name="T1" fmla="*/ 0 h 34747"/>
                    <a:gd name="T2" fmla="*/ 340525 w 340525"/>
                    <a:gd name="T3" fmla="*/ 0 h 34747"/>
                    <a:gd name="T4" fmla="*/ 340525 w 340525"/>
                    <a:gd name="T5" fmla="*/ 34747 h 34747"/>
                    <a:gd name="T6" fmla="*/ 0 w 340525"/>
                    <a:gd name="T7" fmla="*/ 34747 h 3474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86" name="Полилиния: фигура 33"/>
                <p:cNvSpPr>
                  <a:spLocks/>
                </p:cNvSpPr>
                <p:nvPr/>
              </p:nvSpPr>
              <p:spPr bwMode="auto">
                <a:xfrm>
                  <a:off x="1941897" y="3326937"/>
                  <a:ext cx="34747" cy="340523"/>
                </a:xfrm>
                <a:custGeom>
                  <a:avLst/>
                  <a:gdLst>
                    <a:gd name="T0" fmla="*/ 0 w 34747"/>
                    <a:gd name="T1" fmla="*/ 0 h 340523"/>
                    <a:gd name="T2" fmla="*/ 34747 w 34747"/>
                    <a:gd name="T3" fmla="*/ 0 h 340523"/>
                    <a:gd name="T4" fmla="*/ 34747 w 34747"/>
                    <a:gd name="T5" fmla="*/ 340523 h 340523"/>
                    <a:gd name="T6" fmla="*/ 0 w 34747"/>
                    <a:gd name="T7" fmla="*/ 340523 h 3405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</p:grpSp>
          <p:grpSp>
            <p:nvGrpSpPr>
              <p:cNvPr id="67" name="Рисунок 2">
                <a:extLst>
                  <a:ext uri="{FF2B5EF4-FFF2-40B4-BE49-F238E27FC236}"/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68" name="Полилиния: фигура 35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69" name="Полилиния: фигура 36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70" name="Полилиния: фигура 37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71" name="Полилиния: фигура 38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72" name="Полилиния: фигура 39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73" name="Полилиния: фигура 40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74" name="Полилиния: фигура 41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</p:grpSp>
        </p:grpSp>
        <p:sp>
          <p:nvSpPr>
            <p:cNvPr id="65" name="Полилиния: фигура 42"/>
            <p:cNvSpPr>
              <a:spLocks/>
            </p:cNvSpPr>
            <p:nvPr/>
          </p:nvSpPr>
          <p:spPr bwMode="auto">
            <a:xfrm>
              <a:off x="1398681" y="3263936"/>
              <a:ext cx="1231598" cy="1231598"/>
            </a:xfrm>
            <a:custGeom>
              <a:avLst/>
              <a:gdLst>
                <a:gd name="T0" fmla="*/ 616185 w 1231598"/>
                <a:gd name="T1" fmla="*/ 1231598 h 1231598"/>
                <a:gd name="T2" fmla="*/ 580666 w 1231598"/>
                <a:gd name="T3" fmla="*/ 1230826 h 1231598"/>
                <a:gd name="T4" fmla="*/ 687996 w 1231598"/>
                <a:gd name="T5" fmla="*/ 1227737 h 1231598"/>
                <a:gd name="T6" fmla="*/ 509627 w 1231598"/>
                <a:gd name="T7" fmla="*/ 1222332 h 1231598"/>
                <a:gd name="T8" fmla="*/ 758263 w 1231598"/>
                <a:gd name="T9" fmla="*/ 1215383 h 1231598"/>
                <a:gd name="T10" fmla="*/ 439360 w 1231598"/>
                <a:gd name="T11" fmla="*/ 1206117 h 1231598"/>
                <a:gd name="T12" fmla="*/ 826985 w 1231598"/>
                <a:gd name="T13" fmla="*/ 1194534 h 1231598"/>
                <a:gd name="T14" fmla="*/ 372182 w 1231598"/>
                <a:gd name="T15" fmla="*/ 1181408 h 1231598"/>
                <a:gd name="T16" fmla="*/ 892619 w 1231598"/>
                <a:gd name="T17" fmla="*/ 1165964 h 1231598"/>
                <a:gd name="T18" fmla="*/ 308093 w 1231598"/>
                <a:gd name="T19" fmla="*/ 1149749 h 1231598"/>
                <a:gd name="T20" fmla="*/ 954392 w 1231598"/>
                <a:gd name="T21" fmla="*/ 1130445 h 1231598"/>
                <a:gd name="T22" fmla="*/ 248636 w 1231598"/>
                <a:gd name="T23" fmla="*/ 1110369 h 1231598"/>
                <a:gd name="T24" fmla="*/ 1011532 w 1231598"/>
                <a:gd name="T25" fmla="*/ 1087204 h 1231598"/>
                <a:gd name="T26" fmla="*/ 193813 w 1231598"/>
                <a:gd name="T27" fmla="*/ 1064039 h 1231598"/>
                <a:gd name="T28" fmla="*/ 1064039 w 1231598"/>
                <a:gd name="T29" fmla="*/ 1038558 h 1231598"/>
                <a:gd name="T30" fmla="*/ 144394 w 1231598"/>
                <a:gd name="T31" fmla="*/ 1012304 h 1231598"/>
                <a:gd name="T32" fmla="*/ 1109597 w 1231598"/>
                <a:gd name="T33" fmla="*/ 983734 h 1231598"/>
                <a:gd name="T34" fmla="*/ 101153 w 1231598"/>
                <a:gd name="T35" fmla="*/ 954392 h 1231598"/>
                <a:gd name="T36" fmla="*/ 1148977 w 1231598"/>
                <a:gd name="T37" fmla="*/ 923506 h 1231598"/>
                <a:gd name="T38" fmla="*/ 65634 w 1231598"/>
                <a:gd name="T39" fmla="*/ 892619 h 1231598"/>
                <a:gd name="T40" fmla="*/ 1181408 w 1231598"/>
                <a:gd name="T41" fmla="*/ 859416 h 1231598"/>
                <a:gd name="T42" fmla="*/ 37064 w 1231598"/>
                <a:gd name="T43" fmla="*/ 826985 h 1231598"/>
                <a:gd name="T44" fmla="*/ 1206117 w 1231598"/>
                <a:gd name="T45" fmla="*/ 792238 h 1231598"/>
                <a:gd name="T46" fmla="*/ 16988 w 1231598"/>
                <a:gd name="T47" fmla="*/ 758263 h 1231598"/>
                <a:gd name="T48" fmla="*/ 1222332 w 1231598"/>
                <a:gd name="T49" fmla="*/ 722744 h 1231598"/>
                <a:gd name="T50" fmla="*/ 3861 w 1231598"/>
                <a:gd name="T51" fmla="*/ 687996 h 1231598"/>
                <a:gd name="T52" fmla="*/ 1231598 w 1231598"/>
                <a:gd name="T53" fmla="*/ 613869 h 1231598"/>
                <a:gd name="T54" fmla="*/ 0 w 1231598"/>
                <a:gd name="T55" fmla="*/ 616185 h 1231598"/>
                <a:gd name="T56" fmla="*/ 1192990 w 1231598"/>
                <a:gd name="T57" fmla="*/ 546691 h 1231598"/>
                <a:gd name="T58" fmla="*/ 3861 w 1231598"/>
                <a:gd name="T59" fmla="*/ 545146 h 1231598"/>
                <a:gd name="T60" fmla="*/ 1180636 w 1231598"/>
                <a:gd name="T61" fmla="*/ 480285 h 1231598"/>
                <a:gd name="T62" fmla="*/ 16215 w 1231598"/>
                <a:gd name="T63" fmla="*/ 474880 h 1231598"/>
                <a:gd name="T64" fmla="*/ 1161331 w 1231598"/>
                <a:gd name="T65" fmla="*/ 415423 h 1231598"/>
                <a:gd name="T66" fmla="*/ 37064 w 1231598"/>
                <a:gd name="T67" fmla="*/ 406157 h 1231598"/>
                <a:gd name="T68" fmla="*/ 1134306 w 1231598"/>
                <a:gd name="T69" fmla="*/ 353650 h 1231598"/>
                <a:gd name="T70" fmla="*/ 64862 w 1231598"/>
                <a:gd name="T71" fmla="*/ 340523 h 1231598"/>
                <a:gd name="T72" fmla="*/ 1101103 w 1231598"/>
                <a:gd name="T73" fmla="*/ 295738 h 1231598"/>
                <a:gd name="T74" fmla="*/ 101153 w 1231598"/>
                <a:gd name="T75" fmla="*/ 277978 h 1231598"/>
                <a:gd name="T76" fmla="*/ 1060178 w 1231598"/>
                <a:gd name="T77" fmla="*/ 241687 h 1231598"/>
                <a:gd name="T78" fmla="*/ 143622 w 1231598"/>
                <a:gd name="T79" fmla="*/ 220838 h 1231598"/>
                <a:gd name="T80" fmla="*/ 1013849 w 1231598"/>
                <a:gd name="T81" fmla="*/ 192268 h 1231598"/>
                <a:gd name="T82" fmla="*/ 192268 w 1231598"/>
                <a:gd name="T83" fmla="*/ 168331 h 1231598"/>
                <a:gd name="T84" fmla="*/ 962114 w 1231598"/>
                <a:gd name="T85" fmla="*/ 149027 h 1231598"/>
                <a:gd name="T86" fmla="*/ 247092 w 1231598"/>
                <a:gd name="T87" fmla="*/ 122002 h 1231598"/>
                <a:gd name="T88" fmla="*/ 905746 w 1231598"/>
                <a:gd name="T89" fmla="*/ 111963 h 1231598"/>
                <a:gd name="T90" fmla="*/ 306548 w 1231598"/>
                <a:gd name="T91" fmla="*/ 82621 h 1231598"/>
                <a:gd name="T92" fmla="*/ 844745 w 1231598"/>
                <a:gd name="T93" fmla="*/ 81849 h 1231598"/>
                <a:gd name="T94" fmla="*/ 370638 w 1231598"/>
                <a:gd name="T95" fmla="*/ 50963 h 1231598"/>
                <a:gd name="T96" fmla="*/ 780656 w 1231598"/>
                <a:gd name="T97" fmla="*/ 58684 h 1231598"/>
                <a:gd name="T98" fmla="*/ 437816 w 1231598"/>
                <a:gd name="T99" fmla="*/ 26254 h 1231598"/>
                <a:gd name="T100" fmla="*/ 715794 w 1231598"/>
                <a:gd name="T101" fmla="*/ 43241 h 1231598"/>
                <a:gd name="T102" fmla="*/ 507310 w 1231598"/>
                <a:gd name="T103" fmla="*/ 10038 h 1231598"/>
                <a:gd name="T104" fmla="*/ 647844 w 1231598"/>
                <a:gd name="T105" fmla="*/ 35519 h 1231598"/>
                <a:gd name="T106" fmla="*/ 579121 w 1231598"/>
                <a:gd name="T107" fmla="*/ 772 h 123159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85689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298">
            <a:extLst>
              <a:ext uri="{FF2B5EF4-FFF2-40B4-BE49-F238E27FC236}">
                <a16:creationId xmlns:a16="http://schemas.microsoft.com/office/drawing/2014/main" xmlns="" id="{11F65918-BDAF-4E5B-AE4B-445CEF84A1FD}"/>
              </a:ext>
            </a:extLst>
          </p:cNvPr>
          <p:cNvSpPr/>
          <p:nvPr/>
        </p:nvSpPr>
        <p:spPr>
          <a:xfrm>
            <a:off x="0" y="0"/>
            <a:ext cx="4442535" cy="1109934"/>
          </a:xfrm>
          <a:prstGeom prst="rect">
            <a:avLst/>
          </a:prstGeom>
          <a:solidFill>
            <a:srgbClr val="FCFCFC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xmlns="" id="{DC8787BC-DB29-48BA-B48C-0C9054783D85}"/>
              </a:ext>
            </a:extLst>
          </p:cNvPr>
          <p:cNvSpPr/>
          <p:nvPr/>
        </p:nvSpPr>
        <p:spPr>
          <a:xfrm>
            <a:off x="4442535" y="0"/>
            <a:ext cx="7749465" cy="1109934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1D9C766-81B1-45FE-861E-63551603FD3E}"/>
              </a:ext>
            </a:extLst>
          </p:cNvPr>
          <p:cNvSpPr/>
          <p:nvPr/>
        </p:nvSpPr>
        <p:spPr>
          <a:xfrm>
            <a:off x="0" y="1883857"/>
            <a:ext cx="9111319" cy="4983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" name="Прямоугольник 34">
            <a:extLst>
              <a:ext uri="{FF2B5EF4-FFF2-40B4-BE49-F238E27FC236}">
                <a16:creationId xmlns:a16="http://schemas.microsoft.com/office/drawing/2014/main" xmlns="" id="{08EC5DF8-853E-44F0-9CE9-C12588C4FA7B}"/>
              </a:ext>
            </a:extLst>
          </p:cNvPr>
          <p:cNvSpPr/>
          <p:nvPr/>
        </p:nvSpPr>
        <p:spPr>
          <a:xfrm>
            <a:off x="7491177" y="2083157"/>
            <a:ext cx="182272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хозяйствующих субъектов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AA48A1-3DD4-40B0-AAF2-6CD253782D65}"/>
              </a:ext>
            </a:extLst>
          </p:cNvPr>
          <p:cNvSpPr txBox="1"/>
          <p:nvPr/>
        </p:nvSpPr>
        <p:spPr>
          <a:xfrm>
            <a:off x="6434288" y="1990824"/>
            <a:ext cx="1164590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chemeClr val="tx2"/>
                </a:solidFill>
                <a:latin typeface="Roboto Condensed" panose="02000000000000000000" pitchFamily="2" charset="0"/>
              </a:defRPr>
            </a:lvl1pPr>
          </a:lstStyle>
          <a:p>
            <a:r>
              <a:rPr lang="ru-RU" sz="48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50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0</a:t>
            </a:r>
          </a:p>
        </p:txBody>
      </p:sp>
      <p:sp>
        <p:nvSpPr>
          <p:cNvPr id="12" name="Прямоугольник 34">
            <a:extLst>
              <a:ext uri="{FF2B5EF4-FFF2-40B4-BE49-F238E27FC236}">
                <a16:creationId xmlns:a16="http://schemas.microsoft.com/office/drawing/2014/main" xmlns="" id="{FDBACAA2-30AE-4237-B8EF-B05889E0E113}"/>
              </a:ext>
            </a:extLst>
          </p:cNvPr>
          <p:cNvSpPr/>
          <p:nvPr/>
        </p:nvSpPr>
        <p:spPr>
          <a:xfrm>
            <a:off x="663412" y="2036991"/>
            <a:ext cx="3416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операторов электронного документооборота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1F95F1-1E16-40A8-B28A-AEAD2C0E169C}"/>
              </a:ext>
            </a:extLst>
          </p:cNvPr>
          <p:cNvSpPr txBox="1"/>
          <p:nvPr/>
        </p:nvSpPr>
        <p:spPr>
          <a:xfrm>
            <a:off x="275855" y="1990824"/>
            <a:ext cx="547928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chemeClr val="tx2"/>
                </a:solidFill>
                <a:latin typeface="Roboto Condensed" panose="02000000000000000000" pitchFamily="2" charset="0"/>
              </a:defRPr>
            </a:lvl1pPr>
          </a:lstStyle>
          <a:p>
            <a:r>
              <a:rPr lang="ru-RU" sz="48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9</a:t>
            </a:r>
            <a:endParaRPr lang="en-US" sz="4800" dirty="0">
              <a:solidFill>
                <a:schemeClr val="tx1">
                  <a:lumMod val="50000"/>
                </a:schemeClr>
              </a:solidFill>
              <a:ea typeface="Roboto Condensed" panose="02000000000000000000" pitchFamily="2" charset="0"/>
            </a:endParaRPr>
          </a:p>
        </p:txBody>
      </p:sp>
      <p:sp>
        <p:nvSpPr>
          <p:cNvPr id="14" name="Прямоугольник 34">
            <a:extLst>
              <a:ext uri="{FF2B5EF4-FFF2-40B4-BE49-F238E27FC236}">
                <a16:creationId xmlns:a16="http://schemas.microsoft.com/office/drawing/2014/main" xmlns="" id="{9A3AEA98-1DC6-412E-8099-264D8731E443}"/>
              </a:ext>
            </a:extLst>
          </p:cNvPr>
          <p:cNvSpPr/>
          <p:nvPr/>
        </p:nvSpPr>
        <p:spPr>
          <a:xfrm>
            <a:off x="663412" y="4285025"/>
            <a:ext cx="2711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кредитных организаций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3376D9-D8CA-4435-81A6-7978CC7C2614}"/>
              </a:ext>
            </a:extLst>
          </p:cNvPr>
          <p:cNvSpPr txBox="1"/>
          <p:nvPr/>
        </p:nvSpPr>
        <p:spPr>
          <a:xfrm>
            <a:off x="275855" y="4100359"/>
            <a:ext cx="510256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chemeClr val="tx2"/>
                </a:solidFill>
                <a:latin typeface="Roboto Condensed" panose="02000000000000000000" pitchFamily="2" charset="0"/>
              </a:defRPr>
            </a:lvl1pPr>
          </a:lstStyle>
          <a:p>
            <a:r>
              <a:rPr lang="ru-RU" sz="48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6</a:t>
            </a:r>
            <a:endParaRPr lang="en-US" sz="4800" dirty="0">
              <a:solidFill>
                <a:schemeClr val="tx1">
                  <a:lumMod val="50000"/>
                </a:schemeClr>
              </a:solidFill>
              <a:ea typeface="Roboto Condensed" panose="02000000000000000000" pitchFamily="2" charset="0"/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xmlns="" id="{C1B5359E-69B8-4154-8E46-3F32D9F62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59" y1="70423" x2="32759" y2="70423"/>
                        <a14:foregroundMark x1="63793" y1="81690" x2="63793" y2="81690"/>
                        <a14:foregroundMark x1="61897" y1="68662" x2="61897" y2="68662"/>
                        <a14:foregroundMark x1="33103" y1="73944" x2="33103" y2="85915"/>
                        <a14:foregroundMark x1="33276" y1="68310" x2="63793" y2="68310"/>
                        <a14:foregroundMark x1="33621" y1="85915" x2="65000" y2="82042"/>
                        <a14:foregroundMark x1="63448" y1="73592" x2="65000" y2="82042"/>
                        <a14:foregroundMark x1="65862" y1="68662" x2="66379" y2="83803"/>
                        <a14:backgroundMark x1="45172" y1="65845" x2="45172" y2="65845"/>
                        <a14:backgroundMark x1="44310" y1="64437" x2="44310" y2="64437"/>
                        <a14:backgroundMark x1="49828" y1="66197" x2="49828" y2="66197"/>
                        <a14:backgroundMark x1="51379" y1="65845" x2="51379" y2="65845"/>
                        <a14:backgroundMark x1="51379" y1="65845" x2="51379" y2="65845"/>
                        <a14:backgroundMark x1="46552" y1="66549" x2="46552" y2="66549"/>
                        <a14:backgroundMark x1="46552" y1="66549" x2="46552" y2="66549"/>
                        <a14:backgroundMark x1="44655" y1="28521" x2="44655" y2="28521"/>
                        <a14:backgroundMark x1="44655" y1="28521" x2="44655" y2="28521"/>
                        <a14:backgroundMark x1="42069" y1="21127" x2="42069" y2="21127"/>
                        <a14:backgroundMark x1="42069" y1="21127" x2="42069" y2="21127"/>
                        <a14:backgroundMark x1="53448" y1="29225" x2="53448" y2="29225"/>
                        <a14:backgroundMark x1="53448" y1="29225" x2="53448" y2="29225"/>
                        <a14:backgroundMark x1="48793" y1="22887" x2="48793" y2="22887"/>
                        <a14:backgroundMark x1="48793" y1="22887" x2="48793" y2="22887"/>
                      </a14:backgroundRemoval>
                    </a14:imgEffect>
                  </a14:imgLayer>
                </a14:imgProps>
              </a:ext>
            </a:extLst>
          </a:blip>
          <a:srcRect b="34483"/>
          <a:stretch/>
        </p:blipFill>
        <p:spPr>
          <a:xfrm>
            <a:off x="-268489" y="5774833"/>
            <a:ext cx="2484626" cy="879237"/>
          </a:xfrm>
          <a:prstGeom prst="rect">
            <a:avLst/>
          </a:prstGeom>
        </p:spPr>
      </p:pic>
      <p:sp>
        <p:nvSpPr>
          <p:cNvPr id="18" name="Прямоугольник 34">
            <a:extLst>
              <a:ext uri="{FF2B5EF4-FFF2-40B4-BE49-F238E27FC236}">
                <a16:creationId xmlns:a16="http://schemas.microsoft.com/office/drawing/2014/main" xmlns="" id="{9AC952D8-A977-4C64-B216-4CF7A79F7D3B}"/>
              </a:ext>
            </a:extLst>
          </p:cNvPr>
          <p:cNvSpPr/>
          <p:nvPr/>
        </p:nvSpPr>
        <p:spPr>
          <a:xfrm>
            <a:off x="1287672" y="6109549"/>
            <a:ext cx="19968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Казначейство России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540091" y="1572801"/>
            <a:ext cx="8031136" cy="279646"/>
            <a:chOff x="362035" y="1441492"/>
            <a:chExt cx="8031136" cy="2796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A0E215C-4F19-440D-AAA8-EF2CF5CF24EA}"/>
                </a:ext>
              </a:extLst>
            </p:cNvPr>
            <p:cNvSpPr txBox="1"/>
            <p:nvPr/>
          </p:nvSpPr>
          <p:spPr>
            <a:xfrm>
              <a:off x="362791" y="1441492"/>
              <a:ext cx="803038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ru-RU" sz="1600" b="1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ОПЕРАТОРЫ УЗЛОВ </a:t>
              </a:r>
              <a:r>
                <a:rPr lang="ru-RU" sz="1600" b="1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ЦИФРОВОЙ ПЛАТФОРМЫ РАСПРЕДЕЛЕННОГО РЕЕСТРА ФНС РОССИИ</a:t>
              </a:r>
              <a:endParaRPr lang="ru-RU" sz="16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20" name="Прямоугольник 14">
              <a:extLst>
                <a:ext uri="{FF2B5EF4-FFF2-40B4-BE49-F238E27FC236}">
                  <a16:creationId xmlns:a16="http://schemas.microsoft.com/office/drawing/2014/main" xmlns="" id="{A317C875-F34E-4FCD-9140-AF59064C02E1}"/>
                </a:ext>
              </a:extLst>
            </p:cNvPr>
            <p:cNvSpPr/>
            <p:nvPr/>
          </p:nvSpPr>
          <p:spPr>
            <a:xfrm flipV="1">
              <a:off x="362035" y="1675419"/>
              <a:ext cx="7815064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cxnSp>
        <p:nvCxnSpPr>
          <p:cNvPr id="21" name="Прямая соединительная линия 107">
            <a:extLst>
              <a:ext uri="{FF2B5EF4-FFF2-40B4-BE49-F238E27FC236}">
                <a16:creationId xmlns:a16="http://schemas.microsoft.com/office/drawing/2014/main" xmlns="" id="{A48A92C0-0178-4716-A66E-C501DF246DC3}"/>
              </a:ext>
            </a:extLst>
          </p:cNvPr>
          <p:cNvCxnSpPr>
            <a:cxnSpLocks/>
          </p:cNvCxnSpPr>
          <p:nvPr/>
        </p:nvCxnSpPr>
        <p:spPr>
          <a:xfrm flipV="1">
            <a:off x="6209473" y="1883858"/>
            <a:ext cx="0" cy="497414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>
            <a:extLst>
              <a:ext uri="{FF2B5EF4-FFF2-40B4-BE49-F238E27FC236}">
                <a16:creationId xmlns:a16="http://schemas.microsoft.com/office/drawing/2014/main" xmlns="" id="{9A3747C7-EB98-4572-8594-E3ED33CF4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075" y="5419379"/>
            <a:ext cx="1013046" cy="534900"/>
          </a:xfrm>
          <a:prstGeom prst="rect">
            <a:avLst/>
          </a:prstGeom>
        </p:spPr>
      </p:pic>
      <p:pic>
        <p:nvPicPr>
          <p:cNvPr id="24" name="Рисунок 5">
            <a:extLst>
              <a:ext uri="{FF2B5EF4-FFF2-40B4-BE49-F238E27FC236}">
                <a16:creationId xmlns:a16="http://schemas.microsoft.com/office/drawing/2014/main" xmlns="" id="{2D981DCC-5A2E-4AA1-A63A-1CFE1C1B5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25" y="2905346"/>
            <a:ext cx="1070475" cy="216674"/>
          </a:xfrm>
          <a:prstGeom prst="rect">
            <a:avLst/>
          </a:prstGeom>
        </p:spPr>
      </p:pic>
      <p:pic>
        <p:nvPicPr>
          <p:cNvPr id="25" name="Рисунок 10">
            <a:extLst>
              <a:ext uri="{FF2B5EF4-FFF2-40B4-BE49-F238E27FC236}">
                <a16:creationId xmlns:a16="http://schemas.microsoft.com/office/drawing/2014/main" xmlns="" id="{AD6E7BFE-DF54-4957-B366-303C7CD98F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83" t="35109" r="3855" b="15637"/>
          <a:stretch/>
        </p:blipFill>
        <p:spPr>
          <a:xfrm>
            <a:off x="3895844" y="2899429"/>
            <a:ext cx="1114706" cy="228509"/>
          </a:xfrm>
          <a:prstGeom prst="rect">
            <a:avLst/>
          </a:prstGeom>
        </p:spPr>
      </p:pic>
      <p:pic>
        <p:nvPicPr>
          <p:cNvPr id="26" name="Рисунок 11">
            <a:extLst>
              <a:ext uri="{FF2B5EF4-FFF2-40B4-BE49-F238E27FC236}">
                <a16:creationId xmlns:a16="http://schemas.microsoft.com/office/drawing/2014/main" xmlns="" id="{0E346939-5CFA-4A1E-AC76-BEA5BC9991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23" t="35235" r="3931" b="34053"/>
          <a:stretch/>
        </p:blipFill>
        <p:spPr>
          <a:xfrm>
            <a:off x="2233308" y="2805612"/>
            <a:ext cx="1240428" cy="416143"/>
          </a:xfrm>
          <a:prstGeom prst="rect">
            <a:avLst/>
          </a:prstGeom>
        </p:spPr>
      </p:pic>
      <p:pic>
        <p:nvPicPr>
          <p:cNvPr id="27" name="Рисунок 1">
            <a:extLst>
              <a:ext uri="{FF2B5EF4-FFF2-40B4-BE49-F238E27FC236}">
                <a16:creationId xmlns:a16="http://schemas.microsoft.com/office/drawing/2014/main" xmlns="" id="{A36FA51D-D1BD-4EE3-A5C3-2744E7EA74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793" r="-144" b="28032"/>
          <a:stretch/>
        </p:blipFill>
        <p:spPr>
          <a:xfrm>
            <a:off x="5314396" y="3503845"/>
            <a:ext cx="680824" cy="300320"/>
          </a:xfrm>
          <a:prstGeom prst="rect">
            <a:avLst/>
          </a:prstGeom>
        </p:spPr>
      </p:pic>
      <p:pic>
        <p:nvPicPr>
          <p:cNvPr id="28" name="Рисунок 8">
            <a:extLst>
              <a:ext uri="{FF2B5EF4-FFF2-40B4-BE49-F238E27FC236}">
                <a16:creationId xmlns:a16="http://schemas.microsoft.com/office/drawing/2014/main" xmlns="" id="{D6A19166-9075-4795-851E-9A23ABDDAD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2659" y="2797981"/>
            <a:ext cx="575207" cy="431405"/>
          </a:xfrm>
          <a:prstGeom prst="rect">
            <a:avLst/>
          </a:prstGeom>
        </p:spPr>
      </p:pic>
      <p:pic>
        <p:nvPicPr>
          <p:cNvPr id="29" name="Рисунок 13">
            <a:extLst>
              <a:ext uri="{FF2B5EF4-FFF2-40B4-BE49-F238E27FC236}">
                <a16:creationId xmlns:a16="http://schemas.microsoft.com/office/drawing/2014/main" xmlns="" id="{1D3DF330-9DDA-4B2C-A4DA-DAEC85EFAB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88" y="3197540"/>
            <a:ext cx="1622987" cy="912930"/>
          </a:xfrm>
          <a:prstGeom prst="rect">
            <a:avLst/>
          </a:prstGeom>
        </p:spPr>
      </p:pic>
      <p:pic>
        <p:nvPicPr>
          <p:cNvPr id="30" name="Рисунок 14">
            <a:extLst>
              <a:ext uri="{FF2B5EF4-FFF2-40B4-BE49-F238E27FC236}">
                <a16:creationId xmlns:a16="http://schemas.microsoft.com/office/drawing/2014/main" xmlns="" id="{7E4F8A7E-14D2-458A-A662-DCC42A6761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6060" y="3410962"/>
            <a:ext cx="1240428" cy="502286"/>
          </a:xfrm>
          <a:prstGeom prst="rect">
            <a:avLst/>
          </a:prstGeom>
        </p:spPr>
      </p:pic>
      <p:pic>
        <p:nvPicPr>
          <p:cNvPr id="32" name="Рисунок 46">
            <a:extLst>
              <a:ext uri="{FF2B5EF4-FFF2-40B4-BE49-F238E27FC236}">
                <a16:creationId xmlns:a16="http://schemas.microsoft.com/office/drawing/2014/main" xmlns="" id="{EA971906-77F6-4130-922C-D6F9F9D60D45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458349" y="4849374"/>
            <a:ext cx="783878" cy="440945"/>
          </a:xfrm>
          <a:prstGeom prst="rect">
            <a:avLst/>
          </a:prstGeom>
        </p:spPr>
      </p:pic>
      <p:pic>
        <p:nvPicPr>
          <p:cNvPr id="38" name="Рисунок 12">
            <a:extLst>
              <a:ext uri="{FF2B5EF4-FFF2-40B4-BE49-F238E27FC236}">
                <a16:creationId xmlns:a16="http://schemas.microsoft.com/office/drawing/2014/main" xmlns="" id="{56A28DA6-9CD7-494B-93A4-8F60913880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2625" y="4792037"/>
            <a:ext cx="755556" cy="555618"/>
          </a:xfrm>
          <a:prstGeom prst="rect">
            <a:avLst/>
          </a:prstGeom>
        </p:spPr>
      </p:pic>
      <p:pic>
        <p:nvPicPr>
          <p:cNvPr id="40" name="Рисунок 36">
            <a:extLst>
              <a:ext uri="{FF2B5EF4-FFF2-40B4-BE49-F238E27FC236}">
                <a16:creationId xmlns:a16="http://schemas.microsoft.com/office/drawing/2014/main" xmlns="" id="{F1AE5F47-8167-47E2-8695-283031FB05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3706" y="2768585"/>
            <a:ext cx="1223002" cy="673636"/>
          </a:xfrm>
          <a:prstGeom prst="rect">
            <a:avLst/>
          </a:prstGeom>
        </p:spPr>
      </p:pic>
      <p:pic>
        <p:nvPicPr>
          <p:cNvPr id="41" name="Рисунок 59">
            <a:extLst>
              <a:ext uri="{FF2B5EF4-FFF2-40B4-BE49-F238E27FC236}">
                <a16:creationId xmlns:a16="http://schemas.microsoft.com/office/drawing/2014/main" xmlns="" id="{0CF613EC-25BA-48B8-8319-602C1A6ADD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5381" y="6105602"/>
            <a:ext cx="740435" cy="537213"/>
          </a:xfrm>
          <a:prstGeom prst="rect">
            <a:avLst/>
          </a:prstGeom>
        </p:spPr>
      </p:pic>
      <p:pic>
        <p:nvPicPr>
          <p:cNvPr id="42" name="Graphic 9">
            <a:extLst>
              <a:ext uri="{FF2B5EF4-FFF2-40B4-BE49-F238E27FC236}">
                <a16:creationId xmlns:a16="http://schemas.microsoft.com/office/drawing/2014/main" xmlns="" id="{ABD2A48D-25F3-4255-9442-9F6674AB4F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3152975" y="5916125"/>
            <a:ext cx="1880995" cy="615586"/>
          </a:xfrm>
          <a:prstGeom prst="rect">
            <a:avLst/>
          </a:prstGeom>
        </p:spPr>
      </p:pic>
      <p:cxnSp>
        <p:nvCxnSpPr>
          <p:cNvPr id="44" name="Прямая соединительная линия 107">
            <a:extLst>
              <a:ext uri="{FF2B5EF4-FFF2-40B4-BE49-F238E27FC236}">
                <a16:creationId xmlns:a16="http://schemas.microsoft.com/office/drawing/2014/main" xmlns="" id="{32776686-7460-4E73-B21B-338BC3BCD0F6}"/>
              </a:ext>
            </a:extLst>
          </p:cNvPr>
          <p:cNvCxnSpPr>
            <a:cxnSpLocks/>
          </p:cNvCxnSpPr>
          <p:nvPr/>
        </p:nvCxnSpPr>
        <p:spPr>
          <a:xfrm>
            <a:off x="0" y="4007778"/>
            <a:ext cx="6209473" cy="984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21">
            <a:extLst>
              <a:ext uri="{FF2B5EF4-FFF2-40B4-BE49-F238E27FC236}">
                <a16:creationId xmlns:a16="http://schemas.microsoft.com/office/drawing/2014/main" xmlns="" id="{F841D99B-10AF-4FAD-8E71-0AA75F450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28" y="4880813"/>
            <a:ext cx="596598" cy="378066"/>
          </a:xfrm>
          <a:prstGeom prst="rect">
            <a:avLst/>
          </a:prstGeom>
        </p:spPr>
      </p:pic>
      <p:cxnSp>
        <p:nvCxnSpPr>
          <p:cNvPr id="51" name="Прямая соединительная линия 107">
            <a:extLst>
              <a:ext uri="{FF2B5EF4-FFF2-40B4-BE49-F238E27FC236}">
                <a16:creationId xmlns:a16="http://schemas.microsoft.com/office/drawing/2014/main" xmlns="" id="{091C4821-1F43-4856-A308-D214B3807001}"/>
              </a:ext>
            </a:extLst>
          </p:cNvPr>
          <p:cNvCxnSpPr>
            <a:cxnSpLocks/>
          </p:cNvCxnSpPr>
          <p:nvPr/>
        </p:nvCxnSpPr>
        <p:spPr>
          <a:xfrm>
            <a:off x="0" y="5582578"/>
            <a:ext cx="6209473" cy="984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3">
            <a:extLst>
              <a:ext uri="{FF2B5EF4-FFF2-40B4-BE49-F238E27FC236}">
                <a16:creationId xmlns:a16="http://schemas.microsoft.com/office/drawing/2014/main" xmlns="" id="{E610520D-21D1-4D03-A923-ABEAA6644B6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54097" y="4787404"/>
            <a:ext cx="1223002" cy="38609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298935" y="4945403"/>
            <a:ext cx="2893064" cy="947952"/>
            <a:chOff x="9366720" y="4429403"/>
            <a:chExt cx="2893064" cy="947952"/>
          </a:xfrm>
        </p:grpSpPr>
        <p:sp>
          <p:nvSpPr>
            <p:cNvPr id="47" name="Прямоугольник 9">
              <a:extLst>
                <a:ext uri="{FF2B5EF4-FFF2-40B4-BE49-F238E27FC236}">
                  <a16:creationId xmlns:a16="http://schemas.microsoft.com/office/drawing/2014/main" xmlns="" id="{FCB7DB0D-98A2-47DE-8BAE-37866887EE57}"/>
                </a:ext>
              </a:extLst>
            </p:cNvPr>
            <p:cNvSpPr/>
            <p:nvPr/>
          </p:nvSpPr>
          <p:spPr>
            <a:xfrm>
              <a:off x="9366720" y="4429403"/>
              <a:ext cx="2699153" cy="947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ru-RU" sz="1600" b="1" kern="800" spc="-13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ОПЫТНАЯ ЭКСПЛУАТАЦИЯ</a:t>
              </a:r>
              <a:endParaRPr lang="ru-RU" sz="1600" b="1" kern="800" spc="-13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ru-RU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до </a:t>
              </a:r>
              <a:r>
                <a:rPr lang="ru-RU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29.12.2022</a:t>
              </a:r>
              <a:endParaRPr lang="ru-RU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Прямоугольник 14">
              <a:extLst>
                <a:ext uri="{FF2B5EF4-FFF2-40B4-BE49-F238E27FC236}">
                  <a16:creationId xmlns:a16="http://schemas.microsoft.com/office/drawing/2014/main" xmlns="" id="{130EA3C9-E903-49DE-88EC-00CE63C9DE1E}"/>
                </a:ext>
              </a:extLst>
            </p:cNvPr>
            <p:cNvSpPr/>
            <p:nvPr/>
          </p:nvSpPr>
          <p:spPr>
            <a:xfrm>
              <a:off x="9461813" y="4785102"/>
              <a:ext cx="2797971" cy="4655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9295003" y="3975219"/>
            <a:ext cx="2896996" cy="877804"/>
            <a:chOff x="9362788" y="3459219"/>
            <a:chExt cx="2896996" cy="877804"/>
          </a:xfrm>
        </p:grpSpPr>
        <p:sp>
          <p:nvSpPr>
            <p:cNvPr id="49" name="Прямоугольник 9">
              <a:extLst>
                <a:ext uri="{FF2B5EF4-FFF2-40B4-BE49-F238E27FC236}">
                  <a16:creationId xmlns:a16="http://schemas.microsoft.com/office/drawing/2014/main" xmlns="" id="{CF87DB85-7262-4E06-9793-AEE49EFAA6F4}"/>
                </a:ext>
              </a:extLst>
            </p:cNvPr>
            <p:cNvSpPr/>
            <p:nvPr/>
          </p:nvSpPr>
          <p:spPr>
            <a:xfrm>
              <a:off x="9362788" y="3459219"/>
              <a:ext cx="2819569" cy="877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ru-RU" sz="1600" b="1" kern="800" spc="-13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ПРЕДВАРИТЕЛЬНЫЕ ИТОГИ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ru-RU" sz="2000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Подведены 29.12.2021</a:t>
              </a:r>
              <a:endParaRPr lang="ru-RU" sz="20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Прямоугольник 14">
              <a:extLst>
                <a:ext uri="{FF2B5EF4-FFF2-40B4-BE49-F238E27FC236}">
                  <a16:creationId xmlns:a16="http://schemas.microsoft.com/office/drawing/2014/main" xmlns="" id="{6EDB63C9-7A7B-4A75-AF42-97BC3D945CED}"/>
                </a:ext>
              </a:extLst>
            </p:cNvPr>
            <p:cNvSpPr/>
            <p:nvPr/>
          </p:nvSpPr>
          <p:spPr>
            <a:xfrm>
              <a:off x="9476707" y="3802418"/>
              <a:ext cx="2783077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288967" y="1920950"/>
            <a:ext cx="2903033" cy="947952"/>
            <a:chOff x="9356752" y="1404950"/>
            <a:chExt cx="2903033" cy="947952"/>
          </a:xfrm>
        </p:grpSpPr>
        <p:sp>
          <p:nvSpPr>
            <p:cNvPr id="45" name="Прямоугольник 9">
              <a:extLst>
                <a:ext uri="{FF2B5EF4-FFF2-40B4-BE49-F238E27FC236}">
                  <a16:creationId xmlns:a16="http://schemas.microsoft.com/office/drawing/2014/main" xmlns="" id="{4C743003-EEA8-49D1-9291-AB1FF36A5F7A}"/>
                </a:ext>
              </a:extLst>
            </p:cNvPr>
            <p:cNvSpPr/>
            <p:nvPr/>
          </p:nvSpPr>
          <p:spPr>
            <a:xfrm>
              <a:off x="9356752" y="1404950"/>
              <a:ext cx="2699153" cy="947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ru-RU" sz="1600" b="1" kern="800" spc="-13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ПОДПИСАНО ДОКУМЕНТОВ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ru-RU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53</a:t>
              </a:r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000</a:t>
              </a:r>
            </a:p>
          </p:txBody>
        </p:sp>
        <p:sp>
          <p:nvSpPr>
            <p:cNvPr id="55" name="Прямоугольник 14">
              <a:extLst>
                <a:ext uri="{FF2B5EF4-FFF2-40B4-BE49-F238E27FC236}">
                  <a16:creationId xmlns:a16="http://schemas.microsoft.com/office/drawing/2014/main" xmlns="" id="{7BE0CCB7-C7C0-49D1-85E6-EAB5B1DE7349}"/>
                </a:ext>
              </a:extLst>
            </p:cNvPr>
            <p:cNvSpPr/>
            <p:nvPr/>
          </p:nvSpPr>
          <p:spPr>
            <a:xfrm>
              <a:off x="9452170" y="1758552"/>
              <a:ext cx="2807615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309808" y="5935379"/>
            <a:ext cx="2882192" cy="947952"/>
            <a:chOff x="9377593" y="5419379"/>
            <a:chExt cx="2763120" cy="947952"/>
          </a:xfrm>
        </p:grpSpPr>
        <p:sp>
          <p:nvSpPr>
            <p:cNvPr id="50" name="Прямоугольник 9">
              <a:extLst>
                <a:ext uri="{FF2B5EF4-FFF2-40B4-BE49-F238E27FC236}">
                  <a16:creationId xmlns:a16="http://schemas.microsoft.com/office/drawing/2014/main" xmlns="" id="{FCB7DB0D-98A2-47DE-8BAE-37866887EE57}"/>
                </a:ext>
              </a:extLst>
            </p:cNvPr>
            <p:cNvSpPr/>
            <p:nvPr/>
          </p:nvSpPr>
          <p:spPr>
            <a:xfrm>
              <a:off x="9377593" y="5419379"/>
              <a:ext cx="2699153" cy="947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ru-RU" sz="1600" b="1" kern="800" spc="-13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ПРОМ. ЭКСПЛУАТАЦИЯ</a:t>
              </a:r>
              <a:endParaRPr lang="ru-RU" sz="1600" b="1" kern="800" spc="-13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ru-RU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с 01.01.2023</a:t>
              </a:r>
              <a:endParaRPr lang="ru-RU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61814" y="5788710"/>
              <a:ext cx="2678899" cy="47837"/>
            </a:xfrm>
            <a:prstGeom prst="rect">
              <a:avLst/>
            </a:prstGeom>
          </p:spPr>
        </p:pic>
      </p:grpSp>
      <p:sp>
        <p:nvSpPr>
          <p:cNvPr id="52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6145295" y="-23698"/>
            <a:ext cx="5636789" cy="11247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bg2"/>
                </a:solidFill>
                <a:latin typeface="Roboto Condensed" panose="02000000000000000000" pitchFamily="2" charset="0"/>
              </a:rPr>
              <a:t>ЭКСПЕРИМЕНТ ФНС РОССИИ ПО ОБМЕНУ МАШИНОЧИТАЕМЫМИ ДОВЕРЕННОСТЯМИ </a:t>
            </a:r>
            <a:r>
              <a:rPr lang="en-US" b="1" dirty="0">
                <a:solidFill>
                  <a:schemeClr val="bg2"/>
                </a:solidFill>
                <a:latin typeface="Roboto Condensed" panose="02000000000000000000" pitchFamily="2" charset="0"/>
              </a:rPr>
              <a:t/>
            </a:r>
            <a:br>
              <a:rPr lang="en-US" b="1" dirty="0">
                <a:solidFill>
                  <a:schemeClr val="bg2"/>
                </a:solidFill>
                <a:latin typeface="Roboto Condensed" panose="02000000000000000000" pitchFamily="2" charset="0"/>
              </a:rPr>
            </a:br>
            <a:r>
              <a:rPr lang="ru-RU" b="1" dirty="0">
                <a:solidFill>
                  <a:schemeClr val="bg2"/>
                </a:solidFill>
                <a:latin typeface="Roboto Condensed" panose="02000000000000000000" pitchFamily="2" charset="0"/>
              </a:rPr>
              <a:t>НА ПЛАТФОРМЕ РАСПРЕДЕЛЕННОГО РЕЕСТРА 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39594" y="-9921"/>
            <a:ext cx="8041321" cy="914479"/>
          </a:xfrm>
          <a:prstGeom prst="rect">
            <a:avLst/>
          </a:prstGeom>
        </p:spPr>
      </p:pic>
      <p:grpSp>
        <p:nvGrpSpPr>
          <p:cNvPr id="58" name="Group 7">
            <a:extLst>
              <a:ext uri="{FF2B5EF4-FFF2-40B4-BE49-F238E27FC236}">
                <a16:creationId xmlns:a16="http://schemas.microsoft.com/office/drawing/2014/main" xmlns="" id="{2CAF2448-3D58-4325-9FB0-4CD941634742}"/>
              </a:ext>
            </a:extLst>
          </p:cNvPr>
          <p:cNvGrpSpPr/>
          <p:nvPr/>
        </p:nvGrpSpPr>
        <p:grpSpPr>
          <a:xfrm rot="5400000">
            <a:off x="6312" y="428773"/>
            <a:ext cx="1172050" cy="314505"/>
            <a:chOff x="152400" y="557521"/>
            <a:chExt cx="1172050" cy="314505"/>
          </a:xfrm>
        </p:grpSpPr>
        <p:sp>
          <p:nvSpPr>
            <p:cNvPr id="59" name="Прямоугольник 3">
              <a:extLst>
                <a:ext uri="{FF2B5EF4-FFF2-40B4-BE49-F238E27FC236}">
                  <a16:creationId xmlns:a16="http://schemas.microsoft.com/office/drawing/2014/main" xmlns="" id="{277293FA-DCF2-4FA0-88C5-1337107593B0}"/>
                </a:ext>
              </a:extLst>
            </p:cNvPr>
            <p:cNvSpPr/>
            <p:nvPr/>
          </p:nvSpPr>
          <p:spPr>
            <a:xfrm>
              <a:off x="152400" y="557521"/>
              <a:ext cx="45719" cy="31450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0" name="Прямоугольник 3">
              <a:extLst>
                <a:ext uri="{FF2B5EF4-FFF2-40B4-BE49-F238E27FC236}">
                  <a16:creationId xmlns:a16="http://schemas.microsoft.com/office/drawing/2014/main" xmlns="" id="{38E3AAE2-B298-458E-BB0F-52B8BC41E8C0}"/>
                </a:ext>
              </a:extLst>
            </p:cNvPr>
            <p:cNvSpPr/>
            <p:nvPr/>
          </p:nvSpPr>
          <p:spPr>
            <a:xfrm>
              <a:off x="210741" y="557521"/>
              <a:ext cx="45719" cy="31450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1" name="Прямоугольник 3">
              <a:extLst>
                <a:ext uri="{FF2B5EF4-FFF2-40B4-BE49-F238E27FC236}">
                  <a16:creationId xmlns:a16="http://schemas.microsoft.com/office/drawing/2014/main" xmlns="" id="{A7DD4F02-6A5D-45F4-9233-CA73CC461212}"/>
                </a:ext>
              </a:extLst>
            </p:cNvPr>
            <p:cNvSpPr/>
            <p:nvPr/>
          </p:nvSpPr>
          <p:spPr>
            <a:xfrm>
              <a:off x="269081" y="557521"/>
              <a:ext cx="45719" cy="3145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2" name="Прямоугольник 3">
              <a:extLst>
                <a:ext uri="{FF2B5EF4-FFF2-40B4-BE49-F238E27FC236}">
                  <a16:creationId xmlns:a16="http://schemas.microsoft.com/office/drawing/2014/main" xmlns="" id="{03D235EA-4CA1-4DD5-96F2-FEE3F2AF2345}"/>
                </a:ext>
              </a:extLst>
            </p:cNvPr>
            <p:cNvSpPr/>
            <p:nvPr/>
          </p:nvSpPr>
          <p:spPr>
            <a:xfrm>
              <a:off x="1162050" y="557521"/>
              <a:ext cx="45719" cy="3145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Прямоугольник 3">
              <a:extLst>
                <a:ext uri="{FF2B5EF4-FFF2-40B4-BE49-F238E27FC236}">
                  <a16:creationId xmlns:a16="http://schemas.microsoft.com/office/drawing/2014/main" xmlns="" id="{BFF9788D-DCD3-4C1A-8215-055ECED92D46}"/>
                </a:ext>
              </a:extLst>
            </p:cNvPr>
            <p:cNvSpPr/>
            <p:nvPr/>
          </p:nvSpPr>
          <p:spPr>
            <a:xfrm>
              <a:off x="1220391" y="557521"/>
              <a:ext cx="45719" cy="31450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4" name="Прямоугольник 3">
              <a:extLst>
                <a:ext uri="{FF2B5EF4-FFF2-40B4-BE49-F238E27FC236}">
                  <a16:creationId xmlns:a16="http://schemas.microsoft.com/office/drawing/2014/main" xmlns="" id="{EACED92C-9F37-40A2-8CCE-981A2C92139E}"/>
                </a:ext>
              </a:extLst>
            </p:cNvPr>
            <p:cNvSpPr/>
            <p:nvPr/>
          </p:nvSpPr>
          <p:spPr>
            <a:xfrm>
              <a:off x="1278731" y="557521"/>
              <a:ext cx="45719" cy="31450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5" name="Прямоугольник 3">
            <a:extLst>
              <a:ext uri="{FF2B5EF4-FFF2-40B4-BE49-F238E27FC236}">
                <a16:creationId xmlns:a16="http://schemas.microsoft.com/office/drawing/2014/main" xmlns="" id="{2D7AF0C1-0CAB-4D62-B6D7-630950D6385C}"/>
              </a:ext>
            </a:extLst>
          </p:cNvPr>
          <p:cNvSpPr/>
          <p:nvPr/>
        </p:nvSpPr>
        <p:spPr>
          <a:xfrm>
            <a:off x="58341" y="405121"/>
            <a:ext cx="45719" cy="314505"/>
          </a:xfrm>
          <a:prstGeom prst="rect">
            <a:avLst/>
          </a:prstGeom>
          <a:solidFill>
            <a:srgbClr val="CFC3DD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6" name="Прямоугольник 3">
            <a:extLst>
              <a:ext uri="{FF2B5EF4-FFF2-40B4-BE49-F238E27FC236}">
                <a16:creationId xmlns:a16="http://schemas.microsoft.com/office/drawing/2014/main" xmlns="" id="{AA93BEFE-0157-40D7-9CBF-4C48FF93172C}"/>
              </a:ext>
            </a:extLst>
          </p:cNvPr>
          <p:cNvSpPr/>
          <p:nvPr/>
        </p:nvSpPr>
        <p:spPr>
          <a:xfrm>
            <a:off x="116681" y="405121"/>
            <a:ext cx="45719" cy="314505"/>
          </a:xfrm>
          <a:prstGeom prst="rect">
            <a:avLst/>
          </a:prstGeom>
          <a:solidFill>
            <a:srgbClr val="CFC3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288967" y="2957697"/>
            <a:ext cx="2903033" cy="947952"/>
            <a:chOff x="9356752" y="2441697"/>
            <a:chExt cx="2903033" cy="947952"/>
          </a:xfrm>
        </p:grpSpPr>
        <p:sp>
          <p:nvSpPr>
            <p:cNvPr id="68" name="Прямоугольник 9">
              <a:extLst>
                <a:ext uri="{FF2B5EF4-FFF2-40B4-BE49-F238E27FC236}">
                  <a16:creationId xmlns:a16="http://schemas.microsoft.com/office/drawing/2014/main" xmlns="" id="{4C743003-EEA8-49D1-9291-AB1FF36A5F7A}"/>
                </a:ext>
              </a:extLst>
            </p:cNvPr>
            <p:cNvSpPr/>
            <p:nvPr/>
          </p:nvSpPr>
          <p:spPr>
            <a:xfrm>
              <a:off x="9356752" y="2441697"/>
              <a:ext cx="2699153" cy="947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ru-RU" sz="1600" b="1" kern="800" spc="-13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ОПУБЛИКОВАНО МЧД</a:t>
              </a:r>
              <a:endParaRPr lang="ru-RU" sz="1600" b="1" kern="800" spc="-13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ru-RU" dirty="0" smtClean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385</a:t>
              </a:r>
              <a:endParaRPr lang="ru-RU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14">
              <a:extLst>
                <a:ext uri="{FF2B5EF4-FFF2-40B4-BE49-F238E27FC236}">
                  <a16:creationId xmlns:a16="http://schemas.microsoft.com/office/drawing/2014/main" xmlns="" id="{7BE0CCB7-C7C0-49D1-85E6-EAB5B1DE7349}"/>
                </a:ext>
              </a:extLst>
            </p:cNvPr>
            <p:cNvSpPr/>
            <p:nvPr/>
          </p:nvSpPr>
          <p:spPr>
            <a:xfrm>
              <a:off x="9470014" y="2782752"/>
              <a:ext cx="2789771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pic>
        <p:nvPicPr>
          <p:cNvPr id="70" name="Рисунок 6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01520" y="3435568"/>
            <a:ext cx="1614046" cy="3760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83" y="4433332"/>
            <a:ext cx="2042286" cy="13002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82" y="4766344"/>
            <a:ext cx="767831" cy="55545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51" y="4668057"/>
            <a:ext cx="995976" cy="70702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25" y="5881733"/>
            <a:ext cx="726240" cy="71145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11" y="3494570"/>
            <a:ext cx="1352234" cy="41107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72" y="4232029"/>
            <a:ext cx="1401852" cy="264216"/>
          </a:xfrm>
          <a:prstGeom prst="rect">
            <a:avLst/>
          </a:prstGeom>
        </p:spPr>
      </p:pic>
      <p:sp>
        <p:nvSpPr>
          <p:cNvPr id="71" name="Прямоугольник 70">
            <a:extLst>
              <a:ext uri="{FF2B5EF4-FFF2-40B4-BE49-F238E27FC236}"/>
            </a:extLst>
          </p:cNvPr>
          <p:cNvSpPr/>
          <p:nvPr/>
        </p:nvSpPr>
        <p:spPr>
          <a:xfrm>
            <a:off x="-15567" y="-10432"/>
            <a:ext cx="713995" cy="739709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72" name="Группа 43"/>
          <p:cNvGrpSpPr>
            <a:grpSpLocks/>
          </p:cNvGrpSpPr>
          <p:nvPr/>
        </p:nvGrpSpPr>
        <p:grpSpPr bwMode="auto">
          <a:xfrm>
            <a:off x="29521" y="13345"/>
            <a:ext cx="597964" cy="611880"/>
            <a:chOff x="1398681" y="3263936"/>
            <a:chExt cx="1231598" cy="1231598"/>
          </a:xfrm>
        </p:grpSpPr>
        <p:grpSp>
          <p:nvGrpSpPr>
            <p:cNvPr id="73" name="Рисунок 2"/>
            <p:cNvGrpSpPr>
              <a:grpSpLocks/>
            </p:cNvGrpSpPr>
            <p:nvPr/>
          </p:nvGrpSpPr>
          <p:grpSpPr bwMode="auto"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5" name="Рисунок 2"/>
              <p:cNvGrpSpPr>
                <a:grpSpLocks/>
              </p:cNvGrpSpPr>
              <p:nvPr/>
            </p:nvGrpSpPr>
            <p:grpSpPr bwMode="auto"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84" name="Полилиния: фигура 22"/>
                <p:cNvSpPr>
                  <a:spLocks/>
                </p:cNvSpPr>
                <p:nvPr/>
              </p:nvSpPr>
              <p:spPr bwMode="auto"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T0" fmla="*/ 0 w 34749"/>
                    <a:gd name="T1" fmla="*/ 0 h 340542"/>
                    <a:gd name="T2" fmla="*/ 34749 w 34749"/>
                    <a:gd name="T3" fmla="*/ 0 h 340542"/>
                    <a:gd name="T4" fmla="*/ 34749 w 34749"/>
                    <a:gd name="T5" fmla="*/ 340542 h 340542"/>
                    <a:gd name="T6" fmla="*/ 0 w 34749"/>
                    <a:gd name="T7" fmla="*/ 340542 h 34054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85" name="Полилиния: фигура 23"/>
                <p:cNvSpPr>
                  <a:spLocks/>
                </p:cNvSpPr>
                <p:nvPr/>
              </p:nvSpPr>
              <p:spPr bwMode="auto">
                <a:xfrm>
                  <a:off x="1581297" y="3118453"/>
                  <a:ext cx="34747" cy="340523"/>
                </a:xfrm>
                <a:custGeom>
                  <a:avLst/>
                  <a:gdLst>
                    <a:gd name="T0" fmla="*/ 0 w 34747"/>
                    <a:gd name="T1" fmla="*/ 0 h 340523"/>
                    <a:gd name="T2" fmla="*/ 34747 w 34747"/>
                    <a:gd name="T3" fmla="*/ 0 h 340523"/>
                    <a:gd name="T4" fmla="*/ 34747 w 34747"/>
                    <a:gd name="T5" fmla="*/ 340523 h 340523"/>
                    <a:gd name="T6" fmla="*/ 0 w 34747"/>
                    <a:gd name="T7" fmla="*/ 340523 h 3405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86" name="Полилиния: фигура 24"/>
                <p:cNvSpPr>
                  <a:spLocks/>
                </p:cNvSpPr>
                <p:nvPr/>
              </p:nvSpPr>
              <p:spPr bwMode="auto"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T0" fmla="*/ 0 w 34746"/>
                    <a:gd name="T1" fmla="*/ 0 h 340520"/>
                    <a:gd name="T2" fmla="*/ 34747 w 34746"/>
                    <a:gd name="T3" fmla="*/ 0 h 340520"/>
                    <a:gd name="T4" fmla="*/ 34747 w 34746"/>
                    <a:gd name="T5" fmla="*/ 340521 h 340520"/>
                    <a:gd name="T6" fmla="*/ 0 w 34746"/>
                    <a:gd name="T7" fmla="*/ 340521 h 34052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87" name="Полилиния: фигура 25"/>
                <p:cNvSpPr>
                  <a:spLocks/>
                </p:cNvSpPr>
                <p:nvPr/>
              </p:nvSpPr>
              <p:spPr bwMode="auto">
                <a:xfrm>
                  <a:off x="1941897" y="3326937"/>
                  <a:ext cx="34747" cy="340523"/>
                </a:xfrm>
                <a:custGeom>
                  <a:avLst/>
                  <a:gdLst>
                    <a:gd name="T0" fmla="*/ 0 w 34747"/>
                    <a:gd name="T1" fmla="*/ 0 h 340523"/>
                    <a:gd name="T2" fmla="*/ 34747 w 34747"/>
                    <a:gd name="T3" fmla="*/ 0 h 340523"/>
                    <a:gd name="T4" fmla="*/ 34747 w 34747"/>
                    <a:gd name="T5" fmla="*/ 340523 h 340523"/>
                    <a:gd name="T6" fmla="*/ 0 w 34747"/>
                    <a:gd name="T7" fmla="*/ 340523 h 3405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88" name="Полилиния: фигура 26"/>
                <p:cNvSpPr>
                  <a:spLocks/>
                </p:cNvSpPr>
                <p:nvPr/>
              </p:nvSpPr>
              <p:spPr bwMode="auto"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T0" fmla="*/ 0 w 339747"/>
                    <a:gd name="T1" fmla="*/ 0 h 34746"/>
                    <a:gd name="T2" fmla="*/ 339747 w 339747"/>
                    <a:gd name="T3" fmla="*/ 0 h 34746"/>
                    <a:gd name="T4" fmla="*/ 339747 w 339747"/>
                    <a:gd name="T5" fmla="*/ 34747 h 34746"/>
                    <a:gd name="T6" fmla="*/ 0 w 339747"/>
                    <a:gd name="T7" fmla="*/ 34747 h 3474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89" name="Полилиния: фигура 27"/>
                <p:cNvSpPr>
                  <a:spLocks/>
                </p:cNvSpPr>
                <p:nvPr/>
              </p:nvSpPr>
              <p:spPr bwMode="auto"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T0" fmla="*/ 0 w 34746"/>
                    <a:gd name="T1" fmla="*/ 0 h 340520"/>
                    <a:gd name="T2" fmla="*/ 34747 w 34746"/>
                    <a:gd name="T3" fmla="*/ 0 h 340520"/>
                    <a:gd name="T4" fmla="*/ 34747 w 34746"/>
                    <a:gd name="T5" fmla="*/ 340521 h 340520"/>
                    <a:gd name="T6" fmla="*/ 0 w 34746"/>
                    <a:gd name="T7" fmla="*/ 340521 h 34052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90" name="Полилиния: фигура 28"/>
                <p:cNvSpPr>
                  <a:spLocks/>
                </p:cNvSpPr>
                <p:nvPr/>
              </p:nvSpPr>
              <p:spPr bwMode="auto"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T0" fmla="*/ 0 w 34748"/>
                    <a:gd name="T1" fmla="*/ 0 h 340536"/>
                    <a:gd name="T2" fmla="*/ 34749 w 34748"/>
                    <a:gd name="T3" fmla="*/ 0 h 340536"/>
                    <a:gd name="T4" fmla="*/ 34749 w 34748"/>
                    <a:gd name="T5" fmla="*/ 340536 h 340536"/>
                    <a:gd name="T6" fmla="*/ 0 w 34748"/>
                    <a:gd name="T7" fmla="*/ 340536 h 3405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91" name="Полилиния: фигура 29"/>
                <p:cNvSpPr>
                  <a:spLocks/>
                </p:cNvSpPr>
                <p:nvPr/>
              </p:nvSpPr>
              <p:spPr bwMode="auto"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T0" fmla="*/ 0 w 340532"/>
                    <a:gd name="T1" fmla="*/ 0 h 34748"/>
                    <a:gd name="T2" fmla="*/ 340533 w 340532"/>
                    <a:gd name="T3" fmla="*/ 0 h 34748"/>
                    <a:gd name="T4" fmla="*/ 340533 w 340532"/>
                    <a:gd name="T5" fmla="*/ 34748 h 34748"/>
                    <a:gd name="T6" fmla="*/ 0 w 340532"/>
                    <a:gd name="T7" fmla="*/ 34748 h 3474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92" name="Полилиния: фигура 30"/>
                <p:cNvSpPr>
                  <a:spLocks/>
                </p:cNvSpPr>
                <p:nvPr/>
              </p:nvSpPr>
              <p:spPr bwMode="auto">
                <a:xfrm>
                  <a:off x="2302497" y="3118453"/>
                  <a:ext cx="34747" cy="340523"/>
                </a:xfrm>
                <a:custGeom>
                  <a:avLst/>
                  <a:gdLst>
                    <a:gd name="T0" fmla="*/ 0 w 34747"/>
                    <a:gd name="T1" fmla="*/ 0 h 340523"/>
                    <a:gd name="T2" fmla="*/ 34747 w 34747"/>
                    <a:gd name="T3" fmla="*/ 0 h 340523"/>
                    <a:gd name="T4" fmla="*/ 34747 w 34747"/>
                    <a:gd name="T5" fmla="*/ 340523 h 340523"/>
                    <a:gd name="T6" fmla="*/ 0 w 34747"/>
                    <a:gd name="T7" fmla="*/ 340523 h 3405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93" name="Полилиния: фигура 31"/>
                <p:cNvSpPr>
                  <a:spLocks/>
                </p:cNvSpPr>
                <p:nvPr/>
              </p:nvSpPr>
              <p:spPr bwMode="auto"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T0" fmla="*/ 0 w 340532"/>
                    <a:gd name="T1" fmla="*/ 0 h 34748"/>
                    <a:gd name="T2" fmla="*/ 340533 w 340532"/>
                    <a:gd name="T3" fmla="*/ 0 h 34748"/>
                    <a:gd name="T4" fmla="*/ 340533 w 340532"/>
                    <a:gd name="T5" fmla="*/ 34748 h 34748"/>
                    <a:gd name="T6" fmla="*/ 0 w 340532"/>
                    <a:gd name="T7" fmla="*/ 34748 h 3474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94" name="Полилиния: фигура 32"/>
                <p:cNvSpPr>
                  <a:spLocks/>
                </p:cNvSpPr>
                <p:nvPr/>
              </p:nvSpPr>
              <p:spPr bwMode="auto"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T0" fmla="*/ 0 w 340525"/>
                    <a:gd name="T1" fmla="*/ 0 h 34747"/>
                    <a:gd name="T2" fmla="*/ 340525 w 340525"/>
                    <a:gd name="T3" fmla="*/ 0 h 34747"/>
                    <a:gd name="T4" fmla="*/ 340525 w 340525"/>
                    <a:gd name="T5" fmla="*/ 34747 h 34747"/>
                    <a:gd name="T6" fmla="*/ 0 w 340525"/>
                    <a:gd name="T7" fmla="*/ 34747 h 3474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95" name="Полилиния: фигура 33"/>
                <p:cNvSpPr>
                  <a:spLocks/>
                </p:cNvSpPr>
                <p:nvPr/>
              </p:nvSpPr>
              <p:spPr bwMode="auto">
                <a:xfrm>
                  <a:off x="1941897" y="3326937"/>
                  <a:ext cx="34747" cy="340523"/>
                </a:xfrm>
                <a:custGeom>
                  <a:avLst/>
                  <a:gdLst>
                    <a:gd name="T0" fmla="*/ 0 w 34747"/>
                    <a:gd name="T1" fmla="*/ 0 h 340523"/>
                    <a:gd name="T2" fmla="*/ 34747 w 34747"/>
                    <a:gd name="T3" fmla="*/ 0 h 340523"/>
                    <a:gd name="T4" fmla="*/ 34747 w 34747"/>
                    <a:gd name="T5" fmla="*/ 340523 h 340523"/>
                    <a:gd name="T6" fmla="*/ 0 w 34747"/>
                    <a:gd name="T7" fmla="*/ 340523 h 3405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80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</p:grpSp>
          <p:grpSp>
            <p:nvGrpSpPr>
              <p:cNvPr id="76" name="Рисунок 2">
                <a:extLst>
                  <a:ext uri="{FF2B5EF4-FFF2-40B4-BE49-F238E27FC236}"/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77" name="Полилиния: фигура 35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78" name="Полилиния: фигура 36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79" name="Полилиния: фигура 37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80" name="Полилиния: фигура 38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81" name="Полилиния: фигура 39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82" name="Полилиния: фигура 40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83" name="Полилиния: фигура 41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</p:grpSp>
        </p:grpSp>
        <p:sp>
          <p:nvSpPr>
            <p:cNvPr id="74" name="Полилиния: фигура 42"/>
            <p:cNvSpPr>
              <a:spLocks/>
            </p:cNvSpPr>
            <p:nvPr/>
          </p:nvSpPr>
          <p:spPr bwMode="auto">
            <a:xfrm>
              <a:off x="1398681" y="3263936"/>
              <a:ext cx="1231598" cy="1231598"/>
            </a:xfrm>
            <a:custGeom>
              <a:avLst/>
              <a:gdLst>
                <a:gd name="T0" fmla="*/ 616185 w 1231598"/>
                <a:gd name="T1" fmla="*/ 1231598 h 1231598"/>
                <a:gd name="T2" fmla="*/ 580666 w 1231598"/>
                <a:gd name="T3" fmla="*/ 1230826 h 1231598"/>
                <a:gd name="T4" fmla="*/ 687996 w 1231598"/>
                <a:gd name="T5" fmla="*/ 1227737 h 1231598"/>
                <a:gd name="T6" fmla="*/ 509627 w 1231598"/>
                <a:gd name="T7" fmla="*/ 1222332 h 1231598"/>
                <a:gd name="T8" fmla="*/ 758263 w 1231598"/>
                <a:gd name="T9" fmla="*/ 1215383 h 1231598"/>
                <a:gd name="T10" fmla="*/ 439360 w 1231598"/>
                <a:gd name="T11" fmla="*/ 1206117 h 1231598"/>
                <a:gd name="T12" fmla="*/ 826985 w 1231598"/>
                <a:gd name="T13" fmla="*/ 1194534 h 1231598"/>
                <a:gd name="T14" fmla="*/ 372182 w 1231598"/>
                <a:gd name="T15" fmla="*/ 1181408 h 1231598"/>
                <a:gd name="T16" fmla="*/ 892619 w 1231598"/>
                <a:gd name="T17" fmla="*/ 1165964 h 1231598"/>
                <a:gd name="T18" fmla="*/ 308093 w 1231598"/>
                <a:gd name="T19" fmla="*/ 1149749 h 1231598"/>
                <a:gd name="T20" fmla="*/ 954392 w 1231598"/>
                <a:gd name="T21" fmla="*/ 1130445 h 1231598"/>
                <a:gd name="T22" fmla="*/ 248636 w 1231598"/>
                <a:gd name="T23" fmla="*/ 1110369 h 1231598"/>
                <a:gd name="T24" fmla="*/ 1011532 w 1231598"/>
                <a:gd name="T25" fmla="*/ 1087204 h 1231598"/>
                <a:gd name="T26" fmla="*/ 193813 w 1231598"/>
                <a:gd name="T27" fmla="*/ 1064039 h 1231598"/>
                <a:gd name="T28" fmla="*/ 1064039 w 1231598"/>
                <a:gd name="T29" fmla="*/ 1038558 h 1231598"/>
                <a:gd name="T30" fmla="*/ 144394 w 1231598"/>
                <a:gd name="T31" fmla="*/ 1012304 h 1231598"/>
                <a:gd name="T32" fmla="*/ 1109597 w 1231598"/>
                <a:gd name="T33" fmla="*/ 983734 h 1231598"/>
                <a:gd name="T34" fmla="*/ 101153 w 1231598"/>
                <a:gd name="T35" fmla="*/ 954392 h 1231598"/>
                <a:gd name="T36" fmla="*/ 1148977 w 1231598"/>
                <a:gd name="T37" fmla="*/ 923506 h 1231598"/>
                <a:gd name="T38" fmla="*/ 65634 w 1231598"/>
                <a:gd name="T39" fmla="*/ 892619 h 1231598"/>
                <a:gd name="T40" fmla="*/ 1181408 w 1231598"/>
                <a:gd name="T41" fmla="*/ 859416 h 1231598"/>
                <a:gd name="T42" fmla="*/ 37064 w 1231598"/>
                <a:gd name="T43" fmla="*/ 826985 h 1231598"/>
                <a:gd name="T44" fmla="*/ 1206117 w 1231598"/>
                <a:gd name="T45" fmla="*/ 792238 h 1231598"/>
                <a:gd name="T46" fmla="*/ 16988 w 1231598"/>
                <a:gd name="T47" fmla="*/ 758263 h 1231598"/>
                <a:gd name="T48" fmla="*/ 1222332 w 1231598"/>
                <a:gd name="T49" fmla="*/ 722744 h 1231598"/>
                <a:gd name="T50" fmla="*/ 3861 w 1231598"/>
                <a:gd name="T51" fmla="*/ 687996 h 1231598"/>
                <a:gd name="T52" fmla="*/ 1231598 w 1231598"/>
                <a:gd name="T53" fmla="*/ 613869 h 1231598"/>
                <a:gd name="T54" fmla="*/ 0 w 1231598"/>
                <a:gd name="T55" fmla="*/ 616185 h 1231598"/>
                <a:gd name="T56" fmla="*/ 1192990 w 1231598"/>
                <a:gd name="T57" fmla="*/ 546691 h 1231598"/>
                <a:gd name="T58" fmla="*/ 3861 w 1231598"/>
                <a:gd name="T59" fmla="*/ 545146 h 1231598"/>
                <a:gd name="T60" fmla="*/ 1180636 w 1231598"/>
                <a:gd name="T61" fmla="*/ 480285 h 1231598"/>
                <a:gd name="T62" fmla="*/ 16215 w 1231598"/>
                <a:gd name="T63" fmla="*/ 474880 h 1231598"/>
                <a:gd name="T64" fmla="*/ 1161331 w 1231598"/>
                <a:gd name="T65" fmla="*/ 415423 h 1231598"/>
                <a:gd name="T66" fmla="*/ 37064 w 1231598"/>
                <a:gd name="T67" fmla="*/ 406157 h 1231598"/>
                <a:gd name="T68" fmla="*/ 1134306 w 1231598"/>
                <a:gd name="T69" fmla="*/ 353650 h 1231598"/>
                <a:gd name="T70" fmla="*/ 64862 w 1231598"/>
                <a:gd name="T71" fmla="*/ 340523 h 1231598"/>
                <a:gd name="T72" fmla="*/ 1101103 w 1231598"/>
                <a:gd name="T73" fmla="*/ 295738 h 1231598"/>
                <a:gd name="T74" fmla="*/ 101153 w 1231598"/>
                <a:gd name="T75" fmla="*/ 277978 h 1231598"/>
                <a:gd name="T76" fmla="*/ 1060178 w 1231598"/>
                <a:gd name="T77" fmla="*/ 241687 h 1231598"/>
                <a:gd name="T78" fmla="*/ 143622 w 1231598"/>
                <a:gd name="T79" fmla="*/ 220838 h 1231598"/>
                <a:gd name="T80" fmla="*/ 1013849 w 1231598"/>
                <a:gd name="T81" fmla="*/ 192268 h 1231598"/>
                <a:gd name="T82" fmla="*/ 192268 w 1231598"/>
                <a:gd name="T83" fmla="*/ 168331 h 1231598"/>
                <a:gd name="T84" fmla="*/ 962114 w 1231598"/>
                <a:gd name="T85" fmla="*/ 149027 h 1231598"/>
                <a:gd name="T86" fmla="*/ 247092 w 1231598"/>
                <a:gd name="T87" fmla="*/ 122002 h 1231598"/>
                <a:gd name="T88" fmla="*/ 905746 w 1231598"/>
                <a:gd name="T89" fmla="*/ 111963 h 1231598"/>
                <a:gd name="T90" fmla="*/ 306548 w 1231598"/>
                <a:gd name="T91" fmla="*/ 82621 h 1231598"/>
                <a:gd name="T92" fmla="*/ 844745 w 1231598"/>
                <a:gd name="T93" fmla="*/ 81849 h 1231598"/>
                <a:gd name="T94" fmla="*/ 370638 w 1231598"/>
                <a:gd name="T95" fmla="*/ 50963 h 1231598"/>
                <a:gd name="T96" fmla="*/ 780656 w 1231598"/>
                <a:gd name="T97" fmla="*/ 58684 h 1231598"/>
                <a:gd name="T98" fmla="*/ 437816 w 1231598"/>
                <a:gd name="T99" fmla="*/ 26254 h 1231598"/>
                <a:gd name="T100" fmla="*/ 715794 w 1231598"/>
                <a:gd name="T101" fmla="*/ 43241 h 1231598"/>
                <a:gd name="T102" fmla="*/ 507310 w 1231598"/>
                <a:gd name="T103" fmla="*/ 10038 h 1231598"/>
                <a:gd name="T104" fmla="*/ 647844 w 1231598"/>
                <a:gd name="T105" fmla="*/ 35519 h 1231598"/>
                <a:gd name="T106" fmla="*/ 579121 w 1231598"/>
                <a:gd name="T107" fmla="*/ 772 h 123159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7945100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ОФИЦИАЛЬНЫЙ САЙТ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ФНС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РОССИИ И СЕРВИСЫ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3" name="Arc 6">
            <a:extLst>
              <a:ext uri="{FF2B5EF4-FFF2-40B4-BE49-F238E27FC236}">
                <a16:creationId xmlns:a16="http://schemas.microsoft.com/office/drawing/2014/main" xmlns="" id="{E815A63A-CF28-4A61-A111-81E8FB1ED97E}"/>
              </a:ext>
            </a:extLst>
          </p:cNvPr>
          <p:cNvSpPr/>
          <p:nvPr/>
        </p:nvSpPr>
        <p:spPr>
          <a:xfrm>
            <a:off x="1897808" y="2328767"/>
            <a:ext cx="8655445" cy="4088565"/>
          </a:xfrm>
          <a:prstGeom prst="arc">
            <a:avLst>
              <a:gd name="adj1" fmla="val 16200000"/>
              <a:gd name="adj2" fmla="val 11083"/>
            </a:avLst>
          </a:prstGeom>
          <a:ln w="190500" cap="rnd">
            <a:solidFill>
              <a:srgbClr val="21176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4" name="Arc 7">
            <a:extLst>
              <a:ext uri="{FF2B5EF4-FFF2-40B4-BE49-F238E27FC236}">
                <a16:creationId xmlns:a16="http://schemas.microsoft.com/office/drawing/2014/main" xmlns="" id="{4E9C6883-34A2-4F00-9289-5BAB2D2AFC30}"/>
              </a:ext>
            </a:extLst>
          </p:cNvPr>
          <p:cNvSpPr/>
          <p:nvPr/>
        </p:nvSpPr>
        <p:spPr>
          <a:xfrm>
            <a:off x="3431704" y="2794744"/>
            <a:ext cx="5364805" cy="2999701"/>
          </a:xfrm>
          <a:prstGeom prst="arc">
            <a:avLst>
              <a:gd name="adj1" fmla="val 16200000"/>
              <a:gd name="adj2" fmla="val 7689"/>
            </a:avLst>
          </a:prstGeom>
          <a:ln w="190500" cap="rnd">
            <a:solidFill>
              <a:srgbClr val="21176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5" name="Arc 8">
            <a:extLst>
              <a:ext uri="{FF2B5EF4-FFF2-40B4-BE49-F238E27FC236}">
                <a16:creationId xmlns:a16="http://schemas.microsoft.com/office/drawing/2014/main" xmlns="" id="{3713E51A-62FD-4EA5-A200-43089B93A1E4}"/>
              </a:ext>
            </a:extLst>
          </p:cNvPr>
          <p:cNvSpPr/>
          <p:nvPr/>
        </p:nvSpPr>
        <p:spPr>
          <a:xfrm>
            <a:off x="5015880" y="3258979"/>
            <a:ext cx="1982704" cy="1949091"/>
          </a:xfrm>
          <a:prstGeom prst="arc">
            <a:avLst>
              <a:gd name="adj1" fmla="val 16200000"/>
              <a:gd name="adj2" fmla="val 142502"/>
            </a:avLst>
          </a:prstGeom>
          <a:ln w="190500" cap="rnd">
            <a:solidFill>
              <a:srgbClr val="21176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7" name="Arc 22">
            <a:extLst>
              <a:ext uri="{FF2B5EF4-FFF2-40B4-BE49-F238E27FC236}">
                <a16:creationId xmlns:a16="http://schemas.microsoft.com/office/drawing/2014/main" xmlns="" id="{0963990B-D3F9-4E2F-836C-09163D39456A}"/>
              </a:ext>
            </a:extLst>
          </p:cNvPr>
          <p:cNvSpPr/>
          <p:nvPr/>
        </p:nvSpPr>
        <p:spPr>
          <a:xfrm flipH="1">
            <a:off x="1740654" y="2328767"/>
            <a:ext cx="8655445" cy="4088565"/>
          </a:xfrm>
          <a:prstGeom prst="arc">
            <a:avLst>
              <a:gd name="adj1" fmla="val 16200000"/>
              <a:gd name="adj2" fmla="val 21534639"/>
            </a:avLst>
          </a:prstGeom>
          <a:ln w="190500" cap="rnd">
            <a:solidFill>
              <a:srgbClr val="21176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9" name="Arc 23">
            <a:extLst>
              <a:ext uri="{FF2B5EF4-FFF2-40B4-BE49-F238E27FC236}">
                <a16:creationId xmlns:a16="http://schemas.microsoft.com/office/drawing/2014/main" xmlns="" id="{C541AE41-9F49-4174-9BF5-CACBC0E3F2E5}"/>
              </a:ext>
            </a:extLst>
          </p:cNvPr>
          <p:cNvSpPr/>
          <p:nvPr/>
        </p:nvSpPr>
        <p:spPr>
          <a:xfrm flipH="1">
            <a:off x="3503503" y="2794744"/>
            <a:ext cx="5364805" cy="2999701"/>
          </a:xfrm>
          <a:prstGeom prst="arc">
            <a:avLst>
              <a:gd name="adj1" fmla="val 16200000"/>
              <a:gd name="adj2" fmla="val 21583315"/>
            </a:avLst>
          </a:prstGeom>
          <a:ln w="190500" cap="rnd">
            <a:solidFill>
              <a:srgbClr val="21176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0" name="Arc 24">
            <a:extLst>
              <a:ext uri="{FF2B5EF4-FFF2-40B4-BE49-F238E27FC236}">
                <a16:creationId xmlns:a16="http://schemas.microsoft.com/office/drawing/2014/main" xmlns="" id="{767797A2-EE6C-452D-B370-9B4067D8D7A0}"/>
              </a:ext>
            </a:extLst>
          </p:cNvPr>
          <p:cNvSpPr/>
          <p:nvPr/>
        </p:nvSpPr>
        <p:spPr>
          <a:xfrm flipH="1">
            <a:off x="5301428" y="3258979"/>
            <a:ext cx="1982704" cy="1949091"/>
          </a:xfrm>
          <a:prstGeom prst="arc">
            <a:avLst>
              <a:gd name="adj1" fmla="val 16200000"/>
              <a:gd name="adj2" fmla="val 173907"/>
            </a:avLst>
          </a:prstGeom>
          <a:ln w="190500" cap="rnd">
            <a:solidFill>
              <a:srgbClr val="21176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1" name="Oval 29">
            <a:extLst>
              <a:ext uri="{FF2B5EF4-FFF2-40B4-BE49-F238E27FC236}">
                <a16:creationId xmlns:a16="http://schemas.microsoft.com/office/drawing/2014/main" xmlns="" id="{467D1EB1-E1A3-4EDE-8B6C-2D36E504EAB1}"/>
              </a:ext>
            </a:extLst>
          </p:cNvPr>
          <p:cNvSpPr/>
          <p:nvPr/>
        </p:nvSpPr>
        <p:spPr>
          <a:xfrm>
            <a:off x="4922144" y="944724"/>
            <a:ext cx="2606773" cy="26067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prstClr val="black">
                <a:alpha val="37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FA3AEBA1-D49B-4FB1-B1F4-D6178A239F5A}"/>
              </a:ext>
            </a:extLst>
          </p:cNvPr>
          <p:cNvSpPr txBox="1"/>
          <p:nvPr/>
        </p:nvSpPr>
        <p:spPr>
          <a:xfrm>
            <a:off x="5235463" y="1319615"/>
            <a:ext cx="1980135" cy="188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 САЙТЕ ФНС РОССИИ ПРЕДСТАВЛЕНО БОЛЕЕ </a:t>
            </a:r>
          </a:p>
          <a:p>
            <a:pPr algn="ctr">
              <a:lnSpc>
                <a:spcPct val="90000"/>
              </a:lnSpc>
            </a:pPr>
            <a:r>
              <a:rPr lang="ru-RU" sz="9600" b="1" spc="-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</a:t>
            </a:r>
            <a:r>
              <a:rPr lang="ru-RU" sz="9600" b="1" strike="noStrike" spc="-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0</a:t>
            </a:r>
            <a:endParaRPr lang="ru-RU" sz="9600" b="1" strike="noStrike" spc="-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40000"/>
              </a:lnSpc>
            </a:pPr>
            <a:r>
              <a:rPr lang="ru-RU" sz="2000" b="1" strike="noStrike" spc="-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СЕРВИСОВ</a:t>
            </a:r>
            <a:endParaRPr lang="ru-RU" sz="1100" b="1" strike="noStrike" spc="-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8B99C9D5-18F8-44FA-B4B6-2E9FB350C729}"/>
              </a:ext>
            </a:extLst>
          </p:cNvPr>
          <p:cNvSpPr txBox="1"/>
          <p:nvPr/>
        </p:nvSpPr>
        <p:spPr>
          <a:xfrm>
            <a:off x="9882466" y="4542197"/>
            <a:ext cx="1564268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«СВЕДЕНИЯ ОБ ИНН ФИЗИЧЕСКОГО ЛИЦА» </a:t>
            </a: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xmlns="" id="{69E20E7C-6DE9-447E-B890-2AB8577B38CD}"/>
              </a:ext>
            </a:extLst>
          </p:cNvPr>
          <p:cNvSpPr/>
          <p:nvPr/>
        </p:nvSpPr>
        <p:spPr>
          <a:xfrm>
            <a:off x="9808834" y="5313402"/>
            <a:ext cx="1650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&gt;</a:t>
            </a:r>
            <a:r>
              <a:rPr lang="ru-RU" sz="4000" b="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752,9</a:t>
            </a:r>
            <a:endParaRPr lang="ru-RU" sz="4000" b="1" dirty="0">
              <a:solidFill>
                <a:srgbClr val="21176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A5540AC1-032D-43A5-8A89-CA9B12CE8203}"/>
              </a:ext>
            </a:extLst>
          </p:cNvPr>
          <p:cNvSpPr txBox="1"/>
          <p:nvPr/>
        </p:nvSpPr>
        <p:spPr>
          <a:xfrm>
            <a:off x="7944902" y="4509600"/>
            <a:ext cx="1703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«ПРОЗРАЧНЫЙ </a:t>
            </a:r>
          </a:p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БИЗНЕС»</a:t>
            </a: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xmlns="" id="{6F4C683F-5D6E-45F4-A6F9-7E474F9A3DD7}"/>
              </a:ext>
            </a:extLst>
          </p:cNvPr>
          <p:cNvSpPr/>
          <p:nvPr/>
        </p:nvSpPr>
        <p:spPr>
          <a:xfrm>
            <a:off x="7810635" y="6018388"/>
            <a:ext cx="1978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МЛН 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ОБРАЩЕНИЙ</a:t>
            </a: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xmlns="" id="{68E806E4-83DA-402B-B0F2-D33E0721407B}"/>
              </a:ext>
            </a:extLst>
          </p:cNvPr>
          <p:cNvSpPr/>
          <p:nvPr/>
        </p:nvSpPr>
        <p:spPr>
          <a:xfrm>
            <a:off x="7986638" y="5313402"/>
            <a:ext cx="1650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&gt;</a:t>
            </a:r>
            <a:r>
              <a:rPr lang="ru-RU" sz="4000" b="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952,8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6E605B6A-C688-4951-AB10-422813D34945}"/>
              </a:ext>
            </a:extLst>
          </p:cNvPr>
          <p:cNvSpPr txBox="1"/>
          <p:nvPr/>
        </p:nvSpPr>
        <p:spPr>
          <a:xfrm>
            <a:off x="6258372" y="4519848"/>
            <a:ext cx="1564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ПРОВЕРЬ СЕБЯ И КОНТРАГЕНТА</a:t>
            </a:r>
          </a:p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(СВЕДЕНИЯ ИЗ ЕГРЮЛ/ЕГРИП)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»</a:t>
            </a: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xmlns="" id="{68638993-B8B1-4E74-8A0D-DA83917FB516}"/>
              </a:ext>
            </a:extLst>
          </p:cNvPr>
          <p:cNvSpPr/>
          <p:nvPr/>
        </p:nvSpPr>
        <p:spPr>
          <a:xfrm>
            <a:off x="6034730" y="6016098"/>
            <a:ext cx="1978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МЛН</a:t>
            </a: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ОБРАЩЕНИЙ</a:t>
            </a: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xmlns="" id="{9FD896B3-4206-4B4D-9B89-A2F018AF1E58}"/>
              </a:ext>
            </a:extLst>
          </p:cNvPr>
          <p:cNvSpPr/>
          <p:nvPr/>
        </p:nvSpPr>
        <p:spPr>
          <a:xfrm>
            <a:off x="6224052" y="5313402"/>
            <a:ext cx="1650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&gt;</a:t>
            </a:r>
            <a:r>
              <a:rPr lang="ru-RU" sz="4000" b="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4695</a:t>
            </a:r>
            <a:endParaRPr lang="ru-RU" sz="4000" b="1" dirty="0">
              <a:solidFill>
                <a:srgbClr val="21176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xmlns="" id="{BFE13D67-1279-466D-9E1A-CDADC4B72E2A}"/>
              </a:ext>
            </a:extLst>
          </p:cNvPr>
          <p:cNvCxnSpPr>
            <a:cxnSpLocks/>
          </p:cNvCxnSpPr>
          <p:nvPr/>
        </p:nvCxnSpPr>
        <p:spPr>
          <a:xfrm>
            <a:off x="2596324" y="4581128"/>
            <a:ext cx="0" cy="2276872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xmlns="" id="{7DE1BAC3-1CDB-4122-B54E-77D256DC6711}"/>
              </a:ext>
            </a:extLst>
          </p:cNvPr>
          <p:cNvCxnSpPr>
            <a:cxnSpLocks/>
          </p:cNvCxnSpPr>
          <p:nvPr/>
        </p:nvCxnSpPr>
        <p:spPr>
          <a:xfrm>
            <a:off x="4372230" y="4581128"/>
            <a:ext cx="0" cy="2276872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xmlns="" id="{4C97D5DB-0806-4F5F-A607-5A19ECF635E6}"/>
              </a:ext>
            </a:extLst>
          </p:cNvPr>
          <p:cNvCxnSpPr>
            <a:cxnSpLocks/>
          </p:cNvCxnSpPr>
          <p:nvPr/>
        </p:nvCxnSpPr>
        <p:spPr>
          <a:xfrm>
            <a:off x="6148136" y="4581128"/>
            <a:ext cx="0" cy="2276872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xmlns="" id="{72D7BC16-3736-4A5D-8561-0E1536882224}"/>
              </a:ext>
            </a:extLst>
          </p:cNvPr>
          <p:cNvCxnSpPr>
            <a:cxnSpLocks/>
          </p:cNvCxnSpPr>
          <p:nvPr/>
        </p:nvCxnSpPr>
        <p:spPr>
          <a:xfrm>
            <a:off x="7924042" y="4581128"/>
            <a:ext cx="0" cy="2276872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xmlns="" id="{E94AAF1F-016D-4286-ABF0-883F4DBFB226}"/>
              </a:ext>
            </a:extLst>
          </p:cNvPr>
          <p:cNvCxnSpPr>
            <a:cxnSpLocks/>
          </p:cNvCxnSpPr>
          <p:nvPr/>
        </p:nvCxnSpPr>
        <p:spPr>
          <a:xfrm>
            <a:off x="9699948" y="4581128"/>
            <a:ext cx="0" cy="2276872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59EA817-B3F6-4A4B-A610-2F56D18102BA}"/>
              </a:ext>
            </a:extLst>
          </p:cNvPr>
          <p:cNvSpPr txBox="1"/>
          <p:nvPr/>
        </p:nvSpPr>
        <p:spPr>
          <a:xfrm>
            <a:off x="945517" y="4490499"/>
            <a:ext cx="1564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ЛИЧНЫЙ КАБИНЕТ НАЛОГОПЛАТЕЛЬЩИКА ИНДИВИДУАЛЬНОГО ПРЕДПРИНИМАТЕЛЯ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EF0B15D6-D991-4667-89FE-D50CBCE58080}"/>
              </a:ext>
            </a:extLst>
          </p:cNvPr>
          <p:cNvSpPr/>
          <p:nvPr/>
        </p:nvSpPr>
        <p:spPr>
          <a:xfrm>
            <a:off x="799557" y="5240876"/>
            <a:ext cx="1650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3,2</a:t>
            </a:r>
            <a:endParaRPr lang="ru-RU" sz="4000" b="1" dirty="0">
              <a:solidFill>
                <a:srgbClr val="21176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5E77E52E-7478-4DF2-9A78-9A8B4F0D1924}"/>
              </a:ext>
            </a:extLst>
          </p:cNvPr>
          <p:cNvSpPr/>
          <p:nvPr/>
        </p:nvSpPr>
        <p:spPr>
          <a:xfrm>
            <a:off x="758637" y="6021288"/>
            <a:ext cx="1978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МЛН </a:t>
            </a: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2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ИП</a:t>
            </a:r>
            <a:endParaRPr lang="ru-RU" sz="12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0419DCD-9BCA-4D80-9959-845E00F7F4CC}"/>
              </a:ext>
            </a:extLst>
          </p:cNvPr>
          <p:cNvSpPr txBox="1"/>
          <p:nvPr/>
        </p:nvSpPr>
        <p:spPr>
          <a:xfrm>
            <a:off x="2772851" y="4441629"/>
            <a:ext cx="1564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ЛИЧНЫЙ КАБИНЕТ НАЛОГОПЛАТЕЛЬЩИКА  ЮРИДИЧЕСКОГО </a:t>
            </a:r>
            <a:b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ЛИЦА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90D7A930-B240-4386-A915-D5C4390DAF4F}"/>
              </a:ext>
            </a:extLst>
          </p:cNvPr>
          <p:cNvSpPr/>
          <p:nvPr/>
        </p:nvSpPr>
        <p:spPr>
          <a:xfrm>
            <a:off x="2606347" y="5198385"/>
            <a:ext cx="1650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1,4</a:t>
            </a:r>
            <a:endParaRPr lang="ru-RU" sz="4000" b="1" dirty="0">
              <a:solidFill>
                <a:srgbClr val="21176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A5BCEB03-C047-4816-BF76-8B94FCF57066}"/>
              </a:ext>
            </a:extLst>
          </p:cNvPr>
          <p:cNvSpPr/>
          <p:nvPr/>
        </p:nvSpPr>
        <p:spPr>
          <a:xfrm>
            <a:off x="2514148" y="5915307"/>
            <a:ext cx="1978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МЛН</a:t>
            </a: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ОРГАНИЗАЦИЙ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0E28FAC1-2589-416A-A651-4C7753C8D712}"/>
              </a:ext>
            </a:extLst>
          </p:cNvPr>
          <p:cNvSpPr txBox="1"/>
          <p:nvPr/>
        </p:nvSpPr>
        <p:spPr>
          <a:xfrm>
            <a:off x="4583868" y="4481314"/>
            <a:ext cx="1564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ЛИЧНЫЙ КАБИНЕТ НАЛОГОПЛАТЕЛЬЩИКА ДЛЯ ФИЗИЧЕСКИХ </a:t>
            </a:r>
            <a:b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ЛИЦ 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663095C0-C501-4E06-8EBA-85AC495A188E}"/>
              </a:ext>
            </a:extLst>
          </p:cNvPr>
          <p:cNvSpPr/>
          <p:nvPr/>
        </p:nvSpPr>
        <p:spPr>
          <a:xfrm>
            <a:off x="4497422" y="5240876"/>
            <a:ext cx="1650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1176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41,2</a:t>
            </a:r>
            <a:endParaRPr lang="ru-RU" sz="4000" b="1" dirty="0">
              <a:solidFill>
                <a:srgbClr val="21176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64D31DA1-C5E6-4AF4-A384-7973346FDF23}"/>
              </a:ext>
            </a:extLst>
          </p:cNvPr>
          <p:cNvSpPr/>
          <p:nvPr/>
        </p:nvSpPr>
        <p:spPr>
          <a:xfrm>
            <a:off x="4246820" y="5939712"/>
            <a:ext cx="1978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МЛН 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ЧЕЛОВЕК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68638993-B8B1-4E74-8A0D-DA83917FB516}"/>
              </a:ext>
            </a:extLst>
          </p:cNvPr>
          <p:cNvSpPr/>
          <p:nvPr/>
        </p:nvSpPr>
        <p:spPr>
          <a:xfrm>
            <a:off x="9687943" y="6023578"/>
            <a:ext cx="1978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МЛН </a:t>
            </a: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2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ОБРАЩЕНИЙ</a:t>
            </a:r>
            <a:endParaRPr lang="ru-RU" sz="12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34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0" y="0"/>
            <a:ext cx="1234440" cy="1234440"/>
          </a:xfrm>
          <a:prstGeom prst="rect">
            <a:avLst/>
          </a:prstGeom>
          <a:solidFill>
            <a:srgbClr val="231A6F"/>
          </a:solidFill>
          <a:ln w="19440"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7" name="CustomShape 2"/>
          <p:cNvSpPr/>
          <p:nvPr/>
        </p:nvSpPr>
        <p:spPr>
          <a:xfrm>
            <a:off x="1595520" y="0"/>
            <a:ext cx="9864000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2000" b="1" strike="noStrike" spc="-15">
                <a:solidFill>
                  <a:srgbClr val="414043"/>
                </a:solidFill>
                <a:latin typeface="Roboto Condensed"/>
                <a:ea typeface="DejaVu Sans"/>
              </a:rPr>
              <a:t>ОКАЗАНИЕ УСЛУГ НАЛОГОПЛАТЕЛЬЩИКАМ</a:t>
            </a:r>
            <a:endParaRPr lang="ru-RU" sz="2000" b="0" strike="noStrike" spc="-1">
              <a:latin typeface="XO Oriel"/>
            </a:endParaRPr>
          </a:p>
        </p:txBody>
      </p:sp>
      <p:grpSp>
        <p:nvGrpSpPr>
          <p:cNvPr id="48" name="Group 3"/>
          <p:cNvGrpSpPr/>
          <p:nvPr/>
        </p:nvGrpSpPr>
        <p:grpSpPr>
          <a:xfrm>
            <a:off x="169920" y="169920"/>
            <a:ext cx="894240" cy="894240"/>
            <a:chOff x="169920" y="169920"/>
            <a:chExt cx="894240" cy="894240"/>
          </a:xfrm>
        </p:grpSpPr>
        <p:grpSp>
          <p:nvGrpSpPr>
            <p:cNvPr id="49" name="Group 4"/>
            <p:cNvGrpSpPr/>
            <p:nvPr/>
          </p:nvGrpSpPr>
          <p:grpSpPr>
            <a:xfrm>
              <a:off x="315000" y="274320"/>
              <a:ext cx="604800" cy="685800"/>
              <a:chOff x="315000" y="274320"/>
              <a:chExt cx="604800" cy="685800"/>
            </a:xfrm>
          </p:grpSpPr>
          <p:grpSp>
            <p:nvGrpSpPr>
              <p:cNvPr id="50" name="Group 5"/>
              <p:cNvGrpSpPr/>
              <p:nvPr/>
            </p:nvGrpSpPr>
            <p:grpSpPr>
              <a:xfrm>
                <a:off x="343080" y="317880"/>
                <a:ext cx="548280" cy="599400"/>
                <a:chOff x="343080" y="317880"/>
                <a:chExt cx="548280" cy="599400"/>
              </a:xfrm>
            </p:grpSpPr>
            <p:sp>
              <p:nvSpPr>
                <p:cNvPr id="51" name="CustomShape 6"/>
                <p:cNvSpPr/>
                <p:nvPr/>
              </p:nvSpPr>
              <p:spPr>
                <a:xfrm rot="18001800">
                  <a:off x="473400" y="721440"/>
                  <a:ext cx="2412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2" name="CustomShape 7"/>
                <p:cNvSpPr/>
                <p:nvPr/>
              </p:nvSpPr>
              <p:spPr>
                <a:xfrm>
                  <a:off x="343080" y="493920"/>
                  <a:ext cx="2412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3" name="CustomShape 8"/>
                <p:cNvSpPr/>
                <p:nvPr/>
              </p:nvSpPr>
              <p:spPr>
                <a:xfrm rot="18000600">
                  <a:off x="473400" y="418680"/>
                  <a:ext cx="2412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4" name="CustomShape 9"/>
                <p:cNvSpPr/>
                <p:nvPr/>
              </p:nvSpPr>
              <p:spPr>
                <a:xfrm>
                  <a:off x="605160" y="645480"/>
                  <a:ext cx="2412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5" name="CustomShape 10"/>
                <p:cNvSpPr/>
                <p:nvPr/>
              </p:nvSpPr>
              <p:spPr>
                <a:xfrm rot="19801800">
                  <a:off x="362880" y="377280"/>
                  <a:ext cx="245880" cy="2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6" name="CustomShape 11"/>
                <p:cNvSpPr/>
                <p:nvPr/>
              </p:nvSpPr>
              <p:spPr>
                <a:xfrm rot="18000600">
                  <a:off x="473400" y="418680"/>
                  <a:ext cx="2412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7" name="CustomShape 12"/>
                <p:cNvSpPr/>
                <p:nvPr/>
              </p:nvSpPr>
              <p:spPr>
                <a:xfrm rot="17998200">
                  <a:off x="736200" y="266760"/>
                  <a:ext cx="2412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8" name="CustomShape 13"/>
                <p:cNvSpPr/>
                <p:nvPr/>
              </p:nvSpPr>
              <p:spPr>
                <a:xfrm rot="19799400">
                  <a:off x="624600" y="528840"/>
                  <a:ext cx="246600" cy="2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9" name="CustomShape 14"/>
                <p:cNvSpPr/>
                <p:nvPr/>
              </p:nvSpPr>
              <p:spPr>
                <a:xfrm>
                  <a:off x="867240" y="493920"/>
                  <a:ext cx="2412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0" name="CustomShape 15"/>
                <p:cNvSpPr/>
                <p:nvPr/>
              </p:nvSpPr>
              <p:spPr>
                <a:xfrm rot="19799400">
                  <a:off x="624600" y="528840"/>
                  <a:ext cx="246600" cy="2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1" name="CustomShape 16"/>
                <p:cNvSpPr/>
                <p:nvPr/>
              </p:nvSpPr>
              <p:spPr>
                <a:xfrm rot="19798200">
                  <a:off x="624600" y="832320"/>
                  <a:ext cx="246600" cy="2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2" name="CustomShape 17"/>
                <p:cNvSpPr/>
                <p:nvPr/>
              </p:nvSpPr>
              <p:spPr>
                <a:xfrm>
                  <a:off x="605160" y="645480"/>
                  <a:ext cx="2412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63" name="Group 18"/>
              <p:cNvGrpSpPr/>
              <p:nvPr/>
            </p:nvGrpSpPr>
            <p:grpSpPr>
              <a:xfrm>
                <a:off x="315000" y="274320"/>
                <a:ext cx="604800" cy="685800"/>
                <a:chOff x="315000" y="274320"/>
                <a:chExt cx="604800" cy="685800"/>
              </a:xfrm>
            </p:grpSpPr>
            <p:sp>
              <p:nvSpPr>
                <p:cNvPr id="64" name="CustomShape 19"/>
                <p:cNvSpPr/>
                <p:nvPr/>
              </p:nvSpPr>
              <p:spPr>
                <a:xfrm>
                  <a:off x="577080" y="57708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5" name="CustomShape 20"/>
                <p:cNvSpPr/>
                <p:nvPr/>
              </p:nvSpPr>
              <p:spPr>
                <a:xfrm>
                  <a:off x="839880" y="42588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6" name="CustomShape 21"/>
                <p:cNvSpPr/>
                <p:nvPr/>
              </p:nvSpPr>
              <p:spPr>
                <a:xfrm>
                  <a:off x="839880" y="72864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7" name="CustomShape 22"/>
                <p:cNvSpPr/>
                <p:nvPr/>
              </p:nvSpPr>
              <p:spPr>
                <a:xfrm>
                  <a:off x="577080" y="88020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8" name="CustomShape 23"/>
                <p:cNvSpPr/>
                <p:nvPr/>
              </p:nvSpPr>
              <p:spPr>
                <a:xfrm>
                  <a:off x="315000" y="72864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9" name="CustomShape 24"/>
                <p:cNvSpPr/>
                <p:nvPr/>
              </p:nvSpPr>
              <p:spPr>
                <a:xfrm>
                  <a:off x="315000" y="42588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0" name="CustomShape 25"/>
                <p:cNvSpPr/>
                <p:nvPr/>
              </p:nvSpPr>
              <p:spPr>
                <a:xfrm>
                  <a:off x="577080" y="27432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71" name="CustomShape 26"/>
            <p:cNvSpPr/>
            <p:nvPr/>
          </p:nvSpPr>
          <p:spPr>
            <a:xfrm>
              <a:off x="169920" y="169920"/>
              <a:ext cx="894240" cy="894240"/>
            </a:xfrm>
            <a:custGeom>
              <a:avLst/>
              <a:gdLst/>
              <a:ahLst/>
              <a:cxnLst/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2" name="CustomShape 27"/>
          <p:cNvSpPr/>
          <p:nvPr/>
        </p:nvSpPr>
        <p:spPr>
          <a:xfrm>
            <a:off x="3135240" y="1664640"/>
            <a:ext cx="2681280" cy="26812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20" dir="5400000" sx="90000" sy="-19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3" name="CustomShape 28"/>
          <p:cNvSpPr/>
          <p:nvPr/>
        </p:nvSpPr>
        <p:spPr>
          <a:xfrm>
            <a:off x="3135240" y="6029640"/>
            <a:ext cx="2681280" cy="54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/>
                <a:ea typeface="Roboto Condensed"/>
              </a:rPr>
              <a:t>УРОВЕНЬ УДОВЛЕТВОРЕННОСТИ ГРАЖДАН КАЧЕСТВОМ ПРЕДОСТАВЛЕНИЯ ГОСУДАРСТВЕННЫХ УСЛУГ ФНС РОССИИ</a:t>
            </a:r>
            <a:endParaRPr lang="ru-RU" sz="1000" b="0" strike="noStrike" spc="-1" dirty="0">
              <a:latin typeface="XO Oriel"/>
            </a:endParaRPr>
          </a:p>
        </p:txBody>
      </p:sp>
      <p:sp>
        <p:nvSpPr>
          <p:cNvPr id="74" name="CustomShape 29"/>
          <p:cNvSpPr/>
          <p:nvPr/>
        </p:nvSpPr>
        <p:spPr>
          <a:xfrm>
            <a:off x="6759720" y="1664640"/>
            <a:ext cx="2681280" cy="26812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17520" dir="5400000" sx="90000" sy="-19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5" name="CustomShape 30"/>
          <p:cNvSpPr/>
          <p:nvPr/>
        </p:nvSpPr>
        <p:spPr>
          <a:xfrm>
            <a:off x="6852240" y="6029640"/>
            <a:ext cx="268128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404040"/>
                </a:solidFill>
                <a:latin typeface="Roboto Condensed"/>
                <a:ea typeface="Roboto Condensed"/>
              </a:rPr>
              <a:t>КОЛИЧЕСТВО ТЕЛЕФОННЫХ ОБРАЩЕНИЙ </a:t>
            </a:r>
            <a:endParaRPr lang="ru-RU" sz="1000" b="0" strike="noStrike" spc="-1">
              <a:latin typeface="XO Oriel"/>
            </a:endParaRPr>
          </a:p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404040"/>
                </a:solidFill>
                <a:latin typeface="Roboto Condensed"/>
                <a:ea typeface="Roboto Condensed"/>
              </a:rPr>
              <a:t>В ТНО И ЕКЦ</a:t>
            </a:r>
            <a:endParaRPr lang="ru-RU" sz="1000" b="0" strike="noStrike" spc="-1">
              <a:latin typeface="XO Oriel"/>
            </a:endParaRPr>
          </a:p>
        </p:txBody>
      </p:sp>
      <p:pic>
        <p:nvPicPr>
          <p:cNvPr id="76" name="Рисунок 11"/>
          <p:cNvPicPr/>
          <p:nvPr/>
        </p:nvPicPr>
        <p:blipFill>
          <a:blip r:embed="rId3"/>
          <a:stretch/>
        </p:blipFill>
        <p:spPr>
          <a:xfrm>
            <a:off x="4134240" y="5301360"/>
            <a:ext cx="682920" cy="68292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75"/>
          <p:cNvPicPr/>
          <p:nvPr/>
        </p:nvPicPr>
        <p:blipFill>
          <a:blip r:embed="rId4"/>
          <a:stretch/>
        </p:blipFill>
        <p:spPr>
          <a:xfrm>
            <a:off x="7851240" y="5301360"/>
            <a:ext cx="682920" cy="682920"/>
          </a:xfrm>
          <a:prstGeom prst="rect">
            <a:avLst/>
          </a:prstGeom>
          <a:ln>
            <a:noFill/>
          </a:ln>
        </p:spPr>
      </p:pic>
      <p:sp>
        <p:nvSpPr>
          <p:cNvPr id="78" name="CustomShape 31"/>
          <p:cNvSpPr/>
          <p:nvPr/>
        </p:nvSpPr>
        <p:spPr>
          <a:xfrm>
            <a:off x="2947380" y="2180515"/>
            <a:ext cx="3194280" cy="1321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 smtClean="0">
                <a:solidFill>
                  <a:srgbClr val="002060"/>
                </a:solidFill>
                <a:latin typeface="Roboto Condensed"/>
                <a:ea typeface="Roboto Condensed"/>
              </a:rPr>
              <a:t>99,51</a:t>
            </a:r>
            <a:r>
              <a:rPr lang="ru-RU" sz="8000" b="1" strike="noStrike" spc="-1" dirty="0" smtClean="0">
                <a:solidFill>
                  <a:srgbClr val="231A6F"/>
                </a:solidFill>
                <a:latin typeface="Roboto Condensed"/>
                <a:ea typeface="Roboto Condensed"/>
              </a:rPr>
              <a:t>%</a:t>
            </a:r>
            <a:endParaRPr lang="ru-RU" sz="8000" b="0" strike="noStrike" spc="-1" dirty="0">
              <a:latin typeface="XO Oriel"/>
            </a:endParaRPr>
          </a:p>
        </p:txBody>
      </p:sp>
      <p:sp>
        <p:nvSpPr>
          <p:cNvPr id="79" name="CustomShape 32"/>
          <p:cNvSpPr/>
          <p:nvPr/>
        </p:nvSpPr>
        <p:spPr>
          <a:xfrm>
            <a:off x="7189920" y="3470760"/>
            <a:ext cx="19774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414043"/>
                </a:solidFill>
                <a:latin typeface="Roboto Condensed"/>
                <a:ea typeface="Roboto Condensed"/>
              </a:rPr>
              <a:t>МЛН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80" name="CustomShape 33"/>
          <p:cNvSpPr/>
          <p:nvPr/>
        </p:nvSpPr>
        <p:spPr>
          <a:xfrm>
            <a:off x="6631920" y="2118960"/>
            <a:ext cx="2901600" cy="1445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800" b="1" strike="noStrike" spc="-1" dirty="0" smtClean="0">
                <a:solidFill>
                  <a:srgbClr val="002060"/>
                </a:solidFill>
                <a:latin typeface="Roboto Condensed"/>
                <a:ea typeface="Roboto Condensed"/>
              </a:rPr>
              <a:t>&gt;12,4</a:t>
            </a:r>
            <a:endParaRPr lang="ru-RU" sz="8800" b="0" strike="noStrike" spc="-1" dirty="0"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34133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18">
            <a:extLst>
              <a:ext uri="{FF2B5EF4-FFF2-40B4-BE49-F238E27FC236}">
                <a16:creationId xmlns="" xmlns:a16="http://schemas.microsoft.com/office/drawing/2014/main" id="{74585F90-16A7-4795-A4F5-1EF04091F158}"/>
              </a:ext>
            </a:extLst>
          </p:cNvPr>
          <p:cNvSpPr/>
          <p:nvPr/>
        </p:nvSpPr>
        <p:spPr>
          <a:xfrm>
            <a:off x="20620" y="3959579"/>
            <a:ext cx="12192000" cy="28529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АДМИНИСТРИРОВАНИЕ </a:t>
            </a:r>
            <a:b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КРУПНЕЙШИХ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НАЛОГОПЛАТЕЛЬЩИКОВ – ЮРИДИЧЕСКИХ ЛИЦ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D07634DE-4001-4558-8693-DDA47C2B4275}"/>
              </a:ext>
            </a:extLst>
          </p:cNvPr>
          <p:cNvSpPr/>
          <p:nvPr/>
        </p:nvSpPr>
        <p:spPr>
          <a:xfrm>
            <a:off x="3600159" y="2628756"/>
            <a:ext cx="2075348" cy="20753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6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08A6F0B-7D7A-4AD8-9234-44D828722045}"/>
              </a:ext>
            </a:extLst>
          </p:cNvPr>
          <p:cNvSpPr txBox="1"/>
          <p:nvPr/>
        </p:nvSpPr>
        <p:spPr>
          <a:xfrm>
            <a:off x="3340926" y="6019016"/>
            <a:ext cx="2682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ПОСТУПЛЕНИЯ В БЮДЖЕТ ПО РЕЗУЛЬТАТАМ </a:t>
            </a: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КОНТРОЛЬНО-АНАЛИТИЧЕСКОЙ  </a:t>
            </a:r>
            <a:r>
              <a:rPr lang="ru-RU" sz="10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РАБОТЫ</a:t>
            </a:r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E402F0E0-BE1C-48F8-A515-F2EBB88CE165}"/>
              </a:ext>
            </a:extLst>
          </p:cNvPr>
          <p:cNvSpPr/>
          <p:nvPr/>
        </p:nvSpPr>
        <p:spPr>
          <a:xfrm>
            <a:off x="6460303" y="2624156"/>
            <a:ext cx="2075348" cy="20753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6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9BD937C-1A76-4587-A523-47AA62543E3D}"/>
              </a:ext>
            </a:extLst>
          </p:cNvPr>
          <p:cNvSpPr txBox="1"/>
          <p:nvPr/>
        </p:nvSpPr>
        <p:spPr>
          <a:xfrm>
            <a:off x="6238522" y="6072590"/>
            <a:ext cx="2682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Т.Ч. ПО РЕЗУЛЬТАТАМ </a:t>
            </a:r>
          </a:p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АНАЛИТИЧЕСКОЙ РАБОТЫ</a:t>
            </a:r>
            <a:endParaRPr lang="ru-RU" sz="10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14504265-85D2-49D3-8D03-43DE0EB342E7}"/>
              </a:ext>
            </a:extLst>
          </p:cNvPr>
          <p:cNvSpPr/>
          <p:nvPr/>
        </p:nvSpPr>
        <p:spPr>
          <a:xfrm>
            <a:off x="9505009" y="2655507"/>
            <a:ext cx="2075348" cy="20753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6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42587D6-A30A-4A95-8D3E-CB25A1D60051}"/>
              </a:ext>
            </a:extLst>
          </p:cNvPr>
          <p:cNvSpPr txBox="1"/>
          <p:nvPr/>
        </p:nvSpPr>
        <p:spPr>
          <a:xfrm>
            <a:off x="9231376" y="6072590"/>
            <a:ext cx="2682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ВЫЕЗДНЫХ </a:t>
            </a:r>
          </a:p>
          <a:p>
            <a:pPr algn="ctr">
              <a:lnSpc>
                <a:spcPct val="100000"/>
              </a:lnSpc>
            </a:pPr>
            <a:r>
              <a:rPr lang="ru-RU" sz="1000" b="1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НАЛОГОВЫХ ПРОВЕРОК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19EBB9B8-58F3-4643-99DC-48D392E0ABDB}"/>
              </a:ext>
            </a:extLst>
          </p:cNvPr>
          <p:cNvSpPr/>
          <p:nvPr/>
        </p:nvSpPr>
        <p:spPr>
          <a:xfrm>
            <a:off x="928497" y="973178"/>
            <a:ext cx="5142766" cy="126175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6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D2FF74BC-2AE1-49EA-8A1E-D3FEC4A239F6}"/>
              </a:ext>
            </a:extLst>
          </p:cNvPr>
          <p:cNvSpPr/>
          <p:nvPr/>
        </p:nvSpPr>
        <p:spPr>
          <a:xfrm>
            <a:off x="3169325" y="2977171"/>
            <a:ext cx="2927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77</a:t>
            </a:r>
            <a:endParaRPr lang="ru-RU" sz="72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55" name="Рисунок 54" descr="Деньги">
            <a:extLst>
              <a:ext uri="{FF2B5EF4-FFF2-40B4-BE49-F238E27FC236}">
                <a16:creationId xmlns="" xmlns:a16="http://schemas.microsoft.com/office/drawing/2014/main" id="{E355D4CB-E72C-4870-80EE-EDED7C7A6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40080" y="5372225"/>
            <a:ext cx="684076" cy="684076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499DF6B7-804D-49D5-BDEF-A06C1BCADD40}"/>
              </a:ext>
            </a:extLst>
          </p:cNvPr>
          <p:cNvSpPr/>
          <p:nvPr/>
        </p:nvSpPr>
        <p:spPr>
          <a:xfrm>
            <a:off x="6116620" y="3040376"/>
            <a:ext cx="2682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37 </a:t>
            </a:r>
            <a:endParaRPr lang="ru-RU" sz="72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7C4C60AA-6B89-4302-BAE3-58B8A9A03AAC}"/>
              </a:ext>
            </a:extLst>
          </p:cNvPr>
          <p:cNvSpPr/>
          <p:nvPr/>
        </p:nvSpPr>
        <p:spPr>
          <a:xfrm>
            <a:off x="9191868" y="3015382"/>
            <a:ext cx="2682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102</a:t>
            </a:r>
            <a:endParaRPr lang="ru-RU" sz="72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55C28FFC-93A0-42F3-B734-CA6CA2ADF92A}"/>
              </a:ext>
            </a:extLst>
          </p:cNvPr>
          <p:cNvSpPr/>
          <p:nvPr/>
        </p:nvSpPr>
        <p:spPr>
          <a:xfrm>
            <a:off x="9606116" y="4156484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ВНП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87EC66C0-FF5A-4E4A-B41F-454224C26F2F}"/>
              </a:ext>
            </a:extLst>
          </p:cNvPr>
          <p:cNvSpPr txBox="1"/>
          <p:nvPr/>
        </p:nvSpPr>
        <p:spPr>
          <a:xfrm>
            <a:off x="3456327" y="1396651"/>
            <a:ext cx="2682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КРУПНЕЙШИХ </a:t>
            </a:r>
            <a:br>
              <a:rPr lang="ru-RU" sz="14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4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НАЛОГОПЛАТЕЛЬЩИКОВ</a:t>
            </a:r>
            <a:endParaRPr lang="ru-RU" sz="14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5A317377-F531-4263-89BE-2B021EA34287}"/>
              </a:ext>
            </a:extLst>
          </p:cNvPr>
          <p:cNvSpPr/>
          <p:nvPr/>
        </p:nvSpPr>
        <p:spPr>
          <a:xfrm>
            <a:off x="1218677" y="1099242"/>
            <a:ext cx="268229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2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3 245</a:t>
            </a:r>
            <a:endParaRPr lang="ru-RU" sz="62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="" xmlns:a16="http://schemas.microsoft.com/office/drawing/2014/main" id="{3524DC1E-81E0-4F17-BA9B-8573708D0B0B}"/>
              </a:ext>
            </a:extLst>
          </p:cNvPr>
          <p:cNvCxnSpPr>
            <a:cxnSpLocks/>
          </p:cNvCxnSpPr>
          <p:nvPr/>
        </p:nvCxnSpPr>
        <p:spPr>
          <a:xfrm>
            <a:off x="3234820" y="2217867"/>
            <a:ext cx="6311" cy="1785492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5F84162E-C672-444C-96B2-103752F4E22A}"/>
              </a:ext>
            </a:extLst>
          </p:cNvPr>
          <p:cNvCxnSpPr>
            <a:cxnSpLocks/>
          </p:cNvCxnSpPr>
          <p:nvPr/>
        </p:nvCxnSpPr>
        <p:spPr>
          <a:xfrm>
            <a:off x="6071263" y="2154662"/>
            <a:ext cx="20581" cy="1715247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="" xmlns:a16="http://schemas.microsoft.com/office/drawing/2014/main" id="{7B827F1A-DA88-4D59-A8DB-90725CEA6954}"/>
              </a:ext>
            </a:extLst>
          </p:cNvPr>
          <p:cNvCxnSpPr>
            <a:cxnSpLocks/>
          </p:cNvCxnSpPr>
          <p:nvPr/>
        </p:nvCxnSpPr>
        <p:spPr>
          <a:xfrm flipH="1">
            <a:off x="9042720" y="1932681"/>
            <a:ext cx="9438" cy="193722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="" xmlns:a16="http://schemas.microsoft.com/office/drawing/2014/main" id="{B59E25D7-FED2-4267-A7BE-FDB7FA15098E}"/>
              </a:ext>
            </a:extLst>
          </p:cNvPr>
          <p:cNvCxnSpPr>
            <a:cxnSpLocks/>
          </p:cNvCxnSpPr>
          <p:nvPr/>
        </p:nvCxnSpPr>
        <p:spPr>
          <a:xfrm flipH="1">
            <a:off x="3140968" y="4113076"/>
            <a:ext cx="9438" cy="260976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="" xmlns:a16="http://schemas.microsoft.com/office/drawing/2014/main" id="{341A21EA-DBE5-45EE-8291-98D11BE1C8FD}"/>
              </a:ext>
            </a:extLst>
          </p:cNvPr>
          <p:cNvCxnSpPr>
            <a:cxnSpLocks/>
          </p:cNvCxnSpPr>
          <p:nvPr/>
        </p:nvCxnSpPr>
        <p:spPr>
          <a:xfrm flipH="1">
            <a:off x="6091844" y="4113076"/>
            <a:ext cx="9438" cy="260976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="" xmlns:a16="http://schemas.microsoft.com/office/drawing/2014/main" id="{EA7245BA-FC66-410B-B589-D5659892EF8C}"/>
              </a:ext>
            </a:extLst>
          </p:cNvPr>
          <p:cNvCxnSpPr>
            <a:cxnSpLocks/>
          </p:cNvCxnSpPr>
          <p:nvPr/>
        </p:nvCxnSpPr>
        <p:spPr>
          <a:xfrm flipH="1">
            <a:off x="9042720" y="4113076"/>
            <a:ext cx="9438" cy="260976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6074356C-FA7A-4E3E-9D84-734C8B75CE85}"/>
              </a:ext>
            </a:extLst>
          </p:cNvPr>
          <p:cNvSpPr txBox="1"/>
          <p:nvPr/>
        </p:nvSpPr>
        <p:spPr bwMode="auto">
          <a:xfrm>
            <a:off x="4146109" y="2624156"/>
            <a:ext cx="107264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-20%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55AADE43-72A4-4893-96DD-7C37BA6E8A49}"/>
              </a:ext>
            </a:extLst>
          </p:cNvPr>
          <p:cNvSpPr/>
          <p:nvPr/>
        </p:nvSpPr>
        <p:spPr>
          <a:xfrm>
            <a:off x="3704248" y="4071470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D7772313-A003-4C12-B2FE-25F16C58BFB0}"/>
              </a:ext>
            </a:extLst>
          </p:cNvPr>
          <p:cNvSpPr txBox="1"/>
          <p:nvPr/>
        </p:nvSpPr>
        <p:spPr bwMode="auto">
          <a:xfrm>
            <a:off x="6994964" y="2628756"/>
            <a:ext cx="107264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-15%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55AADE43-72A4-4893-96DD-7C37BA6E8A49}"/>
              </a:ext>
            </a:extLst>
          </p:cNvPr>
          <p:cNvSpPr/>
          <p:nvPr/>
        </p:nvSpPr>
        <p:spPr>
          <a:xfrm>
            <a:off x="6495631" y="4156484"/>
            <a:ext cx="197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6074356C-FA7A-4E3E-9D84-734C8B75CE85}"/>
              </a:ext>
            </a:extLst>
          </p:cNvPr>
          <p:cNvSpPr txBox="1"/>
          <p:nvPr/>
        </p:nvSpPr>
        <p:spPr bwMode="auto">
          <a:xfrm>
            <a:off x="10006799" y="2680338"/>
            <a:ext cx="107264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ct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-39%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="" xmlns:a16="http://schemas.microsoft.com/office/drawing/2014/main" id="{19EBB9B8-58F3-4643-99DC-48D392E0ABDB}"/>
              </a:ext>
            </a:extLst>
          </p:cNvPr>
          <p:cNvSpPr/>
          <p:nvPr/>
        </p:nvSpPr>
        <p:spPr>
          <a:xfrm>
            <a:off x="452827" y="2569930"/>
            <a:ext cx="2075348" cy="20753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6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5A317377-F531-4263-89BE-2B021EA34287}"/>
              </a:ext>
            </a:extLst>
          </p:cNvPr>
          <p:cNvSpPr/>
          <p:nvPr/>
        </p:nvSpPr>
        <p:spPr>
          <a:xfrm>
            <a:off x="254350" y="3079422"/>
            <a:ext cx="26822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8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67%</a:t>
            </a:r>
            <a:endParaRPr lang="ru-RU" sz="68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87EC66C0-FF5A-4E4A-B41F-454224C26F2F}"/>
              </a:ext>
            </a:extLst>
          </p:cNvPr>
          <p:cNvSpPr txBox="1"/>
          <p:nvPr/>
        </p:nvSpPr>
        <p:spPr>
          <a:xfrm>
            <a:off x="249084" y="5890991"/>
            <a:ext cx="26822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Доля поступлений от крупнейших налогоплательщиков в федеральный бюджет</a:t>
            </a:r>
            <a:endParaRPr lang="ru-RU" sz="1200" b="1" strike="noStrike" spc="-1" dirty="0">
              <a:solidFill>
                <a:srgbClr val="40404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87" name="Рисунок 86" descr="Деньги">
            <a:extLst>
              <a:ext uri="{FF2B5EF4-FFF2-40B4-BE49-F238E27FC236}">
                <a16:creationId xmlns="" xmlns:a16="http://schemas.microsoft.com/office/drawing/2014/main" id="{E355D4CB-E72C-4870-80EE-EDED7C7A6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63937" y="5295672"/>
            <a:ext cx="684076" cy="684076"/>
          </a:xfrm>
          <a:prstGeom prst="rect">
            <a:avLst/>
          </a:prstGeom>
        </p:spPr>
      </p:pic>
      <p:sp>
        <p:nvSpPr>
          <p:cNvPr id="88" name="Овал 87">
            <a:extLst>
              <a:ext uri="{FF2B5EF4-FFF2-40B4-BE49-F238E27FC236}">
                <a16:creationId xmlns="" xmlns:a16="http://schemas.microsoft.com/office/drawing/2014/main" id="{19EBB9B8-58F3-4643-99DC-48D392E0ABDB}"/>
              </a:ext>
            </a:extLst>
          </p:cNvPr>
          <p:cNvSpPr/>
          <p:nvPr/>
        </p:nvSpPr>
        <p:spPr>
          <a:xfrm>
            <a:off x="6517778" y="973178"/>
            <a:ext cx="5315501" cy="12568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6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>
            <a:extLst>
              <a:ext uri="{FF2B5EF4-FFF2-40B4-BE49-F238E27FC236}">
                <a16:creationId xmlns="" xmlns:a16="http://schemas.microsoft.com/office/drawing/2014/main" id="{AC2EFE65-D536-4450-879F-FC78DAE941AF}"/>
              </a:ext>
            </a:extLst>
          </p:cNvPr>
          <p:cNvSpPr/>
          <p:nvPr/>
        </p:nvSpPr>
        <p:spPr>
          <a:xfrm>
            <a:off x="8514302" y="974064"/>
            <a:ext cx="2682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13</a:t>
            </a:r>
            <a:endParaRPr lang="ru-RU" sz="4000" b="1" dirty="0">
              <a:solidFill>
                <a:srgbClr val="231A6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="" xmlns:a16="http://schemas.microsoft.com/office/drawing/2014/main" id="{EC36D511-9A76-4D60-AAC9-C149C3728AE9}"/>
              </a:ext>
            </a:extLst>
          </p:cNvPr>
          <p:cNvSpPr/>
          <p:nvPr/>
        </p:nvSpPr>
        <p:spPr>
          <a:xfrm>
            <a:off x="6829700" y="961964"/>
            <a:ext cx="2682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231A6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27BA9828-3FD7-42A1-AEC8-1A73F2D16D5B}"/>
              </a:ext>
            </a:extLst>
          </p:cNvPr>
          <p:cNvSpPr txBox="1"/>
          <p:nvPr/>
        </p:nvSpPr>
        <p:spPr>
          <a:xfrm>
            <a:off x="8646301" y="1560603"/>
            <a:ext cx="2682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МЕЖРАЙОННЫХ </a:t>
            </a:r>
            <a:br>
              <a:rPr lang="ru-RU" sz="14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4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ИНСПЕКЦИЙ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5D503F64-162B-427E-B7A3-EA676D01B358}"/>
              </a:ext>
            </a:extLst>
          </p:cNvPr>
          <p:cNvSpPr txBox="1"/>
          <p:nvPr/>
        </p:nvSpPr>
        <p:spPr>
          <a:xfrm>
            <a:off x="6799597" y="1532432"/>
            <a:ext cx="2682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МЕЖРЕГИОНАЛЬНЫХ </a:t>
            </a:r>
            <a:br>
              <a:rPr lang="ru-RU" sz="14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400" b="1" strike="noStrike" spc="-1" dirty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ИНСПЕКЦИЙ</a:t>
            </a:r>
          </a:p>
        </p:txBody>
      </p:sp>
      <p:pic>
        <p:nvPicPr>
          <p:cNvPr id="68" name="Рисунок 67" descr="Презентация с круговой диаграммой">
            <a:extLst>
              <a:ext uri="{FF2B5EF4-FFF2-40B4-BE49-F238E27FC236}">
                <a16:creationId xmlns="" xmlns:a16="http://schemas.microsoft.com/office/drawing/2014/main" id="{8B5763A0-A740-403B-98EA-D6047EBD1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237633" y="5464467"/>
            <a:ext cx="684076" cy="684076"/>
          </a:xfrm>
          <a:prstGeom prst="rect">
            <a:avLst/>
          </a:prstGeom>
        </p:spPr>
      </p:pic>
      <p:pic>
        <p:nvPicPr>
          <p:cNvPr id="70" name="Рисунок 69" descr="Скорая помощь">
            <a:extLst>
              <a:ext uri="{FF2B5EF4-FFF2-40B4-BE49-F238E27FC236}">
                <a16:creationId xmlns="" xmlns:a16="http://schemas.microsoft.com/office/drawing/2014/main" id="{9F4CD60A-6C31-4A64-8CE1-B846AFAC7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90979" y="5464467"/>
            <a:ext cx="68407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78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642434" y="246849"/>
            <a:ext cx="9965540" cy="58478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МОДЕРНИЗАЦИЯ ОРГАНИЗАЦИОННО-ФУНКЦИОНАЛЬНОЙ МОДЕЛИ ФНС РОССИИ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37" name="TextBox 336">
            <a:extLst>
              <a:ext uri="{FF2B5EF4-FFF2-40B4-BE49-F238E27FC236}">
                <a16:creationId xmlns="" xmlns:a16="http://schemas.microsoft.com/office/drawing/2014/main" id="{6746E36E-8B07-4A24-8EBF-F9D748DD640E}"/>
              </a:ext>
            </a:extLst>
          </p:cNvPr>
          <p:cNvSpPr txBox="1"/>
          <p:nvPr/>
        </p:nvSpPr>
        <p:spPr>
          <a:xfrm>
            <a:off x="121036" y="1242418"/>
            <a:ext cx="482283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ереход на двухуровневую систему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управления </a:t>
            </a:r>
          </a:p>
          <a:p>
            <a:r>
              <a:rPr lang="ru-RU" sz="1500" b="1" smtClean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2021 год - 12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РЕГИОНОВ</a:t>
            </a:r>
          </a:p>
          <a:p>
            <a:pPr lvl="0"/>
            <a:endParaRPr lang="ru-RU" sz="500" b="1" u="sng" dirty="0" smtClean="0"/>
          </a:p>
          <a:p>
            <a:pPr lvl="0"/>
            <a:r>
              <a:rPr lang="en-US" sz="1100" smtClean="0">
                <a:solidFill>
                  <a:srgbClr val="57565A"/>
                </a:solidFill>
              </a:rPr>
              <a:t>08 </a:t>
            </a:r>
            <a:r>
              <a:rPr lang="ru-RU" sz="1100" dirty="0">
                <a:solidFill>
                  <a:srgbClr val="57565A"/>
                </a:solidFill>
              </a:rPr>
              <a:t>УФНС России по </a:t>
            </a:r>
            <a:r>
              <a:rPr lang="ru-RU" sz="1100">
                <a:solidFill>
                  <a:srgbClr val="57565A"/>
                </a:solidFill>
              </a:rPr>
              <a:t>Республике </a:t>
            </a:r>
            <a:r>
              <a:rPr lang="ru-RU" sz="1100" smtClean="0">
                <a:solidFill>
                  <a:srgbClr val="57565A"/>
                </a:solidFill>
              </a:rPr>
              <a:t>Калмыкия</a:t>
            </a:r>
            <a:endParaRPr lang="ru-RU" sz="1100" dirty="0" smtClean="0">
              <a:solidFill>
                <a:srgbClr val="57565A"/>
              </a:solidFill>
            </a:endParaRPr>
          </a:p>
          <a:p>
            <a:pPr lvl="0"/>
            <a:r>
              <a:rPr lang="ru-RU" sz="1100" dirty="0" smtClean="0">
                <a:solidFill>
                  <a:srgbClr val="57565A"/>
                </a:solidFill>
              </a:rPr>
              <a:t>12 </a:t>
            </a:r>
            <a:r>
              <a:rPr lang="ru-RU" sz="1100" dirty="0">
                <a:solidFill>
                  <a:srgbClr val="57565A"/>
                </a:solidFill>
              </a:rPr>
              <a:t>УФНС России по Республике Марий </a:t>
            </a:r>
            <a:r>
              <a:rPr lang="ru-RU" sz="1100" dirty="0" smtClean="0">
                <a:solidFill>
                  <a:srgbClr val="57565A"/>
                </a:solidFill>
              </a:rPr>
              <a:t>Эл</a:t>
            </a:r>
          </a:p>
          <a:p>
            <a:pPr lvl="0"/>
            <a:r>
              <a:rPr lang="ru-RU" sz="1100" dirty="0" smtClean="0">
                <a:solidFill>
                  <a:srgbClr val="57565A"/>
                </a:solidFill>
              </a:rPr>
              <a:t>06  УФНС России по Республике Ингушетия</a:t>
            </a:r>
            <a:endParaRPr lang="ru-RU" sz="1100" dirty="0">
              <a:solidFill>
                <a:srgbClr val="57565A"/>
              </a:solidFill>
            </a:endParaRPr>
          </a:p>
          <a:p>
            <a:pPr lvl="0"/>
            <a:r>
              <a:rPr lang="ru-RU" sz="1100" dirty="0" smtClean="0">
                <a:solidFill>
                  <a:srgbClr val="57565A"/>
                </a:solidFill>
              </a:rPr>
              <a:t>09 УФНС </a:t>
            </a:r>
            <a:r>
              <a:rPr lang="ru-RU" sz="1100" dirty="0">
                <a:solidFill>
                  <a:srgbClr val="57565A"/>
                </a:solidFill>
              </a:rPr>
              <a:t>России по Карачаево-Черкесской </a:t>
            </a:r>
            <a:r>
              <a:rPr lang="ru-RU" sz="1100" dirty="0" smtClean="0">
                <a:solidFill>
                  <a:srgbClr val="57565A"/>
                </a:solidFill>
              </a:rPr>
              <a:t>Республике</a:t>
            </a:r>
          </a:p>
          <a:p>
            <a:pPr lvl="0"/>
            <a:r>
              <a:rPr lang="ru-RU" sz="1100" dirty="0" smtClean="0">
                <a:solidFill>
                  <a:srgbClr val="57565A"/>
                </a:solidFill>
              </a:rPr>
              <a:t>53 УФНС России по Новгородской области</a:t>
            </a:r>
          </a:p>
          <a:p>
            <a:pPr lvl="0"/>
            <a:r>
              <a:rPr lang="ru-RU" sz="1100">
                <a:solidFill>
                  <a:srgbClr val="57565A"/>
                </a:solidFill>
              </a:rPr>
              <a:t>07 УФНС России по </a:t>
            </a:r>
            <a:r>
              <a:rPr lang="ru-RU" sz="1100" smtClean="0">
                <a:solidFill>
                  <a:srgbClr val="57565A"/>
                </a:solidFill>
              </a:rPr>
              <a:t>Кабардино-Балкарской Республике</a:t>
            </a:r>
            <a:endParaRPr lang="ru-RU" sz="1100" dirty="0" smtClean="0">
              <a:solidFill>
                <a:srgbClr val="57565A"/>
              </a:solidFill>
            </a:endParaRPr>
          </a:p>
        </p:txBody>
      </p:sp>
      <p:cxnSp>
        <p:nvCxnSpPr>
          <p:cNvPr id="339" name="Прямая соединительная линия 338"/>
          <p:cNvCxnSpPr/>
          <p:nvPr/>
        </p:nvCxnSpPr>
        <p:spPr>
          <a:xfrm>
            <a:off x="123409" y="3337591"/>
            <a:ext cx="3623642" cy="9368"/>
          </a:xfrm>
          <a:prstGeom prst="line">
            <a:avLst/>
          </a:prstGeom>
          <a:ln>
            <a:gradFill flip="none" rotWithShape="1">
              <a:gsLst>
                <a:gs pos="97000">
                  <a:srgbClr val="E46C0A"/>
                </a:gs>
                <a:gs pos="97000">
                  <a:srgbClr val="F5F7D6"/>
                </a:gs>
                <a:gs pos="98000">
                  <a:srgbClr val="F6F8DA"/>
                </a:gs>
                <a:gs pos="100000">
                  <a:srgbClr val="F2F5CA"/>
                </a:gs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88525">
                  <a:srgbClr val="E46C0A"/>
                </a:gs>
                <a:gs pos="95000">
                  <a:srgbClr val="E46C0A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1" name="Прямоугольник 340"/>
          <p:cNvSpPr/>
          <p:nvPr/>
        </p:nvSpPr>
        <p:spPr>
          <a:xfrm>
            <a:off x="-60684" y="6604084"/>
            <a:ext cx="12192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50" i="1" dirty="0"/>
          </a:p>
        </p:txBody>
      </p:sp>
      <p:sp>
        <p:nvSpPr>
          <p:cNvPr id="46" name="Freeform 27"/>
          <p:cNvSpPr/>
          <p:nvPr/>
        </p:nvSpPr>
        <p:spPr>
          <a:xfrm rot="4780299">
            <a:off x="4322407" y="5376857"/>
            <a:ext cx="172746" cy="198200"/>
          </a:xfrm>
          <a:custGeom>
            <a:avLst/>
            <a:gdLst>
              <a:gd name="f0" fmla="val 360"/>
              <a:gd name="f1" fmla="val 0"/>
              <a:gd name="f2" fmla="val 1173"/>
              <a:gd name="f3" fmla="val 748"/>
              <a:gd name="f4" fmla="val 324"/>
              <a:gd name="f5" fmla="val 326"/>
              <a:gd name="f6" fmla="val 1"/>
              <a:gd name="f7" fmla="val 327"/>
              <a:gd name="f8" fmla="val 3"/>
              <a:gd name="f9" fmla="val 331"/>
              <a:gd name="f10" fmla="val 4"/>
              <a:gd name="f11" fmla="val 332"/>
              <a:gd name="f12" fmla="val 6"/>
              <a:gd name="f13" fmla="val 335"/>
              <a:gd name="f14" fmla="val 7"/>
              <a:gd name="f15" fmla="val 337"/>
              <a:gd name="f16" fmla="val 338"/>
              <a:gd name="f17" fmla="val 10"/>
              <a:gd name="f18" fmla="val 334"/>
              <a:gd name="f19" fmla="val 12"/>
              <a:gd name="f20" fmla="val 15"/>
              <a:gd name="f21" fmla="val 340"/>
              <a:gd name="f22" fmla="val 18"/>
              <a:gd name="f23" fmla="val 352"/>
              <a:gd name="f24" fmla="val 41"/>
              <a:gd name="f25" fmla="val 355"/>
              <a:gd name="f26" fmla="val 44"/>
              <a:gd name="f27" fmla="val 368"/>
              <a:gd name="f28" fmla="val 52"/>
              <a:gd name="f29" fmla="val 372"/>
              <a:gd name="f30" fmla="val 49"/>
              <a:gd name="f31" fmla="val 43"/>
              <a:gd name="f32" fmla="val 29"/>
              <a:gd name="f33" fmla="val 385"/>
              <a:gd name="f34" fmla="val 34"/>
              <a:gd name="f35" fmla="val 386"/>
              <a:gd name="f36" fmla="val 37"/>
              <a:gd name="f37" fmla="val 48"/>
              <a:gd name="f38" fmla="val 51"/>
              <a:gd name="f39" fmla="val 383"/>
              <a:gd name="f40" fmla="val 54"/>
              <a:gd name="f41" fmla="val 394"/>
              <a:gd name="f42" fmla="val 68"/>
              <a:gd name="f43" fmla="val 395"/>
              <a:gd name="f44" fmla="val 74"/>
              <a:gd name="f45" fmla="val 391"/>
              <a:gd name="f46" fmla="val 77"/>
              <a:gd name="f47" fmla="val 78"/>
              <a:gd name="f48" fmla="val 80"/>
              <a:gd name="f49" fmla="val 392"/>
              <a:gd name="f50" fmla="val 82"/>
              <a:gd name="f51" fmla="val 85"/>
              <a:gd name="f52" fmla="val 399"/>
              <a:gd name="f53" fmla="val 402"/>
              <a:gd name="f54" fmla="val 403"/>
              <a:gd name="f55" fmla="val 408"/>
              <a:gd name="f56" fmla="val 409"/>
              <a:gd name="f57" fmla="val 411"/>
              <a:gd name="f58" fmla="val 86"/>
              <a:gd name="f59" fmla="val 412"/>
              <a:gd name="f60" fmla="val 88"/>
              <a:gd name="f61" fmla="val 414"/>
              <a:gd name="f62" fmla="val 89"/>
              <a:gd name="f63" fmla="val 419"/>
              <a:gd name="f64" fmla="val 92"/>
              <a:gd name="f65" fmla="val 423"/>
              <a:gd name="f66" fmla="val 94"/>
              <a:gd name="f67" fmla="val 425"/>
              <a:gd name="f68" fmla="val 422"/>
              <a:gd name="f69" fmla="val 75"/>
              <a:gd name="f70" fmla="val 426"/>
              <a:gd name="f71" fmla="val 69"/>
              <a:gd name="f72" fmla="val 420"/>
              <a:gd name="f73" fmla="val 417"/>
              <a:gd name="f74" fmla="val 63"/>
              <a:gd name="f75" fmla="val 60"/>
              <a:gd name="f76" fmla="val 428"/>
              <a:gd name="f77" fmla="val 434"/>
              <a:gd name="f78" fmla="val 61"/>
              <a:gd name="f79" fmla="val 439"/>
              <a:gd name="f80" fmla="val 65"/>
              <a:gd name="f81" fmla="val 451"/>
              <a:gd name="f82" fmla="val 460"/>
              <a:gd name="f83" fmla="val 476"/>
              <a:gd name="f84" fmla="val 102"/>
              <a:gd name="f85" fmla="val 105"/>
              <a:gd name="f86" fmla="val 473"/>
              <a:gd name="f87" fmla="val 108"/>
              <a:gd name="f88" fmla="val 470"/>
              <a:gd name="f89" fmla="val 109"/>
              <a:gd name="f90" fmla="val 465"/>
              <a:gd name="f91" fmla="val 106"/>
              <a:gd name="f92" fmla="val 462"/>
              <a:gd name="f93" fmla="val 114"/>
              <a:gd name="f94" fmla="val 119"/>
              <a:gd name="f95" fmla="val 471"/>
              <a:gd name="f96" fmla="val 126"/>
              <a:gd name="f97" fmla="val 474"/>
              <a:gd name="f98" fmla="val 123"/>
              <a:gd name="f99" fmla="val 479"/>
              <a:gd name="f100" fmla="val 484"/>
              <a:gd name="f101" fmla="val 120"/>
              <a:gd name="f102" fmla="val 485"/>
              <a:gd name="f103" fmla="val 100"/>
              <a:gd name="f104" fmla="val 480"/>
              <a:gd name="f105" fmla="val 97"/>
              <a:gd name="f106" fmla="val 463"/>
              <a:gd name="f107" fmla="val 83"/>
              <a:gd name="f108" fmla="val 467"/>
              <a:gd name="f109" fmla="val 468"/>
              <a:gd name="f110" fmla="val 488"/>
              <a:gd name="f111" fmla="val 493"/>
              <a:gd name="f112" fmla="val 490"/>
              <a:gd name="f113" fmla="val 99"/>
              <a:gd name="f114" fmla="val 496"/>
              <a:gd name="f115" fmla="val 507"/>
              <a:gd name="f116" fmla="val 91"/>
              <a:gd name="f117" fmla="val 510"/>
              <a:gd name="f118" fmla="val 513"/>
              <a:gd name="f119" fmla="val 514"/>
              <a:gd name="f120" fmla="val 518"/>
              <a:gd name="f121" fmla="val 519"/>
              <a:gd name="f122" fmla="val 521"/>
              <a:gd name="f123" fmla="val 522"/>
              <a:gd name="f124" fmla="val 527"/>
              <a:gd name="f125" fmla="val 530"/>
              <a:gd name="f126" fmla="val 538"/>
              <a:gd name="f127" fmla="val 531"/>
              <a:gd name="f128" fmla="val 535"/>
              <a:gd name="f129" fmla="val 111"/>
              <a:gd name="f130" fmla="val 541"/>
              <a:gd name="f131" fmla="val 544"/>
              <a:gd name="f132" fmla="val 128"/>
              <a:gd name="f133" fmla="val 131"/>
              <a:gd name="f134" fmla="val 533"/>
              <a:gd name="f135" fmla="val 133"/>
              <a:gd name="f136" fmla="val 137"/>
              <a:gd name="f137" fmla="val 145"/>
              <a:gd name="f138" fmla="val 148"/>
              <a:gd name="f139" fmla="val 140"/>
              <a:gd name="f140" fmla="val 143"/>
              <a:gd name="f141" fmla="val 536"/>
              <a:gd name="f142" fmla="val 147"/>
              <a:gd name="f143" fmla="val 539"/>
              <a:gd name="f144" fmla="val 153"/>
              <a:gd name="f145" fmla="val 156"/>
              <a:gd name="f146" fmla="val 547"/>
              <a:gd name="f147" fmla="val 151"/>
              <a:gd name="f148" fmla="val 142"/>
              <a:gd name="f149" fmla="val 548"/>
              <a:gd name="f150" fmla="val 134"/>
              <a:gd name="f151" fmla="val 553"/>
              <a:gd name="f152" fmla="val 559"/>
              <a:gd name="f153" fmla="val 564"/>
              <a:gd name="f154" fmla="val 130"/>
              <a:gd name="f155" fmla="val 562"/>
              <a:gd name="f156" fmla="val 565"/>
              <a:gd name="f157" fmla="val 570"/>
              <a:gd name="f158" fmla="val 150"/>
              <a:gd name="f159" fmla="val 575"/>
              <a:gd name="f160" fmla="val 576"/>
              <a:gd name="f161" fmla="val 578"/>
              <a:gd name="f162" fmla="val 579"/>
              <a:gd name="f163" fmla="val 584"/>
              <a:gd name="f164" fmla="val 589"/>
              <a:gd name="f165" fmla="val 592"/>
              <a:gd name="f166" fmla="val 590"/>
              <a:gd name="f167" fmla="val 125"/>
              <a:gd name="f168" fmla="val 587"/>
              <a:gd name="f169" fmla="val 122"/>
              <a:gd name="f170" fmla="val 582"/>
              <a:gd name="f171" fmla="val 116"/>
              <a:gd name="f172" fmla="val 113"/>
              <a:gd name="f173" fmla="val 603"/>
              <a:gd name="f174" fmla="val 606"/>
              <a:gd name="f175" fmla="val 607"/>
              <a:gd name="f176" fmla="val 604"/>
              <a:gd name="f177" fmla="val 599"/>
              <a:gd name="f178" fmla="val 598"/>
              <a:gd name="f179" fmla="val 595"/>
              <a:gd name="f180" fmla="val 154"/>
              <a:gd name="f181" fmla="val 586"/>
              <a:gd name="f182" fmla="val 581"/>
              <a:gd name="f183" fmla="val 165"/>
              <a:gd name="f184" fmla="val 168"/>
              <a:gd name="f185" fmla="val 170"/>
              <a:gd name="f186" fmla="val 573"/>
              <a:gd name="f187" fmla="val 174"/>
              <a:gd name="f188" fmla="val 572"/>
              <a:gd name="f189" fmla="val 179"/>
              <a:gd name="f190" fmla="val 182"/>
              <a:gd name="f191" fmla="val 567"/>
              <a:gd name="f192" fmla="val 185"/>
              <a:gd name="f193" fmla="val 190"/>
              <a:gd name="f194" fmla="val 193"/>
              <a:gd name="f195" fmla="val 612"/>
              <a:gd name="f196" fmla="val 157"/>
              <a:gd name="f197" fmla="val 616"/>
              <a:gd name="f198" fmla="val 627"/>
              <a:gd name="f199" fmla="val 632"/>
              <a:gd name="f200" fmla="val 640"/>
              <a:gd name="f201" fmla="val 641"/>
              <a:gd name="f202" fmla="val 637"/>
              <a:gd name="f203" fmla="val 629"/>
              <a:gd name="f204" fmla="val 159"/>
              <a:gd name="f205" fmla="val 624"/>
              <a:gd name="f206" fmla="val 160"/>
              <a:gd name="f207" fmla="val 620"/>
              <a:gd name="f208" fmla="val 162"/>
              <a:gd name="f209" fmla="val 618"/>
              <a:gd name="f210" fmla="val 176"/>
              <a:gd name="f211" fmla="val 610"/>
              <a:gd name="f212" fmla="val 187"/>
              <a:gd name="f213" fmla="val 184"/>
              <a:gd name="f214" fmla="val 626"/>
              <a:gd name="f215" fmla="val 644"/>
              <a:gd name="f216" fmla="val 188"/>
              <a:gd name="f217" fmla="val 198"/>
              <a:gd name="f218" fmla="val 635"/>
              <a:gd name="f219" fmla="val 205"/>
              <a:gd name="f220" fmla="val 630"/>
              <a:gd name="f221" fmla="val 211"/>
              <a:gd name="f222" fmla="val 210"/>
              <a:gd name="f223" fmla="val 652"/>
              <a:gd name="f224" fmla="val 215"/>
              <a:gd name="f225" fmla="val 658"/>
              <a:gd name="f226" fmla="val 669"/>
              <a:gd name="f227" fmla="val 208"/>
              <a:gd name="f228" fmla="val 675"/>
              <a:gd name="f229" fmla="val 207"/>
              <a:gd name="f230" fmla="val 672"/>
              <a:gd name="f231" fmla="val 667"/>
              <a:gd name="f232" fmla="val 216"/>
              <a:gd name="f233" fmla="val 664"/>
              <a:gd name="f234" fmla="val 221"/>
              <a:gd name="f235" fmla="val 222"/>
              <a:gd name="f236" fmla="val 224"/>
              <a:gd name="f237" fmla="val 677"/>
              <a:gd name="f238" fmla="val 225"/>
              <a:gd name="f239" fmla="val 680"/>
              <a:gd name="f240" fmla="val 232"/>
              <a:gd name="f241" fmla="val 683"/>
              <a:gd name="f242" fmla="val 235"/>
              <a:gd name="f243" fmla="val 686"/>
              <a:gd name="f244" fmla="val 236"/>
              <a:gd name="f245" fmla="val 701"/>
              <a:gd name="f246" fmla="val 705"/>
              <a:gd name="f247" fmla="val 711"/>
              <a:gd name="f248" fmla="val 253"/>
              <a:gd name="f249" fmla="val 714"/>
              <a:gd name="f250" fmla="val 256"/>
              <a:gd name="f251" fmla="val 718"/>
              <a:gd name="f252" fmla="val 258"/>
              <a:gd name="f253" fmla="val 720"/>
              <a:gd name="f254" fmla="val 261"/>
              <a:gd name="f255" fmla="val 722"/>
              <a:gd name="f256" fmla="val 266"/>
              <a:gd name="f257" fmla="val 723"/>
              <a:gd name="f258" fmla="val 272"/>
              <a:gd name="f259" fmla="val 729"/>
              <a:gd name="f260" fmla="val 278"/>
              <a:gd name="f261" fmla="val 731"/>
              <a:gd name="f262" fmla="val 283"/>
              <a:gd name="f263" fmla="val 735"/>
              <a:gd name="f264" fmla="val 310"/>
              <a:gd name="f265" fmla="val 737"/>
              <a:gd name="f266" fmla="val 312"/>
              <a:gd name="f267" fmla="val 314"/>
              <a:gd name="f268" fmla="val 317"/>
              <a:gd name="f269" fmla="val 320"/>
              <a:gd name="f270" fmla="val 732"/>
              <a:gd name="f271" fmla="val 323"/>
              <a:gd name="f272" fmla="val 726"/>
              <a:gd name="f273" fmla="val 717"/>
              <a:gd name="f274" fmla="val 329"/>
              <a:gd name="f275" fmla="val 725"/>
              <a:gd name="f276" fmla="val 357"/>
              <a:gd name="f277" fmla="val 745"/>
              <a:gd name="f278" fmla="val 369"/>
              <a:gd name="f279" fmla="val 751"/>
              <a:gd name="f280" fmla="val 756"/>
              <a:gd name="f281" fmla="val 366"/>
              <a:gd name="f282" fmla="val 760"/>
              <a:gd name="f283" fmla="val 765"/>
              <a:gd name="f284" fmla="val 769"/>
              <a:gd name="f285" fmla="val 371"/>
              <a:gd name="f286" fmla="val 771"/>
              <a:gd name="f287" fmla="val 374"/>
              <a:gd name="f288" fmla="val 777"/>
              <a:gd name="f289" fmla="val 377"/>
              <a:gd name="f290" fmla="val 810"/>
              <a:gd name="f291" fmla="val 389"/>
              <a:gd name="f292" fmla="val 813"/>
              <a:gd name="f293" fmla="val 816"/>
              <a:gd name="f294" fmla="val 820"/>
              <a:gd name="f295" fmla="val 400"/>
              <a:gd name="f296" fmla="val 825"/>
              <a:gd name="f297" fmla="val 830"/>
              <a:gd name="f298" fmla="val 833"/>
              <a:gd name="f299" fmla="val 839"/>
              <a:gd name="f300" fmla="val 834"/>
              <a:gd name="f301" fmla="val 380"/>
              <a:gd name="f302" fmla="val 817"/>
              <a:gd name="f303" fmla="val 814"/>
              <a:gd name="f304" fmla="val 811"/>
              <a:gd name="f305" fmla="val 808"/>
              <a:gd name="f306" fmla="val 807"/>
              <a:gd name="f307" fmla="val 746"/>
              <a:gd name="f308" fmla="val 281"/>
              <a:gd name="f309" fmla="val 734"/>
              <a:gd name="f310" fmla="val 267"/>
              <a:gd name="f311" fmla="val 264"/>
              <a:gd name="f312" fmla="val 241"/>
              <a:gd name="f313" fmla="val 238"/>
              <a:gd name="f314" fmla="val 715"/>
              <a:gd name="f315" fmla="val 712"/>
              <a:gd name="f316" fmla="val 709"/>
              <a:gd name="f317" fmla="val 227"/>
              <a:gd name="f318" fmla="val 219"/>
              <a:gd name="f319" fmla="val 218"/>
              <a:gd name="f320" fmla="val 697"/>
              <a:gd name="f321" fmla="val 202"/>
              <a:gd name="f322" fmla="val 706"/>
              <a:gd name="f323" fmla="val 199"/>
              <a:gd name="f324" fmla="val 805"/>
              <a:gd name="f325" fmla="val 354"/>
              <a:gd name="f326" fmla="val 847"/>
              <a:gd name="f327" fmla="val 856"/>
              <a:gd name="f328" fmla="val 907"/>
              <a:gd name="f329" fmla="val 913"/>
              <a:gd name="f330" fmla="val 921"/>
              <a:gd name="f331" fmla="val 358"/>
              <a:gd name="f332" fmla="val 923"/>
              <a:gd name="f333" fmla="val 351"/>
              <a:gd name="f334" fmla="val 348"/>
              <a:gd name="f335" fmla="val 927"/>
              <a:gd name="f336" fmla="val 929"/>
              <a:gd name="f337" fmla="val 346"/>
              <a:gd name="f338" fmla="val 933"/>
              <a:gd name="f339" fmla="val 935"/>
              <a:gd name="f340" fmla="val 938"/>
              <a:gd name="f341" fmla="val 941"/>
              <a:gd name="f342" fmla="val 946"/>
              <a:gd name="f343" fmla="val 953"/>
              <a:gd name="f344" fmla="val 315"/>
              <a:gd name="f345" fmla="val 318"/>
              <a:gd name="f346" fmla="val 952"/>
              <a:gd name="f347" fmla="val 950"/>
              <a:gd name="f348" fmla="val 957"/>
              <a:gd name="f349" fmla="val 341"/>
              <a:gd name="f350" fmla="val 978"/>
              <a:gd name="f351" fmla="val 989"/>
              <a:gd name="f352" fmla="val 1000"/>
              <a:gd name="f353" fmla="val 1008"/>
              <a:gd name="f354" fmla="val 344"/>
              <a:gd name="f355" fmla="val 1012"/>
              <a:gd name="f356" fmla="val 1020"/>
              <a:gd name="f357" fmla="val 1026"/>
              <a:gd name="f358" fmla="val 1032"/>
              <a:gd name="f359" fmla="val 1065"/>
              <a:gd name="f360" fmla="val 1069"/>
              <a:gd name="f361" fmla="val 1072"/>
              <a:gd name="f362" fmla="val 1077"/>
              <a:gd name="f363" fmla="val 1080"/>
              <a:gd name="f364" fmla="val 1082"/>
              <a:gd name="f365" fmla="val 1083"/>
              <a:gd name="f366" fmla="val 1086"/>
              <a:gd name="f367" fmla="val 321"/>
              <a:gd name="f368" fmla="val 1089"/>
              <a:gd name="f369" fmla="val 1094"/>
              <a:gd name="f370" fmla="val 1103"/>
              <a:gd name="f371" fmla="val 1110"/>
              <a:gd name="f372" fmla="val 1127"/>
              <a:gd name="f373" fmla="val 1131"/>
              <a:gd name="f374" fmla="val 1139"/>
              <a:gd name="f375" fmla="val 1144"/>
              <a:gd name="f376" fmla="val 1148"/>
              <a:gd name="f377" fmla="val 1153"/>
              <a:gd name="f378" fmla="val 1157"/>
              <a:gd name="f379" fmla="val 1162"/>
              <a:gd name="f380" fmla="val 1167"/>
              <a:gd name="f381" fmla="val 1171"/>
              <a:gd name="f382" fmla="val 361"/>
              <a:gd name="f383" fmla="val 1159"/>
              <a:gd name="f384" fmla="val 1156"/>
              <a:gd name="f385" fmla="val 1147"/>
              <a:gd name="f386" fmla="val 363"/>
              <a:gd name="f387" fmla="val 1140"/>
              <a:gd name="f388" fmla="val 1134"/>
              <a:gd name="f389" fmla="val 365"/>
              <a:gd name="f390" fmla="val 1130"/>
              <a:gd name="f391" fmla="val 375"/>
              <a:gd name="f392" fmla="val 378"/>
              <a:gd name="f393" fmla="val 1133"/>
              <a:gd name="f394" fmla="val 388"/>
              <a:gd name="f395" fmla="val 1123"/>
              <a:gd name="f396" fmla="val 1120"/>
              <a:gd name="f397" fmla="val 1116"/>
              <a:gd name="f398" fmla="val 1113"/>
              <a:gd name="f399" fmla="val 1111"/>
              <a:gd name="f400" fmla="val 1108"/>
              <a:gd name="f401" fmla="val 443"/>
              <a:gd name="f402" fmla="val 1117"/>
              <a:gd name="f403" fmla="val 1122"/>
              <a:gd name="f404" fmla="val 1097"/>
              <a:gd name="f405" fmla="val 1071"/>
              <a:gd name="f406" fmla="val 1068"/>
              <a:gd name="f407" fmla="val 1066"/>
              <a:gd name="f408" fmla="val 487"/>
              <a:gd name="f409" fmla="val 1063"/>
              <a:gd name="f410" fmla="val 1062"/>
              <a:gd name="f411" fmla="val 498"/>
              <a:gd name="f412" fmla="val 1057"/>
              <a:gd name="f413" fmla="val 499"/>
              <a:gd name="f414" fmla="val 1031"/>
              <a:gd name="f415" fmla="val 494"/>
              <a:gd name="f416" fmla="val 1015"/>
              <a:gd name="f417" fmla="val 1006"/>
              <a:gd name="f418" fmla="val 995"/>
              <a:gd name="f419" fmla="val 991"/>
              <a:gd name="f420" fmla="val 504"/>
              <a:gd name="f421" fmla="val 969"/>
              <a:gd name="f422" fmla="val 502"/>
              <a:gd name="f423" fmla="val 505"/>
              <a:gd name="f424" fmla="val 944"/>
              <a:gd name="f425" fmla="val 943"/>
              <a:gd name="f426" fmla="val 940"/>
              <a:gd name="f427" fmla="val 932"/>
              <a:gd name="f428" fmla="val 910"/>
              <a:gd name="f429" fmla="val 890"/>
              <a:gd name="f430" fmla="val 457"/>
              <a:gd name="f431" fmla="val 878"/>
              <a:gd name="f432" fmla="val 454"/>
              <a:gd name="f433" fmla="val 865"/>
              <a:gd name="f434" fmla="val 853"/>
              <a:gd name="f435" fmla="val 844"/>
              <a:gd name="f436" fmla="val 828"/>
              <a:gd name="f437" fmla="val 477"/>
              <a:gd name="f438" fmla="val 482"/>
              <a:gd name="f439" fmla="val 824"/>
              <a:gd name="f440" fmla="val 822"/>
              <a:gd name="f441" fmla="val 501"/>
              <a:gd name="f442" fmla="val 508"/>
              <a:gd name="f443" fmla="val 525"/>
              <a:gd name="f444" fmla="val 800"/>
              <a:gd name="f445" fmla="val 515"/>
              <a:gd name="f446" fmla="val 799"/>
              <a:gd name="f447" fmla="val 516"/>
              <a:gd name="f448" fmla="val 797"/>
              <a:gd name="f449" fmla="val 794"/>
              <a:gd name="f450" fmla="val 788"/>
              <a:gd name="f451" fmla="val 783"/>
              <a:gd name="f452" fmla="val 776"/>
              <a:gd name="f453" fmla="val 532"/>
              <a:gd name="f454" fmla="val 759"/>
              <a:gd name="f455" fmla="val 754"/>
              <a:gd name="f456" fmla="val 542"/>
              <a:gd name="f457" fmla="val 555"/>
              <a:gd name="f458" fmla="val 742"/>
              <a:gd name="f459" fmla="val 583"/>
              <a:gd name="f460" fmla="val 569"/>
              <a:gd name="f461" fmla="val 566"/>
              <a:gd name="f462" fmla="val 694"/>
              <a:gd name="f463" fmla="val 691"/>
              <a:gd name="f464" fmla="val 689"/>
              <a:gd name="f465" fmla="val 688"/>
              <a:gd name="f466" fmla="val 684"/>
              <a:gd name="f467" fmla="val 671"/>
              <a:gd name="f468" fmla="val 666"/>
              <a:gd name="f469" fmla="val 661"/>
              <a:gd name="f470" fmla="val 601"/>
              <a:gd name="f471" fmla="val 596"/>
              <a:gd name="f472" fmla="val 609"/>
              <a:gd name="f473" fmla="val 561"/>
              <a:gd name="f474" fmla="val 550"/>
              <a:gd name="f475" fmla="val 545"/>
              <a:gd name="f476" fmla="val 649"/>
              <a:gd name="f477" fmla="val 685"/>
              <a:gd name="f478" fmla="val 497"/>
              <a:gd name="f479" fmla="val 700"/>
              <a:gd name="f480" fmla="val 703"/>
              <a:gd name="f481" fmla="val 708"/>
              <a:gd name="f482" fmla="val 453"/>
              <a:gd name="f483" fmla="val 446"/>
              <a:gd name="f484" fmla="val 733"/>
              <a:gd name="f485" fmla="val 416"/>
              <a:gd name="f486" fmla="val 405"/>
              <a:gd name="f487" fmla="val 740"/>
              <a:gd name="f488" fmla="val 349"/>
              <a:gd name="f489" fmla="val 719"/>
              <a:gd name="f490" fmla="val 716"/>
              <a:gd name="f491" fmla="val 309"/>
              <a:gd name="f492" fmla="val 702"/>
              <a:gd name="f493" fmla="val 304"/>
              <a:gd name="f494" fmla="val 298"/>
              <a:gd name="f495" fmla="val 292"/>
              <a:gd name="f496" fmla="val 287"/>
              <a:gd name="f497" fmla="val 250"/>
              <a:gd name="f498" fmla="val 252"/>
              <a:gd name="f499" fmla="val 668"/>
              <a:gd name="f500" fmla="val 665"/>
              <a:gd name="f501" fmla="val 263"/>
              <a:gd name="f502" fmla="val 269"/>
              <a:gd name="f503" fmla="val 657"/>
              <a:gd name="f504" fmla="val 655"/>
              <a:gd name="f505" fmla="val 301"/>
              <a:gd name="f506" fmla="val 307"/>
              <a:gd name="f507" fmla="val 654"/>
              <a:gd name="f508" fmla="val 303"/>
              <a:gd name="f509" fmla="val 293"/>
              <a:gd name="f510" fmla="val 647"/>
              <a:gd name="f511" fmla="val 297"/>
              <a:gd name="f512" fmla="val 300"/>
              <a:gd name="f513" fmla="val 623"/>
              <a:gd name="f514" fmla="val 295"/>
              <a:gd name="f515" fmla="val 600"/>
              <a:gd name="f516" fmla="val 593"/>
              <a:gd name="f517" fmla="val 558"/>
              <a:gd name="f518" fmla="val 491"/>
              <a:gd name="f519" fmla="val 481"/>
              <a:gd name="f520" fmla="val 456"/>
              <a:gd name="f521" fmla="val 429"/>
              <a:gd name="f522" fmla="val 246"/>
              <a:gd name="f523" fmla="val 433"/>
              <a:gd name="f524" fmla="val 440"/>
              <a:gd name="f525" fmla="val 436"/>
              <a:gd name="f526" fmla="val 213"/>
              <a:gd name="f527" fmla="val 431"/>
              <a:gd name="f528" fmla="val 195"/>
              <a:gd name="f529" fmla="val 181"/>
              <a:gd name="f530" fmla="val 173"/>
              <a:gd name="f531" fmla="val 171"/>
              <a:gd name="f532" fmla="val 161"/>
              <a:gd name="f533" fmla="val 139"/>
              <a:gd name="f534" fmla="val 117"/>
              <a:gd name="f535" fmla="val 76"/>
              <a:gd name="f536" fmla="val 55"/>
              <a:gd name="f537" fmla="val 31"/>
              <a:gd name="f538" fmla="val 24"/>
              <a:gd name="f539" fmla="val 45"/>
              <a:gd name="f540" fmla="val 57"/>
              <a:gd name="f541" fmla="val 290"/>
              <a:gd name="f542" fmla="val 66"/>
              <a:gd name="f543" fmla="val 71"/>
              <a:gd name="f544" fmla="val 284"/>
              <a:gd name="f545" fmla="val 276"/>
              <a:gd name="f546" fmla="val 93"/>
              <a:gd name="f547" fmla="val 280"/>
              <a:gd name="f548" fmla="val 275"/>
              <a:gd name="f549" fmla="val 270"/>
              <a:gd name="f550" fmla="val 96"/>
              <a:gd name="f551" fmla="val 262"/>
              <a:gd name="f552" fmla="val 259"/>
              <a:gd name="f553" fmla="val 191"/>
              <a:gd name="f554" fmla="val 196"/>
              <a:gd name="f555" fmla="val 194"/>
              <a:gd name="f556" fmla="val 201"/>
              <a:gd name="f557" fmla="val 212"/>
              <a:gd name="f558" fmla="val 289"/>
              <a:gd name="f559" fmla="val 164"/>
              <a:gd name="f560" fmla="val 136"/>
              <a:gd name="f561" fmla="val 58"/>
              <a:gd name="f562" fmla="val 38"/>
              <a:gd name="f563" fmla="val 2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173" h="748">
                <a:moveTo>
                  <a:pt x="f4" y="f1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4"/>
                </a:lnTo>
                <a:lnTo>
                  <a:pt x="f16" y="f17"/>
                </a:lnTo>
                <a:lnTo>
                  <a:pt x="f18" y="f17"/>
                </a:lnTo>
                <a:lnTo>
                  <a:pt x="f18" y="f19"/>
                </a:lnTo>
                <a:lnTo>
                  <a:pt x="f16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29" y="f31"/>
                </a:lnTo>
                <a:lnTo>
                  <a:pt x="f29" y="f32"/>
                </a:lnTo>
                <a:lnTo>
                  <a:pt x="f33" y="f34"/>
                </a:lnTo>
                <a:lnTo>
                  <a:pt x="f35" y="f36"/>
                </a:lnTo>
                <a:lnTo>
                  <a:pt x="f35" y="f37"/>
                </a:lnTo>
                <a:lnTo>
                  <a:pt x="f3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5" y="f47"/>
                </a:lnTo>
                <a:lnTo>
                  <a:pt x="f45" y="f48"/>
                </a:lnTo>
                <a:lnTo>
                  <a:pt x="f49" y="f50"/>
                </a:lnTo>
                <a:lnTo>
                  <a:pt x="f45" y="f51"/>
                </a:lnTo>
                <a:lnTo>
                  <a:pt x="f43" y="f51"/>
                </a:lnTo>
                <a:lnTo>
                  <a:pt x="f52" y="f50"/>
                </a:lnTo>
                <a:lnTo>
                  <a:pt x="f53" y="f47"/>
                </a:lnTo>
                <a:lnTo>
                  <a:pt x="f54" y="f46"/>
                </a:lnTo>
                <a:lnTo>
                  <a:pt x="f55" y="f47"/>
                </a:lnTo>
                <a:lnTo>
                  <a:pt x="f56" y="f50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2"/>
                </a:lnTo>
                <a:lnTo>
                  <a:pt x="f65" y="f51"/>
                </a:lnTo>
                <a:lnTo>
                  <a:pt x="f68" y="f48"/>
                </a:lnTo>
                <a:lnTo>
                  <a:pt x="f68" y="f69"/>
                </a:lnTo>
                <a:lnTo>
                  <a:pt x="f70" y="f44"/>
                </a:lnTo>
                <a:lnTo>
                  <a:pt x="f70" y="f71"/>
                </a:lnTo>
                <a:lnTo>
                  <a:pt x="f65" y="f71"/>
                </a:lnTo>
                <a:lnTo>
                  <a:pt x="f72" y="f71"/>
                </a:lnTo>
                <a:lnTo>
                  <a:pt x="f73" y="f42"/>
                </a:lnTo>
                <a:lnTo>
                  <a:pt x="f59" y="f74"/>
                </a:lnTo>
                <a:lnTo>
                  <a:pt x="f57" y="f75"/>
                </a:lnTo>
                <a:lnTo>
                  <a:pt x="f61" y="f75"/>
                </a:lnTo>
                <a:lnTo>
                  <a:pt x="f76" y="f75"/>
                </a:lnTo>
                <a:lnTo>
                  <a:pt x="f77" y="f78"/>
                </a:lnTo>
                <a:lnTo>
                  <a:pt x="f79" y="f80"/>
                </a:lnTo>
                <a:lnTo>
                  <a:pt x="f81" y="f50"/>
                </a:lnTo>
                <a:lnTo>
                  <a:pt x="f82" y="f60"/>
                </a:lnTo>
                <a:lnTo>
                  <a:pt x="f83" y="f84"/>
                </a:lnTo>
                <a:lnTo>
                  <a:pt x="f83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89"/>
                </a:lnTo>
                <a:lnTo>
                  <a:pt x="f82" y="f91"/>
                </a:lnTo>
                <a:lnTo>
                  <a:pt x="f92" y="f93"/>
                </a:lnTo>
                <a:lnTo>
                  <a:pt x="f90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98"/>
                </a:lnTo>
                <a:lnTo>
                  <a:pt x="f100" y="f101"/>
                </a:lnTo>
                <a:lnTo>
                  <a:pt x="f102" y="f93"/>
                </a:lnTo>
                <a:lnTo>
                  <a:pt x="f102" y="f85"/>
                </a:lnTo>
                <a:lnTo>
                  <a:pt x="f100" y="f103"/>
                </a:lnTo>
                <a:lnTo>
                  <a:pt x="f104" y="f105"/>
                </a:lnTo>
                <a:lnTo>
                  <a:pt x="f106" y="f107"/>
                </a:lnTo>
                <a:lnTo>
                  <a:pt x="f82" y="f50"/>
                </a:lnTo>
                <a:lnTo>
                  <a:pt x="f82" y="f50"/>
                </a:lnTo>
                <a:lnTo>
                  <a:pt x="f82" y="f47"/>
                </a:lnTo>
                <a:lnTo>
                  <a:pt x="f82" y="f46"/>
                </a:lnTo>
                <a:lnTo>
                  <a:pt x="f82" y="f46"/>
                </a:lnTo>
                <a:lnTo>
                  <a:pt x="f92" y="f46"/>
                </a:lnTo>
                <a:lnTo>
                  <a:pt x="f90" y="f47"/>
                </a:lnTo>
                <a:lnTo>
                  <a:pt x="f108" y="f47"/>
                </a:lnTo>
                <a:lnTo>
                  <a:pt x="f109" y="f48"/>
                </a:lnTo>
                <a:lnTo>
                  <a:pt x="f95" y="f50"/>
                </a:lnTo>
                <a:lnTo>
                  <a:pt x="f86" y="f107"/>
                </a:lnTo>
                <a:lnTo>
                  <a:pt x="f97" y="f51"/>
                </a:lnTo>
                <a:lnTo>
                  <a:pt x="f83" y="f50"/>
                </a:lnTo>
                <a:lnTo>
                  <a:pt x="f110" y="f58"/>
                </a:lnTo>
                <a:lnTo>
                  <a:pt x="f111" y="f62"/>
                </a:lnTo>
                <a:lnTo>
                  <a:pt x="f112" y="f66"/>
                </a:lnTo>
                <a:lnTo>
                  <a:pt x="f111" y="f113"/>
                </a:lnTo>
                <a:lnTo>
                  <a:pt x="f114" y="f105"/>
                </a:lnTo>
                <a:lnTo>
                  <a:pt x="f115" y="f50"/>
                </a:lnTo>
                <a:lnTo>
                  <a:pt x="f115" y="f51"/>
                </a:lnTo>
                <a:lnTo>
                  <a:pt x="f115" y="f116"/>
                </a:lnTo>
                <a:lnTo>
                  <a:pt x="f115" y="f105"/>
                </a:lnTo>
                <a:lnTo>
                  <a:pt x="f117" y="f103"/>
                </a:lnTo>
                <a:lnTo>
                  <a:pt x="f118" y="f84"/>
                </a:lnTo>
                <a:lnTo>
                  <a:pt x="f119" y="f84"/>
                </a:lnTo>
                <a:lnTo>
                  <a:pt x="f120" y="f84"/>
                </a:lnTo>
                <a:lnTo>
                  <a:pt x="f121" y="f103"/>
                </a:lnTo>
                <a:lnTo>
                  <a:pt x="f122" y="f64"/>
                </a:lnTo>
                <a:lnTo>
                  <a:pt x="f123" y="f116"/>
                </a:lnTo>
                <a:lnTo>
                  <a:pt x="f124" y="f116"/>
                </a:lnTo>
                <a:lnTo>
                  <a:pt x="f125" y="f66"/>
                </a:lnTo>
                <a:lnTo>
                  <a:pt x="f126" y="f85"/>
                </a:lnTo>
                <a:lnTo>
                  <a:pt x="f127" y="f91"/>
                </a:lnTo>
                <a:lnTo>
                  <a:pt x="f125" y="f91"/>
                </a:lnTo>
                <a:lnTo>
                  <a:pt x="f128" y="f129"/>
                </a:lnTo>
                <a:lnTo>
                  <a:pt x="f130" y="f93"/>
                </a:lnTo>
                <a:lnTo>
                  <a:pt x="f131" y="f94"/>
                </a:lnTo>
                <a:lnTo>
                  <a:pt x="f131" y="f96"/>
                </a:lnTo>
                <a:lnTo>
                  <a:pt x="f130" y="f132"/>
                </a:lnTo>
                <a:lnTo>
                  <a:pt x="f128" y="f133"/>
                </a:lnTo>
                <a:lnTo>
                  <a:pt x="f134" y="f135"/>
                </a:lnTo>
                <a:lnTo>
                  <a:pt x="f134" y="f136"/>
                </a:lnTo>
                <a:lnTo>
                  <a:pt x="f125" y="f137"/>
                </a:lnTo>
                <a:lnTo>
                  <a:pt x="f125" y="f138"/>
                </a:lnTo>
                <a:lnTo>
                  <a:pt x="f126" y="f139"/>
                </a:lnTo>
                <a:lnTo>
                  <a:pt x="f126" y="f140"/>
                </a:lnTo>
                <a:lnTo>
                  <a:pt x="f126" y="f137"/>
                </a:lnTo>
                <a:lnTo>
                  <a:pt x="f141" y="f142"/>
                </a:lnTo>
                <a:lnTo>
                  <a:pt x="f141" y="f138"/>
                </a:lnTo>
                <a:lnTo>
                  <a:pt x="f126" y="f138"/>
                </a:lnTo>
                <a:lnTo>
                  <a:pt x="f143" y="f142"/>
                </a:lnTo>
                <a:lnTo>
                  <a:pt x="f130" y="f137"/>
                </a:lnTo>
                <a:lnTo>
                  <a:pt x="f130" y="f140"/>
                </a:lnTo>
                <a:lnTo>
                  <a:pt x="f131" y="f140"/>
                </a:lnTo>
                <a:lnTo>
                  <a:pt x="f131" y="f144"/>
                </a:lnTo>
                <a:lnTo>
                  <a:pt x="f131" y="f145"/>
                </a:lnTo>
                <a:lnTo>
                  <a:pt x="f146" y="f147"/>
                </a:lnTo>
                <a:lnTo>
                  <a:pt x="f146" y="f148"/>
                </a:lnTo>
                <a:lnTo>
                  <a:pt x="f149" y="f150"/>
                </a:lnTo>
                <a:lnTo>
                  <a:pt x="f151" y="f132"/>
                </a:lnTo>
                <a:lnTo>
                  <a:pt x="f152" y="f96"/>
                </a:lnTo>
                <a:lnTo>
                  <a:pt x="f153" y="f154"/>
                </a:lnTo>
                <a:lnTo>
                  <a:pt x="f155" y="f133"/>
                </a:lnTo>
                <a:lnTo>
                  <a:pt x="f152" y="f136"/>
                </a:lnTo>
                <a:lnTo>
                  <a:pt x="f155" y="f142"/>
                </a:lnTo>
                <a:lnTo>
                  <a:pt x="f156" y="f147"/>
                </a:lnTo>
                <a:lnTo>
                  <a:pt x="f157" y="f158"/>
                </a:lnTo>
                <a:lnTo>
                  <a:pt x="f159" y="f148"/>
                </a:lnTo>
                <a:lnTo>
                  <a:pt x="f160" y="f136"/>
                </a:lnTo>
                <a:lnTo>
                  <a:pt x="f161" y="f135"/>
                </a:lnTo>
                <a:lnTo>
                  <a:pt x="f162" y="f135"/>
                </a:lnTo>
                <a:lnTo>
                  <a:pt x="f163" y="f150"/>
                </a:lnTo>
                <a:lnTo>
                  <a:pt x="f164" y="f150"/>
                </a:lnTo>
                <a:lnTo>
                  <a:pt x="f165" y="f154"/>
                </a:lnTo>
                <a:lnTo>
                  <a:pt x="f166" y="f167"/>
                </a:lnTo>
                <a:lnTo>
                  <a:pt x="f168" y="f169"/>
                </a:lnTo>
                <a:lnTo>
                  <a:pt x="f170" y="f171"/>
                </a:lnTo>
                <a:lnTo>
                  <a:pt x="f170" y="f172"/>
                </a:lnTo>
                <a:lnTo>
                  <a:pt x="f173" y="f101"/>
                </a:lnTo>
                <a:lnTo>
                  <a:pt x="f174" y="f169"/>
                </a:lnTo>
                <a:lnTo>
                  <a:pt x="f174" y="f96"/>
                </a:lnTo>
                <a:lnTo>
                  <a:pt x="f175" y="f132"/>
                </a:lnTo>
                <a:lnTo>
                  <a:pt x="f175" y="f133"/>
                </a:lnTo>
                <a:lnTo>
                  <a:pt x="f174" y="f136"/>
                </a:lnTo>
                <a:lnTo>
                  <a:pt x="f176" y="f139"/>
                </a:lnTo>
                <a:lnTo>
                  <a:pt x="f177" y="f142"/>
                </a:lnTo>
                <a:lnTo>
                  <a:pt x="f178" y="f138"/>
                </a:lnTo>
                <a:lnTo>
                  <a:pt x="f179" y="f147"/>
                </a:lnTo>
                <a:lnTo>
                  <a:pt x="f165" y="f144"/>
                </a:lnTo>
                <a:lnTo>
                  <a:pt x="f164" y="f180"/>
                </a:lnTo>
                <a:lnTo>
                  <a:pt x="f181" y="f180"/>
                </a:lnTo>
                <a:lnTo>
                  <a:pt x="f170" y="f145"/>
                </a:lnTo>
                <a:lnTo>
                  <a:pt x="f182" y="f183"/>
                </a:lnTo>
                <a:lnTo>
                  <a:pt x="f162" y="f184"/>
                </a:lnTo>
                <a:lnTo>
                  <a:pt x="f159" y="f185"/>
                </a:lnTo>
                <a:lnTo>
                  <a:pt x="f186" y="f187"/>
                </a:lnTo>
                <a:lnTo>
                  <a:pt x="f188" y="f189"/>
                </a:lnTo>
                <a:lnTo>
                  <a:pt x="f157" y="f190"/>
                </a:lnTo>
                <a:lnTo>
                  <a:pt x="f191" y="f192"/>
                </a:lnTo>
                <a:lnTo>
                  <a:pt x="f152" y="f193"/>
                </a:lnTo>
                <a:lnTo>
                  <a:pt x="f152" y="f194"/>
                </a:lnTo>
                <a:lnTo>
                  <a:pt x="f188" y="f193"/>
                </a:lnTo>
                <a:lnTo>
                  <a:pt x="f170" y="f192"/>
                </a:lnTo>
                <a:lnTo>
                  <a:pt x="f195" y="f196"/>
                </a:lnTo>
                <a:lnTo>
                  <a:pt x="f197" y="f145"/>
                </a:lnTo>
                <a:lnTo>
                  <a:pt x="f198" y="f144"/>
                </a:lnTo>
                <a:lnTo>
                  <a:pt x="f199" y="f158"/>
                </a:lnTo>
                <a:lnTo>
                  <a:pt x="f200" y="f139"/>
                </a:lnTo>
                <a:lnTo>
                  <a:pt x="f201" y="f137"/>
                </a:lnTo>
                <a:lnTo>
                  <a:pt x="f201" y="f158"/>
                </a:lnTo>
                <a:lnTo>
                  <a:pt x="f201" y="f180"/>
                </a:lnTo>
                <a:lnTo>
                  <a:pt x="f200" y="f196"/>
                </a:lnTo>
                <a:lnTo>
                  <a:pt x="f202" y="f196"/>
                </a:lnTo>
                <a:lnTo>
                  <a:pt x="f203" y="f204"/>
                </a:lnTo>
                <a:lnTo>
                  <a:pt x="f198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9" y="f183"/>
                </a:lnTo>
                <a:lnTo>
                  <a:pt x="f197" y="f185"/>
                </a:lnTo>
                <a:lnTo>
                  <a:pt x="f197" y="f210"/>
                </a:lnTo>
                <a:lnTo>
                  <a:pt x="f195" y="f190"/>
                </a:lnTo>
                <a:lnTo>
                  <a:pt x="f211" y="f212"/>
                </a:lnTo>
                <a:lnTo>
                  <a:pt x="f209" y="f213"/>
                </a:lnTo>
                <a:lnTo>
                  <a:pt x="f214" y="f189"/>
                </a:lnTo>
                <a:lnTo>
                  <a:pt x="f199" y="f210"/>
                </a:lnTo>
                <a:lnTo>
                  <a:pt x="f200" y="f189"/>
                </a:lnTo>
                <a:lnTo>
                  <a:pt x="f215" y="f216"/>
                </a:lnTo>
                <a:lnTo>
                  <a:pt x="f201" y="f217"/>
                </a:lnTo>
                <a:lnTo>
                  <a:pt x="f218" y="f219"/>
                </a:lnTo>
                <a:lnTo>
                  <a:pt x="f220" y="f221"/>
                </a:lnTo>
                <a:lnTo>
                  <a:pt x="f202" y="f222"/>
                </a:lnTo>
                <a:lnTo>
                  <a:pt x="f201" y="f221"/>
                </a:lnTo>
                <a:lnTo>
                  <a:pt x="f223" y="f224"/>
                </a:lnTo>
                <a:lnTo>
                  <a:pt x="f225" y="f224"/>
                </a:lnTo>
                <a:lnTo>
                  <a:pt x="f226" y="f227"/>
                </a:lnTo>
                <a:lnTo>
                  <a:pt x="f228" y="f229"/>
                </a:lnTo>
                <a:lnTo>
                  <a:pt x="f228" y="f222"/>
                </a:lnTo>
                <a:lnTo>
                  <a:pt x="f230" y="f221"/>
                </a:lnTo>
                <a:lnTo>
                  <a:pt x="f231" y="f232"/>
                </a:lnTo>
                <a:lnTo>
                  <a:pt x="f233" y="f234"/>
                </a:lnTo>
                <a:lnTo>
                  <a:pt x="f230" y="f235"/>
                </a:lnTo>
                <a:lnTo>
                  <a:pt x="f228" y="f236"/>
                </a:lnTo>
                <a:lnTo>
                  <a:pt x="f237" y="f238"/>
                </a:lnTo>
                <a:lnTo>
                  <a:pt x="f239" y="f240"/>
                </a:lnTo>
                <a:lnTo>
                  <a:pt x="f241" y="f242"/>
                </a:lnTo>
                <a:lnTo>
                  <a:pt x="f243" y="f244"/>
                </a:lnTo>
                <a:lnTo>
                  <a:pt x="f245" y="f242"/>
                </a:lnTo>
                <a:lnTo>
                  <a:pt x="f246" y="f244"/>
                </a:lnTo>
                <a:lnTo>
                  <a:pt x="f247" y="f248"/>
                </a:lnTo>
                <a:lnTo>
                  <a:pt x="f249" y="f250"/>
                </a:lnTo>
                <a:lnTo>
                  <a:pt x="f251" y="f252"/>
                </a:lnTo>
                <a:lnTo>
                  <a:pt x="f253" y="f254"/>
                </a:lnTo>
                <a:lnTo>
                  <a:pt x="f255" y="f256"/>
                </a:lnTo>
                <a:lnTo>
                  <a:pt x="f257" y="f258"/>
                </a:lnTo>
                <a:lnTo>
                  <a:pt x="f259" y="f260"/>
                </a:lnTo>
                <a:lnTo>
                  <a:pt x="f261" y="f262"/>
                </a:lnTo>
                <a:lnTo>
                  <a:pt x="f263" y="f264"/>
                </a:lnTo>
                <a:lnTo>
                  <a:pt x="f265" y="f266"/>
                </a:lnTo>
                <a:lnTo>
                  <a:pt x="f265" y="f267"/>
                </a:lnTo>
                <a:lnTo>
                  <a:pt x="f265" y="f268"/>
                </a:lnTo>
                <a:lnTo>
                  <a:pt x="f263" y="f269"/>
                </a:lnTo>
                <a:lnTo>
                  <a:pt x="f270" y="f271"/>
                </a:lnTo>
                <a:lnTo>
                  <a:pt x="f259" y="f4"/>
                </a:lnTo>
                <a:lnTo>
                  <a:pt x="f272" y="f7"/>
                </a:lnTo>
                <a:lnTo>
                  <a:pt x="f273" y="f274"/>
                </a:lnTo>
                <a:lnTo>
                  <a:pt x="f249" y="f9"/>
                </a:lnTo>
                <a:lnTo>
                  <a:pt x="f249" y="f18"/>
                </a:lnTo>
                <a:lnTo>
                  <a:pt x="f273" y="f15"/>
                </a:lnTo>
                <a:lnTo>
                  <a:pt x="f275" y="f23"/>
                </a:lnTo>
                <a:lnTo>
                  <a:pt x="f259" y="f276"/>
                </a:lnTo>
                <a:lnTo>
                  <a:pt x="f277" y="f278"/>
                </a:lnTo>
                <a:lnTo>
                  <a:pt x="f3" y="f278"/>
                </a:lnTo>
                <a:lnTo>
                  <a:pt x="f279" y="f27"/>
                </a:lnTo>
                <a:lnTo>
                  <a:pt x="f280" y="f281"/>
                </a:lnTo>
                <a:lnTo>
                  <a:pt x="f282" y="f281"/>
                </a:lnTo>
                <a:lnTo>
                  <a:pt x="f283" y="f27"/>
                </a:lnTo>
                <a:lnTo>
                  <a:pt x="f284" y="f285"/>
                </a:lnTo>
                <a:lnTo>
                  <a:pt x="f286" y="f287"/>
                </a:lnTo>
                <a:lnTo>
                  <a:pt x="f288" y="f289"/>
                </a:lnTo>
                <a:lnTo>
                  <a:pt x="f290" y="f291"/>
                </a:lnTo>
                <a:lnTo>
                  <a:pt x="f292" y="f45"/>
                </a:lnTo>
                <a:lnTo>
                  <a:pt x="f293" y="f43"/>
                </a:lnTo>
                <a:lnTo>
                  <a:pt x="f294" y="f295"/>
                </a:lnTo>
                <a:lnTo>
                  <a:pt x="f296" y="f53"/>
                </a:lnTo>
                <a:lnTo>
                  <a:pt x="f297" y="f53"/>
                </a:lnTo>
                <a:lnTo>
                  <a:pt x="f298" y="f52"/>
                </a:lnTo>
                <a:lnTo>
                  <a:pt x="f299" y="f45"/>
                </a:lnTo>
                <a:lnTo>
                  <a:pt x="f300" y="f35"/>
                </a:lnTo>
                <a:lnTo>
                  <a:pt x="f297" y="f39"/>
                </a:lnTo>
                <a:lnTo>
                  <a:pt x="f296" y="f39"/>
                </a:lnTo>
                <a:lnTo>
                  <a:pt x="f294" y="f301"/>
                </a:lnTo>
                <a:lnTo>
                  <a:pt x="f302" y="f289"/>
                </a:lnTo>
                <a:lnTo>
                  <a:pt x="f293" y="f287"/>
                </a:lnTo>
                <a:lnTo>
                  <a:pt x="f303" y="f285"/>
                </a:lnTo>
                <a:lnTo>
                  <a:pt x="f304" y="f278"/>
                </a:lnTo>
                <a:lnTo>
                  <a:pt x="f305" y="f278"/>
                </a:lnTo>
                <a:lnTo>
                  <a:pt x="f306" y="f281"/>
                </a:lnTo>
                <a:lnTo>
                  <a:pt x="f307" y="f308"/>
                </a:lnTo>
                <a:lnTo>
                  <a:pt x="f309" y="f310"/>
                </a:lnTo>
                <a:lnTo>
                  <a:pt x="f270" y="f311"/>
                </a:lnTo>
                <a:lnTo>
                  <a:pt x="f275" y="f248"/>
                </a:lnTo>
                <a:lnTo>
                  <a:pt x="f253" y="f312"/>
                </a:lnTo>
                <a:lnTo>
                  <a:pt x="f273" y="f313"/>
                </a:lnTo>
                <a:lnTo>
                  <a:pt x="f314" y="f242"/>
                </a:lnTo>
                <a:lnTo>
                  <a:pt x="f315" y="f242"/>
                </a:lnTo>
                <a:lnTo>
                  <a:pt x="f247" y="f240"/>
                </a:lnTo>
                <a:lnTo>
                  <a:pt x="f316" y="f317"/>
                </a:lnTo>
                <a:lnTo>
                  <a:pt x="f246" y="f318"/>
                </a:lnTo>
                <a:lnTo>
                  <a:pt x="f246" y="f319"/>
                </a:lnTo>
                <a:lnTo>
                  <a:pt x="f246" y="f224"/>
                </a:lnTo>
                <a:lnTo>
                  <a:pt x="f320" y="f321"/>
                </a:lnTo>
                <a:lnTo>
                  <a:pt x="f322" y="f323"/>
                </a:lnTo>
                <a:lnTo>
                  <a:pt x="f257" y="f242"/>
                </a:lnTo>
                <a:lnTo>
                  <a:pt x="f324" y="f325"/>
                </a:lnTo>
                <a:lnTo>
                  <a:pt x="f326" y="f39"/>
                </a:lnTo>
                <a:lnTo>
                  <a:pt x="f327" y="f33"/>
                </a:lnTo>
                <a:lnTo>
                  <a:pt x="f328" y="f285"/>
                </a:lnTo>
                <a:lnTo>
                  <a:pt x="f329" y="f281"/>
                </a:lnTo>
                <a:lnTo>
                  <a:pt x="f330" y="f331"/>
                </a:lnTo>
                <a:lnTo>
                  <a:pt x="f330" y="f325"/>
                </a:lnTo>
                <a:lnTo>
                  <a:pt x="f332" y="f333"/>
                </a:lnTo>
                <a:lnTo>
                  <a:pt x="f332" y="f334"/>
                </a:lnTo>
                <a:lnTo>
                  <a:pt x="f335" y="f334"/>
                </a:lnTo>
                <a:lnTo>
                  <a:pt x="f336" y="f337"/>
                </a:lnTo>
                <a:lnTo>
                  <a:pt x="f338" y="f21"/>
                </a:lnTo>
                <a:lnTo>
                  <a:pt x="f339" y="f16"/>
                </a:lnTo>
                <a:lnTo>
                  <a:pt x="f339" y="f9"/>
                </a:lnTo>
                <a:lnTo>
                  <a:pt x="f340" y="f271"/>
                </a:lnTo>
                <a:lnTo>
                  <a:pt x="f341" y="f268"/>
                </a:lnTo>
                <a:lnTo>
                  <a:pt x="f342" y="f267"/>
                </a:lnTo>
                <a:lnTo>
                  <a:pt x="f343" y="f344"/>
                </a:lnTo>
                <a:lnTo>
                  <a:pt x="f343" y="f345"/>
                </a:lnTo>
                <a:lnTo>
                  <a:pt x="f346" y="f4"/>
                </a:lnTo>
                <a:lnTo>
                  <a:pt x="f347" y="f11"/>
                </a:lnTo>
                <a:lnTo>
                  <a:pt x="f346" y="f15"/>
                </a:lnTo>
                <a:lnTo>
                  <a:pt x="f348" y="f349"/>
                </a:lnTo>
                <a:lnTo>
                  <a:pt x="f350" y="f325"/>
                </a:lnTo>
                <a:lnTo>
                  <a:pt x="f351" y="f276"/>
                </a:lnTo>
                <a:lnTo>
                  <a:pt x="f352" y="f25"/>
                </a:lnTo>
                <a:lnTo>
                  <a:pt x="f353" y="f354"/>
                </a:lnTo>
                <a:lnTo>
                  <a:pt x="f355" y="f11"/>
                </a:lnTo>
                <a:lnTo>
                  <a:pt x="f355" y="f9"/>
                </a:lnTo>
                <a:lnTo>
                  <a:pt x="f356" y="f5"/>
                </a:lnTo>
                <a:lnTo>
                  <a:pt x="f357" y="f269"/>
                </a:lnTo>
                <a:lnTo>
                  <a:pt x="f358" y="f345"/>
                </a:lnTo>
                <a:lnTo>
                  <a:pt x="f359" y="f345"/>
                </a:lnTo>
                <a:lnTo>
                  <a:pt x="f360" y="f344"/>
                </a:lnTo>
                <a:lnTo>
                  <a:pt x="f361" y="f266"/>
                </a:lnTo>
                <a:lnTo>
                  <a:pt x="f362" y="f267"/>
                </a:lnTo>
                <a:lnTo>
                  <a:pt x="f363" y="f345"/>
                </a:lnTo>
                <a:lnTo>
                  <a:pt x="f362" y="f5"/>
                </a:lnTo>
                <a:lnTo>
                  <a:pt x="f364" y="f5"/>
                </a:lnTo>
                <a:lnTo>
                  <a:pt x="f365" y="f271"/>
                </a:lnTo>
                <a:lnTo>
                  <a:pt x="f366" y="f367"/>
                </a:lnTo>
                <a:lnTo>
                  <a:pt x="f368" y="f269"/>
                </a:lnTo>
                <a:lnTo>
                  <a:pt x="f369" y="f367"/>
                </a:lnTo>
                <a:lnTo>
                  <a:pt x="f370" y="f7"/>
                </a:lnTo>
                <a:lnTo>
                  <a:pt x="f371" y="f7"/>
                </a:lnTo>
                <a:lnTo>
                  <a:pt x="f372" y="f4"/>
                </a:lnTo>
                <a:lnTo>
                  <a:pt x="f373" y="f5"/>
                </a:lnTo>
                <a:lnTo>
                  <a:pt x="f374" y="f13"/>
                </a:lnTo>
                <a:lnTo>
                  <a:pt x="f375" y="f21"/>
                </a:lnTo>
                <a:lnTo>
                  <a:pt x="f376" y="f16"/>
                </a:lnTo>
                <a:lnTo>
                  <a:pt x="f377" y="f11"/>
                </a:lnTo>
                <a:lnTo>
                  <a:pt x="f378" y="f11"/>
                </a:lnTo>
                <a:lnTo>
                  <a:pt x="f379" y="f18"/>
                </a:lnTo>
                <a:lnTo>
                  <a:pt x="f380" y="f21"/>
                </a:lnTo>
                <a:lnTo>
                  <a:pt x="f381" y="f23"/>
                </a:lnTo>
                <a:lnTo>
                  <a:pt x="f2" y="f382"/>
                </a:lnTo>
                <a:lnTo>
                  <a:pt x="f381" y="f281"/>
                </a:lnTo>
                <a:lnTo>
                  <a:pt x="f379" y="f278"/>
                </a:lnTo>
                <a:lnTo>
                  <a:pt x="f383" y="f278"/>
                </a:lnTo>
                <a:lnTo>
                  <a:pt x="f384" y="f27"/>
                </a:lnTo>
                <a:lnTo>
                  <a:pt x="f385" y="f386"/>
                </a:lnTo>
                <a:lnTo>
                  <a:pt x="f387" y="f386"/>
                </a:lnTo>
                <a:lnTo>
                  <a:pt x="f388" y="f389"/>
                </a:lnTo>
                <a:lnTo>
                  <a:pt x="f373" y="f27"/>
                </a:lnTo>
                <a:lnTo>
                  <a:pt x="f390" y="f391"/>
                </a:lnTo>
                <a:lnTo>
                  <a:pt x="f373" y="f392"/>
                </a:lnTo>
                <a:lnTo>
                  <a:pt x="f393" y="f301"/>
                </a:lnTo>
                <a:lnTo>
                  <a:pt x="f393" y="f39"/>
                </a:lnTo>
                <a:lnTo>
                  <a:pt x="f373" y="f35"/>
                </a:lnTo>
                <a:lnTo>
                  <a:pt x="f390" y="f394"/>
                </a:lnTo>
                <a:lnTo>
                  <a:pt x="f395" y="f394"/>
                </a:lnTo>
                <a:lnTo>
                  <a:pt x="f396" y="f291"/>
                </a:lnTo>
                <a:lnTo>
                  <a:pt x="f397" y="f41"/>
                </a:lnTo>
                <a:lnTo>
                  <a:pt x="f398" y="f53"/>
                </a:lnTo>
                <a:lnTo>
                  <a:pt x="f399" y="f57"/>
                </a:lnTo>
                <a:lnTo>
                  <a:pt x="f400" y="f77"/>
                </a:lnTo>
                <a:lnTo>
                  <a:pt x="f400" y="f401"/>
                </a:lnTo>
                <a:lnTo>
                  <a:pt x="f371" y="f81"/>
                </a:lnTo>
                <a:lnTo>
                  <a:pt x="f402" y="f82"/>
                </a:lnTo>
                <a:lnTo>
                  <a:pt x="f403" y="f108"/>
                </a:lnTo>
                <a:lnTo>
                  <a:pt x="f396" y="f95"/>
                </a:lnTo>
                <a:lnTo>
                  <a:pt x="f402" y="f83"/>
                </a:lnTo>
                <a:lnTo>
                  <a:pt x="f404" y="f100"/>
                </a:lnTo>
                <a:lnTo>
                  <a:pt x="f405" y="f100"/>
                </a:lnTo>
                <a:lnTo>
                  <a:pt x="f406" y="f102"/>
                </a:lnTo>
                <a:lnTo>
                  <a:pt x="f407" y="f408"/>
                </a:lnTo>
                <a:lnTo>
                  <a:pt x="f359" y="f112"/>
                </a:lnTo>
                <a:lnTo>
                  <a:pt x="f409" y="f114"/>
                </a:lnTo>
                <a:lnTo>
                  <a:pt x="f410" y="f411"/>
                </a:lnTo>
                <a:lnTo>
                  <a:pt x="f412" y="f413"/>
                </a:lnTo>
                <a:lnTo>
                  <a:pt x="f414" y="f415"/>
                </a:lnTo>
                <a:lnTo>
                  <a:pt x="f416" y="f100"/>
                </a:lnTo>
                <a:lnTo>
                  <a:pt x="f416" y="f408"/>
                </a:lnTo>
                <a:lnTo>
                  <a:pt x="f417" y="f100"/>
                </a:lnTo>
                <a:lnTo>
                  <a:pt x="f352" y="f112"/>
                </a:lnTo>
                <a:lnTo>
                  <a:pt x="f418" y="f413"/>
                </a:lnTo>
                <a:lnTo>
                  <a:pt x="f419" y="f420"/>
                </a:lnTo>
                <a:lnTo>
                  <a:pt x="f421" y="f422"/>
                </a:lnTo>
                <a:lnTo>
                  <a:pt x="f347" y="f423"/>
                </a:lnTo>
                <a:lnTo>
                  <a:pt x="f424" y="f422"/>
                </a:lnTo>
                <a:lnTo>
                  <a:pt x="f425" y="f415"/>
                </a:lnTo>
                <a:lnTo>
                  <a:pt x="f426" y="f112"/>
                </a:lnTo>
                <a:lnTo>
                  <a:pt x="f427" y="f99"/>
                </a:lnTo>
                <a:lnTo>
                  <a:pt x="f336" y="f83"/>
                </a:lnTo>
                <a:lnTo>
                  <a:pt x="f428" y="f90"/>
                </a:lnTo>
                <a:lnTo>
                  <a:pt x="f429" y="f430"/>
                </a:lnTo>
                <a:lnTo>
                  <a:pt x="f431" y="f432"/>
                </a:lnTo>
                <a:lnTo>
                  <a:pt x="f433" y="f432"/>
                </a:lnTo>
                <a:lnTo>
                  <a:pt x="f434" y="f430"/>
                </a:lnTo>
                <a:lnTo>
                  <a:pt x="f435" y="f92"/>
                </a:lnTo>
                <a:lnTo>
                  <a:pt x="f436" y="f97"/>
                </a:lnTo>
                <a:lnTo>
                  <a:pt x="f296" y="f437"/>
                </a:lnTo>
                <a:lnTo>
                  <a:pt x="f296" y="f438"/>
                </a:lnTo>
                <a:lnTo>
                  <a:pt x="f439" y="f102"/>
                </a:lnTo>
                <a:lnTo>
                  <a:pt x="f440" y="f110"/>
                </a:lnTo>
                <a:lnTo>
                  <a:pt x="f439" y="f111"/>
                </a:lnTo>
                <a:lnTo>
                  <a:pt x="f296" y="f415"/>
                </a:lnTo>
                <a:lnTo>
                  <a:pt x="f298" y="f411"/>
                </a:lnTo>
                <a:lnTo>
                  <a:pt x="f298" y="f441"/>
                </a:lnTo>
                <a:lnTo>
                  <a:pt x="f297" y="f422"/>
                </a:lnTo>
                <a:lnTo>
                  <a:pt x="f294" y="f422"/>
                </a:lnTo>
                <a:lnTo>
                  <a:pt x="f293" y="f420"/>
                </a:lnTo>
                <a:lnTo>
                  <a:pt x="f292" y="f442"/>
                </a:lnTo>
                <a:lnTo>
                  <a:pt x="f292" y="f118"/>
                </a:lnTo>
                <a:lnTo>
                  <a:pt x="f303" y="f443"/>
                </a:lnTo>
                <a:lnTo>
                  <a:pt x="f444" y="f445"/>
                </a:lnTo>
                <a:lnTo>
                  <a:pt x="f446" y="f447"/>
                </a:lnTo>
                <a:lnTo>
                  <a:pt x="f448" y="f120"/>
                </a:lnTo>
                <a:lnTo>
                  <a:pt x="f449" y="f121"/>
                </a:lnTo>
                <a:lnTo>
                  <a:pt x="f450" y="f447"/>
                </a:lnTo>
                <a:lnTo>
                  <a:pt x="f451" y="f121"/>
                </a:lnTo>
                <a:lnTo>
                  <a:pt x="f452" y="f453"/>
                </a:lnTo>
                <a:lnTo>
                  <a:pt x="f286" y="f141"/>
                </a:lnTo>
                <a:lnTo>
                  <a:pt x="f454" y="f143"/>
                </a:lnTo>
                <a:lnTo>
                  <a:pt x="f455" y="f456"/>
                </a:lnTo>
                <a:lnTo>
                  <a:pt x="f3" y="f457"/>
                </a:lnTo>
                <a:lnTo>
                  <a:pt x="f458" y="f188"/>
                </a:lnTo>
                <a:lnTo>
                  <a:pt x="f309" y="f163"/>
                </a:lnTo>
                <a:lnTo>
                  <a:pt x="f255" y="f459"/>
                </a:lnTo>
                <a:lnTo>
                  <a:pt x="f251" y="f161"/>
                </a:lnTo>
                <a:lnTo>
                  <a:pt x="f314" y="f186"/>
                </a:lnTo>
                <a:lnTo>
                  <a:pt x="f315" y="f460"/>
                </a:lnTo>
                <a:lnTo>
                  <a:pt x="f322" y="f461"/>
                </a:lnTo>
                <a:lnTo>
                  <a:pt x="f320" y="f461"/>
                </a:lnTo>
                <a:lnTo>
                  <a:pt x="f462" y="f461"/>
                </a:lnTo>
                <a:lnTo>
                  <a:pt x="f463" y="f191"/>
                </a:lnTo>
                <a:lnTo>
                  <a:pt x="f464" y="f157"/>
                </a:lnTo>
                <a:lnTo>
                  <a:pt x="f465" y="f188"/>
                </a:lnTo>
                <a:lnTo>
                  <a:pt x="f466" y="f186"/>
                </a:lnTo>
                <a:lnTo>
                  <a:pt x="f239" y="f159"/>
                </a:lnTo>
                <a:lnTo>
                  <a:pt x="f467" y="f186"/>
                </a:lnTo>
                <a:lnTo>
                  <a:pt x="f468" y="f159"/>
                </a:lnTo>
                <a:lnTo>
                  <a:pt x="f469" y="f161"/>
                </a:lnTo>
                <a:lnTo>
                  <a:pt x="f201" y="f186"/>
                </a:lnTo>
                <a:lnTo>
                  <a:pt x="f199" y="f161"/>
                </a:lnTo>
                <a:lnTo>
                  <a:pt x="f195" y="f166"/>
                </a:lnTo>
                <a:lnTo>
                  <a:pt x="f470" y="f471"/>
                </a:lnTo>
                <a:lnTo>
                  <a:pt x="f162" y="f470"/>
                </a:lnTo>
                <a:lnTo>
                  <a:pt x="f157" y="f176"/>
                </a:lnTo>
                <a:lnTo>
                  <a:pt x="f155" y="f195"/>
                </a:lnTo>
                <a:lnTo>
                  <a:pt x="f155" y="f211"/>
                </a:lnTo>
                <a:lnTo>
                  <a:pt x="f155" y="f211"/>
                </a:lnTo>
                <a:lnTo>
                  <a:pt x="f155" y="f472"/>
                </a:lnTo>
                <a:lnTo>
                  <a:pt x="f473" y="f211"/>
                </a:lnTo>
                <a:lnTo>
                  <a:pt x="f474" y="f214"/>
                </a:lnTo>
                <a:lnTo>
                  <a:pt x="f149" y="f203"/>
                </a:lnTo>
                <a:lnTo>
                  <a:pt x="f475" y="f199"/>
                </a:lnTo>
                <a:lnTo>
                  <a:pt x="f141" y="f476"/>
                </a:lnTo>
                <a:lnTo>
                  <a:pt x="f443" y="f237"/>
                </a:lnTo>
                <a:lnTo>
                  <a:pt x="f123" y="f241"/>
                </a:lnTo>
                <a:lnTo>
                  <a:pt x="f121" y="f241"/>
                </a:lnTo>
                <a:lnTo>
                  <a:pt x="f118" y="f241"/>
                </a:lnTo>
                <a:lnTo>
                  <a:pt x="f442" y="f241"/>
                </a:lnTo>
                <a:lnTo>
                  <a:pt x="f423" y="f241"/>
                </a:lnTo>
                <a:lnTo>
                  <a:pt x="f423" y="f241"/>
                </a:lnTo>
                <a:lnTo>
                  <a:pt x="f420" y="f477"/>
                </a:lnTo>
                <a:lnTo>
                  <a:pt x="f420" y="f477"/>
                </a:lnTo>
                <a:lnTo>
                  <a:pt x="f420" y="f243"/>
                </a:lnTo>
                <a:lnTo>
                  <a:pt x="f422" y="f465"/>
                </a:lnTo>
                <a:lnTo>
                  <a:pt x="f478" y="f320"/>
                </a:lnTo>
                <a:lnTo>
                  <a:pt x="f111" y="f479"/>
                </a:lnTo>
                <a:lnTo>
                  <a:pt x="f104" y="f480"/>
                </a:lnTo>
                <a:lnTo>
                  <a:pt x="f83" y="f481"/>
                </a:lnTo>
                <a:lnTo>
                  <a:pt x="f97" y="f249"/>
                </a:lnTo>
                <a:lnTo>
                  <a:pt x="f88" y="f253"/>
                </a:lnTo>
                <a:lnTo>
                  <a:pt x="f108" y="f257"/>
                </a:lnTo>
                <a:lnTo>
                  <a:pt x="f430" y="f259"/>
                </a:lnTo>
                <a:lnTo>
                  <a:pt x="f482" y="f261"/>
                </a:lnTo>
                <a:lnTo>
                  <a:pt x="f483" y="f484"/>
                </a:lnTo>
                <a:lnTo>
                  <a:pt x="f485" y="f307"/>
                </a:lnTo>
                <a:lnTo>
                  <a:pt x="f57" y="f3"/>
                </a:lnTo>
                <a:lnTo>
                  <a:pt x="f57" y="f3"/>
                </a:lnTo>
                <a:lnTo>
                  <a:pt x="f486" y="f307"/>
                </a:lnTo>
                <a:lnTo>
                  <a:pt x="f35" y="f487"/>
                </a:lnTo>
                <a:lnTo>
                  <a:pt x="f39" y="f487"/>
                </a:lnTo>
                <a:lnTo>
                  <a:pt x="f289" y="f458"/>
                </a:lnTo>
                <a:lnTo>
                  <a:pt x="f287" y="f458"/>
                </a:lnTo>
                <a:lnTo>
                  <a:pt x="f25" y="f458"/>
                </a:lnTo>
                <a:lnTo>
                  <a:pt x="f488" y="f487"/>
                </a:lnTo>
                <a:lnTo>
                  <a:pt x="f7" y="f259"/>
                </a:lnTo>
                <a:lnTo>
                  <a:pt x="f4" y="f272"/>
                </a:lnTo>
                <a:lnTo>
                  <a:pt x="f271" y="f489"/>
                </a:lnTo>
                <a:lnTo>
                  <a:pt x="f367" y="f490"/>
                </a:lnTo>
                <a:lnTo>
                  <a:pt x="f266" y="f246"/>
                </a:lnTo>
                <a:lnTo>
                  <a:pt x="f491" y="f492"/>
                </a:lnTo>
                <a:lnTo>
                  <a:pt x="f493" y="f492"/>
                </a:lnTo>
                <a:lnTo>
                  <a:pt x="f494" y="f246"/>
                </a:lnTo>
                <a:lnTo>
                  <a:pt x="f495" y="f246"/>
                </a:lnTo>
                <a:lnTo>
                  <a:pt x="f496" y="f479"/>
                </a:lnTo>
                <a:lnTo>
                  <a:pt x="f262" y="f320"/>
                </a:lnTo>
                <a:lnTo>
                  <a:pt x="f248" y="f228"/>
                </a:lnTo>
                <a:lnTo>
                  <a:pt x="f497" y="f467"/>
                </a:lnTo>
                <a:lnTo>
                  <a:pt x="f497" y="f468"/>
                </a:lnTo>
                <a:lnTo>
                  <a:pt x="f497" y="f468"/>
                </a:lnTo>
                <a:lnTo>
                  <a:pt x="f498" y="f499"/>
                </a:lnTo>
                <a:lnTo>
                  <a:pt x="f254" y="f500"/>
                </a:lnTo>
                <a:lnTo>
                  <a:pt x="f501" y="f500"/>
                </a:lnTo>
                <a:lnTo>
                  <a:pt x="f502" y="f225"/>
                </a:lnTo>
                <a:lnTo>
                  <a:pt x="f258" y="f225"/>
                </a:lnTo>
                <a:lnTo>
                  <a:pt x="f260" y="f225"/>
                </a:lnTo>
                <a:lnTo>
                  <a:pt x="f308" y="f225"/>
                </a:lnTo>
                <a:lnTo>
                  <a:pt x="f262" y="f503"/>
                </a:lnTo>
                <a:lnTo>
                  <a:pt x="f496" y="f504"/>
                </a:lnTo>
                <a:lnTo>
                  <a:pt x="f505" y="f504"/>
                </a:lnTo>
                <a:lnTo>
                  <a:pt x="f506" y="f507"/>
                </a:lnTo>
                <a:lnTo>
                  <a:pt x="f508" y="f223"/>
                </a:lnTo>
                <a:lnTo>
                  <a:pt x="f509" y="f476"/>
                </a:lnTo>
                <a:lnTo>
                  <a:pt x="f495" y="f510"/>
                </a:lnTo>
                <a:lnTo>
                  <a:pt x="f495" y="f201"/>
                </a:lnTo>
                <a:lnTo>
                  <a:pt x="f509" y="f202"/>
                </a:lnTo>
                <a:lnTo>
                  <a:pt x="f511" y="f199"/>
                </a:lnTo>
                <a:lnTo>
                  <a:pt x="f512" y="f203"/>
                </a:lnTo>
                <a:lnTo>
                  <a:pt x="f505" y="f513"/>
                </a:lnTo>
                <a:lnTo>
                  <a:pt x="f512" y="f209"/>
                </a:lnTo>
                <a:lnTo>
                  <a:pt x="f494" y="f211"/>
                </a:lnTo>
                <a:lnTo>
                  <a:pt x="f514" y="f515"/>
                </a:lnTo>
                <a:lnTo>
                  <a:pt x="f509" y="f516"/>
                </a:lnTo>
                <a:lnTo>
                  <a:pt x="f495" y="f168"/>
                </a:lnTo>
                <a:lnTo>
                  <a:pt x="f509" y="f181"/>
                </a:lnTo>
                <a:lnTo>
                  <a:pt x="f514" y="f163"/>
                </a:lnTo>
                <a:lnTo>
                  <a:pt x="f514" y="f459"/>
                </a:lnTo>
                <a:lnTo>
                  <a:pt x="f494" y="f159"/>
                </a:lnTo>
                <a:lnTo>
                  <a:pt x="f512" y="f191"/>
                </a:lnTo>
                <a:lnTo>
                  <a:pt x="f493" y="f155"/>
                </a:lnTo>
                <a:lnTo>
                  <a:pt x="f491" y="f473"/>
                </a:lnTo>
                <a:lnTo>
                  <a:pt x="f344" y="f517"/>
                </a:lnTo>
                <a:lnTo>
                  <a:pt x="f345" y="f151"/>
                </a:lnTo>
                <a:lnTo>
                  <a:pt x="f269" y="f146"/>
                </a:lnTo>
                <a:lnTo>
                  <a:pt x="f367" y="f143"/>
                </a:lnTo>
                <a:lnTo>
                  <a:pt x="f367" y="f125"/>
                </a:lnTo>
                <a:lnTo>
                  <a:pt x="f345" y="f445"/>
                </a:lnTo>
                <a:lnTo>
                  <a:pt x="f268" y="f115"/>
                </a:lnTo>
                <a:lnTo>
                  <a:pt x="f268" y="f423"/>
                </a:lnTo>
                <a:lnTo>
                  <a:pt x="f264" y="f415"/>
                </a:lnTo>
                <a:lnTo>
                  <a:pt x="f264" y="f518"/>
                </a:lnTo>
                <a:lnTo>
                  <a:pt x="f491" y="f519"/>
                </a:lnTo>
                <a:lnTo>
                  <a:pt x="f493" y="f90"/>
                </a:lnTo>
                <a:lnTo>
                  <a:pt x="f494" y="f520"/>
                </a:lnTo>
                <a:lnTo>
                  <a:pt x="f260" y="f401"/>
                </a:lnTo>
                <a:lnTo>
                  <a:pt x="f501" y="f521"/>
                </a:lnTo>
                <a:lnTo>
                  <a:pt x="f252" y="f70"/>
                </a:lnTo>
                <a:lnTo>
                  <a:pt x="f522" y="f76"/>
                </a:lnTo>
                <a:lnTo>
                  <a:pt x="f244" y="f523"/>
                </a:lnTo>
                <a:lnTo>
                  <a:pt x="f238" y="f79"/>
                </a:lnTo>
                <a:lnTo>
                  <a:pt x="f318" y="f524"/>
                </a:lnTo>
                <a:lnTo>
                  <a:pt x="f232" y="f525"/>
                </a:lnTo>
                <a:lnTo>
                  <a:pt x="f526" y="f527"/>
                </a:lnTo>
                <a:lnTo>
                  <a:pt x="f229" y="f76"/>
                </a:lnTo>
                <a:lnTo>
                  <a:pt x="f528" y="f65"/>
                </a:lnTo>
                <a:lnTo>
                  <a:pt x="f193" y="f72"/>
                </a:lnTo>
                <a:lnTo>
                  <a:pt x="f529" y="f55"/>
                </a:lnTo>
                <a:lnTo>
                  <a:pt x="f530" y="f54"/>
                </a:lnTo>
                <a:lnTo>
                  <a:pt x="f531" y="f295"/>
                </a:lnTo>
                <a:lnTo>
                  <a:pt x="f184" y="f41"/>
                </a:lnTo>
                <a:lnTo>
                  <a:pt x="f183" y="f49"/>
                </a:lnTo>
                <a:lnTo>
                  <a:pt x="f532" y="f291"/>
                </a:lnTo>
                <a:lnTo>
                  <a:pt x="f196" y="f291"/>
                </a:lnTo>
                <a:lnTo>
                  <a:pt x="f533" y="f29"/>
                </a:lnTo>
                <a:lnTo>
                  <a:pt x="f154" y="f281"/>
                </a:lnTo>
                <a:lnTo>
                  <a:pt x="f534" y="f382"/>
                </a:lnTo>
                <a:lnTo>
                  <a:pt x="f535" y="f276"/>
                </a:lnTo>
                <a:lnTo>
                  <a:pt x="f71" y="f331"/>
                </a:lnTo>
                <a:lnTo>
                  <a:pt x="f80" y="f382"/>
                </a:lnTo>
                <a:lnTo>
                  <a:pt x="f536" y="f29"/>
                </a:lnTo>
                <a:lnTo>
                  <a:pt x="f38" y="f391"/>
                </a:lnTo>
                <a:lnTo>
                  <a:pt x="f537" y="f391"/>
                </a:lnTo>
                <a:lnTo>
                  <a:pt x="f538" y="f29"/>
                </a:lnTo>
                <a:lnTo>
                  <a:pt x="f20" y="f27"/>
                </a:lnTo>
                <a:lnTo>
                  <a:pt x="f14" y="f281"/>
                </a:lnTo>
                <a:lnTo>
                  <a:pt x="f6" y="f354"/>
                </a:lnTo>
                <a:lnTo>
                  <a:pt x="f1" y="f21"/>
                </a:lnTo>
                <a:lnTo>
                  <a:pt x="f8" y="f274"/>
                </a:lnTo>
                <a:lnTo>
                  <a:pt x="f19" y="f269"/>
                </a:lnTo>
                <a:lnTo>
                  <a:pt x="f539" y="f509"/>
                </a:lnTo>
                <a:lnTo>
                  <a:pt x="f38" y="f495"/>
                </a:lnTo>
                <a:lnTo>
                  <a:pt x="f540" y="f495"/>
                </a:lnTo>
                <a:lnTo>
                  <a:pt x="f74" y="f541"/>
                </a:lnTo>
                <a:lnTo>
                  <a:pt x="f542" y="f496"/>
                </a:lnTo>
                <a:lnTo>
                  <a:pt x="f543" y="f544"/>
                </a:lnTo>
                <a:lnTo>
                  <a:pt x="f44" y="f308"/>
                </a:lnTo>
                <a:lnTo>
                  <a:pt x="f535" y="f260"/>
                </a:lnTo>
                <a:lnTo>
                  <a:pt x="f46" y="f545"/>
                </a:lnTo>
                <a:lnTo>
                  <a:pt x="f50" y="f545"/>
                </a:lnTo>
                <a:lnTo>
                  <a:pt x="f51" y="f545"/>
                </a:lnTo>
                <a:lnTo>
                  <a:pt x="f62" y="f260"/>
                </a:lnTo>
                <a:lnTo>
                  <a:pt x="f546" y="f547"/>
                </a:lnTo>
                <a:lnTo>
                  <a:pt x="f105" y="f260"/>
                </a:lnTo>
                <a:lnTo>
                  <a:pt x="f105" y="f548"/>
                </a:lnTo>
                <a:lnTo>
                  <a:pt x="f105" y="f549"/>
                </a:lnTo>
                <a:lnTo>
                  <a:pt x="f550" y="f310"/>
                </a:lnTo>
                <a:lnTo>
                  <a:pt x="f105" y="f311"/>
                </a:lnTo>
                <a:lnTo>
                  <a:pt x="f113" y="f551"/>
                </a:lnTo>
                <a:lnTo>
                  <a:pt x="f103" y="f552"/>
                </a:lnTo>
                <a:lnTo>
                  <a:pt x="f87" y="f497"/>
                </a:lnTo>
                <a:lnTo>
                  <a:pt x="f132" y="f313"/>
                </a:lnTo>
                <a:lnTo>
                  <a:pt x="f553" y="f229"/>
                </a:lnTo>
                <a:lnTo>
                  <a:pt x="f554" y="f219"/>
                </a:lnTo>
                <a:lnTo>
                  <a:pt x="f217" y="f323"/>
                </a:lnTo>
                <a:lnTo>
                  <a:pt x="f554" y="f217"/>
                </a:lnTo>
                <a:lnTo>
                  <a:pt x="f194" y="f554"/>
                </a:lnTo>
                <a:lnTo>
                  <a:pt x="f553" y="f555"/>
                </a:lnTo>
                <a:lnTo>
                  <a:pt x="f553" y="f193"/>
                </a:lnTo>
                <a:lnTo>
                  <a:pt x="f194" y="f216"/>
                </a:lnTo>
                <a:lnTo>
                  <a:pt x="f554" y="f193"/>
                </a:lnTo>
                <a:lnTo>
                  <a:pt x="f556" y="f554"/>
                </a:lnTo>
                <a:lnTo>
                  <a:pt x="f557" y="f321"/>
                </a:lnTo>
                <a:lnTo>
                  <a:pt x="f234" y="f556"/>
                </a:lnTo>
                <a:lnTo>
                  <a:pt x="f312" y="f212"/>
                </a:lnTo>
                <a:lnTo>
                  <a:pt x="f498" y="f213"/>
                </a:lnTo>
                <a:lnTo>
                  <a:pt x="f248" y="f529"/>
                </a:lnTo>
                <a:lnTo>
                  <a:pt x="f254" y="f531"/>
                </a:lnTo>
                <a:lnTo>
                  <a:pt x="f256" y="f185"/>
                </a:lnTo>
                <a:lnTo>
                  <a:pt x="f260" y="f208"/>
                </a:lnTo>
                <a:lnTo>
                  <a:pt x="f262" y="f204"/>
                </a:lnTo>
                <a:lnTo>
                  <a:pt x="f544" y="f206"/>
                </a:lnTo>
                <a:lnTo>
                  <a:pt x="f558" y="f559"/>
                </a:lnTo>
                <a:lnTo>
                  <a:pt x="f495" y="f183"/>
                </a:lnTo>
                <a:lnTo>
                  <a:pt x="f514" y="f183"/>
                </a:lnTo>
                <a:lnTo>
                  <a:pt x="f508" y="f208"/>
                </a:lnTo>
                <a:lnTo>
                  <a:pt x="f491" y="f180"/>
                </a:lnTo>
                <a:lnTo>
                  <a:pt x="f344" y="f158"/>
                </a:lnTo>
                <a:lnTo>
                  <a:pt x="f345" y="f158"/>
                </a:lnTo>
                <a:lnTo>
                  <a:pt x="f367" y="f138"/>
                </a:lnTo>
                <a:lnTo>
                  <a:pt x="f4" y="f158"/>
                </a:lnTo>
                <a:lnTo>
                  <a:pt x="f7" y="f147"/>
                </a:lnTo>
                <a:lnTo>
                  <a:pt x="f274" y="f144"/>
                </a:lnTo>
                <a:lnTo>
                  <a:pt x="f9" y="f145"/>
                </a:lnTo>
                <a:lnTo>
                  <a:pt x="f11" y="f196"/>
                </a:lnTo>
                <a:lnTo>
                  <a:pt x="f13" y="f196"/>
                </a:lnTo>
                <a:lnTo>
                  <a:pt x="f349" y="f196"/>
                </a:lnTo>
                <a:lnTo>
                  <a:pt x="f349" y="f144"/>
                </a:lnTo>
                <a:lnTo>
                  <a:pt x="f349" y="f140"/>
                </a:lnTo>
                <a:lnTo>
                  <a:pt x="f349" y="f560"/>
                </a:lnTo>
                <a:lnTo>
                  <a:pt x="f337" y="f136"/>
                </a:lnTo>
                <a:lnTo>
                  <a:pt x="f333" y="f150"/>
                </a:lnTo>
                <a:lnTo>
                  <a:pt x="f0" y="f135"/>
                </a:lnTo>
                <a:lnTo>
                  <a:pt x="f389" y="f154"/>
                </a:lnTo>
                <a:lnTo>
                  <a:pt x="f0" y="f167"/>
                </a:lnTo>
                <a:lnTo>
                  <a:pt x="f25" y="f169"/>
                </a:lnTo>
                <a:lnTo>
                  <a:pt x="f16" y="f534"/>
                </a:lnTo>
                <a:lnTo>
                  <a:pt x="f11" y="f94"/>
                </a:lnTo>
                <a:lnTo>
                  <a:pt x="f7" y="f101"/>
                </a:lnTo>
                <a:lnTo>
                  <a:pt x="f5" y="f169"/>
                </a:lnTo>
                <a:lnTo>
                  <a:pt x="f4" y="f98"/>
                </a:lnTo>
                <a:lnTo>
                  <a:pt x="f367" y="f101"/>
                </a:lnTo>
                <a:lnTo>
                  <a:pt x="f5" y="f93"/>
                </a:lnTo>
                <a:lnTo>
                  <a:pt x="f274" y="f89"/>
                </a:lnTo>
                <a:lnTo>
                  <a:pt x="f7" y="f91"/>
                </a:lnTo>
                <a:lnTo>
                  <a:pt x="f4" y="f85"/>
                </a:lnTo>
                <a:lnTo>
                  <a:pt x="f4" y="f84"/>
                </a:lnTo>
                <a:lnTo>
                  <a:pt x="f5" y="f113"/>
                </a:lnTo>
                <a:lnTo>
                  <a:pt x="f7" y="f66"/>
                </a:lnTo>
                <a:lnTo>
                  <a:pt x="f7" y="f64"/>
                </a:lnTo>
                <a:lnTo>
                  <a:pt x="f271" y="f47"/>
                </a:lnTo>
                <a:lnTo>
                  <a:pt x="f271" y="f44"/>
                </a:lnTo>
                <a:lnTo>
                  <a:pt x="f5" y="f71"/>
                </a:lnTo>
                <a:lnTo>
                  <a:pt x="f274" y="f80"/>
                </a:lnTo>
                <a:lnTo>
                  <a:pt x="f7" y="f561"/>
                </a:lnTo>
                <a:lnTo>
                  <a:pt x="f269" y="f24"/>
                </a:lnTo>
                <a:lnTo>
                  <a:pt x="f345" y="f24"/>
                </a:lnTo>
                <a:lnTo>
                  <a:pt x="f367" y="f562"/>
                </a:lnTo>
                <a:lnTo>
                  <a:pt x="f271" y="f34"/>
                </a:lnTo>
                <a:lnTo>
                  <a:pt x="f271" y="f32"/>
                </a:lnTo>
                <a:lnTo>
                  <a:pt x="f367" y="f563"/>
                </a:lnTo>
                <a:lnTo>
                  <a:pt x="f269" y="f19"/>
                </a:lnTo>
                <a:lnTo>
                  <a:pt x="f345" y="f10"/>
                </a:lnTo>
                <a:lnTo>
                  <a:pt x="f345" y="f8"/>
                </a:lnTo>
                <a:lnTo>
                  <a:pt x="f367" y="f6"/>
                </a:lnTo>
                <a:lnTo>
                  <a:pt x="f271" y="f1"/>
                </a:lnTo>
                <a:lnTo>
                  <a:pt x="f4" y="f1"/>
                </a:lnTo>
                <a:close/>
              </a:path>
            </a:pathLst>
          </a:custGeom>
          <a:solidFill>
            <a:srgbClr val="E95817"/>
          </a:solidFill>
          <a:ln w="12600">
            <a:noFill/>
            <a:prstDash val="solid"/>
            <a:round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4295800" y="5420037"/>
            <a:ext cx="45719" cy="45719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5186185" y="4823441"/>
            <a:ext cx="45719" cy="45719"/>
          </a:xfrm>
          <a:prstGeom prst="ellipse">
            <a:avLst/>
          </a:prstGeom>
          <a:solidFill>
            <a:srgbClr val="9FADC4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 flipH="1">
            <a:off x="5195900" y="4247377"/>
            <a:ext cx="52231" cy="45719"/>
          </a:xfrm>
          <a:prstGeom prst="ellipse">
            <a:avLst/>
          </a:prstGeom>
          <a:solidFill>
            <a:srgbClr val="E9581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6746E36E-8B07-4A24-8EBF-F9D748DD640E}"/>
              </a:ext>
            </a:extLst>
          </p:cNvPr>
          <p:cNvSpPr txBox="1"/>
          <p:nvPr/>
        </p:nvSpPr>
        <p:spPr>
          <a:xfrm>
            <a:off x="4149737" y="1780548"/>
            <a:ext cx="48228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100" smtClean="0">
                <a:solidFill>
                  <a:srgbClr val="57565A"/>
                </a:solidFill>
              </a:rPr>
              <a:t>01</a:t>
            </a:r>
            <a:r>
              <a:rPr lang="en-US" sz="1100" smtClean="0">
                <a:solidFill>
                  <a:srgbClr val="57565A"/>
                </a:solidFill>
              </a:rPr>
              <a:t> </a:t>
            </a:r>
            <a:r>
              <a:rPr lang="ru-RU" sz="1100" dirty="0">
                <a:solidFill>
                  <a:srgbClr val="57565A"/>
                </a:solidFill>
              </a:rPr>
              <a:t>УФНС России по </a:t>
            </a:r>
            <a:r>
              <a:rPr lang="ru-RU" sz="1100">
                <a:solidFill>
                  <a:srgbClr val="57565A"/>
                </a:solidFill>
              </a:rPr>
              <a:t>Республике </a:t>
            </a:r>
            <a:r>
              <a:rPr lang="ru-RU" sz="1100" smtClean="0">
                <a:solidFill>
                  <a:srgbClr val="57565A"/>
                </a:solidFill>
              </a:rPr>
              <a:t>Адыгея</a:t>
            </a:r>
            <a:endParaRPr lang="ru-RU" sz="1100" dirty="0" smtClean="0">
              <a:solidFill>
                <a:srgbClr val="57565A"/>
              </a:solidFill>
            </a:endParaRPr>
          </a:p>
          <a:p>
            <a:pPr lvl="0"/>
            <a:r>
              <a:rPr lang="ru-RU" sz="1100" smtClean="0">
                <a:solidFill>
                  <a:srgbClr val="57565A"/>
                </a:solidFill>
              </a:rPr>
              <a:t>03 </a:t>
            </a:r>
            <a:r>
              <a:rPr lang="ru-RU" sz="1100" dirty="0">
                <a:solidFill>
                  <a:srgbClr val="57565A"/>
                </a:solidFill>
              </a:rPr>
              <a:t>УФНС России по </a:t>
            </a:r>
            <a:r>
              <a:rPr lang="ru-RU" sz="1100">
                <a:solidFill>
                  <a:srgbClr val="57565A"/>
                </a:solidFill>
              </a:rPr>
              <a:t>Республике </a:t>
            </a:r>
            <a:r>
              <a:rPr lang="ru-RU" sz="1100" smtClean="0">
                <a:solidFill>
                  <a:srgbClr val="57565A"/>
                </a:solidFill>
              </a:rPr>
              <a:t>Бурятия</a:t>
            </a:r>
            <a:endParaRPr lang="ru-RU" sz="1100" dirty="0" smtClean="0">
              <a:solidFill>
                <a:srgbClr val="57565A"/>
              </a:solidFill>
            </a:endParaRPr>
          </a:p>
          <a:p>
            <a:pPr lvl="0"/>
            <a:r>
              <a:rPr lang="ru-RU" sz="1100" smtClean="0">
                <a:solidFill>
                  <a:srgbClr val="57565A"/>
                </a:solidFill>
              </a:rPr>
              <a:t>14  </a:t>
            </a:r>
            <a:r>
              <a:rPr lang="ru-RU" sz="1100" dirty="0" smtClean="0">
                <a:solidFill>
                  <a:srgbClr val="57565A"/>
                </a:solidFill>
              </a:rPr>
              <a:t>УФНС России по </a:t>
            </a:r>
            <a:r>
              <a:rPr lang="ru-RU" sz="1100" smtClean="0">
                <a:solidFill>
                  <a:srgbClr val="57565A"/>
                </a:solidFill>
              </a:rPr>
              <a:t>Республике Саха (Якутия)</a:t>
            </a:r>
            <a:endParaRPr lang="ru-RU" sz="1100" dirty="0">
              <a:solidFill>
                <a:srgbClr val="57565A"/>
              </a:solidFill>
            </a:endParaRPr>
          </a:p>
          <a:p>
            <a:pPr lvl="0"/>
            <a:r>
              <a:rPr lang="ru-RU" sz="1100" smtClean="0">
                <a:solidFill>
                  <a:srgbClr val="57565A"/>
                </a:solidFill>
              </a:rPr>
              <a:t>15 </a:t>
            </a:r>
            <a:r>
              <a:rPr lang="ru-RU" sz="1100" dirty="0" smtClean="0">
                <a:solidFill>
                  <a:srgbClr val="57565A"/>
                </a:solidFill>
              </a:rPr>
              <a:t>УФНС </a:t>
            </a:r>
            <a:r>
              <a:rPr lang="ru-RU" sz="1100" dirty="0">
                <a:solidFill>
                  <a:srgbClr val="57565A"/>
                </a:solidFill>
              </a:rPr>
              <a:t>России </a:t>
            </a:r>
            <a:r>
              <a:rPr lang="ru-RU" sz="1100">
                <a:solidFill>
                  <a:srgbClr val="57565A"/>
                </a:solidFill>
              </a:rPr>
              <a:t>по </a:t>
            </a:r>
            <a:r>
              <a:rPr lang="ru-RU" sz="1100" smtClean="0">
                <a:solidFill>
                  <a:srgbClr val="57565A"/>
                </a:solidFill>
              </a:rPr>
              <a:t>Республике Северная Осетия-Алания</a:t>
            </a:r>
            <a:endParaRPr lang="ru-RU" sz="1100" dirty="0" smtClean="0">
              <a:solidFill>
                <a:srgbClr val="57565A"/>
              </a:solidFill>
            </a:endParaRPr>
          </a:p>
          <a:p>
            <a:pPr lvl="0"/>
            <a:r>
              <a:rPr lang="ru-RU" sz="1100" smtClean="0">
                <a:solidFill>
                  <a:srgbClr val="57565A"/>
                </a:solidFill>
              </a:rPr>
              <a:t>65 </a:t>
            </a:r>
            <a:r>
              <a:rPr lang="ru-RU" sz="1100" dirty="0" smtClean="0">
                <a:solidFill>
                  <a:srgbClr val="57565A"/>
                </a:solidFill>
              </a:rPr>
              <a:t>УФНС России </a:t>
            </a:r>
            <a:r>
              <a:rPr lang="ru-RU" sz="1100" smtClean="0">
                <a:solidFill>
                  <a:srgbClr val="57565A"/>
                </a:solidFill>
              </a:rPr>
              <a:t>по Сахалинской области</a:t>
            </a:r>
          </a:p>
          <a:p>
            <a:pPr lvl="0"/>
            <a:r>
              <a:rPr lang="ru-RU" sz="1100" smtClean="0">
                <a:solidFill>
                  <a:srgbClr val="57565A"/>
                </a:solidFill>
              </a:rPr>
              <a:t>75 </a:t>
            </a:r>
            <a:r>
              <a:rPr lang="ru-RU" sz="1100">
                <a:solidFill>
                  <a:srgbClr val="57565A"/>
                </a:solidFill>
              </a:rPr>
              <a:t>УФНС России по </a:t>
            </a:r>
            <a:r>
              <a:rPr lang="ru-RU" sz="1100" smtClean="0">
                <a:solidFill>
                  <a:srgbClr val="57565A"/>
                </a:solidFill>
              </a:rPr>
              <a:t>Забайкальскому краю</a:t>
            </a:r>
            <a:endParaRPr lang="ru-RU" sz="1100">
              <a:solidFill>
                <a:srgbClr val="57565A"/>
              </a:solidFill>
            </a:endParaRPr>
          </a:p>
          <a:p>
            <a:pPr lvl="0"/>
            <a:endParaRPr lang="ru-RU" sz="1100" dirty="0" smtClean="0">
              <a:solidFill>
                <a:srgbClr val="57565A"/>
              </a:solidFill>
            </a:endParaRPr>
          </a:p>
          <a:p>
            <a:pPr lvl="0"/>
            <a:endParaRPr lang="ru-RU" sz="1100" dirty="0" smtClean="0">
              <a:solidFill>
                <a:srgbClr val="57565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840" y="2977101"/>
            <a:ext cx="5757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ВСЕГО:  2016 </a:t>
            </a:r>
            <a:r>
              <a:rPr lang="ru-RU" b="1" smtClean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ru-RU" b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2021 </a:t>
            </a:r>
            <a:r>
              <a:rPr lang="ru-RU" b="1" smtClean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годы </a:t>
            </a:r>
            <a:r>
              <a:rPr lang="ru-RU" b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 </a:t>
            </a:r>
            <a:r>
              <a:rPr lang="ru-RU" b="1" smtClean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23 региона</a:t>
            </a:r>
            <a:endParaRPr lang="ru-RU" b="1">
              <a:solidFill>
                <a:schemeClr val="tx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ru-RU"/>
          </a:p>
        </p:txBody>
      </p:sp>
      <p:sp>
        <p:nvSpPr>
          <p:cNvPr id="191" name="TextBox 190"/>
          <p:cNvSpPr txBox="1"/>
          <p:nvPr/>
        </p:nvSpPr>
        <p:spPr>
          <a:xfrm>
            <a:off x="140237" y="6453058"/>
            <a:ext cx="5757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E4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ВСЕГО:  2020 - 2021 годы -  </a:t>
            </a:r>
            <a:r>
              <a:rPr lang="ru-RU" b="1" smtClean="0">
                <a:solidFill>
                  <a:srgbClr val="E4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 регионов</a:t>
            </a:r>
            <a:endParaRPr lang="ru-RU" b="1">
              <a:solidFill>
                <a:srgbClr val="E46C0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endParaRPr lang="ru-RU"/>
          </a:p>
        </p:txBody>
      </p:sp>
      <p:sp>
        <p:nvSpPr>
          <p:cNvPr id="336" name="TextBox 335">
            <a:extLst>
              <a:ext uri="{FF2B5EF4-FFF2-40B4-BE49-F238E27FC236}">
                <a16:creationId xmlns="" xmlns:a16="http://schemas.microsoft.com/office/drawing/2014/main" id="{0CA89183-81A9-4647-ADF1-40C53FAA37B7}"/>
              </a:ext>
            </a:extLst>
          </p:cNvPr>
          <p:cNvSpPr txBox="1"/>
          <p:nvPr/>
        </p:nvSpPr>
        <p:spPr>
          <a:xfrm>
            <a:off x="136729" y="3398765"/>
            <a:ext cx="3936326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E4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Укрупнение </a:t>
            </a:r>
            <a:r>
              <a:rPr lang="ru-RU" sz="1500" b="1" dirty="0">
                <a:solidFill>
                  <a:srgbClr val="E4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налоговых </a:t>
            </a:r>
            <a:r>
              <a:rPr lang="ru-RU" sz="1500" b="1" dirty="0" smtClean="0">
                <a:solidFill>
                  <a:srgbClr val="E4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органов </a:t>
            </a:r>
          </a:p>
          <a:p>
            <a:r>
              <a:rPr lang="ru-RU" sz="1500" b="1" dirty="0" smtClean="0">
                <a:solidFill>
                  <a:srgbClr val="E46C0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2021 год - 15 РЕГИОНОВ</a:t>
            </a:r>
            <a:endParaRPr lang="ru-RU" sz="1200" b="1" u="sng" dirty="0" smtClean="0">
              <a:solidFill>
                <a:srgbClr val="E46C0A"/>
              </a:solidFill>
            </a:endParaRPr>
          </a:p>
          <a:p>
            <a:endParaRPr lang="ru-RU" sz="1050" dirty="0" smtClean="0"/>
          </a:p>
          <a:p>
            <a:r>
              <a:rPr lang="ru-RU" sz="1050" dirty="0" smtClean="0"/>
              <a:t>63 УФНС России по Самарской области</a:t>
            </a:r>
          </a:p>
          <a:p>
            <a:r>
              <a:rPr lang="ru-RU" sz="1050" dirty="0" smtClean="0"/>
              <a:t>42 УФНС </a:t>
            </a:r>
            <a:r>
              <a:rPr lang="ru-RU" sz="1050" dirty="0"/>
              <a:t>России по Кемеровской области</a:t>
            </a:r>
          </a:p>
          <a:p>
            <a:pPr lvl="0"/>
            <a:r>
              <a:rPr lang="ru-RU" sz="1050" dirty="0" smtClean="0"/>
              <a:t>55 УФНС России по Омской области</a:t>
            </a:r>
          </a:p>
          <a:p>
            <a:pPr lvl="0"/>
            <a:r>
              <a:rPr lang="ru-RU" sz="1050" dirty="0" smtClean="0"/>
              <a:t>78 УФНС России по Санкт-Петербургу </a:t>
            </a:r>
          </a:p>
          <a:p>
            <a:pPr lvl="0"/>
            <a:r>
              <a:rPr lang="ru-RU" sz="1050" dirty="0" smtClean="0"/>
              <a:t>50 УФНС России по Московской области</a:t>
            </a:r>
          </a:p>
          <a:p>
            <a:pPr lvl="0"/>
            <a:r>
              <a:rPr lang="ru-RU" sz="1050" dirty="0" smtClean="0"/>
              <a:t>54 УФНС России по Новосибирской области</a:t>
            </a:r>
          </a:p>
          <a:p>
            <a:pPr lvl="0"/>
            <a:r>
              <a:rPr lang="ru-RU" sz="1050" dirty="0" smtClean="0"/>
              <a:t>76 </a:t>
            </a:r>
            <a:r>
              <a:rPr lang="ru-RU" sz="1050" dirty="0"/>
              <a:t>УФНС России по </a:t>
            </a:r>
            <a:r>
              <a:rPr lang="ru-RU" sz="1050" dirty="0" smtClean="0"/>
              <a:t>Ярославской </a:t>
            </a:r>
            <a:r>
              <a:rPr lang="ru-RU" sz="1050" dirty="0"/>
              <a:t>области</a:t>
            </a:r>
            <a:endParaRPr lang="ru-RU" sz="1050" dirty="0" smtClean="0"/>
          </a:p>
          <a:p>
            <a:pPr lvl="0"/>
            <a:r>
              <a:rPr lang="ru-RU" sz="1050" dirty="0" smtClean="0"/>
              <a:t>64 УФНС России по Саратовской области</a:t>
            </a:r>
          </a:p>
          <a:p>
            <a:pPr lvl="0"/>
            <a:r>
              <a:rPr lang="ru-RU" sz="1050" dirty="0" smtClean="0"/>
              <a:t>56 УФНС России по Оренбургской области</a:t>
            </a:r>
          </a:p>
          <a:p>
            <a:pPr lvl="0"/>
            <a:r>
              <a:rPr lang="ru-RU" sz="1050" dirty="0" smtClean="0"/>
              <a:t>47 УФНС России по Ленинградской области</a:t>
            </a:r>
          </a:p>
          <a:p>
            <a:pPr lvl="0"/>
            <a:r>
              <a:rPr lang="ru-RU" sz="1050" dirty="0" smtClean="0"/>
              <a:t>22 </a:t>
            </a:r>
            <a:r>
              <a:rPr lang="ru-RU" sz="1050" dirty="0"/>
              <a:t>УФНС России по </a:t>
            </a:r>
            <a:r>
              <a:rPr lang="ru-RU" sz="1050" dirty="0" smtClean="0"/>
              <a:t>Алтайскому краю</a:t>
            </a:r>
            <a:endParaRPr lang="ru-RU" sz="1050" dirty="0"/>
          </a:p>
          <a:p>
            <a:pPr lvl="0"/>
            <a:r>
              <a:rPr lang="ru-RU" sz="1050" dirty="0" smtClean="0"/>
              <a:t>38 </a:t>
            </a:r>
            <a:r>
              <a:rPr lang="ru-RU" sz="1050" dirty="0"/>
              <a:t>УФНС России по </a:t>
            </a:r>
            <a:r>
              <a:rPr lang="ru-RU" sz="1050" dirty="0" smtClean="0"/>
              <a:t>Иркутской </a:t>
            </a:r>
            <a:r>
              <a:rPr lang="ru-RU" sz="1050" dirty="0"/>
              <a:t>области </a:t>
            </a:r>
          </a:p>
          <a:p>
            <a:pPr lvl="0"/>
            <a:r>
              <a:rPr lang="ru-RU" sz="1050" dirty="0" smtClean="0"/>
              <a:t>61 </a:t>
            </a:r>
            <a:r>
              <a:rPr lang="ru-RU" sz="1050" dirty="0"/>
              <a:t>УФНС России по </a:t>
            </a:r>
            <a:r>
              <a:rPr lang="ru-RU" sz="1050" dirty="0" smtClean="0"/>
              <a:t>Ростовской </a:t>
            </a:r>
            <a:r>
              <a:rPr lang="ru-RU" sz="1050" dirty="0"/>
              <a:t>области</a:t>
            </a:r>
          </a:p>
          <a:p>
            <a:pPr lvl="0"/>
            <a:r>
              <a:rPr lang="ru-RU" sz="1050" dirty="0" smtClean="0"/>
              <a:t>62 </a:t>
            </a:r>
            <a:r>
              <a:rPr lang="ru-RU" sz="1050" dirty="0"/>
              <a:t>УФНС России по </a:t>
            </a:r>
            <a:r>
              <a:rPr lang="ru-RU" sz="1050" dirty="0" smtClean="0"/>
              <a:t>Рязанской </a:t>
            </a:r>
            <a:r>
              <a:rPr lang="ru-RU" sz="1050" dirty="0"/>
              <a:t>области</a:t>
            </a:r>
          </a:p>
          <a:p>
            <a:pPr lvl="0"/>
            <a:r>
              <a:rPr lang="ru-RU" sz="1050" dirty="0" smtClean="0"/>
              <a:t>86 </a:t>
            </a:r>
            <a:r>
              <a:rPr lang="ru-RU" sz="1050" dirty="0"/>
              <a:t>УФНС России по </a:t>
            </a:r>
            <a:r>
              <a:rPr lang="ru-RU" sz="1050" dirty="0" smtClean="0"/>
              <a:t>Ханты-Мансийскому АО</a:t>
            </a:r>
            <a:endParaRPr lang="ru-RU" sz="1050" dirty="0"/>
          </a:p>
          <a:p>
            <a:pPr lvl="0"/>
            <a:endParaRPr lang="ru-RU" sz="1100" dirty="0">
              <a:solidFill>
                <a:srgbClr val="E46C0A"/>
              </a:solidFill>
            </a:endParaRPr>
          </a:p>
          <a:p>
            <a:pPr lvl="0"/>
            <a:endParaRPr lang="ru-RU" sz="1100" dirty="0" smtClean="0">
              <a:solidFill>
                <a:srgbClr val="E46C0A"/>
              </a:solidFill>
            </a:endParaRPr>
          </a:p>
          <a:p>
            <a:pPr lvl="0"/>
            <a:endParaRPr lang="ru-RU" sz="1100" dirty="0">
              <a:solidFill>
                <a:srgbClr val="E46C0A"/>
              </a:solidFill>
            </a:endParaRPr>
          </a:p>
          <a:p>
            <a:pPr lvl="0"/>
            <a:endParaRPr lang="ru-RU" sz="1100" dirty="0" smtClean="0">
              <a:solidFill>
                <a:srgbClr val="E46C0A"/>
              </a:solidFill>
            </a:endParaRPr>
          </a:p>
          <a:p>
            <a:pPr lvl="0"/>
            <a:endParaRPr lang="ru-RU" sz="1500" b="1" dirty="0">
              <a:solidFill>
                <a:srgbClr val="E46C0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92" name="Группа 191"/>
          <p:cNvGrpSpPr/>
          <p:nvPr/>
        </p:nvGrpSpPr>
        <p:grpSpPr>
          <a:xfrm>
            <a:off x="4064360" y="1780548"/>
            <a:ext cx="7987740" cy="4819741"/>
            <a:chOff x="3330889" y="1396234"/>
            <a:chExt cx="8829832" cy="5057280"/>
          </a:xfrm>
        </p:grpSpPr>
        <p:grpSp>
          <p:nvGrpSpPr>
            <p:cNvPr id="193" name="Google Shape;48;p6"/>
            <p:cNvGrpSpPr/>
            <p:nvPr/>
          </p:nvGrpSpPr>
          <p:grpSpPr>
            <a:xfrm>
              <a:off x="3468521" y="1396234"/>
              <a:ext cx="8692200" cy="5057280"/>
              <a:chOff x="356040" y="1376280"/>
              <a:chExt cx="8692200" cy="5057280"/>
            </a:xfrm>
          </p:grpSpPr>
          <p:pic>
            <p:nvPicPr>
              <p:cNvPr id="195" name="Google Shape;49;p6"/>
              <p:cNvPicPr>
                <a:picLocks noChangeAspect="1"/>
              </p:cNvPicPr>
              <p:nvPr/>
            </p:nvPicPr>
            <p:blipFill>
              <a:blip r:embed="rId3">
                <a:lum bright="-50000"/>
                <a:alphaModFix/>
              </a:blip>
              <a:srcRect/>
              <a:stretch>
                <a:fillRect/>
              </a:stretch>
            </p:blipFill>
            <p:spPr>
              <a:xfrm>
                <a:off x="356400" y="1376280"/>
                <a:ext cx="8691840" cy="505296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96" name="Google Shape;50;p6"/>
              <p:cNvGrpSpPr/>
              <p:nvPr/>
            </p:nvGrpSpPr>
            <p:grpSpPr>
              <a:xfrm>
                <a:off x="356040" y="1379519"/>
                <a:ext cx="8672040" cy="5054041"/>
                <a:chOff x="356040" y="1379519"/>
                <a:chExt cx="8672040" cy="5054041"/>
              </a:xfrm>
            </p:grpSpPr>
            <p:sp>
              <p:nvSpPr>
                <p:cNvPr id="197" name="Google Shape;51;p6"/>
                <p:cNvSpPr/>
                <p:nvPr/>
              </p:nvSpPr>
              <p:spPr>
                <a:xfrm>
                  <a:off x="7559279" y="4631400"/>
                  <a:ext cx="53640" cy="64800"/>
                </a:xfrm>
                <a:custGeom>
                  <a:avLst/>
                  <a:gdLst>
                    <a:gd name="f0" fmla="val 0"/>
                    <a:gd name="f1" fmla="val 66"/>
                    <a:gd name="f2" fmla="val 80"/>
                    <a:gd name="f3" fmla="val 41"/>
                    <a:gd name="f4" fmla="val 55"/>
                    <a:gd name="f5" fmla="val 3"/>
                    <a:gd name="f6" fmla="val 56"/>
                    <a:gd name="f7" fmla="val 4"/>
                    <a:gd name="f8" fmla="val 59"/>
                    <a:gd name="f9" fmla="val 5"/>
                    <a:gd name="f10" fmla="val 7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6" h="80">
                      <a:moveTo>
                        <a:pt x="f3" y="f0"/>
                      </a:moveTo>
                      <a:lnTo>
                        <a:pt x="f0" y="f4"/>
                      </a:lnTo>
                      <a:lnTo>
                        <a:pt x="f0" y="f4"/>
                      </a:lnTo>
                      <a:lnTo>
                        <a:pt x="f0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"/>
                      </a:lnTo>
                      <a:lnTo>
                        <a:pt x="f5" y="f10"/>
                      </a:lnTo>
                      <a:lnTo>
                        <a:pt x="f0" y="f2"/>
                      </a:lnTo>
                      <a:lnTo>
                        <a:pt x="f0" y="f2"/>
                      </a:lnTo>
                      <a:lnTo>
                        <a:pt x="f1" y="f2"/>
                      </a:lnTo>
                      <a:lnTo>
                        <a:pt x="f3" y="f0"/>
                      </a:lnTo>
                      <a:lnTo>
                        <a:pt x="f3" y="f0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198" name="Google Shape;52;p6"/>
                <p:cNvSpPr/>
                <p:nvPr/>
              </p:nvSpPr>
              <p:spPr>
                <a:xfrm>
                  <a:off x="7511760" y="4676040"/>
                  <a:ext cx="19440" cy="31320"/>
                </a:xfrm>
                <a:custGeom>
                  <a:avLst/>
                  <a:gdLst>
                    <a:gd name="f0" fmla="val 0"/>
                    <a:gd name="f1" fmla="val 25"/>
                    <a:gd name="f2" fmla="val 40"/>
                    <a:gd name="f3" fmla="val 35"/>
                    <a:gd name="f4" fmla="val 8"/>
                    <a:gd name="f5" fmla="val 34"/>
                    <a:gd name="f6" fmla="val 15"/>
                    <a:gd name="f7" fmla="val 21"/>
                    <a:gd name="f8" fmla="val 38"/>
                    <a:gd name="f9" fmla="val 18"/>
                    <a:gd name="f10" fmla="val 11"/>
                    <a:gd name="f11" fmla="val 16"/>
                    <a:gd name="f12" fmla="val 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5" h="40">
                      <a:moveTo>
                        <a:pt x="f0" y="f3"/>
                      </a:moveTo>
                      <a:lnTo>
                        <a:pt x="f0" y="f3"/>
                      </a:lnTo>
                      <a:lnTo>
                        <a:pt x="f4" y="f5"/>
                      </a:lnTo>
                      <a:lnTo>
                        <a:pt x="f6" y="f3"/>
                      </a:lnTo>
                      <a:lnTo>
                        <a:pt x="f7" y="f8"/>
                      </a:lnTo>
                      <a:lnTo>
                        <a:pt x="f1" y="f2"/>
                      </a:lnTo>
                      <a:lnTo>
                        <a:pt x="f1" y="f2"/>
                      </a:lnTo>
                      <a:lnTo>
                        <a:pt x="f1" y="f0"/>
                      </a:lnTo>
                      <a:lnTo>
                        <a:pt x="f1" y="f0"/>
                      </a:lnTo>
                      <a:lnTo>
                        <a:pt x="f1" y="f0"/>
                      </a:lnTo>
                      <a:lnTo>
                        <a:pt x="f9" y="f4"/>
                      </a:lnTo>
                      <a:lnTo>
                        <a:pt x="f10" y="f11"/>
                      </a:lnTo>
                      <a:lnTo>
                        <a:pt x="f12" y="f1"/>
                      </a:lnTo>
                      <a:lnTo>
                        <a:pt x="f0" y="f3"/>
                      </a:lnTo>
                      <a:lnTo>
                        <a:pt x="f0" y="f3"/>
                      </a:lnTo>
                      <a:lnTo>
                        <a:pt x="f0" y="f3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199" name="Google Shape;53;p6"/>
                <p:cNvSpPr/>
                <p:nvPr/>
              </p:nvSpPr>
              <p:spPr>
                <a:xfrm>
                  <a:off x="4518720" y="2401560"/>
                  <a:ext cx="32400" cy="25200"/>
                </a:xfrm>
                <a:custGeom>
                  <a:avLst/>
                  <a:gdLst>
                    <a:gd name="f0" fmla="val 0"/>
                    <a:gd name="f1" fmla="val 41"/>
                    <a:gd name="f2" fmla="val 32"/>
                    <a:gd name="f3" fmla="val 22"/>
                    <a:gd name="f4" fmla="val 14"/>
                    <a:gd name="f5" fmla="val 7"/>
                    <a:gd name="f6" fmla="val 1"/>
                    <a:gd name="f7" fmla="val 5"/>
                    <a:gd name="f8" fmla="val 2"/>
                    <a:gd name="f9" fmla="val 3"/>
                    <a:gd name="f10" fmla="val 10"/>
                    <a:gd name="f11" fmla="val 15"/>
                    <a:gd name="f12" fmla="val 20"/>
                    <a:gd name="f13" fmla="val 4"/>
                    <a:gd name="f14" fmla="val 24"/>
                    <a:gd name="f15" fmla="val 6"/>
                    <a:gd name="f16" fmla="val 28"/>
                    <a:gd name="f17" fmla="val 30"/>
                    <a:gd name="f18" fmla="val 13"/>
                    <a:gd name="f19" fmla="val 31"/>
                    <a:gd name="f20" fmla="val 18"/>
                    <a:gd name="f21" fmla="val 26"/>
                    <a:gd name="f22" fmla="val 29"/>
                    <a:gd name="f23" fmla="val 33"/>
                    <a:gd name="f24" fmla="val 36"/>
                    <a:gd name="f25" fmla="val 3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1" h="32">
                      <a:moveTo>
                        <a:pt x="f3" y="f0"/>
                      </a:moveTo>
                      <a:lnTo>
                        <a:pt x="f3" y="f0"/>
                      </a:lnTo>
                      <a:lnTo>
                        <a:pt x="f4" y="f0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7"/>
                      </a:lnTo>
                      <a:lnTo>
                        <a:pt x="f8" y="f5"/>
                      </a:lnTo>
                      <a:lnTo>
                        <a:pt x="f0" y="f10"/>
                      </a:lnTo>
                      <a:lnTo>
                        <a:pt x="f0" y="f10"/>
                      </a:lnTo>
                      <a:lnTo>
                        <a:pt x="f8" y="f11"/>
                      </a:lnTo>
                      <a:lnTo>
                        <a:pt x="f9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0" y="f17"/>
                      </a:lnTo>
                      <a:lnTo>
                        <a:pt x="f18" y="f19"/>
                      </a:lnTo>
                      <a:lnTo>
                        <a:pt x="f20" y="f2"/>
                      </a:lnTo>
                      <a:lnTo>
                        <a:pt x="f3" y="f2"/>
                      </a:lnTo>
                      <a:lnTo>
                        <a:pt x="f3" y="f2"/>
                      </a:lnTo>
                      <a:lnTo>
                        <a:pt x="f21" y="f2"/>
                      </a:lnTo>
                      <a:lnTo>
                        <a:pt x="f22" y="f19"/>
                      </a:lnTo>
                      <a:lnTo>
                        <a:pt x="f23" y="f21"/>
                      </a:lnTo>
                      <a:lnTo>
                        <a:pt x="f24" y="f3"/>
                      </a:lnTo>
                      <a:lnTo>
                        <a:pt x="f25" y="f12"/>
                      </a:lnTo>
                      <a:lnTo>
                        <a:pt x="f1" y="f20"/>
                      </a:lnTo>
                      <a:lnTo>
                        <a:pt x="f1" y="f20"/>
                      </a:lnTo>
                      <a:lnTo>
                        <a:pt x="f22" y="f15"/>
                      </a:ln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00" name="Google Shape;54;p6"/>
                <p:cNvSpPr/>
                <p:nvPr/>
              </p:nvSpPr>
              <p:spPr>
                <a:xfrm>
                  <a:off x="4548239" y="2565360"/>
                  <a:ext cx="60120" cy="53640"/>
                </a:xfrm>
                <a:custGeom>
                  <a:avLst/>
                  <a:gdLst>
                    <a:gd name="f0" fmla="val 0"/>
                    <a:gd name="f1" fmla="val 75"/>
                    <a:gd name="f2" fmla="val 69"/>
                    <a:gd name="f3" fmla="val 20"/>
                    <a:gd name="f4" fmla="val 15"/>
                    <a:gd name="f5" fmla="val 12"/>
                    <a:gd name="f6" fmla="val 1"/>
                    <a:gd name="f7" fmla="val 8"/>
                    <a:gd name="f8" fmla="val 3"/>
                    <a:gd name="f9" fmla="val 5"/>
                    <a:gd name="f10" fmla="val 6"/>
                    <a:gd name="f11" fmla="val 4"/>
                    <a:gd name="f12" fmla="val 7"/>
                    <a:gd name="f13" fmla="val 14"/>
                    <a:gd name="f14" fmla="val 19"/>
                    <a:gd name="f15" fmla="val 24"/>
                    <a:gd name="f16" fmla="val 29"/>
                    <a:gd name="f17" fmla="val 33"/>
                    <a:gd name="f18" fmla="val 38"/>
                    <a:gd name="f19" fmla="val 41"/>
                    <a:gd name="f20" fmla="val 9"/>
                    <a:gd name="f21" fmla="val 46"/>
                    <a:gd name="f22" fmla="val 49"/>
                    <a:gd name="f23" fmla="val 52"/>
                    <a:gd name="f24" fmla="val 27"/>
                    <a:gd name="f25" fmla="val 54"/>
                    <a:gd name="f26" fmla="val 35"/>
                    <a:gd name="f27" fmla="val 59"/>
                    <a:gd name="f28" fmla="val 36"/>
                    <a:gd name="f29" fmla="val 61"/>
                    <a:gd name="f30" fmla="val 37"/>
                    <a:gd name="f31" fmla="val 63"/>
                    <a:gd name="f32" fmla="val 39"/>
                    <a:gd name="f33" fmla="val 66"/>
                    <a:gd name="f34" fmla="val 44"/>
                    <a:gd name="f35" fmla="val 68"/>
                    <a:gd name="f36" fmla="val 48"/>
                    <a:gd name="f37" fmla="val 56"/>
                    <a:gd name="f38" fmla="val 65"/>
                    <a:gd name="f39" fmla="val 51"/>
                    <a:gd name="f40" fmla="val 32"/>
                    <a:gd name="f41" fmla="val 74"/>
                    <a:gd name="f42" fmla="val 73"/>
                    <a:gd name="f43" fmla="val 71"/>
                    <a:gd name="f44" fmla="val 21"/>
                    <a:gd name="f45" fmla="val 18"/>
                    <a:gd name="f46" fmla="val 13"/>
                    <a:gd name="f47" fmla="val 5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75" h="69">
                      <a:moveTo>
                        <a:pt x="f3" y="f0"/>
                      </a:moveTo>
                      <a:lnTo>
                        <a:pt x="f3" y="f0"/>
                      </a:lnTo>
                      <a:lnTo>
                        <a:pt x="f4" y="f0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6" y="f12"/>
                      </a:lnTo>
                      <a:lnTo>
                        <a:pt x="f6" y="f12"/>
                      </a:lnTo>
                      <a:lnTo>
                        <a:pt x="f0" y="f13"/>
                      </a:lnTo>
                      <a:lnTo>
                        <a:pt x="f0" y="f14"/>
                      </a:lnTo>
                      <a:lnTo>
                        <a:pt x="f6" y="f15"/>
                      </a:lnTo>
                      <a:lnTo>
                        <a:pt x="f6" y="f16"/>
                      </a:lnTo>
                      <a:lnTo>
                        <a:pt x="f6" y="f16"/>
                      </a:lnTo>
                      <a:lnTo>
                        <a:pt x="f6" y="f17"/>
                      </a:lnTo>
                      <a:lnTo>
                        <a:pt x="f11" y="f18"/>
                      </a:lnTo>
                      <a:lnTo>
                        <a:pt x="f10" y="f19"/>
                      </a:lnTo>
                      <a:lnTo>
                        <a:pt x="f20" y="f21"/>
                      </a:lnTo>
                      <a:lnTo>
                        <a:pt x="f13" y="f22"/>
                      </a:lnTo>
                      <a:lnTo>
                        <a:pt x="f3" y="f23"/>
                      </a:lnTo>
                      <a:lnTo>
                        <a:pt x="f24" y="f25"/>
                      </a:lnTo>
                      <a:lnTo>
                        <a:pt x="f26" y="f25"/>
                      </a:lnTo>
                      <a:lnTo>
                        <a:pt x="f26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2"/>
                      </a:lnTo>
                      <a:lnTo>
                        <a:pt x="f36" y="f2"/>
                      </a:lnTo>
                      <a:lnTo>
                        <a:pt x="f23" y="f35"/>
                      </a:lnTo>
                      <a:lnTo>
                        <a:pt x="f37" y="f31"/>
                      </a:lnTo>
                      <a:lnTo>
                        <a:pt x="f38" y="f39"/>
                      </a:lnTo>
                      <a:lnTo>
                        <a:pt x="f1" y="f40"/>
                      </a:lnTo>
                      <a:lnTo>
                        <a:pt x="f1" y="f40"/>
                      </a:lnTo>
                      <a:lnTo>
                        <a:pt x="f41" y="f16"/>
                      </a:lnTo>
                      <a:lnTo>
                        <a:pt x="f42" y="f15"/>
                      </a:lnTo>
                      <a:lnTo>
                        <a:pt x="f43" y="f44"/>
                      </a:lnTo>
                      <a:lnTo>
                        <a:pt x="f35" y="f45"/>
                      </a:lnTo>
                      <a:lnTo>
                        <a:pt x="f29" y="f46"/>
                      </a:lnTo>
                      <a:lnTo>
                        <a:pt x="f47" y="f7"/>
                      </a:lnTo>
                      <a:lnTo>
                        <a:pt x="f34" y="f9"/>
                      </a:lnTo>
                      <a:lnTo>
                        <a:pt x="f26" y="f6"/>
                      </a:lnTo>
                      <a:lnTo>
                        <a:pt x="f24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01" name="Google Shape;55;p6"/>
                <p:cNvSpPr/>
                <p:nvPr/>
              </p:nvSpPr>
              <p:spPr>
                <a:xfrm>
                  <a:off x="4551480" y="2391839"/>
                  <a:ext cx="143640" cy="177480"/>
                </a:xfrm>
                <a:custGeom>
                  <a:avLst/>
                  <a:gdLst>
                    <a:gd name="f0" fmla="val 180"/>
                    <a:gd name="f1" fmla="val 0"/>
                    <a:gd name="f2" fmla="val 176"/>
                    <a:gd name="f3" fmla="val 225"/>
                    <a:gd name="f4" fmla="val 147"/>
                    <a:gd name="f5" fmla="val 56"/>
                    <a:gd name="f6" fmla="val 144"/>
                    <a:gd name="f7" fmla="val 141"/>
                    <a:gd name="f8" fmla="val 53"/>
                    <a:gd name="f9" fmla="val 137"/>
                    <a:gd name="f10" fmla="val 48"/>
                    <a:gd name="f11" fmla="val 132"/>
                    <a:gd name="f12" fmla="val 38"/>
                    <a:gd name="f13" fmla="val 129"/>
                    <a:gd name="f14" fmla="val 28"/>
                    <a:gd name="f15" fmla="val 124"/>
                    <a:gd name="f16" fmla="val 18"/>
                    <a:gd name="f17" fmla="val 118"/>
                    <a:gd name="f18" fmla="val 10"/>
                    <a:gd name="f19" fmla="val 116"/>
                    <a:gd name="f20" fmla="val 6"/>
                    <a:gd name="f21" fmla="val 114"/>
                    <a:gd name="f22" fmla="val 3"/>
                    <a:gd name="f23" fmla="val 110"/>
                    <a:gd name="f24" fmla="val 2"/>
                    <a:gd name="f25" fmla="val 107"/>
                    <a:gd name="f26" fmla="val 103"/>
                    <a:gd name="f27" fmla="val 100"/>
                    <a:gd name="f28" fmla="val 99"/>
                    <a:gd name="f29" fmla="val 4"/>
                    <a:gd name="f30" fmla="val 98"/>
                    <a:gd name="f31" fmla="val 96"/>
                    <a:gd name="f32" fmla="val 12"/>
                    <a:gd name="f33" fmla="val 95"/>
                    <a:gd name="f34" fmla="val 15"/>
                    <a:gd name="f35" fmla="val 70"/>
                    <a:gd name="f36" fmla="val 37"/>
                    <a:gd name="f37" fmla="val 65"/>
                    <a:gd name="f38" fmla="val 58"/>
                    <a:gd name="f39" fmla="val 41"/>
                    <a:gd name="f40" fmla="val 51"/>
                    <a:gd name="f41" fmla="val 44"/>
                    <a:gd name="f42" fmla="val 46"/>
                    <a:gd name="f43" fmla="val 49"/>
                    <a:gd name="f44" fmla="val 39"/>
                    <a:gd name="f45" fmla="val 34"/>
                    <a:gd name="f46" fmla="val 59"/>
                    <a:gd name="f47" fmla="val 31"/>
                    <a:gd name="f48" fmla="val 30"/>
                    <a:gd name="f49" fmla="val 71"/>
                    <a:gd name="f50" fmla="val 75"/>
                    <a:gd name="f51" fmla="val 32"/>
                    <a:gd name="f52" fmla="val 80"/>
                    <a:gd name="f53" fmla="val 35"/>
                    <a:gd name="f54" fmla="val 83"/>
                    <a:gd name="f55" fmla="val 86"/>
                    <a:gd name="f56" fmla="val 45"/>
                    <a:gd name="f57" fmla="val 91"/>
                    <a:gd name="f58" fmla="val 47"/>
                    <a:gd name="f59" fmla="val 94"/>
                    <a:gd name="f60" fmla="val 111"/>
                    <a:gd name="f61" fmla="val 42"/>
                    <a:gd name="f62" fmla="val 125"/>
                    <a:gd name="f63" fmla="val 33"/>
                    <a:gd name="f64" fmla="val 130"/>
                    <a:gd name="f65" fmla="val 27"/>
                    <a:gd name="f66" fmla="val 136"/>
                    <a:gd name="f67" fmla="val 22"/>
                    <a:gd name="f68" fmla="val 139"/>
                    <a:gd name="f69" fmla="val 140"/>
                    <a:gd name="f70" fmla="val 155"/>
                    <a:gd name="f71" fmla="val 160"/>
                    <a:gd name="f72" fmla="val 1"/>
                    <a:gd name="f73" fmla="val 163"/>
                    <a:gd name="f74" fmla="val 166"/>
                    <a:gd name="f75" fmla="val 171"/>
                    <a:gd name="f76" fmla="val 174"/>
                    <a:gd name="f77" fmla="val 8"/>
                    <a:gd name="f78" fmla="val 178"/>
                    <a:gd name="f79" fmla="val 179"/>
                    <a:gd name="f80" fmla="val 182"/>
                    <a:gd name="f81" fmla="val 185"/>
                    <a:gd name="f82" fmla="val 189"/>
                    <a:gd name="f83" fmla="val 195"/>
                    <a:gd name="f84" fmla="val 209"/>
                    <a:gd name="f85" fmla="val 214"/>
                    <a:gd name="f86" fmla="val 220"/>
                    <a:gd name="f87" fmla="val 224"/>
                    <a:gd name="f88" fmla="val 62"/>
                    <a:gd name="f89" fmla="val 66"/>
                    <a:gd name="f90" fmla="val 76"/>
                    <a:gd name="f91" fmla="val 84"/>
                    <a:gd name="f92" fmla="val 216"/>
                    <a:gd name="f93" fmla="val 211"/>
                    <a:gd name="f94" fmla="val 108"/>
                    <a:gd name="f95" fmla="val 200"/>
                    <a:gd name="f96" fmla="val 122"/>
                    <a:gd name="f97" fmla="val 191"/>
                    <a:gd name="f98" fmla="val 146"/>
                    <a:gd name="f99" fmla="val 187"/>
                    <a:gd name="f100" fmla="val 154"/>
                    <a:gd name="f101" fmla="val 183"/>
                    <a:gd name="f102" fmla="val 170"/>
                    <a:gd name="f103" fmla="val 175"/>
                    <a:gd name="f104" fmla="val 172"/>
                    <a:gd name="f105" fmla="val 173"/>
                    <a:gd name="f106" fmla="val 157"/>
                    <a:gd name="f107" fmla="val 153"/>
                    <a:gd name="f108" fmla="val 145"/>
                    <a:gd name="f109" fmla="val 158"/>
                    <a:gd name="f110" fmla="val 152"/>
                    <a:gd name="f111" fmla="val 150"/>
                    <a:gd name="f112" fmla="val 120"/>
                    <a:gd name="f113" fmla="val 168"/>
                    <a:gd name="f114" fmla="val 104"/>
                    <a:gd name="f115" fmla="val 92"/>
                    <a:gd name="f116" fmla="val 79"/>
                    <a:gd name="f117" fmla="val 73"/>
                    <a:gd name="f118" fmla="val 67"/>
                    <a:gd name="f119" fmla="val 167"/>
                    <a:gd name="f120" fmla="val 64"/>
                    <a:gd name="f121" fmla="val 162"/>
                    <a:gd name="f122" fmla="val 60"/>
                    <a:gd name="f123" fmla="val 5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76" h="225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5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1"/>
                      </a:lnTo>
                      <a:lnTo>
                        <a:pt x="f25" y="f1"/>
                      </a:lnTo>
                      <a:lnTo>
                        <a:pt x="f26" y="f24"/>
                      </a:lnTo>
                      <a:lnTo>
                        <a:pt x="f27" y="f22"/>
                      </a:lnTo>
                      <a:lnTo>
                        <a:pt x="f28" y="f29"/>
                      </a:lnTo>
                      <a:lnTo>
                        <a:pt x="f30" y="f2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5" y="f36"/>
                      </a:lnTo>
                      <a:lnTo>
                        <a:pt x="f37" y="f36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8"/>
                      </a:lnTo>
                      <a:lnTo>
                        <a:pt x="f45" y="f46"/>
                      </a:lnTo>
                      <a:lnTo>
                        <a:pt x="f47" y="f37"/>
                      </a:lnTo>
                      <a:lnTo>
                        <a:pt x="f48" y="f49"/>
                      </a:lnTo>
                      <a:lnTo>
                        <a:pt x="f48" y="f49"/>
                      </a:lnTo>
                      <a:lnTo>
                        <a:pt x="f48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4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10" y="f31"/>
                      </a:lnTo>
                      <a:lnTo>
                        <a:pt x="f10" y="f31"/>
                      </a:lnTo>
                      <a:lnTo>
                        <a:pt x="f58" y="f26"/>
                      </a:lnTo>
                      <a:lnTo>
                        <a:pt x="f42" y="f60"/>
                      </a:lnTo>
                      <a:lnTo>
                        <a:pt x="f61" y="f17"/>
                      </a:lnTo>
                      <a:lnTo>
                        <a:pt x="f44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34" y="f69"/>
                      </a:lnTo>
                      <a:lnTo>
                        <a:pt x="f34" y="f69"/>
                      </a:lnTo>
                      <a:lnTo>
                        <a:pt x="f34" y="f70"/>
                      </a:lnTo>
                      <a:lnTo>
                        <a:pt x="f34" y="f70"/>
                      </a:lnTo>
                      <a:lnTo>
                        <a:pt x="f29" y="f71"/>
                      </a:lnTo>
                      <a:lnTo>
                        <a:pt x="f72" y="f73"/>
                      </a:lnTo>
                      <a:lnTo>
                        <a:pt x="f1" y="f74"/>
                      </a:lnTo>
                      <a:lnTo>
                        <a:pt x="f1" y="f74"/>
                      </a:lnTo>
                      <a:lnTo>
                        <a:pt x="f72" y="f75"/>
                      </a:lnTo>
                      <a:lnTo>
                        <a:pt x="f22" y="f76"/>
                      </a:lnTo>
                      <a:lnTo>
                        <a:pt x="f77" y="f78"/>
                      </a:lnTo>
                      <a:lnTo>
                        <a:pt x="f32" y="f79"/>
                      </a:lnTo>
                      <a:lnTo>
                        <a:pt x="f67" y="f80"/>
                      </a:lnTo>
                      <a:lnTo>
                        <a:pt x="f48" y="f81"/>
                      </a:lnTo>
                      <a:lnTo>
                        <a:pt x="f48" y="f81"/>
                      </a:lnTo>
                      <a:lnTo>
                        <a:pt x="f45" y="f82"/>
                      </a:lnTo>
                      <a:lnTo>
                        <a:pt x="f12" y="f83"/>
                      </a:lnTo>
                      <a:lnTo>
                        <a:pt x="f56" y="f84"/>
                      </a:lnTo>
                      <a:lnTo>
                        <a:pt x="f10" y="f85"/>
                      </a:lnTo>
                      <a:lnTo>
                        <a:pt x="f8" y="f86"/>
                      </a:lnTo>
                      <a:lnTo>
                        <a:pt x="f38" y="f87"/>
                      </a:lnTo>
                      <a:lnTo>
                        <a:pt x="f88" y="f3"/>
                      </a:lnTo>
                      <a:lnTo>
                        <a:pt x="f89" y="f3"/>
                      </a:lnTo>
                      <a:lnTo>
                        <a:pt x="f89" y="f3"/>
                      </a:lnTo>
                      <a:lnTo>
                        <a:pt x="f90" y="f87"/>
                      </a:lnTo>
                      <a:lnTo>
                        <a:pt x="f91" y="f86"/>
                      </a:lnTo>
                      <a:lnTo>
                        <a:pt x="f57" y="f92"/>
                      </a:lnTo>
                      <a:lnTo>
                        <a:pt x="f31" y="f93"/>
                      </a:lnTo>
                      <a:lnTo>
                        <a:pt x="f94" y="f95"/>
                      </a:lnTo>
                      <a:lnTo>
                        <a:pt x="f21" y="f83"/>
                      </a:lnTo>
                      <a:lnTo>
                        <a:pt x="f96" y="f97"/>
                      </a:lnTo>
                      <a:lnTo>
                        <a:pt x="f96" y="f97"/>
                      </a:lnTo>
                      <a:lnTo>
                        <a:pt x="f9" y="f82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73" y="f0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3" y="f102"/>
                      </a:lnTo>
                      <a:lnTo>
                        <a:pt x="f2" y="f74"/>
                      </a:lnTo>
                      <a:lnTo>
                        <a:pt x="f2" y="f73"/>
                      </a:lnTo>
                      <a:lnTo>
                        <a:pt x="f2" y="f73"/>
                      </a:lnTo>
                      <a:lnTo>
                        <a:pt x="f103" y="f106"/>
                      </a:lnTo>
                      <a:lnTo>
                        <a:pt x="f104" y="f107"/>
                      </a:lnTo>
                      <a:lnTo>
                        <a:pt x="f73" y="f108"/>
                      </a:lnTo>
                      <a:lnTo>
                        <a:pt x="f109" y="f7"/>
                      </a:lnTo>
                      <a:lnTo>
                        <a:pt x="f70" y="f9"/>
                      </a:lnTo>
                      <a:lnTo>
                        <a:pt x="f110" y="f11"/>
                      </a:lnTo>
                      <a:lnTo>
                        <a:pt x="f111" y="f62"/>
                      </a:lnTo>
                      <a:lnTo>
                        <a:pt x="f111" y="f62"/>
                      </a:lnTo>
                      <a:lnTo>
                        <a:pt x="f110" y="f112"/>
                      </a:lnTo>
                      <a:lnTo>
                        <a:pt x="f70" y="f19"/>
                      </a:lnTo>
                      <a:lnTo>
                        <a:pt x="f73" y="f25"/>
                      </a:lnTo>
                      <a:lnTo>
                        <a:pt x="f113" y="f114"/>
                      </a:lnTo>
                      <a:lnTo>
                        <a:pt x="f104" y="f30"/>
                      </a:lnTo>
                      <a:lnTo>
                        <a:pt x="f103" y="f115"/>
                      </a:lnTo>
                      <a:lnTo>
                        <a:pt x="f2" y="f55"/>
                      </a:lnTo>
                      <a:lnTo>
                        <a:pt x="f2" y="f55"/>
                      </a:lnTo>
                      <a:lnTo>
                        <a:pt x="f2" y="f116"/>
                      </a:lnTo>
                      <a:lnTo>
                        <a:pt x="f105" y="f117"/>
                      </a:lnTo>
                      <a:lnTo>
                        <a:pt x="f75" y="f118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06" y="f38"/>
                      </a:lnTo>
                      <a:lnTo>
                        <a:pt x="f107" y="f123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02" name="Google Shape;56;p6"/>
                <p:cNvSpPr/>
                <p:nvPr/>
              </p:nvSpPr>
              <p:spPr>
                <a:xfrm>
                  <a:off x="4600440" y="2546280"/>
                  <a:ext cx="168120" cy="180720"/>
                </a:xfrm>
                <a:custGeom>
                  <a:avLst/>
                  <a:gdLst>
                    <a:gd name="f0" fmla="val 180"/>
                    <a:gd name="f1" fmla="val 0"/>
                    <a:gd name="f2" fmla="val 206"/>
                    <a:gd name="f3" fmla="val 228"/>
                    <a:gd name="f4" fmla="val 114"/>
                    <a:gd name="f5" fmla="val 102"/>
                    <a:gd name="f6" fmla="val 3"/>
                    <a:gd name="f7" fmla="val 77"/>
                    <a:gd name="f8" fmla="val 14"/>
                    <a:gd name="f9" fmla="val 64"/>
                    <a:gd name="f10" fmla="val 19"/>
                    <a:gd name="f11" fmla="val 52"/>
                    <a:gd name="f12" fmla="val 25"/>
                    <a:gd name="f13" fmla="val 43"/>
                    <a:gd name="f14" fmla="val 31"/>
                    <a:gd name="f15" fmla="val 40"/>
                    <a:gd name="f16" fmla="val 34"/>
                    <a:gd name="f17" fmla="val 37"/>
                    <a:gd name="f18" fmla="val 36"/>
                    <a:gd name="f19" fmla="val 49"/>
                    <a:gd name="f20" fmla="val 35"/>
                    <a:gd name="f21" fmla="val 59"/>
                    <a:gd name="f22" fmla="val 65"/>
                    <a:gd name="f23" fmla="val 30"/>
                    <a:gd name="f24" fmla="val 74"/>
                    <a:gd name="f25" fmla="val 28"/>
                    <a:gd name="f26" fmla="val 78"/>
                    <a:gd name="f27" fmla="val 23"/>
                    <a:gd name="f28" fmla="val 82"/>
                    <a:gd name="f29" fmla="val 91"/>
                    <a:gd name="f30" fmla="val 5"/>
                    <a:gd name="f31" fmla="val 99"/>
                    <a:gd name="f32" fmla="val 2"/>
                    <a:gd name="f33" fmla="val 107"/>
                    <a:gd name="f34" fmla="val 110"/>
                    <a:gd name="f35" fmla="val 113"/>
                    <a:gd name="f36" fmla="val 6"/>
                    <a:gd name="f37" fmla="val 117"/>
                    <a:gd name="f38" fmla="val 12"/>
                    <a:gd name="f39" fmla="val 122"/>
                    <a:gd name="f40" fmla="val 125"/>
                    <a:gd name="f41" fmla="val 26"/>
                    <a:gd name="f42" fmla="val 129"/>
                    <a:gd name="f43" fmla="val 133"/>
                    <a:gd name="f44" fmla="val 140"/>
                    <a:gd name="f45" fmla="val 144"/>
                    <a:gd name="f46" fmla="val 147"/>
                    <a:gd name="f47" fmla="val 38"/>
                    <a:gd name="f48" fmla="val 155"/>
                    <a:gd name="f49" fmla="val 162"/>
                    <a:gd name="f50" fmla="val 42"/>
                    <a:gd name="f51" fmla="val 169"/>
                    <a:gd name="f52" fmla="val 45"/>
                    <a:gd name="f53" fmla="val 176"/>
                    <a:gd name="f54" fmla="val 50"/>
                    <a:gd name="f55" fmla="val 181"/>
                    <a:gd name="f56" fmla="val 54"/>
                    <a:gd name="f57" fmla="val 184"/>
                    <a:gd name="f58" fmla="val 60"/>
                    <a:gd name="f59" fmla="val 187"/>
                    <a:gd name="f60" fmla="val 67"/>
                    <a:gd name="f61" fmla="val 189"/>
                    <a:gd name="f62" fmla="val 80"/>
                    <a:gd name="f63" fmla="val 190"/>
                    <a:gd name="f64" fmla="val 194"/>
                    <a:gd name="f65" fmla="val 103"/>
                    <a:gd name="f66" fmla="val 200"/>
                    <a:gd name="f67" fmla="val 208"/>
                    <a:gd name="f68" fmla="val 124"/>
                    <a:gd name="f69" fmla="val 215"/>
                    <a:gd name="f70" fmla="val 135"/>
                    <a:gd name="f71" fmla="val 222"/>
                    <a:gd name="f72" fmla="val 142"/>
                    <a:gd name="f73" fmla="val 224"/>
                    <a:gd name="f74" fmla="val 148"/>
                    <a:gd name="f75" fmla="val 225"/>
                    <a:gd name="f76" fmla="val 163"/>
                    <a:gd name="f77" fmla="val 172"/>
                    <a:gd name="f78" fmla="val 188"/>
                    <a:gd name="f79" fmla="val 223"/>
                    <a:gd name="f80" fmla="val 220"/>
                    <a:gd name="f81" fmla="val 199"/>
                    <a:gd name="f82" fmla="val 214"/>
                    <a:gd name="f83" fmla="val 203"/>
                    <a:gd name="f84" fmla="val 205"/>
                    <a:gd name="f85" fmla="val 191"/>
                    <a:gd name="f86" fmla="val 204"/>
                    <a:gd name="f87" fmla="val 177"/>
                    <a:gd name="f88" fmla="val 201"/>
                    <a:gd name="f89" fmla="val 173"/>
                    <a:gd name="f90" fmla="val 197"/>
                    <a:gd name="f91" fmla="val 168"/>
                    <a:gd name="f92" fmla="val 159"/>
                    <a:gd name="f93" fmla="val 153"/>
                    <a:gd name="f94" fmla="val 143"/>
                    <a:gd name="f95" fmla="val 137"/>
                    <a:gd name="f96" fmla="val 195"/>
                    <a:gd name="f97" fmla="val 55"/>
                    <a:gd name="f98" fmla="val 47"/>
                    <a:gd name="f99" fmla="val 39"/>
                    <a:gd name="f100" fmla="val 32"/>
                    <a:gd name="f101" fmla="val 183"/>
                    <a:gd name="f102" fmla="val 179"/>
                    <a:gd name="f103" fmla="val 15"/>
                    <a:gd name="f104" fmla="val 13"/>
                    <a:gd name="f105" fmla="val 166"/>
                    <a:gd name="f106" fmla="val 11"/>
                    <a:gd name="f107" fmla="val 160"/>
                    <a:gd name="f108" fmla="val 158"/>
                    <a:gd name="f109" fmla="val 18"/>
                    <a:gd name="f110" fmla="val 24"/>
                    <a:gd name="f111" fmla="val 152"/>
                    <a:gd name="f112" fmla="val 44"/>
                    <a:gd name="f113" fmla="val 145"/>
                    <a:gd name="f114" fmla="val 56"/>
                    <a:gd name="f115" fmla="val 134"/>
                    <a:gd name="f116" fmla="val 70"/>
                    <a:gd name="f117" fmla="val 121"/>
                    <a:gd name="f118" fmla="val 51"/>
                    <a:gd name="f119" fmla="val 136"/>
                    <a:gd name="f120" fmla="val 21"/>
                    <a:gd name="f121" fmla="val 9"/>
                    <a:gd name="f122" fmla="val 132"/>
                    <a:gd name="f123" fmla="val 1"/>
                    <a:gd name="f124" fmla="val 12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06" h="228">
                      <a:moveTo>
                        <a:pt x="f4" y="f1"/>
                      </a:moveTo>
                      <a:lnTo>
                        <a:pt x="f4" y="f1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7"/>
                      </a:lnTo>
                      <a:lnTo>
                        <a:pt x="f17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16" y="f22"/>
                      </a:lnTo>
                      <a:lnTo>
                        <a:pt x="f23" y="f24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8" y="f29"/>
                      </a:lnTo>
                      <a:lnTo>
                        <a:pt x="f30" y="f31"/>
                      </a:lnTo>
                      <a:lnTo>
                        <a:pt x="f32" y="f5"/>
                      </a:lnTo>
                      <a:lnTo>
                        <a:pt x="f1" y="f33"/>
                      </a:lnTo>
                      <a:lnTo>
                        <a:pt x="f1" y="f33"/>
                      </a:lnTo>
                      <a:lnTo>
                        <a:pt x="f1" y="f34"/>
                      </a:lnTo>
                      <a:lnTo>
                        <a:pt x="f6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10" y="f40"/>
                      </a:lnTo>
                      <a:lnTo>
                        <a:pt x="f41" y="f42"/>
                      </a:lnTo>
                      <a:lnTo>
                        <a:pt x="f14" y="f43"/>
                      </a:lnTo>
                      <a:lnTo>
                        <a:pt x="f18" y="f44"/>
                      </a:lnTo>
                      <a:lnTo>
                        <a:pt x="f17" y="f45"/>
                      </a:lnTo>
                      <a:lnTo>
                        <a:pt x="f17" y="f46"/>
                      </a:lnTo>
                      <a:lnTo>
                        <a:pt x="f17" y="f46"/>
                      </a:lnTo>
                      <a:lnTo>
                        <a:pt x="f47" y="f48"/>
                      </a:lnTo>
                      <a:lnTo>
                        <a:pt x="f15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59"/>
                      </a:lnTo>
                      <a:lnTo>
                        <a:pt x="f60" y="f59"/>
                      </a:lnTo>
                      <a:lnTo>
                        <a:pt x="f24" y="f61"/>
                      </a:lnTo>
                      <a:lnTo>
                        <a:pt x="f62" y="f63"/>
                      </a:lnTo>
                      <a:lnTo>
                        <a:pt x="f29" y="f64"/>
                      </a:lnTo>
                      <a:lnTo>
                        <a:pt x="f65" y="f66"/>
                      </a:lnTo>
                      <a:lnTo>
                        <a:pt x="f35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48" y="f3"/>
                      </a:lnTo>
                      <a:lnTo>
                        <a:pt x="f76" y="f3"/>
                      </a:lnTo>
                      <a:lnTo>
                        <a:pt x="f76" y="f3"/>
                      </a:lnTo>
                      <a:lnTo>
                        <a:pt x="f77" y="f3"/>
                      </a:lnTo>
                      <a:lnTo>
                        <a:pt x="f0" y="f75"/>
                      </a:lnTo>
                      <a:lnTo>
                        <a:pt x="f78" y="f79"/>
                      </a:lnTo>
                      <a:lnTo>
                        <a:pt x="f64" y="f80"/>
                      </a:lnTo>
                      <a:lnTo>
                        <a:pt x="f81" y="f82"/>
                      </a:lnTo>
                      <a:lnTo>
                        <a:pt x="f83" y="f67"/>
                      </a:lnTo>
                      <a:lnTo>
                        <a:pt x="f84" y="f66"/>
                      </a:lnTo>
                      <a:lnTo>
                        <a:pt x="f2" y="f85"/>
                      </a:lnTo>
                      <a:lnTo>
                        <a:pt x="f2" y="f85"/>
                      </a:lnTo>
                      <a:lnTo>
                        <a:pt x="f84" y="f57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85" y="f92"/>
                      </a:lnTo>
                      <a:lnTo>
                        <a:pt x="f61" y="f93"/>
                      </a:lnTo>
                      <a:lnTo>
                        <a:pt x="f78" y="f46"/>
                      </a:lnTo>
                      <a:lnTo>
                        <a:pt x="f78" y="f46"/>
                      </a:lnTo>
                      <a:lnTo>
                        <a:pt x="f61" y="f94"/>
                      </a:lnTo>
                      <a:lnTo>
                        <a:pt x="f85" y="f95"/>
                      </a:lnTo>
                      <a:lnTo>
                        <a:pt x="f96" y="f42"/>
                      </a:lnTo>
                      <a:lnTo>
                        <a:pt x="f96" y="f42"/>
                      </a:lnTo>
                      <a:lnTo>
                        <a:pt x="f96" y="f97"/>
                      </a:lnTo>
                      <a:lnTo>
                        <a:pt x="f96" y="f97"/>
                      </a:lnTo>
                      <a:lnTo>
                        <a:pt x="f96" y="f98"/>
                      </a:lnTo>
                      <a:lnTo>
                        <a:pt x="f64" y="f99"/>
                      </a:lnTo>
                      <a:lnTo>
                        <a:pt x="f63" y="f100"/>
                      </a:lnTo>
                      <a:lnTo>
                        <a:pt x="f78" y="f12"/>
                      </a:lnTo>
                      <a:lnTo>
                        <a:pt x="f101" y="f10"/>
                      </a:lnTo>
                      <a:lnTo>
                        <a:pt x="f102" y="f103"/>
                      </a:lnTo>
                      <a:lnTo>
                        <a:pt x="f89" y="f104"/>
                      </a:lnTo>
                      <a:lnTo>
                        <a:pt x="f105" y="f106"/>
                      </a:lnTo>
                      <a:lnTo>
                        <a:pt x="f105" y="f106"/>
                      </a:lnTo>
                      <a:lnTo>
                        <a:pt x="f76" y="f106"/>
                      </a:lnTo>
                      <a:lnTo>
                        <a:pt x="f107" y="f8"/>
                      </a:lnTo>
                      <a:lnTo>
                        <a:pt x="f92" y="f103"/>
                      </a:lnTo>
                      <a:lnTo>
                        <a:pt x="f108" y="f109"/>
                      </a:lnTo>
                      <a:lnTo>
                        <a:pt x="f108" y="f110"/>
                      </a:lnTo>
                      <a:lnTo>
                        <a:pt x="f92" y="f23"/>
                      </a:lnTo>
                      <a:lnTo>
                        <a:pt x="f92" y="f23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95" y="f60"/>
                      </a:lnTo>
                      <a:lnTo>
                        <a:pt x="f115" y="f116"/>
                      </a:lnTo>
                      <a:lnTo>
                        <a:pt x="f42" y="f24"/>
                      </a:lnTo>
                      <a:lnTo>
                        <a:pt x="f42" y="f24"/>
                      </a:lnTo>
                      <a:lnTo>
                        <a:pt x="f40" y="f9"/>
                      </a:lnTo>
                      <a:lnTo>
                        <a:pt x="f39" y="f58"/>
                      </a:lnTo>
                      <a:lnTo>
                        <a:pt x="f117" y="f97"/>
                      </a:lnTo>
                      <a:lnTo>
                        <a:pt x="f117" y="f97"/>
                      </a:lnTo>
                      <a:lnTo>
                        <a:pt x="f39" y="f118"/>
                      </a:lnTo>
                      <a:lnTo>
                        <a:pt x="f68" y="f52"/>
                      </a:lnTo>
                      <a:lnTo>
                        <a:pt x="f42" y="f18"/>
                      </a:lnTo>
                      <a:lnTo>
                        <a:pt x="f115" y="f12"/>
                      </a:lnTo>
                      <a:lnTo>
                        <a:pt x="f119" y="f120"/>
                      </a:lnTo>
                      <a:lnTo>
                        <a:pt x="f119" y="f103"/>
                      </a:lnTo>
                      <a:lnTo>
                        <a:pt x="f119" y="f103"/>
                      </a:lnTo>
                      <a:lnTo>
                        <a:pt x="f119" y="f121"/>
                      </a:lnTo>
                      <a:lnTo>
                        <a:pt x="f70" y="f30"/>
                      </a:lnTo>
                      <a:lnTo>
                        <a:pt x="f115" y="f32"/>
                      </a:lnTo>
                      <a:lnTo>
                        <a:pt x="f122" y="f123"/>
                      </a:lnTo>
                      <a:lnTo>
                        <a:pt x="f124" y="f1"/>
                      </a:lnTo>
                      <a:lnTo>
                        <a:pt x="f40" y="f1"/>
                      </a:lnTo>
                      <a:lnTo>
                        <a:pt x="f4" y="f1"/>
                      </a:lnTo>
                      <a:lnTo>
                        <a:pt x="f4" y="f1"/>
                      </a:lnTo>
                      <a:lnTo>
                        <a:pt x="f4" y="f1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03" name="Google Shape;57;p6"/>
                <p:cNvSpPr/>
                <p:nvPr/>
              </p:nvSpPr>
              <p:spPr>
                <a:xfrm>
                  <a:off x="4777200" y="2631960"/>
                  <a:ext cx="143640" cy="204840"/>
                </a:xfrm>
                <a:custGeom>
                  <a:avLst/>
                  <a:gdLst>
                    <a:gd name="f0" fmla="val 0"/>
                    <a:gd name="f1" fmla="val 176"/>
                    <a:gd name="f2" fmla="val 258"/>
                    <a:gd name="f3" fmla="val 80"/>
                    <a:gd name="f4" fmla="val 25"/>
                    <a:gd name="f5" fmla="val 14"/>
                    <a:gd name="f6" fmla="val 79"/>
                    <a:gd name="f7" fmla="val 9"/>
                    <a:gd name="f8" fmla="val 76"/>
                    <a:gd name="f9" fmla="val 5"/>
                    <a:gd name="f10" fmla="val 71"/>
                    <a:gd name="f11" fmla="val 1"/>
                    <a:gd name="f12" fmla="val 65"/>
                    <a:gd name="f13" fmla="val 63"/>
                    <a:gd name="f14" fmla="val 60"/>
                    <a:gd name="f15" fmla="val 50"/>
                    <a:gd name="f16" fmla="val 15"/>
                    <a:gd name="f17" fmla="val 41"/>
                    <a:gd name="f18" fmla="val 28"/>
                    <a:gd name="f19" fmla="val 36"/>
                    <a:gd name="f20" fmla="val 37"/>
                    <a:gd name="f21" fmla="val 74"/>
                    <a:gd name="f22" fmla="val 26"/>
                    <a:gd name="f23" fmla="val 123"/>
                    <a:gd name="f24" fmla="val 22"/>
                    <a:gd name="f25" fmla="val 145"/>
                    <a:gd name="f26" fmla="val 18"/>
                    <a:gd name="f27" fmla="val 155"/>
                    <a:gd name="f28" fmla="val 164"/>
                    <a:gd name="f29" fmla="val 198"/>
                    <a:gd name="f30" fmla="val 11"/>
                    <a:gd name="f31" fmla="val 201"/>
                    <a:gd name="f32" fmla="val 207"/>
                    <a:gd name="f33" fmla="val 4"/>
                    <a:gd name="f34" fmla="val 219"/>
                    <a:gd name="f35" fmla="val 232"/>
                    <a:gd name="f36" fmla="val 243"/>
                    <a:gd name="f37" fmla="val 246"/>
                    <a:gd name="f38" fmla="val 250"/>
                    <a:gd name="f39" fmla="val 254"/>
                    <a:gd name="f40" fmla="val 257"/>
                    <a:gd name="f41" fmla="val 19"/>
                    <a:gd name="f42" fmla="val 24"/>
                    <a:gd name="f43" fmla="val 27"/>
                    <a:gd name="f44" fmla="val 252"/>
                    <a:gd name="f45" fmla="val 32"/>
                    <a:gd name="f46" fmla="val 248"/>
                    <a:gd name="f47" fmla="val 44"/>
                    <a:gd name="f48" fmla="val 235"/>
                    <a:gd name="f49" fmla="val 228"/>
                    <a:gd name="f50" fmla="val 59"/>
                    <a:gd name="f51" fmla="val 222"/>
                    <a:gd name="f52" fmla="val 67"/>
                    <a:gd name="f53" fmla="val 217"/>
                    <a:gd name="f54" fmla="val 213"/>
                    <a:gd name="f55" fmla="val 94"/>
                    <a:gd name="f56" fmla="val 205"/>
                    <a:gd name="f57" fmla="val 114"/>
                    <a:gd name="f58" fmla="val 125"/>
                    <a:gd name="f59" fmla="val 193"/>
                    <a:gd name="f60" fmla="val 136"/>
                    <a:gd name="f61" fmla="val 187"/>
                    <a:gd name="f62" fmla="val 146"/>
                    <a:gd name="f63" fmla="val 181"/>
                    <a:gd name="f64" fmla="val 156"/>
                    <a:gd name="f65" fmla="val 173"/>
                    <a:gd name="f66" fmla="val 162"/>
                    <a:gd name="f67" fmla="val 170"/>
                    <a:gd name="f68" fmla="val 152"/>
                    <a:gd name="f69" fmla="val 172"/>
                    <a:gd name="f70" fmla="val 175"/>
                    <a:gd name="f71" fmla="val 139"/>
                    <a:gd name="f72" fmla="val 132"/>
                    <a:gd name="f73" fmla="val 120"/>
                    <a:gd name="f74" fmla="val 174"/>
                    <a:gd name="f75" fmla="val 169"/>
                    <a:gd name="f76" fmla="val 102"/>
                    <a:gd name="f77" fmla="val 161"/>
                    <a:gd name="f78" fmla="val 89"/>
                    <a:gd name="f79" fmla="val 141"/>
                    <a:gd name="f80" fmla="val 66"/>
                    <a:gd name="f81" fmla="val 131"/>
                    <a:gd name="f82" fmla="val 55"/>
                    <a:gd name="f83" fmla="val 122"/>
                    <a:gd name="f84" fmla="val 49"/>
                    <a:gd name="f85" fmla="val 117"/>
                    <a:gd name="f86" fmla="val 48"/>
                    <a:gd name="f87" fmla="val 47"/>
                    <a:gd name="f88" fmla="val 105"/>
                    <a:gd name="f89" fmla="val 98"/>
                    <a:gd name="f90" fmla="val 51"/>
                    <a:gd name="f91" fmla="val 92"/>
                    <a:gd name="f92" fmla="val 87"/>
                    <a:gd name="f93" fmla="val 61"/>
                    <a:gd name="f94" fmla="val 84"/>
                    <a:gd name="f95" fmla="val 68"/>
                    <a:gd name="f96" fmla="val 82"/>
                    <a:gd name="f97" fmla="val 75"/>
                    <a:gd name="f98" fmla="val 83"/>
                    <a:gd name="f99" fmla="val 91"/>
                    <a:gd name="f100" fmla="val 7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76" h="258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3" y="f5"/>
                      </a:lnTo>
                      <a:lnTo>
                        <a:pt x="f3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0"/>
                      </a:lnTo>
                      <a:lnTo>
                        <a:pt x="f12" y="f0"/>
                      </a:lnTo>
                      <a:lnTo>
                        <a:pt x="f13" y="f11"/>
                      </a:lnTo>
                      <a:lnTo>
                        <a:pt x="f14" y="f9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19" y="f20"/>
                      </a:lnTo>
                      <a:lnTo>
                        <a:pt x="f19" y="f21"/>
                      </a:lnTo>
                      <a:lnTo>
                        <a:pt x="f19" y="f21"/>
                      </a:lnTo>
                      <a:lnTo>
                        <a:pt x="f19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5" y="f28"/>
                      </a:lnTo>
                      <a:lnTo>
                        <a:pt x="f5" y="f28"/>
                      </a:lnTo>
                      <a:lnTo>
                        <a:pt x="f5" y="f29"/>
                      </a:lnTo>
                      <a:lnTo>
                        <a:pt x="f5" y="f29"/>
                      </a:lnTo>
                      <a:lnTo>
                        <a:pt x="f5" y="f29"/>
                      </a:lnTo>
                      <a:lnTo>
                        <a:pt x="f30" y="f31"/>
                      </a:lnTo>
                      <a:lnTo>
                        <a:pt x="f7" y="f32"/>
                      </a:lnTo>
                      <a:lnTo>
                        <a:pt x="f33" y="f34"/>
                      </a:lnTo>
                      <a:lnTo>
                        <a:pt x="f11" y="f35"/>
                      </a:lnTo>
                      <a:lnTo>
                        <a:pt x="f0" y="f36"/>
                      </a:lnTo>
                      <a:lnTo>
                        <a:pt x="f0" y="f36"/>
                      </a:lnTo>
                      <a:lnTo>
                        <a:pt x="f0" y="f37"/>
                      </a:lnTo>
                      <a:lnTo>
                        <a:pt x="f11" y="f38"/>
                      </a:lnTo>
                      <a:lnTo>
                        <a:pt x="f33" y="f39"/>
                      </a:lnTo>
                      <a:lnTo>
                        <a:pt x="f7" y="f40"/>
                      </a:lnTo>
                      <a:lnTo>
                        <a:pt x="f5" y="f2"/>
                      </a:lnTo>
                      <a:lnTo>
                        <a:pt x="f5" y="f2"/>
                      </a:lnTo>
                      <a:lnTo>
                        <a:pt x="f41" y="f40"/>
                      </a:lnTo>
                      <a:lnTo>
                        <a:pt x="f42" y="f39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7" y="f48"/>
                      </a:lnTo>
                      <a:lnTo>
                        <a:pt x="f15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8" y="f54"/>
                      </a:lnTo>
                      <a:lnTo>
                        <a:pt x="f55" y="f56"/>
                      </a:lnTo>
                      <a:lnTo>
                        <a:pt x="f57" y="f29"/>
                      </a:lnTo>
                      <a:lnTo>
                        <a:pt x="f57" y="f29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28" y="f66"/>
                      </a:lnTo>
                      <a:lnTo>
                        <a:pt x="f67" y="f68"/>
                      </a:lnTo>
                      <a:lnTo>
                        <a:pt x="f69" y="f62"/>
                      </a:lnTo>
                      <a:lnTo>
                        <a:pt x="f70" y="f71"/>
                      </a:lnTo>
                      <a:lnTo>
                        <a:pt x="f1" y="f72"/>
                      </a:lnTo>
                      <a:lnTo>
                        <a:pt x="f1" y="f58"/>
                      </a:lnTo>
                      <a:lnTo>
                        <a:pt x="f1" y="f58"/>
                      </a:lnTo>
                      <a:lnTo>
                        <a:pt x="f1" y="f73"/>
                      </a:lnTo>
                      <a:lnTo>
                        <a:pt x="f74" y="f57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68" y="f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57" y="f87"/>
                      </a:lnTo>
                      <a:lnTo>
                        <a:pt x="f57" y="f87"/>
                      </a:lnTo>
                      <a:lnTo>
                        <a:pt x="f88" y="f86"/>
                      </a:lnTo>
                      <a:lnTo>
                        <a:pt x="f89" y="f90"/>
                      </a:lnTo>
                      <a:lnTo>
                        <a:pt x="f91" y="f82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3" y="f98"/>
                      </a:lnTo>
                      <a:lnTo>
                        <a:pt x="f3" y="f99"/>
                      </a:lnTo>
                      <a:lnTo>
                        <a:pt x="f3" y="f99"/>
                      </a:lnTo>
                      <a:lnTo>
                        <a:pt x="f100" y="f99"/>
                      </a:lnTo>
                      <a:lnTo>
                        <a:pt x="f100" y="f100"/>
                      </a:lnTo>
                      <a:lnTo>
                        <a:pt x="f100" y="f100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04" name="Google Shape;58;p6"/>
                <p:cNvSpPr/>
                <p:nvPr/>
              </p:nvSpPr>
              <p:spPr>
                <a:xfrm>
                  <a:off x="356040" y="5181480"/>
                  <a:ext cx="369360" cy="458999"/>
                </a:xfrm>
                <a:custGeom>
                  <a:avLst/>
                  <a:gdLst>
                    <a:gd name="f0" fmla="val 360"/>
                    <a:gd name="f1" fmla="val 0"/>
                    <a:gd name="f2" fmla="val 452"/>
                    <a:gd name="f3" fmla="val 579"/>
                    <a:gd name="f4" fmla="val 437"/>
                    <a:gd name="f5" fmla="val 336"/>
                    <a:gd name="f6" fmla="val 436"/>
                    <a:gd name="f7" fmla="val 342"/>
                    <a:gd name="f8" fmla="val 434"/>
                    <a:gd name="f9" fmla="val 346"/>
                    <a:gd name="f10" fmla="val 429"/>
                    <a:gd name="f11" fmla="val 350"/>
                    <a:gd name="f12" fmla="val 427"/>
                    <a:gd name="f13" fmla="val 351"/>
                    <a:gd name="f14" fmla="val 422"/>
                    <a:gd name="f15" fmla="val 417"/>
                    <a:gd name="f16" fmla="val 413"/>
                    <a:gd name="f17" fmla="val 349"/>
                    <a:gd name="f18" fmla="val 409"/>
                    <a:gd name="f19" fmla="val 345"/>
                    <a:gd name="f20" fmla="val 406"/>
                    <a:gd name="f21" fmla="val 400"/>
                    <a:gd name="f22" fmla="val 397"/>
                    <a:gd name="f23" fmla="val 334"/>
                    <a:gd name="f24" fmla="val 393"/>
                    <a:gd name="f25" fmla="val 333"/>
                    <a:gd name="f26" fmla="val 391"/>
                    <a:gd name="f27" fmla="val 335"/>
                    <a:gd name="f28" fmla="val 386"/>
                    <a:gd name="f29" fmla="val 341"/>
                    <a:gd name="f30" fmla="val 377"/>
                    <a:gd name="f31" fmla="val 368"/>
                    <a:gd name="f32" fmla="val 380"/>
                    <a:gd name="f33" fmla="val 365"/>
                    <a:gd name="f34" fmla="val 387"/>
                    <a:gd name="f35" fmla="val 363"/>
                    <a:gd name="f36" fmla="val 396"/>
                    <a:gd name="f37" fmla="val 367"/>
                    <a:gd name="f38" fmla="val 399"/>
                    <a:gd name="f39" fmla="val 369"/>
                    <a:gd name="f40" fmla="val 402"/>
                    <a:gd name="f41" fmla="val 373"/>
                    <a:gd name="f42" fmla="val 403"/>
                    <a:gd name="f43" fmla="val 376"/>
                    <a:gd name="f44" fmla="val 404"/>
                    <a:gd name="f45" fmla="val 379"/>
                    <a:gd name="f46" fmla="val 381"/>
                    <a:gd name="f47" fmla="val 410"/>
                    <a:gd name="f48" fmla="val 382"/>
                    <a:gd name="f49" fmla="val 414"/>
                    <a:gd name="f50" fmla="val 483"/>
                    <a:gd name="f51" fmla="val 371"/>
                    <a:gd name="f52" fmla="val 487"/>
                    <a:gd name="f53" fmla="val 490"/>
                    <a:gd name="f54" fmla="val 356"/>
                    <a:gd name="f55" fmla="val 494"/>
                    <a:gd name="f56" fmla="val 499"/>
                    <a:gd name="f57" fmla="val 504"/>
                    <a:gd name="f58" fmla="val 344"/>
                    <a:gd name="f59" fmla="val 511"/>
                    <a:gd name="f60" fmla="val 519"/>
                    <a:gd name="f61" fmla="val 527"/>
                    <a:gd name="f62" fmla="val 535"/>
                    <a:gd name="f63" fmla="val 337"/>
                    <a:gd name="f64" fmla="val 544"/>
                    <a:gd name="f65" fmla="val 332"/>
                    <a:gd name="f66" fmla="val 551"/>
                    <a:gd name="f67" fmla="val 328"/>
                    <a:gd name="f68" fmla="val 557"/>
                    <a:gd name="f69" fmla="val 323"/>
                    <a:gd name="f70" fmla="val 562"/>
                    <a:gd name="f71" fmla="val 317"/>
                    <a:gd name="f72" fmla="val 565"/>
                    <a:gd name="f73" fmla="val 310"/>
                    <a:gd name="f74" fmla="val 566"/>
                    <a:gd name="f75" fmla="val 302"/>
                    <a:gd name="f76" fmla="val 567"/>
                    <a:gd name="f77" fmla="val 293"/>
                    <a:gd name="f78" fmla="val 569"/>
                    <a:gd name="f79" fmla="val 287"/>
                    <a:gd name="f80" fmla="val 283"/>
                    <a:gd name="f81" fmla="val 278"/>
                    <a:gd name="f82" fmla="val 564"/>
                    <a:gd name="f83" fmla="val 275"/>
                    <a:gd name="f84" fmla="val 270"/>
                    <a:gd name="f85" fmla="val 556"/>
                    <a:gd name="f86" fmla="val 268"/>
                    <a:gd name="f87" fmla="val 548"/>
                    <a:gd name="f88" fmla="val 264"/>
                    <a:gd name="f89" fmla="val 541"/>
                    <a:gd name="f90" fmla="val 262"/>
                    <a:gd name="f91" fmla="val 537"/>
                    <a:gd name="f92" fmla="val 259"/>
                    <a:gd name="f93" fmla="val 534"/>
                    <a:gd name="f94" fmla="val 255"/>
                    <a:gd name="f95" fmla="val 532"/>
                    <a:gd name="f96" fmla="val 251"/>
                    <a:gd name="f97" fmla="val 529"/>
                    <a:gd name="f98" fmla="val 245"/>
                    <a:gd name="f99" fmla="val 528"/>
                    <a:gd name="f100" fmla="val 238"/>
                    <a:gd name="f101" fmla="val 228"/>
                    <a:gd name="f102" fmla="val 216"/>
                    <a:gd name="f103" fmla="val 205"/>
                    <a:gd name="f104" fmla="val 536"/>
                    <a:gd name="f105" fmla="val 193"/>
                    <a:gd name="f106" fmla="val 542"/>
                    <a:gd name="f107" fmla="val 184"/>
                    <a:gd name="f108" fmla="val 550"/>
                    <a:gd name="f109" fmla="val 176"/>
                    <a:gd name="f110" fmla="val 559"/>
                    <a:gd name="f111" fmla="val 172"/>
                    <a:gd name="f112" fmla="val 170"/>
                    <a:gd name="f113" fmla="val 169"/>
                    <a:gd name="f114" fmla="val 574"/>
                    <a:gd name="f115" fmla="val 162"/>
                    <a:gd name="f116" fmla="val 577"/>
                    <a:gd name="f117" fmla="val 156"/>
                    <a:gd name="f118" fmla="val 572"/>
                    <a:gd name="f119" fmla="val 150"/>
                    <a:gd name="f120" fmla="val 145"/>
                    <a:gd name="f121" fmla="val 129"/>
                    <a:gd name="f122" fmla="val 121"/>
                    <a:gd name="f123" fmla="val 531"/>
                    <a:gd name="f124" fmla="val 114"/>
                    <a:gd name="f125" fmla="val 111"/>
                    <a:gd name="f126" fmla="val 108"/>
                    <a:gd name="f127" fmla="val 102"/>
                    <a:gd name="f128" fmla="val 98"/>
                    <a:gd name="f129" fmla="val 523"/>
                    <a:gd name="f130" fmla="val 94"/>
                    <a:gd name="f131" fmla="val 510"/>
                    <a:gd name="f132" fmla="val 88"/>
                    <a:gd name="f133" fmla="val 488"/>
                    <a:gd name="f134" fmla="val 85"/>
                    <a:gd name="f135" fmla="val 466"/>
                    <a:gd name="f136" fmla="val 83"/>
                    <a:gd name="f137" fmla="val 448"/>
                    <a:gd name="f138" fmla="val 81"/>
                    <a:gd name="f139" fmla="val 412"/>
                    <a:gd name="f140" fmla="val 80"/>
                    <a:gd name="f141" fmla="val 395"/>
                    <a:gd name="f142" fmla="val 79"/>
                    <a:gd name="f143" fmla="val 76"/>
                    <a:gd name="f144" fmla="val 361"/>
                    <a:gd name="f145" fmla="val 70"/>
                    <a:gd name="f146" fmla="val 64"/>
                    <a:gd name="f147" fmla="val 58"/>
                    <a:gd name="f148" fmla="val 326"/>
                    <a:gd name="f149" fmla="val 53"/>
                    <a:gd name="f150" fmla="val 320"/>
                    <a:gd name="f151" fmla="val 48"/>
                    <a:gd name="f152" fmla="val 45"/>
                    <a:gd name="f153" fmla="val 313"/>
                    <a:gd name="f154" fmla="val 42"/>
                    <a:gd name="f155" fmla="val 308"/>
                    <a:gd name="f156" fmla="val 304"/>
                    <a:gd name="f157" fmla="val 43"/>
                    <a:gd name="f158" fmla="val 297"/>
                    <a:gd name="f159" fmla="val 292"/>
                    <a:gd name="f160" fmla="val 50"/>
                    <a:gd name="f161" fmla="val 52"/>
                    <a:gd name="f162" fmla="val 281"/>
                    <a:gd name="f163" fmla="val 274"/>
                    <a:gd name="f164" fmla="val 49"/>
                    <a:gd name="f165" fmla="val 267"/>
                    <a:gd name="f166" fmla="val 47"/>
                    <a:gd name="f167" fmla="val 40"/>
                    <a:gd name="f168" fmla="val 243"/>
                    <a:gd name="f169" fmla="val 33"/>
                    <a:gd name="f170" fmla="val 226"/>
                    <a:gd name="f171" fmla="val 25"/>
                    <a:gd name="f172" fmla="val 208"/>
                    <a:gd name="f173" fmla="val 20"/>
                    <a:gd name="f174" fmla="val 191"/>
                    <a:gd name="f175" fmla="val 18"/>
                    <a:gd name="f176" fmla="val 183"/>
                    <a:gd name="f177" fmla="val 175"/>
                    <a:gd name="f178" fmla="val 17"/>
                    <a:gd name="f179" fmla="val 151"/>
                    <a:gd name="f180" fmla="val 138"/>
                    <a:gd name="f181" fmla="val 16"/>
                    <a:gd name="f182" fmla="val 126"/>
                    <a:gd name="f183" fmla="val 14"/>
                    <a:gd name="f184" fmla="val 10"/>
                    <a:gd name="f185" fmla="val 104"/>
                    <a:gd name="f186" fmla="val 6"/>
                    <a:gd name="f187" fmla="val 3"/>
                    <a:gd name="f188" fmla="val 90"/>
                    <a:gd name="f189" fmla="val 32"/>
                    <a:gd name="f190" fmla="val 65"/>
                    <a:gd name="f191" fmla="val 77"/>
                    <a:gd name="f192" fmla="val 127"/>
                    <a:gd name="f193" fmla="val 132"/>
                    <a:gd name="f194" fmla="val 137"/>
                    <a:gd name="f195" fmla="val 96"/>
                    <a:gd name="f196" fmla="val 139"/>
                    <a:gd name="f197" fmla="val 100"/>
                    <a:gd name="f198" fmla="val 103"/>
                    <a:gd name="f199" fmla="val 113"/>
                    <a:gd name="f200" fmla="val 136"/>
                    <a:gd name="f201" fmla="val 116"/>
                    <a:gd name="f202" fmla="val 134"/>
                    <a:gd name="f203" fmla="val 130"/>
                    <a:gd name="f204" fmla="val 125"/>
                    <a:gd name="f205" fmla="val 124"/>
                    <a:gd name="f206" fmla="val 119"/>
                    <a:gd name="f207" fmla="val 144"/>
                    <a:gd name="f208" fmla="val 149"/>
                    <a:gd name="f209" fmla="val 92"/>
                    <a:gd name="f210" fmla="val 155"/>
                    <a:gd name="f211" fmla="val 163"/>
                    <a:gd name="f212" fmla="val 89"/>
                    <a:gd name="f213" fmla="val 171"/>
                    <a:gd name="f214" fmla="val 179"/>
                    <a:gd name="f215" fmla="val 91"/>
                    <a:gd name="f216" fmla="val 198"/>
                    <a:gd name="f217" fmla="val 97"/>
                    <a:gd name="f218" fmla="val 214"/>
                    <a:gd name="f219" fmla="val 105"/>
                    <a:gd name="f220" fmla="val 229"/>
                    <a:gd name="f221" fmla="val 112"/>
                    <a:gd name="f222" fmla="val 241"/>
                    <a:gd name="f223" fmla="val 120"/>
                    <a:gd name="f224" fmla="val 246"/>
                    <a:gd name="f225" fmla="val 248"/>
                    <a:gd name="f226" fmla="val 249"/>
                    <a:gd name="f227" fmla="val 86"/>
                    <a:gd name="f228" fmla="val 247"/>
                    <a:gd name="f229" fmla="val 67"/>
                    <a:gd name="f230" fmla="val 234"/>
                    <a:gd name="f231" fmla="val 39"/>
                    <a:gd name="f232" fmla="val 220"/>
                    <a:gd name="f233" fmla="val 38"/>
                    <a:gd name="f234" fmla="val 222"/>
                    <a:gd name="f235" fmla="val 35"/>
                    <a:gd name="f236" fmla="val 224"/>
                    <a:gd name="f237" fmla="val 31"/>
                    <a:gd name="f238" fmla="val 225"/>
                    <a:gd name="f239" fmla="val 28"/>
                    <a:gd name="f240" fmla="val 230"/>
                    <a:gd name="f241" fmla="val 9"/>
                    <a:gd name="f242" fmla="val 232"/>
                    <a:gd name="f243" fmla="val 5"/>
                    <a:gd name="f244" fmla="val 233"/>
                    <a:gd name="f245" fmla="val 2"/>
                    <a:gd name="f246" fmla="val 236"/>
                    <a:gd name="f247" fmla="val 239"/>
                    <a:gd name="f248" fmla="val 244"/>
                    <a:gd name="f249" fmla="val 1"/>
                    <a:gd name="f250" fmla="val 254"/>
                    <a:gd name="f251" fmla="val 261"/>
                    <a:gd name="f252" fmla="val 266"/>
                    <a:gd name="f253" fmla="val 22"/>
                    <a:gd name="f254" fmla="val 271"/>
                    <a:gd name="f255" fmla="val 286"/>
                    <a:gd name="f256" fmla="val 306"/>
                    <a:gd name="f257" fmla="val 327"/>
                    <a:gd name="f258" fmla="val 46"/>
                    <a:gd name="f259" fmla="val 51"/>
                    <a:gd name="f260" fmla="val 340"/>
                    <a:gd name="f261" fmla="val 74"/>
                    <a:gd name="f262" fmla="val 339"/>
                    <a:gd name="f263" fmla="val 355"/>
                    <a:gd name="f264" fmla="val 101"/>
                    <a:gd name="f265" fmla="val 370"/>
                    <a:gd name="f266" fmla="val 107"/>
                    <a:gd name="f267" fmla="val 401"/>
                    <a:gd name="f268" fmla="val 415"/>
                    <a:gd name="f269" fmla="val 431"/>
                    <a:gd name="f270" fmla="val 435"/>
                    <a:gd name="f271" fmla="val 157"/>
                    <a:gd name="f272" fmla="val 424"/>
                    <a:gd name="f273" fmla="val 420"/>
                    <a:gd name="f274" fmla="val 200"/>
                    <a:gd name="f275" fmla="val 212"/>
                    <a:gd name="f276" fmla="val 218"/>
                    <a:gd name="f277" fmla="val 223"/>
                    <a:gd name="f278" fmla="val 439"/>
                    <a:gd name="f279" fmla="val 445"/>
                    <a:gd name="f280" fmla="val 450"/>
                    <a:gd name="f281" fmla="val 269"/>
                    <a:gd name="f282" fmla="val 451"/>
                    <a:gd name="f283" fmla="val 279"/>
                    <a:gd name="f284" fmla="val 291"/>
                    <a:gd name="f285" fmla="val 449"/>
                    <a:gd name="f286" fmla="val 444"/>
                    <a:gd name="f287" fmla="val 32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52" h="579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3"/>
                      </a:lnTo>
                      <a:lnTo>
                        <a:pt x="f14" y="f13"/>
                      </a:lnTo>
                      <a:lnTo>
                        <a:pt x="f15" y="f11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7"/>
                      </a:lnTo>
                      <a:lnTo>
                        <a:pt x="f21" y="f5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26"/>
                      </a:lnTo>
                      <a:lnTo>
                        <a:pt x="f35" y="f26"/>
                      </a:lnTo>
                      <a:lnTo>
                        <a:pt x="f33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20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48" y="f49"/>
                      </a:lnTo>
                      <a:lnTo>
                        <a:pt x="f48" y="f50"/>
                      </a:lnTo>
                      <a:lnTo>
                        <a:pt x="f48" y="f50"/>
                      </a:lnTo>
                      <a:lnTo>
                        <a:pt x="f51" y="f52"/>
                      </a:lnTo>
                      <a:lnTo>
                        <a:pt x="f35" y="f53"/>
                      </a:lnTo>
                      <a:lnTo>
                        <a:pt x="f54" y="f55"/>
                      </a:lnTo>
                      <a:lnTo>
                        <a:pt x="f13" y="f56"/>
                      </a:lnTo>
                      <a:lnTo>
                        <a:pt x="f9" y="f57"/>
                      </a:lnTo>
                      <a:lnTo>
                        <a:pt x="f58" y="f59"/>
                      </a:lnTo>
                      <a:lnTo>
                        <a:pt x="f7" y="f60"/>
                      </a:lnTo>
                      <a:lnTo>
                        <a:pt x="f7" y="f61"/>
                      </a:lnTo>
                      <a:lnTo>
                        <a:pt x="f7" y="f61"/>
                      </a:lnTo>
                      <a:lnTo>
                        <a:pt x="f7" y="f62"/>
                      </a:lnTo>
                      <a:lnTo>
                        <a:pt x="f7" y="f62"/>
                      </a:lnTo>
                      <a:lnTo>
                        <a:pt x="f7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7" y="f78"/>
                      </a:lnTo>
                      <a:lnTo>
                        <a:pt x="f79" y="f76"/>
                      </a:lnTo>
                      <a:lnTo>
                        <a:pt x="f80" y="f74"/>
                      </a:lnTo>
                      <a:lnTo>
                        <a:pt x="f81" y="f82"/>
                      </a:lnTo>
                      <a:lnTo>
                        <a:pt x="f83" y="f70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61"/>
                      </a:lnTo>
                      <a:lnTo>
                        <a:pt x="f100" y="f61"/>
                      </a:lnTo>
                      <a:lnTo>
                        <a:pt x="f101" y="f99"/>
                      </a:lnTo>
                      <a:lnTo>
                        <a:pt x="f102" y="f95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82"/>
                      </a:lnTo>
                      <a:lnTo>
                        <a:pt x="f112" y="f78"/>
                      </a:lnTo>
                      <a:lnTo>
                        <a:pt x="f113" y="f114"/>
                      </a:lnTo>
                      <a:lnTo>
                        <a:pt x="f113" y="f3"/>
                      </a:lnTo>
                      <a:lnTo>
                        <a:pt x="f113" y="f3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72"/>
                      </a:lnTo>
                      <a:lnTo>
                        <a:pt x="f120" y="f68"/>
                      </a:lnTo>
                      <a:lnTo>
                        <a:pt x="f121" y="f62"/>
                      </a:lnTo>
                      <a:lnTo>
                        <a:pt x="f121" y="f62"/>
                      </a:lnTo>
                      <a:lnTo>
                        <a:pt x="f122" y="f123"/>
                      </a:lnTo>
                      <a:lnTo>
                        <a:pt x="f124" y="f97"/>
                      </a:lnTo>
                      <a:lnTo>
                        <a:pt x="f125" y="f97"/>
                      </a:lnTo>
                      <a:lnTo>
                        <a:pt x="f126" y="f123"/>
                      </a:lnTo>
                      <a:lnTo>
                        <a:pt x="f127" y="f62"/>
                      </a:lnTo>
                      <a:lnTo>
                        <a:pt x="f127" y="f62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42" y="f45"/>
                      </a:lnTo>
                      <a:lnTo>
                        <a:pt x="f143" y="f144"/>
                      </a:lnTo>
                      <a:lnTo>
                        <a:pt x="f145" y="f58"/>
                      </a:lnTo>
                      <a:lnTo>
                        <a:pt x="f145" y="f58"/>
                      </a:lnTo>
                      <a:lnTo>
                        <a:pt x="f146" y="f23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7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4" y="f156"/>
                      </a:lnTo>
                      <a:lnTo>
                        <a:pt x="f157" y="f158"/>
                      </a:lnTo>
                      <a:lnTo>
                        <a:pt x="f157" y="f158"/>
                      </a:lnTo>
                      <a:lnTo>
                        <a:pt x="f151" y="f159"/>
                      </a:lnTo>
                      <a:lnTo>
                        <a:pt x="f160" y="f79"/>
                      </a:lnTo>
                      <a:lnTo>
                        <a:pt x="f161" y="f162"/>
                      </a:lnTo>
                      <a:lnTo>
                        <a:pt x="f160" y="f163"/>
                      </a:lnTo>
                      <a:lnTo>
                        <a:pt x="f164" y="f165"/>
                      </a:lnTo>
                      <a:lnTo>
                        <a:pt x="f166" y="f92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175" y="f176"/>
                      </a:lnTo>
                      <a:lnTo>
                        <a:pt x="f175" y="f177"/>
                      </a:lnTo>
                      <a:lnTo>
                        <a:pt x="f175" y="f177"/>
                      </a:lnTo>
                      <a:lnTo>
                        <a:pt x="f178" y="f179"/>
                      </a:lnTo>
                      <a:lnTo>
                        <a:pt x="f178" y="f180"/>
                      </a:lnTo>
                      <a:lnTo>
                        <a:pt x="f181" y="f182"/>
                      </a:lnTo>
                      <a:lnTo>
                        <a:pt x="f183" y="f124"/>
                      </a:lnTo>
                      <a:lnTo>
                        <a:pt x="f184" y="f185"/>
                      </a:lnTo>
                      <a:lnTo>
                        <a:pt x="f186" y="f130"/>
                      </a:lnTo>
                      <a:lnTo>
                        <a:pt x="f187" y="f188"/>
                      </a:lnTo>
                      <a:lnTo>
                        <a:pt x="f1" y="f132"/>
                      </a:lnTo>
                      <a:lnTo>
                        <a:pt x="f1" y="f132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1" y="f192"/>
                      </a:lnTo>
                      <a:lnTo>
                        <a:pt x="f191" y="f192"/>
                      </a:lnTo>
                      <a:lnTo>
                        <a:pt x="f136" y="f193"/>
                      </a:lnTo>
                      <a:lnTo>
                        <a:pt x="f188" y="f194"/>
                      </a:lnTo>
                      <a:lnTo>
                        <a:pt x="f195" y="f196"/>
                      </a:lnTo>
                      <a:lnTo>
                        <a:pt x="f197" y="f196"/>
                      </a:lnTo>
                      <a:lnTo>
                        <a:pt x="f198" y="f196"/>
                      </a:lnTo>
                      <a:lnTo>
                        <a:pt x="f126" y="f180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122" y="f203"/>
                      </a:lnTo>
                      <a:lnTo>
                        <a:pt x="f204" y="f205"/>
                      </a:lnTo>
                      <a:lnTo>
                        <a:pt x="f203" y="f206"/>
                      </a:lnTo>
                      <a:lnTo>
                        <a:pt x="f196" y="f127"/>
                      </a:lnTo>
                      <a:lnTo>
                        <a:pt x="f196" y="f127"/>
                      </a:lnTo>
                      <a:lnTo>
                        <a:pt x="f207" y="f195"/>
                      </a:lnTo>
                      <a:lnTo>
                        <a:pt x="f208" y="f209"/>
                      </a:lnTo>
                      <a:lnTo>
                        <a:pt x="f210" y="f188"/>
                      </a:lnTo>
                      <a:lnTo>
                        <a:pt x="f211" y="f212"/>
                      </a:lnTo>
                      <a:lnTo>
                        <a:pt x="f213" y="f188"/>
                      </a:lnTo>
                      <a:lnTo>
                        <a:pt x="f214" y="f215"/>
                      </a:lnTo>
                      <a:lnTo>
                        <a:pt x="f216" y="f217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223"/>
                      </a:lnTo>
                      <a:lnTo>
                        <a:pt x="f222" y="f223"/>
                      </a:lnTo>
                      <a:lnTo>
                        <a:pt x="f224" y="f124"/>
                      </a:lnTo>
                      <a:lnTo>
                        <a:pt x="f225" y="f126"/>
                      </a:lnTo>
                      <a:lnTo>
                        <a:pt x="f226" y="f127"/>
                      </a:lnTo>
                      <a:lnTo>
                        <a:pt x="f96" y="f217"/>
                      </a:lnTo>
                      <a:lnTo>
                        <a:pt x="f96" y="f209"/>
                      </a:lnTo>
                      <a:lnTo>
                        <a:pt x="f96" y="f227"/>
                      </a:lnTo>
                      <a:lnTo>
                        <a:pt x="f228" y="f191"/>
                      </a:lnTo>
                      <a:lnTo>
                        <a:pt x="f222" y="f229"/>
                      </a:lnTo>
                      <a:lnTo>
                        <a:pt x="f230" y="f147"/>
                      </a:lnTo>
                      <a:lnTo>
                        <a:pt x="f102" y="f231"/>
                      </a:lnTo>
                      <a:lnTo>
                        <a:pt x="f102" y="f231"/>
                      </a:lnTo>
                      <a:lnTo>
                        <a:pt x="f232" y="f233"/>
                      </a:lnTo>
                      <a:lnTo>
                        <a:pt x="f234" y="f235"/>
                      </a:lnTo>
                      <a:lnTo>
                        <a:pt x="f236" y="f237"/>
                      </a:lnTo>
                      <a:lnTo>
                        <a:pt x="f238" y="f239"/>
                      </a:lnTo>
                      <a:lnTo>
                        <a:pt x="f240" y="f241"/>
                      </a:lnTo>
                      <a:lnTo>
                        <a:pt x="f242" y="f243"/>
                      </a:lnTo>
                      <a:lnTo>
                        <a:pt x="f244" y="f245"/>
                      </a:lnTo>
                      <a:lnTo>
                        <a:pt x="f246" y="f1"/>
                      </a:lnTo>
                      <a:lnTo>
                        <a:pt x="f247" y="f1"/>
                      </a:lnTo>
                      <a:lnTo>
                        <a:pt x="f248" y="f249"/>
                      </a:lnTo>
                      <a:lnTo>
                        <a:pt x="f225" y="f243"/>
                      </a:lnTo>
                      <a:lnTo>
                        <a:pt x="f250" y="f241"/>
                      </a:lnTo>
                      <a:lnTo>
                        <a:pt x="f251" y="f178"/>
                      </a:lnTo>
                      <a:lnTo>
                        <a:pt x="f251" y="f178"/>
                      </a:lnTo>
                      <a:lnTo>
                        <a:pt x="f252" y="f253"/>
                      </a:lnTo>
                      <a:lnTo>
                        <a:pt x="f254" y="f171"/>
                      </a:lnTo>
                      <a:lnTo>
                        <a:pt x="f255" y="f169"/>
                      </a:lnTo>
                      <a:lnTo>
                        <a:pt x="f256" y="f167"/>
                      </a:lnTo>
                      <a:lnTo>
                        <a:pt x="f257" y="f258"/>
                      </a:lnTo>
                      <a:lnTo>
                        <a:pt x="f257" y="f258"/>
                      </a:lnTo>
                      <a:lnTo>
                        <a:pt x="f25" y="f151"/>
                      </a:lnTo>
                      <a:lnTo>
                        <a:pt x="f7" y="f259"/>
                      </a:lnTo>
                      <a:lnTo>
                        <a:pt x="f7" y="f259"/>
                      </a:lnTo>
                      <a:lnTo>
                        <a:pt x="f260" y="f261"/>
                      </a:lnTo>
                      <a:lnTo>
                        <a:pt x="f262" y="f132"/>
                      </a:lnTo>
                      <a:lnTo>
                        <a:pt x="f7" y="f127"/>
                      </a:lnTo>
                      <a:lnTo>
                        <a:pt x="f7" y="f127"/>
                      </a:lnTo>
                      <a:lnTo>
                        <a:pt x="f263" y="f264"/>
                      </a:lnTo>
                      <a:lnTo>
                        <a:pt x="f265" y="f185"/>
                      </a:lnTo>
                      <a:lnTo>
                        <a:pt x="f28" y="f266"/>
                      </a:lnTo>
                      <a:lnTo>
                        <a:pt x="f267" y="f199"/>
                      </a:lnTo>
                      <a:lnTo>
                        <a:pt x="f268" y="f122"/>
                      </a:lnTo>
                      <a:lnTo>
                        <a:pt x="f14" y="f205"/>
                      </a:lnTo>
                      <a:lnTo>
                        <a:pt x="f12" y="f121"/>
                      </a:lnTo>
                      <a:lnTo>
                        <a:pt x="f269" y="f202"/>
                      </a:lnTo>
                      <a:lnTo>
                        <a:pt x="f270" y="f196"/>
                      </a:lnTo>
                      <a:lnTo>
                        <a:pt x="f6" y="f207"/>
                      </a:lnTo>
                      <a:lnTo>
                        <a:pt x="f4" y="f119"/>
                      </a:lnTo>
                      <a:lnTo>
                        <a:pt x="f4" y="f119"/>
                      </a:lnTo>
                      <a:lnTo>
                        <a:pt x="f6" y="f271"/>
                      </a:lnTo>
                      <a:lnTo>
                        <a:pt x="f8" y="f211"/>
                      </a:lnTo>
                      <a:lnTo>
                        <a:pt x="f10" y="f112"/>
                      </a:lnTo>
                      <a:lnTo>
                        <a:pt x="f272" y="f109"/>
                      </a:lnTo>
                      <a:lnTo>
                        <a:pt x="f273" y="f176"/>
                      </a:lnTo>
                      <a:lnTo>
                        <a:pt x="f268" y="f174"/>
                      </a:lnTo>
                      <a:lnTo>
                        <a:pt x="f16" y="f274"/>
                      </a:lnTo>
                      <a:lnTo>
                        <a:pt x="f139" y="f275"/>
                      </a:lnTo>
                      <a:lnTo>
                        <a:pt x="f139" y="f275"/>
                      </a:lnTo>
                      <a:lnTo>
                        <a:pt x="f139" y="f276"/>
                      </a:lnTo>
                      <a:lnTo>
                        <a:pt x="f16" y="f277"/>
                      </a:lnTo>
                      <a:lnTo>
                        <a:pt x="f268" y="f101"/>
                      </a:lnTo>
                      <a:lnTo>
                        <a:pt x="f15" y="f244"/>
                      </a:lnTo>
                      <a:lnTo>
                        <a:pt x="f272" y="f222"/>
                      </a:lnTo>
                      <a:lnTo>
                        <a:pt x="f269" y="f228"/>
                      </a:lnTo>
                      <a:lnTo>
                        <a:pt x="f278" y="f250"/>
                      </a:lnTo>
                      <a:lnTo>
                        <a:pt x="f279" y="f251"/>
                      </a:lnTo>
                      <a:lnTo>
                        <a:pt x="f280" y="f281"/>
                      </a:lnTo>
                      <a:lnTo>
                        <a:pt x="f282" y="f163"/>
                      </a:lnTo>
                      <a:lnTo>
                        <a:pt x="f2" y="f283"/>
                      </a:lnTo>
                      <a:lnTo>
                        <a:pt x="f2" y="f283"/>
                      </a:lnTo>
                      <a:lnTo>
                        <a:pt x="f282" y="f284"/>
                      </a:lnTo>
                      <a:lnTo>
                        <a:pt x="f285" y="f156"/>
                      </a:lnTo>
                      <a:lnTo>
                        <a:pt x="f279" y="f71"/>
                      </a:lnTo>
                      <a:lnTo>
                        <a:pt x="f286" y="f287"/>
                      </a:lnTo>
                      <a:lnTo>
                        <a:pt x="f286" y="f287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05" name="Google Shape;59;p6"/>
                <p:cNvSpPr/>
                <p:nvPr/>
              </p:nvSpPr>
              <p:spPr>
                <a:xfrm>
                  <a:off x="635760" y="5443559"/>
                  <a:ext cx="321840" cy="41616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393"/>
                    <a:gd name="f4" fmla="val 525"/>
                    <a:gd name="f5" fmla="val 161"/>
                    <a:gd name="f6" fmla="val 463"/>
                    <a:gd name="f7" fmla="val 165"/>
                    <a:gd name="f8" fmla="val 456"/>
                    <a:gd name="f9" fmla="val 170"/>
                    <a:gd name="f10" fmla="val 452"/>
                    <a:gd name="f11" fmla="val 173"/>
                    <a:gd name="f12" fmla="val 449"/>
                    <a:gd name="f13" fmla="val 176"/>
                    <a:gd name="f14" fmla="val 446"/>
                    <a:gd name="f15" fmla="val 154"/>
                    <a:gd name="f16" fmla="val 429"/>
                    <a:gd name="f17" fmla="val 144"/>
                    <a:gd name="f18" fmla="val 421"/>
                    <a:gd name="f19" fmla="val 135"/>
                    <a:gd name="f20" fmla="val 412"/>
                    <a:gd name="f21" fmla="val 128"/>
                    <a:gd name="f22" fmla="val 416"/>
                    <a:gd name="f23" fmla="val 121"/>
                    <a:gd name="f24" fmla="val 417"/>
                    <a:gd name="f25" fmla="val 115"/>
                    <a:gd name="f26" fmla="val 109"/>
                    <a:gd name="f27" fmla="val 414"/>
                    <a:gd name="f28" fmla="val 103"/>
                    <a:gd name="f29" fmla="val 411"/>
                    <a:gd name="f30" fmla="val 97"/>
                    <a:gd name="f31" fmla="val 408"/>
                    <a:gd name="f32" fmla="val 86"/>
                    <a:gd name="f33" fmla="val 397"/>
                    <a:gd name="f34" fmla="val 74"/>
                    <a:gd name="f35" fmla="val 386"/>
                    <a:gd name="f36" fmla="val 62"/>
                    <a:gd name="f37" fmla="val 374"/>
                    <a:gd name="f38" fmla="val 55"/>
                    <a:gd name="f39" fmla="val 370"/>
                    <a:gd name="f40" fmla="val 47"/>
                    <a:gd name="f41" fmla="val 366"/>
                    <a:gd name="f42" fmla="val 37"/>
                    <a:gd name="f43" fmla="val 363"/>
                    <a:gd name="f44" fmla="val 28"/>
                    <a:gd name="f45" fmla="val 29"/>
                    <a:gd name="f46" fmla="val 351"/>
                    <a:gd name="f47" fmla="val 343"/>
                    <a:gd name="f48" fmla="val 27"/>
                    <a:gd name="f49" fmla="val 335"/>
                    <a:gd name="f50" fmla="val 25"/>
                    <a:gd name="f51" fmla="val 328"/>
                    <a:gd name="f52" fmla="val 20"/>
                    <a:gd name="f53" fmla="val 315"/>
                    <a:gd name="f54" fmla="val 18"/>
                    <a:gd name="f55" fmla="val 309"/>
                    <a:gd name="f56" fmla="val 302"/>
                    <a:gd name="f57" fmla="val 298"/>
                    <a:gd name="f58" fmla="val 19"/>
                    <a:gd name="f59" fmla="val 295"/>
                    <a:gd name="f60" fmla="val 23"/>
                    <a:gd name="f61" fmla="val 290"/>
                    <a:gd name="f62" fmla="val 288"/>
                    <a:gd name="f63" fmla="val 32"/>
                    <a:gd name="f64" fmla="val 286"/>
                    <a:gd name="f65" fmla="val 283"/>
                    <a:gd name="f66" fmla="val 42"/>
                    <a:gd name="f67" fmla="val 280"/>
                    <a:gd name="f68" fmla="val 46"/>
                    <a:gd name="f69" fmla="val 275"/>
                    <a:gd name="f70" fmla="val 273"/>
                    <a:gd name="f71" fmla="val 268"/>
                    <a:gd name="f72" fmla="val 263"/>
                    <a:gd name="f73" fmla="val 44"/>
                    <a:gd name="f74" fmla="val 258"/>
                    <a:gd name="f75" fmla="val 253"/>
                    <a:gd name="f76" fmla="val 40"/>
                    <a:gd name="f77" fmla="val 249"/>
                    <a:gd name="f78" fmla="val 241"/>
                    <a:gd name="f79" fmla="val 234"/>
                    <a:gd name="f80" fmla="val 14"/>
                    <a:gd name="f81" fmla="val 227"/>
                    <a:gd name="f82" fmla="val 6"/>
                    <a:gd name="f83" fmla="val 219"/>
                    <a:gd name="f84" fmla="val 4"/>
                    <a:gd name="f85" fmla="val 214"/>
                    <a:gd name="f86" fmla="val 2"/>
                    <a:gd name="f87" fmla="val 210"/>
                    <a:gd name="f88" fmla="val 205"/>
                    <a:gd name="f89" fmla="val 198"/>
                    <a:gd name="f90" fmla="val 190"/>
                    <a:gd name="f91" fmla="val 182"/>
                    <a:gd name="f92" fmla="val 175"/>
                    <a:gd name="f93" fmla="val 9"/>
                    <a:gd name="f94" fmla="val 21"/>
                    <a:gd name="f95" fmla="val 158"/>
                    <a:gd name="f96" fmla="val 85"/>
                    <a:gd name="f97" fmla="val 39"/>
                    <a:gd name="f98" fmla="val 81"/>
                    <a:gd name="f99" fmla="val 77"/>
                    <a:gd name="f100" fmla="val 34"/>
                    <a:gd name="f101" fmla="val 75"/>
                    <a:gd name="f102" fmla="val 31"/>
                    <a:gd name="f103" fmla="val 73"/>
                    <a:gd name="f104" fmla="val 70"/>
                    <a:gd name="f105" fmla="val 67"/>
                    <a:gd name="f106" fmla="val 58"/>
                    <a:gd name="f107" fmla="val 26"/>
                    <a:gd name="f108" fmla="val 51"/>
                    <a:gd name="f109" fmla="val 35"/>
                    <a:gd name="f110" fmla="val 12"/>
                    <a:gd name="f111" fmla="val 49"/>
                    <a:gd name="f112" fmla="val 5"/>
                    <a:gd name="f113" fmla="val 7"/>
                    <a:gd name="f114" fmla="val 64"/>
                    <a:gd name="f115" fmla="val 13"/>
                    <a:gd name="f116" fmla="val 16"/>
                    <a:gd name="f117" fmla="val 71"/>
                    <a:gd name="f118" fmla="val 80"/>
                    <a:gd name="f119" fmla="val 22"/>
                    <a:gd name="f120" fmla="val 87"/>
                    <a:gd name="f121" fmla="val 92"/>
                    <a:gd name="f122" fmla="val 95"/>
                    <a:gd name="f123" fmla="val 15"/>
                    <a:gd name="f124" fmla="val 96"/>
                    <a:gd name="f125" fmla="val 98"/>
                    <a:gd name="f126" fmla="val 102"/>
                    <a:gd name="f127" fmla="val 107"/>
                    <a:gd name="f128" fmla="val 1"/>
                    <a:gd name="f129" fmla="val 113"/>
                    <a:gd name="f130" fmla="val 118"/>
                    <a:gd name="f131" fmla="val 123"/>
                    <a:gd name="f132" fmla="val 127"/>
                    <a:gd name="f133" fmla="val 131"/>
                    <a:gd name="f134" fmla="val 139"/>
                    <a:gd name="f135" fmla="val 147"/>
                    <a:gd name="f136" fmla="val 149"/>
                    <a:gd name="f137" fmla="val 151"/>
                    <a:gd name="f138" fmla="val 156"/>
                    <a:gd name="f139" fmla="val 45"/>
                    <a:gd name="f140" fmla="val 159"/>
                    <a:gd name="f141" fmla="val 53"/>
                    <a:gd name="f142" fmla="val 185"/>
                    <a:gd name="f143" fmla="val 54"/>
                    <a:gd name="f144" fmla="val 191"/>
                    <a:gd name="f145" fmla="val 52"/>
                    <a:gd name="f146" fmla="val 196"/>
                    <a:gd name="f147" fmla="val 207"/>
                    <a:gd name="f148" fmla="val 66"/>
                    <a:gd name="f149" fmla="val 212"/>
                    <a:gd name="f150" fmla="val 69"/>
                    <a:gd name="f151" fmla="val 215"/>
                    <a:gd name="f152" fmla="val 72"/>
                    <a:gd name="f153" fmla="val 220"/>
                    <a:gd name="f154" fmla="val 228"/>
                    <a:gd name="f155" fmla="val 76"/>
                    <a:gd name="f156" fmla="val 237"/>
                    <a:gd name="f157" fmla="val 246"/>
                    <a:gd name="f158" fmla="val 78"/>
                    <a:gd name="f159" fmla="val 256"/>
                    <a:gd name="f160" fmla="val 260"/>
                    <a:gd name="f161" fmla="val 84"/>
                    <a:gd name="f162" fmla="val 262"/>
                    <a:gd name="f163" fmla="val 264"/>
                    <a:gd name="f164" fmla="val 265"/>
                    <a:gd name="f165" fmla="val 99"/>
                    <a:gd name="f166" fmla="val 270"/>
                    <a:gd name="f167" fmla="val 119"/>
                    <a:gd name="f168" fmla="val 293"/>
                    <a:gd name="f169" fmla="val 136"/>
                    <a:gd name="f170" fmla="val 311"/>
                    <a:gd name="f171" fmla="val 152"/>
                    <a:gd name="f172" fmla="val 319"/>
                    <a:gd name="f173" fmla="val 322"/>
                    <a:gd name="f174" fmla="val 166"/>
                    <a:gd name="f175" fmla="val 324"/>
                    <a:gd name="f176" fmla="val 172"/>
                    <a:gd name="f177" fmla="val 325"/>
                    <a:gd name="f178" fmla="val 177"/>
                    <a:gd name="f179" fmla="val 326"/>
                    <a:gd name="f180" fmla="val 184"/>
                    <a:gd name="f181" fmla="val 321"/>
                    <a:gd name="f182" fmla="val 317"/>
                    <a:gd name="f183" fmla="val 316"/>
                    <a:gd name="f184" fmla="val 225"/>
                    <a:gd name="f185" fmla="val 318"/>
                    <a:gd name="f186" fmla="val 327"/>
                    <a:gd name="f187" fmla="val 271"/>
                    <a:gd name="f188" fmla="val 333"/>
                    <a:gd name="f189" fmla="val 281"/>
                    <a:gd name="f190" fmla="val 339"/>
                    <a:gd name="f191" fmla="val 291"/>
                    <a:gd name="f192" fmla="val 354"/>
                    <a:gd name="f193" fmla="val 310"/>
                    <a:gd name="f194" fmla="val 368"/>
                    <a:gd name="f195" fmla="val 375"/>
                    <a:gd name="f196" fmla="val 336"/>
                    <a:gd name="f197" fmla="val 380"/>
                    <a:gd name="f198" fmla="val 347"/>
                    <a:gd name="f199" fmla="val 385"/>
                    <a:gd name="f200" fmla="val 356"/>
                    <a:gd name="f201" fmla="val 390"/>
                    <a:gd name="f202" fmla="val 365"/>
                    <a:gd name="f203" fmla="val 392"/>
                    <a:gd name="f204" fmla="val 383"/>
                    <a:gd name="f205" fmla="val 418"/>
                    <a:gd name="f206" fmla="val 372"/>
                    <a:gd name="f207" fmla="val 422"/>
                    <a:gd name="f208" fmla="val 361"/>
                    <a:gd name="f209" fmla="val 426"/>
                    <a:gd name="f210" fmla="val 348"/>
                    <a:gd name="f211" fmla="val 428"/>
                    <a:gd name="f212" fmla="val 334"/>
                    <a:gd name="f213" fmla="val 431"/>
                    <a:gd name="f214" fmla="val 289"/>
                    <a:gd name="f215" fmla="val 308"/>
                    <a:gd name="f216" fmla="val 300"/>
                    <a:gd name="f217" fmla="val 465"/>
                    <a:gd name="f218" fmla="val 467"/>
                    <a:gd name="f219" fmla="val 469"/>
                    <a:gd name="f220" fmla="val 287"/>
                    <a:gd name="f221" fmla="val 471"/>
                    <a:gd name="f222" fmla="val 473"/>
                    <a:gd name="f223" fmla="val 478"/>
                    <a:gd name="f224" fmla="val 285"/>
                    <a:gd name="f225" fmla="val 487"/>
                    <a:gd name="f226" fmla="val 284"/>
                    <a:gd name="f227" fmla="val 494"/>
                    <a:gd name="f228" fmla="val 503"/>
                    <a:gd name="f229" fmla="val 506"/>
                    <a:gd name="f230" fmla="val 511"/>
                    <a:gd name="f231" fmla="val 517"/>
                    <a:gd name="f232" fmla="val 278"/>
                    <a:gd name="f233" fmla="val 518"/>
                    <a:gd name="f234" fmla="val 261"/>
                    <a:gd name="f235" fmla="val 257"/>
                    <a:gd name="f236" fmla="val 255"/>
                    <a:gd name="f237" fmla="val 516"/>
                    <a:gd name="f238" fmla="val 250"/>
                    <a:gd name="f239" fmla="val 510"/>
                    <a:gd name="f240" fmla="val 247"/>
                    <a:gd name="f241" fmla="val 508"/>
                    <a:gd name="f242" fmla="val 243"/>
                    <a:gd name="f243" fmla="val 505"/>
                    <a:gd name="f244" fmla="val 240"/>
                    <a:gd name="f245" fmla="val 504"/>
                    <a:gd name="f246" fmla="val 224"/>
                    <a:gd name="f247" fmla="val 216"/>
                    <a:gd name="f248" fmla="val 199"/>
                    <a:gd name="f249" fmla="val 492"/>
                    <a:gd name="f250" fmla="val 195"/>
                    <a:gd name="f251" fmla="val 486"/>
                    <a:gd name="f252" fmla="val 480"/>
                    <a:gd name="f253" fmla="val 475"/>
                    <a:gd name="f254" fmla="val 179"/>
                    <a:gd name="f255" fmla="val 164"/>
                    <a:gd name="f256" fmla="val 47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93" h="525">
                      <a:moveTo>
                        <a:pt x="f5" y="f6"/>
                      </a:move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2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0"/>
                      </a:lnTo>
                      <a:lnTo>
                        <a:pt x="f44" y="f0"/>
                      </a:lnTo>
                      <a:lnTo>
                        <a:pt x="f45" y="f46"/>
                      </a:lnTo>
                      <a:lnTo>
                        <a:pt x="f44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4" y="f56"/>
                      </a:lnTo>
                      <a:lnTo>
                        <a:pt x="f54" y="f56"/>
                      </a:lnTo>
                      <a:lnTo>
                        <a:pt x="f54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48" y="f62"/>
                      </a:lnTo>
                      <a:lnTo>
                        <a:pt x="f63" y="f64"/>
                      </a:lnTo>
                      <a:lnTo>
                        <a:pt x="f42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40" y="f70"/>
                      </a:lnTo>
                      <a:lnTo>
                        <a:pt x="f40" y="f71"/>
                      </a:lnTo>
                      <a:lnTo>
                        <a:pt x="f40" y="f71"/>
                      </a:lnTo>
                      <a:lnTo>
                        <a:pt x="f40" y="f72"/>
                      </a:lnTo>
                      <a:lnTo>
                        <a:pt x="f73" y="f74"/>
                      </a:lnTo>
                      <a:lnTo>
                        <a:pt x="f66" y="f75"/>
                      </a:lnTo>
                      <a:lnTo>
                        <a:pt x="f76" y="f77"/>
                      </a:lnTo>
                      <a:lnTo>
                        <a:pt x="f63" y="f78"/>
                      </a:lnTo>
                      <a:lnTo>
                        <a:pt x="f60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2" y="f88"/>
                      </a:lnTo>
                      <a:lnTo>
                        <a:pt x="f2" y="f89"/>
                      </a:lnTo>
                      <a:lnTo>
                        <a:pt x="f2" y="f89"/>
                      </a:lnTo>
                      <a:lnTo>
                        <a:pt x="f2" y="f90"/>
                      </a:lnTo>
                      <a:lnTo>
                        <a:pt x="f86" y="f91"/>
                      </a:lnTo>
                      <a:lnTo>
                        <a:pt x="f84" y="f92"/>
                      </a:lnTo>
                      <a:lnTo>
                        <a:pt x="f93" y="f9"/>
                      </a:lnTo>
                      <a:lnTo>
                        <a:pt x="f80" y="f7"/>
                      </a:lnTo>
                      <a:lnTo>
                        <a:pt x="f94" y="f5"/>
                      </a:lnTo>
                      <a:lnTo>
                        <a:pt x="f45" y="f95"/>
                      </a:lnTo>
                      <a:lnTo>
                        <a:pt x="f76" y="f15"/>
                      </a:lnTo>
                      <a:lnTo>
                        <a:pt x="f76" y="f15"/>
                      </a:lnTo>
                      <a:lnTo>
                        <a:pt x="f76" y="f96"/>
                      </a:lnTo>
                      <a:lnTo>
                        <a:pt x="f76" y="f96"/>
                      </a:lnTo>
                      <a:lnTo>
                        <a:pt x="f97" y="f98"/>
                      </a:lnTo>
                      <a:lnTo>
                        <a:pt x="f42" y="f99"/>
                      </a:lnTo>
                      <a:lnTo>
                        <a:pt x="f100" y="f101"/>
                      </a:lnTo>
                      <a:lnTo>
                        <a:pt x="f102" y="f34"/>
                      </a:lnTo>
                      <a:lnTo>
                        <a:pt x="f48" y="f103"/>
                      </a:lnTo>
                      <a:lnTo>
                        <a:pt x="f50" y="f104"/>
                      </a:lnTo>
                      <a:lnTo>
                        <a:pt x="f60" y="f105"/>
                      </a:lnTo>
                      <a:lnTo>
                        <a:pt x="f94" y="f36"/>
                      </a:lnTo>
                      <a:lnTo>
                        <a:pt x="f94" y="f36"/>
                      </a:lnTo>
                      <a:lnTo>
                        <a:pt x="f60" y="f106"/>
                      </a:lnTo>
                      <a:lnTo>
                        <a:pt x="f107" y="f108"/>
                      </a:lnTo>
                      <a:lnTo>
                        <a:pt x="f109" y="f102"/>
                      </a:lnTo>
                      <a:lnTo>
                        <a:pt x="f73" y="f110"/>
                      </a:lnTo>
                      <a:lnTo>
                        <a:pt x="f111" y="f82"/>
                      </a:lnTo>
                      <a:lnTo>
                        <a:pt x="f108" y="f84"/>
                      </a:lnTo>
                      <a:lnTo>
                        <a:pt x="f108" y="f84"/>
                      </a:lnTo>
                      <a:lnTo>
                        <a:pt x="f38" y="f112"/>
                      </a:lnTo>
                      <a:lnTo>
                        <a:pt x="f106" y="f113"/>
                      </a:lnTo>
                      <a:lnTo>
                        <a:pt x="f114" y="f115"/>
                      </a:lnTo>
                      <a:lnTo>
                        <a:pt x="f105" y="f116"/>
                      </a:lnTo>
                      <a:lnTo>
                        <a:pt x="f117" y="f52"/>
                      </a:lnTo>
                      <a:lnTo>
                        <a:pt x="f101" y="f94"/>
                      </a:lnTo>
                      <a:lnTo>
                        <a:pt x="f118" y="f119"/>
                      </a:lnTo>
                      <a:lnTo>
                        <a:pt x="f118" y="f119"/>
                      </a:lnTo>
                      <a:lnTo>
                        <a:pt x="f120" y="f94"/>
                      </a:lnTo>
                      <a:lnTo>
                        <a:pt x="f121" y="f58"/>
                      </a:lnTo>
                      <a:lnTo>
                        <a:pt x="f122" y="f123"/>
                      </a:lnTo>
                      <a:lnTo>
                        <a:pt x="f124" y="f110"/>
                      </a:lnTo>
                      <a:lnTo>
                        <a:pt x="f125" y="f113"/>
                      </a:lnTo>
                      <a:lnTo>
                        <a:pt x="f126" y="f84"/>
                      </a:lnTo>
                      <a:lnTo>
                        <a:pt x="f127" y="f128"/>
                      </a:lnTo>
                      <a:lnTo>
                        <a:pt x="f129" y="f2"/>
                      </a:lnTo>
                      <a:lnTo>
                        <a:pt x="f129" y="f2"/>
                      </a:lnTo>
                      <a:lnTo>
                        <a:pt x="f130" y="f128"/>
                      </a:lnTo>
                      <a:lnTo>
                        <a:pt x="f131" y="f128"/>
                      </a:lnTo>
                      <a:lnTo>
                        <a:pt x="f132" y="f84"/>
                      </a:lnTo>
                      <a:lnTo>
                        <a:pt x="f133" y="f82"/>
                      </a:lnTo>
                      <a:lnTo>
                        <a:pt x="f134" y="f115"/>
                      </a:lnTo>
                      <a:lnTo>
                        <a:pt x="f135" y="f119"/>
                      </a:lnTo>
                      <a:lnTo>
                        <a:pt x="f135" y="f119"/>
                      </a:lnTo>
                      <a:lnTo>
                        <a:pt x="f135" y="f44"/>
                      </a:lnTo>
                      <a:lnTo>
                        <a:pt x="f136" y="f100"/>
                      </a:lnTo>
                      <a:lnTo>
                        <a:pt x="f137" y="f97"/>
                      </a:lnTo>
                      <a:lnTo>
                        <a:pt x="f138" y="f139"/>
                      </a:lnTo>
                      <a:lnTo>
                        <a:pt x="f140" y="f111"/>
                      </a:lnTo>
                      <a:lnTo>
                        <a:pt x="f7" y="f141"/>
                      </a:lnTo>
                      <a:lnTo>
                        <a:pt x="f9" y="f38"/>
                      </a:lnTo>
                      <a:lnTo>
                        <a:pt x="f13" y="f38"/>
                      </a:lnTo>
                      <a:lnTo>
                        <a:pt x="f13" y="f38"/>
                      </a:lnTo>
                      <a:lnTo>
                        <a:pt x="f1" y="f38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146" y="f40"/>
                      </a:lnTo>
                      <a:lnTo>
                        <a:pt x="f88" y="f139"/>
                      </a:lnTo>
                      <a:lnTo>
                        <a:pt x="f88" y="f139"/>
                      </a:lnTo>
                      <a:lnTo>
                        <a:pt x="f147" y="f106"/>
                      </a:lnTo>
                      <a:lnTo>
                        <a:pt x="f8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34"/>
                      </a:lnTo>
                      <a:lnTo>
                        <a:pt x="f154" y="f155"/>
                      </a:lnTo>
                      <a:lnTo>
                        <a:pt x="f156" y="f155"/>
                      </a:lnTo>
                      <a:lnTo>
                        <a:pt x="f157" y="f158"/>
                      </a:lnTo>
                      <a:lnTo>
                        <a:pt x="f159" y="f98"/>
                      </a:lnTo>
                      <a:lnTo>
                        <a:pt x="f159" y="f98"/>
                      </a:lnTo>
                      <a:lnTo>
                        <a:pt x="f160" y="f161"/>
                      </a:lnTo>
                      <a:lnTo>
                        <a:pt x="f162" y="f32"/>
                      </a:lnTo>
                      <a:lnTo>
                        <a:pt x="f163" y="f121"/>
                      </a:lnTo>
                      <a:lnTo>
                        <a:pt x="f164" y="f165"/>
                      </a:lnTo>
                      <a:lnTo>
                        <a:pt x="f71" y="f127"/>
                      </a:lnTo>
                      <a:lnTo>
                        <a:pt x="f71" y="f127"/>
                      </a:lnTo>
                      <a:lnTo>
                        <a:pt x="f166" y="f129"/>
                      </a:lnTo>
                      <a:lnTo>
                        <a:pt x="f69" y="f167"/>
                      </a:lnTo>
                      <a:lnTo>
                        <a:pt x="f65" y="f21"/>
                      </a:lnTo>
                      <a:lnTo>
                        <a:pt x="f168" y="f169"/>
                      </a:lnTo>
                      <a:lnTo>
                        <a:pt x="f56" y="f17"/>
                      </a:lnTo>
                      <a:lnTo>
                        <a:pt x="f170" y="f171"/>
                      </a:lnTo>
                      <a:lnTo>
                        <a:pt x="f172" y="f5"/>
                      </a:lnTo>
                      <a:lnTo>
                        <a:pt x="f173" y="f174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79" y="f180"/>
                      </a:lnTo>
                      <a:lnTo>
                        <a:pt x="f179" y="f180"/>
                      </a:lnTo>
                      <a:lnTo>
                        <a:pt x="f177" y="f144"/>
                      </a:lnTo>
                      <a:lnTo>
                        <a:pt x="f175" y="f89"/>
                      </a:lnTo>
                      <a:lnTo>
                        <a:pt x="f181" y="f147"/>
                      </a:lnTo>
                      <a:lnTo>
                        <a:pt x="f182" y="f151"/>
                      </a:lnTo>
                      <a:lnTo>
                        <a:pt x="f183" y="f153"/>
                      </a:lnTo>
                      <a:lnTo>
                        <a:pt x="f53" y="f184"/>
                      </a:lnTo>
                      <a:lnTo>
                        <a:pt x="f53" y="f184"/>
                      </a:lnTo>
                      <a:lnTo>
                        <a:pt x="f183" y="f156"/>
                      </a:lnTo>
                      <a:lnTo>
                        <a:pt x="f185" y="f77"/>
                      </a:lnTo>
                      <a:lnTo>
                        <a:pt x="f173" y="f160"/>
                      </a:lnTo>
                      <a:lnTo>
                        <a:pt x="f186" y="f187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192" y="f193"/>
                      </a:lnTo>
                      <a:lnTo>
                        <a:pt x="f194" y="f51"/>
                      </a:lnTo>
                      <a:lnTo>
                        <a:pt x="f195" y="f196"/>
                      </a:lnTo>
                      <a:lnTo>
                        <a:pt x="f197" y="f198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203" y="f195"/>
                      </a:lnTo>
                      <a:lnTo>
                        <a:pt x="f3" y="f35"/>
                      </a:lnTo>
                      <a:lnTo>
                        <a:pt x="f3" y="f35"/>
                      </a:lnTo>
                      <a:lnTo>
                        <a:pt x="f3" y="f20"/>
                      </a:lnTo>
                      <a:lnTo>
                        <a:pt x="f3" y="f20"/>
                      </a:lnTo>
                      <a:lnTo>
                        <a:pt x="f204" y="f205"/>
                      </a:lnTo>
                      <a:lnTo>
                        <a:pt x="f206" y="f207"/>
                      </a:lnTo>
                      <a:lnTo>
                        <a:pt x="f208" y="f209"/>
                      </a:lnTo>
                      <a:lnTo>
                        <a:pt x="f210" y="f211"/>
                      </a:lnTo>
                      <a:lnTo>
                        <a:pt x="f212" y="f16"/>
                      </a:lnTo>
                      <a:lnTo>
                        <a:pt x="f181" y="f213"/>
                      </a:lnTo>
                      <a:lnTo>
                        <a:pt x="f214" y="f213"/>
                      </a:lnTo>
                      <a:lnTo>
                        <a:pt x="f214" y="f213"/>
                      </a:lnTo>
                      <a:lnTo>
                        <a:pt x="f215" y="f6"/>
                      </a:lnTo>
                      <a:lnTo>
                        <a:pt x="f215" y="f6"/>
                      </a:lnTo>
                      <a:lnTo>
                        <a:pt x="f215" y="f6"/>
                      </a:lnTo>
                      <a:lnTo>
                        <a:pt x="f216" y="f217"/>
                      </a:lnTo>
                      <a:lnTo>
                        <a:pt x="f168" y="f218"/>
                      </a:lnTo>
                      <a:lnTo>
                        <a:pt x="f214" y="f219"/>
                      </a:lnTo>
                      <a:lnTo>
                        <a:pt x="f220" y="f221"/>
                      </a:lnTo>
                      <a:lnTo>
                        <a:pt x="f64" y="f222"/>
                      </a:lnTo>
                      <a:lnTo>
                        <a:pt x="f64" y="f223"/>
                      </a:lnTo>
                      <a:lnTo>
                        <a:pt x="f64" y="f223"/>
                      </a:lnTo>
                      <a:lnTo>
                        <a:pt x="f224" y="f225"/>
                      </a:lnTo>
                      <a:lnTo>
                        <a:pt x="f226" y="f227"/>
                      </a:lnTo>
                      <a:lnTo>
                        <a:pt x="f189" y="f228"/>
                      </a:lnTo>
                      <a:lnTo>
                        <a:pt x="f189" y="f229"/>
                      </a:lnTo>
                      <a:lnTo>
                        <a:pt x="f189" y="f230"/>
                      </a:lnTo>
                      <a:lnTo>
                        <a:pt x="f65" y="f231"/>
                      </a:lnTo>
                      <a:lnTo>
                        <a:pt x="f64" y="f4"/>
                      </a:lnTo>
                      <a:lnTo>
                        <a:pt x="f64" y="f4"/>
                      </a:lnTo>
                      <a:lnTo>
                        <a:pt x="f232" y="f233"/>
                      </a:lnTo>
                      <a:lnTo>
                        <a:pt x="f232" y="f233"/>
                      </a:lnTo>
                      <a:lnTo>
                        <a:pt x="f232" y="f233"/>
                      </a:lnTo>
                      <a:lnTo>
                        <a:pt x="f234" y="f233"/>
                      </a:lnTo>
                      <a:lnTo>
                        <a:pt x="f234" y="f233"/>
                      </a:lnTo>
                      <a:lnTo>
                        <a:pt x="f235" y="f231"/>
                      </a:lnTo>
                      <a:lnTo>
                        <a:pt x="f236" y="f237"/>
                      </a:lnTo>
                      <a:lnTo>
                        <a:pt x="f238" y="f239"/>
                      </a:lnTo>
                      <a:lnTo>
                        <a:pt x="f240" y="f241"/>
                      </a:lnTo>
                      <a:lnTo>
                        <a:pt x="f242" y="f243"/>
                      </a:lnTo>
                      <a:lnTo>
                        <a:pt x="f244" y="f245"/>
                      </a:lnTo>
                      <a:lnTo>
                        <a:pt x="f79" y="f228"/>
                      </a:lnTo>
                      <a:lnTo>
                        <a:pt x="f79" y="f228"/>
                      </a:lnTo>
                      <a:lnTo>
                        <a:pt x="f246" y="f228"/>
                      </a:lnTo>
                      <a:lnTo>
                        <a:pt x="f247" y="f245"/>
                      </a:lnTo>
                      <a:lnTo>
                        <a:pt x="f88" y="f229"/>
                      </a:lnTo>
                      <a:lnTo>
                        <a:pt x="f88" y="f229"/>
                      </a:lnTo>
                      <a:lnTo>
                        <a:pt x="f248" y="f249"/>
                      </a:lnTo>
                      <a:lnTo>
                        <a:pt x="f250" y="f251"/>
                      </a:lnTo>
                      <a:lnTo>
                        <a:pt x="f144" y="f252"/>
                      </a:lnTo>
                      <a:lnTo>
                        <a:pt x="f142" y="f253"/>
                      </a:lnTo>
                      <a:lnTo>
                        <a:pt x="f254" y="f222"/>
                      </a:lnTo>
                      <a:lnTo>
                        <a:pt x="f176" y="f221"/>
                      </a:lnTo>
                      <a:lnTo>
                        <a:pt x="f255" y="f256"/>
                      </a:lnTo>
                      <a:lnTo>
                        <a:pt x="f255" y="f256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06" name="Google Shape;60;p6"/>
                <p:cNvSpPr/>
                <p:nvPr/>
              </p:nvSpPr>
              <p:spPr>
                <a:xfrm>
                  <a:off x="3653279" y="5782319"/>
                  <a:ext cx="663840" cy="468360"/>
                </a:xfrm>
                <a:custGeom>
                  <a:avLst/>
                  <a:gdLst>
                    <a:gd name="f0" fmla="val 0"/>
                    <a:gd name="f1" fmla="val 811"/>
                    <a:gd name="f2" fmla="val 590"/>
                    <a:gd name="f3" fmla="val 532"/>
                    <a:gd name="f4" fmla="val 587"/>
                    <a:gd name="f5" fmla="val 528"/>
                    <a:gd name="f6" fmla="val 534"/>
                    <a:gd name="f7" fmla="val 585"/>
                    <a:gd name="f8" fmla="val 540"/>
                    <a:gd name="f9" fmla="val 580"/>
                    <a:gd name="f10" fmla="val 553"/>
                    <a:gd name="f11" fmla="val 574"/>
                    <a:gd name="f12" fmla="val 559"/>
                    <a:gd name="f13" fmla="val 571"/>
                    <a:gd name="f14" fmla="val 565"/>
                    <a:gd name="f15" fmla="val 566"/>
                    <a:gd name="f16" fmla="val 563"/>
                    <a:gd name="f17" fmla="val 568"/>
                    <a:gd name="f18" fmla="val 555"/>
                    <a:gd name="f19" fmla="val 570"/>
                    <a:gd name="f20" fmla="val 550"/>
                    <a:gd name="f21" fmla="val 546"/>
                    <a:gd name="f22" fmla="val 567"/>
                    <a:gd name="f23" fmla="val 542"/>
                    <a:gd name="f24" fmla="val 536"/>
                    <a:gd name="f25" fmla="val 556"/>
                    <a:gd name="f26" fmla="val 548"/>
                    <a:gd name="f27" fmla="val 524"/>
                    <a:gd name="f28" fmla="val 519"/>
                    <a:gd name="f29" fmla="val 529"/>
                    <a:gd name="f30" fmla="val 516"/>
                    <a:gd name="f31" fmla="val 527"/>
                    <a:gd name="f32" fmla="val 513"/>
                    <a:gd name="f33" fmla="val 526"/>
                    <a:gd name="f34" fmla="val 510"/>
                    <a:gd name="f35" fmla="val 525"/>
                    <a:gd name="f36" fmla="val 506"/>
                    <a:gd name="f37" fmla="val 502"/>
                    <a:gd name="f38" fmla="val 530"/>
                    <a:gd name="f39" fmla="val 498"/>
                    <a:gd name="f40" fmla="val 493"/>
                    <a:gd name="f41" fmla="val 543"/>
                    <a:gd name="f42" fmla="val 488"/>
                    <a:gd name="f43" fmla="val 561"/>
                    <a:gd name="f44" fmla="val 476"/>
                    <a:gd name="f45" fmla="val 583"/>
                    <a:gd name="f46" fmla="val 465"/>
                    <a:gd name="f47" fmla="val 627"/>
                    <a:gd name="f48" fmla="val 444"/>
                    <a:gd name="f49" fmla="val 654"/>
                    <a:gd name="f50" fmla="val 433"/>
                    <a:gd name="f51" fmla="val 663"/>
                    <a:gd name="f52" fmla="val 427"/>
                    <a:gd name="f53" fmla="val 670"/>
                    <a:gd name="f54" fmla="val 422"/>
                    <a:gd name="f55" fmla="val 678"/>
                    <a:gd name="f56" fmla="val 419"/>
                    <a:gd name="f57" fmla="val 682"/>
                    <a:gd name="f58" fmla="val 418"/>
                    <a:gd name="f59" fmla="val 687"/>
                    <a:gd name="f60" fmla="val 701"/>
                    <a:gd name="f61" fmla="val 415"/>
                    <a:gd name="f62" fmla="val 716"/>
                    <a:gd name="f63" fmla="val 413"/>
                    <a:gd name="f64" fmla="val 733"/>
                    <a:gd name="f65" fmla="val 411"/>
                    <a:gd name="f66" fmla="val 749"/>
                    <a:gd name="f67" fmla="val 407"/>
                    <a:gd name="f68" fmla="val 763"/>
                    <a:gd name="f69" fmla="val 403"/>
                    <a:gd name="f70" fmla="val 770"/>
                    <a:gd name="f71" fmla="val 401"/>
                    <a:gd name="f72" fmla="val 774"/>
                    <a:gd name="f73" fmla="val 397"/>
                    <a:gd name="f74" fmla="val 779"/>
                    <a:gd name="f75" fmla="val 392"/>
                    <a:gd name="f76" fmla="val 782"/>
                    <a:gd name="f77" fmla="val 388"/>
                    <a:gd name="f78" fmla="val 785"/>
                    <a:gd name="f79" fmla="val 383"/>
                    <a:gd name="f80" fmla="val 786"/>
                    <a:gd name="f81" fmla="val 378"/>
                    <a:gd name="f82" fmla="val 368"/>
                    <a:gd name="f83" fmla="val 363"/>
                    <a:gd name="f84" fmla="val 780"/>
                    <a:gd name="f85" fmla="val 357"/>
                    <a:gd name="f86" fmla="val 777"/>
                    <a:gd name="f87" fmla="val 351"/>
                    <a:gd name="f88" fmla="val 773"/>
                    <a:gd name="f89" fmla="val 346"/>
                    <a:gd name="f90" fmla="val 340"/>
                    <a:gd name="f91" fmla="val 769"/>
                    <a:gd name="f92" fmla="val 333"/>
                    <a:gd name="f93" fmla="val 767"/>
                    <a:gd name="f94" fmla="val 322"/>
                    <a:gd name="f95" fmla="val 317"/>
                    <a:gd name="f96" fmla="val 771"/>
                    <a:gd name="f97" fmla="val 311"/>
                    <a:gd name="f98" fmla="val 776"/>
                    <a:gd name="f99" fmla="val 306"/>
                    <a:gd name="f100" fmla="val 781"/>
                    <a:gd name="f101" fmla="val 302"/>
                    <a:gd name="f102" fmla="val 788"/>
                    <a:gd name="f103" fmla="val 299"/>
                    <a:gd name="f104" fmla="val 795"/>
                    <a:gd name="f105" fmla="val 297"/>
                    <a:gd name="f106" fmla="val 294"/>
                    <a:gd name="f107" fmla="val 800"/>
                    <a:gd name="f108" fmla="val 264"/>
                    <a:gd name="f109" fmla="val 801"/>
                    <a:gd name="f110" fmla="val 259"/>
                    <a:gd name="f111" fmla="val 802"/>
                    <a:gd name="f112" fmla="val 256"/>
                    <a:gd name="f113" fmla="val 804"/>
                    <a:gd name="f114" fmla="val 251"/>
                    <a:gd name="f115" fmla="val 807"/>
                    <a:gd name="f116" fmla="val 246"/>
                    <a:gd name="f117" fmla="val 808"/>
                    <a:gd name="f118" fmla="val 243"/>
                    <a:gd name="f119" fmla="val 238"/>
                    <a:gd name="f120" fmla="val 231"/>
                    <a:gd name="f121" fmla="val 227"/>
                    <a:gd name="f122" fmla="val 222"/>
                    <a:gd name="f123" fmla="val 218"/>
                    <a:gd name="f124" fmla="val 790"/>
                    <a:gd name="f125" fmla="val 213"/>
                    <a:gd name="f126" fmla="val 208"/>
                    <a:gd name="f127" fmla="val 784"/>
                    <a:gd name="f128" fmla="val 204"/>
                    <a:gd name="f129" fmla="val 197"/>
                    <a:gd name="f130" fmla="val 193"/>
                    <a:gd name="f131" fmla="val 190"/>
                    <a:gd name="f132" fmla="val 792"/>
                    <a:gd name="f133" fmla="val 182"/>
                    <a:gd name="f134" fmla="val 797"/>
                    <a:gd name="f135" fmla="val 174"/>
                    <a:gd name="f136" fmla="val 169"/>
                    <a:gd name="f137" fmla="val 165"/>
                    <a:gd name="f138" fmla="val 163"/>
                    <a:gd name="f139" fmla="val 161"/>
                    <a:gd name="f140" fmla="val 158"/>
                    <a:gd name="f141" fmla="val 153"/>
                    <a:gd name="f142" fmla="val 765"/>
                    <a:gd name="f143" fmla="val 147"/>
                    <a:gd name="f144" fmla="val 762"/>
                    <a:gd name="f145" fmla="val 140"/>
                    <a:gd name="f146" fmla="val 754"/>
                    <a:gd name="f147" fmla="val 127"/>
                    <a:gd name="f148" fmla="val 741"/>
                    <a:gd name="f149" fmla="val 96"/>
                    <a:gd name="f150" fmla="val 736"/>
                    <a:gd name="f151" fmla="val 89"/>
                    <a:gd name="f152" fmla="val 83"/>
                    <a:gd name="f153" fmla="val 728"/>
                    <a:gd name="f154" fmla="val 77"/>
                    <a:gd name="f155" fmla="val 724"/>
                    <a:gd name="f156" fmla="val 73"/>
                    <a:gd name="f157" fmla="val 713"/>
                    <a:gd name="f158" fmla="val 65"/>
                    <a:gd name="f159" fmla="val 702"/>
                    <a:gd name="f160" fmla="val 56"/>
                    <a:gd name="f161" fmla="val 679"/>
                    <a:gd name="f162" fmla="val 42"/>
                    <a:gd name="f163" fmla="val 668"/>
                    <a:gd name="f164" fmla="val 32"/>
                    <a:gd name="f165" fmla="val 659"/>
                    <a:gd name="f166" fmla="val 23"/>
                    <a:gd name="f167" fmla="val 651"/>
                    <a:gd name="f168" fmla="val 13"/>
                    <a:gd name="f169" fmla="val 649"/>
                    <a:gd name="f170" fmla="val 6"/>
                    <a:gd name="f171" fmla="val 647"/>
                    <a:gd name="f172" fmla="val 642"/>
                    <a:gd name="f173" fmla="val 2"/>
                    <a:gd name="f174" fmla="val 637"/>
                    <a:gd name="f175" fmla="val 5"/>
                    <a:gd name="f176" fmla="val 632"/>
                    <a:gd name="f177" fmla="val 10"/>
                    <a:gd name="f178" fmla="val 628"/>
                    <a:gd name="f179" fmla="val 17"/>
                    <a:gd name="f180" fmla="val 624"/>
                    <a:gd name="f181" fmla="val 24"/>
                    <a:gd name="f182" fmla="val 620"/>
                    <a:gd name="f183" fmla="val 30"/>
                    <a:gd name="f184" fmla="val 617"/>
                    <a:gd name="f185" fmla="val 36"/>
                    <a:gd name="f186" fmla="val 611"/>
                    <a:gd name="f187" fmla="val 40"/>
                    <a:gd name="f188" fmla="val 606"/>
                    <a:gd name="f189" fmla="val 43"/>
                    <a:gd name="f190" fmla="val 602"/>
                    <a:gd name="f191" fmla="val 594"/>
                    <a:gd name="f192" fmla="val 44"/>
                    <a:gd name="f193" fmla="val 584"/>
                    <a:gd name="f194" fmla="val 557"/>
                    <a:gd name="f195" fmla="val 39"/>
                    <a:gd name="f196" fmla="val 547"/>
                    <a:gd name="f197" fmla="val 521"/>
                    <a:gd name="f198" fmla="val 45"/>
                    <a:gd name="f199" fmla="val 517"/>
                    <a:gd name="f200" fmla="val 51"/>
                    <a:gd name="f201" fmla="val 512"/>
                    <a:gd name="f202" fmla="val 55"/>
                    <a:gd name="f203" fmla="val 509"/>
                    <a:gd name="f204" fmla="val 58"/>
                    <a:gd name="f205" fmla="val 469"/>
                    <a:gd name="f206" fmla="val 69"/>
                    <a:gd name="f207" fmla="val 460"/>
                    <a:gd name="f208" fmla="val 81"/>
                    <a:gd name="f209" fmla="val 453"/>
                    <a:gd name="f210" fmla="val 94"/>
                    <a:gd name="f211" fmla="val 445"/>
                    <a:gd name="f212" fmla="val 108"/>
                    <a:gd name="f213" fmla="val 436"/>
                    <a:gd name="f214" fmla="val 120"/>
                    <a:gd name="f215" fmla="val 430"/>
                    <a:gd name="f216" fmla="val 124"/>
                    <a:gd name="f217" fmla="val 426"/>
                    <a:gd name="f218" fmla="val 128"/>
                    <a:gd name="f219" fmla="val 420"/>
                    <a:gd name="f220" fmla="val 130"/>
                    <a:gd name="f221" fmla="val 414"/>
                    <a:gd name="f222" fmla="val 131"/>
                    <a:gd name="f223" fmla="val 412"/>
                    <a:gd name="f224" fmla="val 399"/>
                    <a:gd name="f225" fmla="val 390"/>
                    <a:gd name="f226" fmla="val 117"/>
                    <a:gd name="f227" fmla="val 380"/>
                    <a:gd name="f228" fmla="val 109"/>
                    <a:gd name="f229" fmla="val 370"/>
                    <a:gd name="f230" fmla="val 100"/>
                    <a:gd name="f231" fmla="val 362"/>
                    <a:gd name="f232" fmla="val 91"/>
                    <a:gd name="f233" fmla="val 358"/>
                    <a:gd name="f234" fmla="val 79"/>
                    <a:gd name="f235" fmla="val 355"/>
                    <a:gd name="f236" fmla="val 76"/>
                    <a:gd name="f237" fmla="val 48"/>
                    <a:gd name="f238" fmla="val 347"/>
                    <a:gd name="f239" fmla="val 46"/>
                    <a:gd name="f240" fmla="val 341"/>
                    <a:gd name="f241" fmla="val 334"/>
                    <a:gd name="f242" fmla="val 31"/>
                    <a:gd name="f243" fmla="val 328"/>
                    <a:gd name="f244" fmla="val 22"/>
                    <a:gd name="f245" fmla="val 14"/>
                    <a:gd name="f246" fmla="val 315"/>
                    <a:gd name="f247" fmla="val 7"/>
                    <a:gd name="f248" fmla="val 4"/>
                    <a:gd name="f249" fmla="val 307"/>
                    <a:gd name="f250" fmla="val 1"/>
                    <a:gd name="f251" fmla="val 303"/>
                    <a:gd name="f252" fmla="val 285"/>
                    <a:gd name="f253" fmla="val 275"/>
                    <a:gd name="f254" fmla="val 266"/>
                    <a:gd name="f255" fmla="val 258"/>
                    <a:gd name="f256" fmla="val 8"/>
                    <a:gd name="f257" fmla="val 250"/>
                    <a:gd name="f258" fmla="val 12"/>
                    <a:gd name="f259" fmla="val 242"/>
                    <a:gd name="f260" fmla="val 16"/>
                    <a:gd name="f261" fmla="val 228"/>
                    <a:gd name="f262" fmla="val 27"/>
                    <a:gd name="f263" fmla="val 214"/>
                    <a:gd name="f264" fmla="val 38"/>
                    <a:gd name="f265" fmla="val 200"/>
                    <a:gd name="f266" fmla="val 185"/>
                    <a:gd name="f267" fmla="val 177"/>
                    <a:gd name="f268" fmla="val 62"/>
                    <a:gd name="f269" fmla="val 155"/>
                    <a:gd name="f270" fmla="val 67"/>
                    <a:gd name="f271" fmla="val 113"/>
                    <a:gd name="f272" fmla="val 66"/>
                    <a:gd name="f273" fmla="val 87"/>
                    <a:gd name="f274" fmla="val 82"/>
                    <a:gd name="f275" fmla="val 71"/>
                    <a:gd name="f276" fmla="val 74"/>
                    <a:gd name="f277" fmla="val 78"/>
                    <a:gd name="f278" fmla="val 60"/>
                    <a:gd name="f279" fmla="val 52"/>
                    <a:gd name="f280" fmla="val 37"/>
                    <a:gd name="f281" fmla="val 26"/>
                    <a:gd name="f282" fmla="val 68"/>
                    <a:gd name="f283" fmla="val 19"/>
                    <a:gd name="f284" fmla="val 75"/>
                    <a:gd name="f285" fmla="val 11"/>
                    <a:gd name="f286" fmla="val 88"/>
                    <a:gd name="f287" fmla="val 132"/>
                    <a:gd name="f288" fmla="val 133"/>
                    <a:gd name="f289" fmla="val 494"/>
                    <a:gd name="f290" fmla="val 137"/>
                    <a:gd name="f291" fmla="val 500"/>
                    <a:gd name="f292" fmla="val 141"/>
                    <a:gd name="f293" fmla="val 504"/>
                    <a:gd name="f294" fmla="val 144"/>
                    <a:gd name="f295" fmla="val 505"/>
                    <a:gd name="f296" fmla="val 146"/>
                    <a:gd name="f297" fmla="val 159"/>
                    <a:gd name="f298" fmla="val 503"/>
                    <a:gd name="f299" fmla="val 501"/>
                    <a:gd name="f300" fmla="val 167"/>
                    <a:gd name="f301" fmla="val 496"/>
                    <a:gd name="f302" fmla="val 170"/>
                    <a:gd name="f303" fmla="val 491"/>
                    <a:gd name="f304" fmla="val 486"/>
                    <a:gd name="f305" fmla="val 179"/>
                    <a:gd name="f306" fmla="val 475"/>
                    <a:gd name="f307" fmla="val 184"/>
                    <a:gd name="f308" fmla="val 464"/>
                    <a:gd name="f309" fmla="val 194"/>
                    <a:gd name="f310" fmla="val 449"/>
                    <a:gd name="f311" fmla="val 198"/>
                    <a:gd name="f312" fmla="val 447"/>
                    <a:gd name="f313" fmla="val 202"/>
                    <a:gd name="f314" fmla="val 443"/>
                    <a:gd name="f315" fmla="val 220"/>
                    <a:gd name="f316" fmla="val 234"/>
                    <a:gd name="f317" fmla="val 452"/>
                    <a:gd name="f318" fmla="val 239"/>
                    <a:gd name="f319" fmla="val 456"/>
                    <a:gd name="f320" fmla="val 245"/>
                    <a:gd name="f321" fmla="val 248"/>
                    <a:gd name="f322" fmla="val 468"/>
                    <a:gd name="f323" fmla="val 480"/>
                    <a:gd name="f324" fmla="val 253"/>
                    <a:gd name="f325" fmla="val 257"/>
                    <a:gd name="f326" fmla="val 260"/>
                    <a:gd name="f327" fmla="val 265"/>
                    <a:gd name="f328" fmla="val 268"/>
                    <a:gd name="f329" fmla="val 514"/>
                    <a:gd name="f330" fmla="val 270"/>
                    <a:gd name="f331" fmla="val 271"/>
                    <a:gd name="f332" fmla="val 539"/>
                    <a:gd name="f333" fmla="val 276"/>
                    <a:gd name="f334" fmla="val 537"/>
                    <a:gd name="f335" fmla="val 282"/>
                    <a:gd name="f336" fmla="val 296"/>
                    <a:gd name="f337" fmla="val 327"/>
                    <a:gd name="f338" fmla="val 344"/>
                    <a:gd name="f339" fmla="val 359"/>
                    <a:gd name="f340" fmla="val 535"/>
                    <a:gd name="f341" fmla="val 374"/>
                    <a:gd name="f342" fmla="val 520"/>
                    <a:gd name="f343" fmla="val 518"/>
                    <a:gd name="f344" fmla="val 441"/>
                    <a:gd name="f345" fmla="val 448"/>
                    <a:gd name="f346" fmla="val 463"/>
                    <a:gd name="f347" fmla="val 481"/>
                    <a:gd name="f348" fmla="val 492"/>
                    <a:gd name="f349" fmla="val 541"/>
                    <a:gd name="f350" fmla="val 551"/>
                    <a:gd name="f351" fmla="val 57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811" h="590">
                      <a:moveTo>
                        <a:pt x="f3" y="f4"/>
                      </a:moveTo>
                      <a:lnTo>
                        <a:pt x="f5" y="f2"/>
                      </a:lnTo>
                      <a:lnTo>
                        <a:pt x="f5" y="f2"/>
                      </a:lnTo>
                      <a:lnTo>
                        <a:pt x="f5" y="f2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5" y="f16"/>
                      </a:lnTo>
                      <a:lnTo>
                        <a:pt x="f17" y="f12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19" y="f20"/>
                      </a:lnTo>
                      <a:lnTo>
                        <a:pt x="f17" y="f21"/>
                      </a:lnTo>
                      <a:lnTo>
                        <a:pt x="f22" y="f23"/>
                      </a:lnTo>
                      <a:lnTo>
                        <a:pt x="f14" y="f8"/>
                      </a:lnTo>
                      <a:lnTo>
                        <a:pt x="f16" y="f24"/>
                      </a:lnTo>
                      <a:lnTo>
                        <a:pt x="f25" y="f3"/>
                      </a:lnTo>
                      <a:lnTo>
                        <a:pt x="f26" y="f5"/>
                      </a:lnTo>
                      <a:lnTo>
                        <a:pt x="f8" y="f27"/>
                      </a:lnTo>
                      <a:lnTo>
                        <a:pt x="f3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5" y="f36"/>
                      </a:lnTo>
                      <a:lnTo>
                        <a:pt x="f31" y="f37"/>
                      </a:lnTo>
                      <a:lnTo>
                        <a:pt x="f38" y="f39"/>
                      </a:lnTo>
                      <a:lnTo>
                        <a:pt x="f24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58"/>
                      </a:lnTo>
                      <a:lnTo>
                        <a:pt x="f59" y="f58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0" y="f81"/>
                      </a:lnTo>
                      <a:lnTo>
                        <a:pt x="f78" y="f82"/>
                      </a:lnTo>
                      <a:lnTo>
                        <a:pt x="f76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70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3" y="f94"/>
                      </a:lnTo>
                      <a:lnTo>
                        <a:pt x="f91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" y="f106"/>
                      </a:lnTo>
                      <a:lnTo>
                        <a:pt x="f1" y="f106"/>
                      </a:lnTo>
                      <a:lnTo>
                        <a:pt x="f107" y="f108"/>
                      </a:lnTo>
                      <a:lnTo>
                        <a:pt x="f107" y="f108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7" y="f119"/>
                      </a:lnTo>
                      <a:lnTo>
                        <a:pt x="f117" y="f119"/>
                      </a:lnTo>
                      <a:lnTo>
                        <a:pt x="f115" y="f120"/>
                      </a:lnTo>
                      <a:lnTo>
                        <a:pt x="f113" y="f121"/>
                      </a:lnTo>
                      <a:lnTo>
                        <a:pt x="f107" y="f122"/>
                      </a:lnTo>
                      <a:lnTo>
                        <a:pt x="f104" y="f123"/>
                      </a:lnTo>
                      <a:lnTo>
                        <a:pt x="f124" y="f125"/>
                      </a:lnTo>
                      <a:lnTo>
                        <a:pt x="f80" y="f126"/>
                      </a:lnTo>
                      <a:lnTo>
                        <a:pt x="f127" y="f128"/>
                      </a:lnTo>
                      <a:lnTo>
                        <a:pt x="f76" y="f129"/>
                      </a:lnTo>
                      <a:lnTo>
                        <a:pt x="f76" y="f129"/>
                      </a:lnTo>
                      <a:lnTo>
                        <a:pt x="f76" y="f130"/>
                      </a:lnTo>
                      <a:lnTo>
                        <a:pt x="f78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07" y="f136"/>
                      </a:lnTo>
                      <a:lnTo>
                        <a:pt x="f107" y="f137"/>
                      </a:lnTo>
                      <a:lnTo>
                        <a:pt x="f107" y="f137"/>
                      </a:lnTo>
                      <a:lnTo>
                        <a:pt x="f132" y="f138"/>
                      </a:lnTo>
                      <a:lnTo>
                        <a:pt x="f127" y="f139"/>
                      </a:lnTo>
                      <a:lnTo>
                        <a:pt x="f86" y="f140"/>
                      </a:lnTo>
                      <a:lnTo>
                        <a:pt x="f96" y="f141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64" y="f152"/>
                      </a:lnTo>
                      <a:lnTo>
                        <a:pt x="f153" y="f154"/>
                      </a:lnTo>
                      <a:lnTo>
                        <a:pt x="f155" y="f156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171" y="f0"/>
                      </a:lnTo>
                      <a:lnTo>
                        <a:pt x="f171" y="f0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184" y="f185"/>
                      </a:lnTo>
                      <a:lnTo>
                        <a:pt x="f186" y="f187"/>
                      </a:lnTo>
                      <a:lnTo>
                        <a:pt x="f188" y="f189"/>
                      </a:lnTo>
                      <a:lnTo>
                        <a:pt x="f190" y="f189"/>
                      </a:lnTo>
                      <a:lnTo>
                        <a:pt x="f190" y="f189"/>
                      </a:lnTo>
                      <a:lnTo>
                        <a:pt x="f191" y="f192"/>
                      </a:lnTo>
                      <a:lnTo>
                        <a:pt x="f193" y="f189"/>
                      </a:lnTo>
                      <a:lnTo>
                        <a:pt x="f15" y="f187"/>
                      </a:lnTo>
                      <a:lnTo>
                        <a:pt x="f194" y="f195"/>
                      </a:lnTo>
                      <a:lnTo>
                        <a:pt x="f196" y="f195"/>
                      </a:lnTo>
                      <a:lnTo>
                        <a:pt x="f24" y="f187"/>
                      </a:lnTo>
                      <a:lnTo>
                        <a:pt x="f35" y="f189"/>
                      </a:lnTo>
                      <a:lnTo>
                        <a:pt x="f35" y="f189"/>
                      </a:lnTo>
                      <a:lnTo>
                        <a:pt x="f27" y="f192"/>
                      </a:lnTo>
                      <a:lnTo>
                        <a:pt x="f197" y="f198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203" y="f204"/>
                      </a:lnTo>
                      <a:lnTo>
                        <a:pt x="f36" y="f204"/>
                      </a:lnTo>
                      <a:lnTo>
                        <a:pt x="f36" y="f204"/>
                      </a:lnTo>
                      <a:lnTo>
                        <a:pt x="f205" y="f204"/>
                      </a:lnTo>
                      <a:lnTo>
                        <a:pt x="f205" y="f204"/>
                      </a:lnTo>
                      <a:lnTo>
                        <a:pt x="f46" y="f206"/>
                      </a:lnTo>
                      <a:lnTo>
                        <a:pt x="f207" y="f208"/>
                      </a:lnTo>
                      <a:lnTo>
                        <a:pt x="f209" y="f210"/>
                      </a:lnTo>
                      <a:lnTo>
                        <a:pt x="f211" y="f212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9" y="f220"/>
                      </a:lnTo>
                      <a:lnTo>
                        <a:pt x="f221" y="f222"/>
                      </a:lnTo>
                      <a:lnTo>
                        <a:pt x="f221" y="f222"/>
                      </a:lnTo>
                      <a:lnTo>
                        <a:pt x="f223" y="f222"/>
                      </a:lnTo>
                      <a:lnTo>
                        <a:pt x="f67" y="f220"/>
                      </a:lnTo>
                      <a:lnTo>
                        <a:pt x="f224" y="f216"/>
                      </a:lnTo>
                      <a:lnTo>
                        <a:pt x="f225" y="f226"/>
                      </a:lnTo>
                      <a:lnTo>
                        <a:pt x="f227" y="f228"/>
                      </a:lnTo>
                      <a:lnTo>
                        <a:pt x="f229" y="f230"/>
                      </a:lnTo>
                      <a:lnTo>
                        <a:pt x="f231" y="f232"/>
                      </a:lnTo>
                      <a:lnTo>
                        <a:pt x="f233" y="f152"/>
                      </a:lnTo>
                      <a:lnTo>
                        <a:pt x="f85" y="f234"/>
                      </a:lnTo>
                      <a:lnTo>
                        <a:pt x="f235" y="f236"/>
                      </a:lnTo>
                      <a:lnTo>
                        <a:pt x="f235" y="f236"/>
                      </a:lnTo>
                      <a:lnTo>
                        <a:pt x="f235" y="f200"/>
                      </a:lnTo>
                      <a:lnTo>
                        <a:pt x="f235" y="f200"/>
                      </a:lnTo>
                      <a:lnTo>
                        <a:pt x="f87" y="f237"/>
                      </a:lnTo>
                      <a:lnTo>
                        <a:pt x="f238" y="f239"/>
                      </a:lnTo>
                      <a:lnTo>
                        <a:pt x="f240" y="f195"/>
                      </a:lnTo>
                      <a:lnTo>
                        <a:pt x="f241" y="f242"/>
                      </a:lnTo>
                      <a:lnTo>
                        <a:pt x="f243" y="f244"/>
                      </a:lnTo>
                      <a:lnTo>
                        <a:pt x="f94" y="f245"/>
                      </a:lnTo>
                      <a:lnTo>
                        <a:pt x="f246" y="f247"/>
                      </a:lnTo>
                      <a:lnTo>
                        <a:pt x="f97" y="f248"/>
                      </a:lnTo>
                      <a:lnTo>
                        <a:pt x="f249" y="f250"/>
                      </a:lnTo>
                      <a:lnTo>
                        <a:pt x="f251" y="f0"/>
                      </a:lnTo>
                      <a:lnTo>
                        <a:pt x="f105" y="f0"/>
                      </a:lnTo>
                      <a:lnTo>
                        <a:pt x="f105" y="f0"/>
                      </a:lnTo>
                      <a:lnTo>
                        <a:pt x="f252" y="f0"/>
                      </a:lnTo>
                      <a:lnTo>
                        <a:pt x="f253" y="f173"/>
                      </a:lnTo>
                      <a:lnTo>
                        <a:pt x="f254" y="f175"/>
                      </a:lnTo>
                      <a:lnTo>
                        <a:pt x="f255" y="f256"/>
                      </a:lnTo>
                      <a:lnTo>
                        <a:pt x="f257" y="f258"/>
                      </a:lnTo>
                      <a:lnTo>
                        <a:pt x="f259" y="f260"/>
                      </a:lnTo>
                      <a:lnTo>
                        <a:pt x="f261" y="f262"/>
                      </a:lnTo>
                      <a:lnTo>
                        <a:pt x="f263" y="f264"/>
                      </a:lnTo>
                      <a:lnTo>
                        <a:pt x="f265" y="f237"/>
                      </a:lnTo>
                      <a:lnTo>
                        <a:pt x="f266" y="f204"/>
                      </a:lnTo>
                      <a:lnTo>
                        <a:pt x="f267" y="f268"/>
                      </a:lnTo>
                      <a:lnTo>
                        <a:pt x="f136" y="f158"/>
                      </a:lnTo>
                      <a:lnTo>
                        <a:pt x="f136" y="f158"/>
                      </a:lnTo>
                      <a:lnTo>
                        <a:pt x="f269" y="f270"/>
                      </a:lnTo>
                      <a:lnTo>
                        <a:pt x="f145" y="f270"/>
                      </a:lnTo>
                      <a:lnTo>
                        <a:pt x="f271" y="f272"/>
                      </a:lnTo>
                      <a:lnTo>
                        <a:pt x="f230" y="f270"/>
                      </a:lnTo>
                      <a:lnTo>
                        <a:pt x="f273" y="f206"/>
                      </a:lnTo>
                      <a:lnTo>
                        <a:pt x="f274" y="f275"/>
                      </a:lnTo>
                      <a:lnTo>
                        <a:pt x="f236" y="f276"/>
                      </a:lnTo>
                      <a:lnTo>
                        <a:pt x="f275" y="f277"/>
                      </a:lnTo>
                      <a:lnTo>
                        <a:pt x="f272" y="f152"/>
                      </a:lnTo>
                      <a:lnTo>
                        <a:pt x="f272" y="f152"/>
                      </a:lnTo>
                      <a:lnTo>
                        <a:pt x="f278" y="f277"/>
                      </a:lnTo>
                      <a:lnTo>
                        <a:pt x="f279" y="f156"/>
                      </a:lnTo>
                      <a:lnTo>
                        <a:pt x="f198" y="f270"/>
                      </a:lnTo>
                      <a:lnTo>
                        <a:pt x="f187" y="f272"/>
                      </a:lnTo>
                      <a:lnTo>
                        <a:pt x="f280" y="f158"/>
                      </a:lnTo>
                      <a:lnTo>
                        <a:pt x="f280" y="f158"/>
                      </a:lnTo>
                      <a:lnTo>
                        <a:pt x="f183" y="f272"/>
                      </a:lnTo>
                      <a:lnTo>
                        <a:pt x="f281" y="f282"/>
                      </a:lnTo>
                      <a:lnTo>
                        <a:pt x="f244" y="f275"/>
                      </a:lnTo>
                      <a:lnTo>
                        <a:pt x="f283" y="f284"/>
                      </a:lnTo>
                      <a:lnTo>
                        <a:pt x="f260" y="f234"/>
                      </a:lnTo>
                      <a:lnTo>
                        <a:pt x="f285" y="f152"/>
                      </a:lnTo>
                      <a:lnTo>
                        <a:pt x="f247" y="f286"/>
                      </a:lnTo>
                      <a:lnTo>
                        <a:pt x="f0" y="f232"/>
                      </a:lnTo>
                      <a:lnTo>
                        <a:pt x="f0" y="f232"/>
                      </a:lnTo>
                      <a:lnTo>
                        <a:pt x="f287" y="f42"/>
                      </a:lnTo>
                      <a:lnTo>
                        <a:pt x="f287" y="f42"/>
                      </a:lnTo>
                      <a:lnTo>
                        <a:pt x="f287" y="f42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294" y="f295"/>
                      </a:lnTo>
                      <a:lnTo>
                        <a:pt x="f296" y="f36"/>
                      </a:lnTo>
                      <a:lnTo>
                        <a:pt x="f296" y="f36"/>
                      </a:lnTo>
                      <a:lnTo>
                        <a:pt x="f141" y="f295"/>
                      </a:lnTo>
                      <a:lnTo>
                        <a:pt x="f297" y="f298"/>
                      </a:lnTo>
                      <a:lnTo>
                        <a:pt x="f138" y="f299"/>
                      </a:lnTo>
                      <a:lnTo>
                        <a:pt x="f300" y="f301"/>
                      </a:lnTo>
                      <a:lnTo>
                        <a:pt x="f302" y="f303"/>
                      </a:lnTo>
                      <a:lnTo>
                        <a:pt x="f135" y="f304"/>
                      </a:lnTo>
                      <a:lnTo>
                        <a:pt x="f305" y="f306"/>
                      </a:lnTo>
                      <a:lnTo>
                        <a:pt x="f307" y="f308"/>
                      </a:lnTo>
                      <a:lnTo>
                        <a:pt x="f131" y="f209"/>
                      </a:lnTo>
                      <a:lnTo>
                        <a:pt x="f309" y="f310"/>
                      </a:lnTo>
                      <a:lnTo>
                        <a:pt x="f311" y="f312"/>
                      </a:lnTo>
                      <a:lnTo>
                        <a:pt x="f313" y="f48"/>
                      </a:lnTo>
                      <a:lnTo>
                        <a:pt x="f126" y="f314"/>
                      </a:lnTo>
                      <a:lnTo>
                        <a:pt x="f126" y="f314"/>
                      </a:lnTo>
                      <a:lnTo>
                        <a:pt x="f263" y="f48"/>
                      </a:lnTo>
                      <a:lnTo>
                        <a:pt x="f315" y="f312"/>
                      </a:lnTo>
                      <a:lnTo>
                        <a:pt x="f316" y="f317"/>
                      </a:lnTo>
                      <a:lnTo>
                        <a:pt x="f318" y="f319"/>
                      </a:lnTo>
                      <a:lnTo>
                        <a:pt x="f320" y="f207"/>
                      </a:lnTo>
                      <a:lnTo>
                        <a:pt x="f321" y="f46"/>
                      </a:lnTo>
                      <a:lnTo>
                        <a:pt x="f257" y="f322"/>
                      </a:lnTo>
                      <a:lnTo>
                        <a:pt x="f257" y="f322"/>
                      </a:lnTo>
                      <a:lnTo>
                        <a:pt x="f114" y="f323"/>
                      </a:lnTo>
                      <a:lnTo>
                        <a:pt x="f324" y="f42"/>
                      </a:lnTo>
                      <a:lnTo>
                        <a:pt x="f325" y="f289"/>
                      </a:lnTo>
                      <a:lnTo>
                        <a:pt x="f326" y="f291"/>
                      </a:lnTo>
                      <a:lnTo>
                        <a:pt x="f327" y="f36"/>
                      </a:lnTo>
                      <a:lnTo>
                        <a:pt x="f328" y="f329"/>
                      </a:lnTo>
                      <a:lnTo>
                        <a:pt x="f330" y="f35"/>
                      </a:lnTo>
                      <a:lnTo>
                        <a:pt x="f331" y="f332"/>
                      </a:lnTo>
                      <a:lnTo>
                        <a:pt x="f331" y="f332"/>
                      </a:lnTo>
                      <a:lnTo>
                        <a:pt x="f333" y="f334"/>
                      </a:lnTo>
                      <a:lnTo>
                        <a:pt x="f335" y="f334"/>
                      </a:lnTo>
                      <a:lnTo>
                        <a:pt x="f336" y="f334"/>
                      </a:lnTo>
                      <a:lnTo>
                        <a:pt x="f337" y="f332"/>
                      </a:lnTo>
                      <a:lnTo>
                        <a:pt x="f337" y="f332"/>
                      </a:lnTo>
                      <a:lnTo>
                        <a:pt x="f338" y="f334"/>
                      </a:lnTo>
                      <a:lnTo>
                        <a:pt x="f339" y="f340"/>
                      </a:lnTo>
                      <a:lnTo>
                        <a:pt x="f341" y="f3"/>
                      </a:lnTo>
                      <a:lnTo>
                        <a:pt x="f77" y="f5"/>
                      </a:lnTo>
                      <a:lnTo>
                        <a:pt x="f221" y="f342"/>
                      </a:lnTo>
                      <a:lnTo>
                        <a:pt x="f52" y="f343"/>
                      </a:lnTo>
                      <a:lnTo>
                        <a:pt x="f344" y="f199"/>
                      </a:lnTo>
                      <a:lnTo>
                        <a:pt x="f344" y="f199"/>
                      </a:lnTo>
                      <a:lnTo>
                        <a:pt x="f345" y="f343"/>
                      </a:lnTo>
                      <a:lnTo>
                        <a:pt x="f319" y="f28"/>
                      </a:lnTo>
                      <a:lnTo>
                        <a:pt x="f346" y="f197"/>
                      </a:lnTo>
                      <a:lnTo>
                        <a:pt x="f322" y="f27"/>
                      </a:lnTo>
                      <a:lnTo>
                        <a:pt x="f347" y="f3"/>
                      </a:lnTo>
                      <a:lnTo>
                        <a:pt x="f348" y="f349"/>
                      </a:lnTo>
                      <a:lnTo>
                        <a:pt x="f37" y="f350"/>
                      </a:lnTo>
                      <a:lnTo>
                        <a:pt x="f34" y="f16"/>
                      </a:lnTo>
                      <a:lnTo>
                        <a:pt x="f199" y="f351"/>
                      </a:lnTo>
                      <a:lnTo>
                        <a:pt x="f197" y="f4"/>
                      </a:lnTo>
                      <a:lnTo>
                        <a:pt x="f197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07" name="Google Shape;61;p6"/>
                <p:cNvSpPr/>
                <p:nvPr/>
              </p:nvSpPr>
              <p:spPr>
                <a:xfrm>
                  <a:off x="7884719" y="5253120"/>
                  <a:ext cx="385560" cy="986760"/>
                </a:xfrm>
                <a:custGeom>
                  <a:avLst/>
                  <a:gdLst>
                    <a:gd name="f0" fmla="val 0"/>
                    <a:gd name="f1" fmla="val 473"/>
                    <a:gd name="f2" fmla="val 1240"/>
                    <a:gd name="f3" fmla="val 84"/>
                    <a:gd name="f4" fmla="val 478"/>
                    <a:gd name="f5" fmla="val 98"/>
                    <a:gd name="f6" fmla="val 476"/>
                    <a:gd name="f7" fmla="val 105"/>
                    <a:gd name="f8" fmla="val 112"/>
                    <a:gd name="f9" fmla="val 474"/>
                    <a:gd name="f10" fmla="val 117"/>
                    <a:gd name="f11" fmla="val 472"/>
                    <a:gd name="f12" fmla="val 121"/>
                    <a:gd name="f13" fmla="val 468"/>
                    <a:gd name="f14" fmla="val 125"/>
                    <a:gd name="f15" fmla="val 463"/>
                    <a:gd name="f16" fmla="val 456"/>
                    <a:gd name="f17" fmla="val 449"/>
                    <a:gd name="f18" fmla="val 122"/>
                    <a:gd name="f19" fmla="val 443"/>
                    <a:gd name="f20" fmla="val 118"/>
                    <a:gd name="f21" fmla="val 433"/>
                    <a:gd name="f22" fmla="val 115"/>
                    <a:gd name="f23" fmla="val 427"/>
                    <a:gd name="f24" fmla="val 113"/>
                    <a:gd name="f25" fmla="val 420"/>
                    <a:gd name="f26" fmla="val 111"/>
                    <a:gd name="f27" fmla="val 413"/>
                    <a:gd name="f28" fmla="val 404"/>
                    <a:gd name="f29" fmla="val 396"/>
                    <a:gd name="f30" fmla="val 114"/>
                    <a:gd name="f31" fmla="val 387"/>
                    <a:gd name="f32" fmla="val 119"/>
                    <a:gd name="f33" fmla="val 377"/>
                    <a:gd name="f34" fmla="val 126"/>
                    <a:gd name="f35" fmla="val 367"/>
                    <a:gd name="f36" fmla="val 133"/>
                    <a:gd name="f37" fmla="val 359"/>
                    <a:gd name="f38" fmla="val 140"/>
                    <a:gd name="f39" fmla="val 351"/>
                    <a:gd name="f40" fmla="val 148"/>
                    <a:gd name="f41" fmla="val 346"/>
                    <a:gd name="f42" fmla="val 151"/>
                    <a:gd name="f43" fmla="val 345"/>
                    <a:gd name="f44" fmla="val 154"/>
                    <a:gd name="f45" fmla="val 179"/>
                    <a:gd name="f46" fmla="val 344"/>
                    <a:gd name="f47" fmla="val 204"/>
                    <a:gd name="f48" fmla="val 343"/>
                    <a:gd name="f49" fmla="val 230"/>
                    <a:gd name="f50" fmla="val 341"/>
                    <a:gd name="f51" fmla="val 243"/>
                    <a:gd name="f52" fmla="val 337"/>
                    <a:gd name="f53" fmla="val 256"/>
                    <a:gd name="f54" fmla="val 335"/>
                    <a:gd name="f55" fmla="val 267"/>
                    <a:gd name="f56" fmla="val 330"/>
                    <a:gd name="f57" fmla="val 278"/>
                    <a:gd name="f58" fmla="val 326"/>
                    <a:gd name="f59" fmla="val 287"/>
                    <a:gd name="f60" fmla="val 320"/>
                    <a:gd name="f61" fmla="val 296"/>
                    <a:gd name="f62" fmla="val 313"/>
                    <a:gd name="f63" fmla="val 303"/>
                    <a:gd name="f64" fmla="val 304"/>
                    <a:gd name="f65" fmla="val 308"/>
                    <a:gd name="f66" fmla="val 295"/>
                    <a:gd name="f67" fmla="val 311"/>
                    <a:gd name="f68" fmla="val 284"/>
                    <a:gd name="f69" fmla="val 312"/>
                    <a:gd name="f70" fmla="val 272"/>
                    <a:gd name="f71" fmla="val 265"/>
                    <a:gd name="f72" fmla="val 258"/>
                    <a:gd name="f73" fmla="val 252"/>
                    <a:gd name="f74" fmla="val 299"/>
                    <a:gd name="f75" fmla="val 246"/>
                    <a:gd name="f76" fmla="val 239"/>
                    <a:gd name="f77" fmla="val 290"/>
                    <a:gd name="f78" fmla="val 234"/>
                    <a:gd name="f79" fmla="val 288"/>
                    <a:gd name="f80" fmla="val 227"/>
                    <a:gd name="f81" fmla="val 220"/>
                    <a:gd name="f82" fmla="val 217"/>
                    <a:gd name="f83" fmla="val 289"/>
                    <a:gd name="f84" fmla="val 215"/>
                    <a:gd name="f85" fmla="val 294"/>
                    <a:gd name="f86" fmla="val 211"/>
                    <a:gd name="f87" fmla="val 206"/>
                    <a:gd name="f88" fmla="val 309"/>
                    <a:gd name="f89" fmla="val 201"/>
                    <a:gd name="f90" fmla="val 317"/>
                    <a:gd name="f91" fmla="val 196"/>
                    <a:gd name="f92" fmla="val 325"/>
                    <a:gd name="f93" fmla="val 190"/>
                    <a:gd name="f94" fmla="val 333"/>
                    <a:gd name="f95" fmla="val 184"/>
                    <a:gd name="f96" fmla="val 176"/>
                    <a:gd name="f97" fmla="val 331"/>
                    <a:gd name="f98" fmla="val 321"/>
                    <a:gd name="f99" fmla="val 318"/>
                    <a:gd name="f100" fmla="val 116"/>
                    <a:gd name="f101" fmla="val 302"/>
                    <a:gd name="f102" fmla="val 281"/>
                    <a:gd name="f103" fmla="val 102"/>
                    <a:gd name="f104" fmla="val 228"/>
                    <a:gd name="f105" fmla="val 87"/>
                    <a:gd name="f106" fmla="val 1"/>
                    <a:gd name="f107" fmla="val 305"/>
                    <a:gd name="f108" fmla="val 5"/>
                    <a:gd name="f109" fmla="val 332"/>
                    <a:gd name="f110" fmla="val 17"/>
                    <a:gd name="f111" fmla="val 356"/>
                    <a:gd name="f112" fmla="val 31"/>
                    <a:gd name="f113" fmla="val 364"/>
                    <a:gd name="f114" fmla="val 37"/>
                    <a:gd name="f115" fmla="val 366"/>
                    <a:gd name="f116" fmla="val 39"/>
                    <a:gd name="f117" fmla="val 40"/>
                    <a:gd name="f118" fmla="val 370"/>
                    <a:gd name="f119" fmla="val 46"/>
                    <a:gd name="f120" fmla="val 371"/>
                    <a:gd name="f121" fmla="val 53"/>
                    <a:gd name="f122" fmla="val 70"/>
                    <a:gd name="f123" fmla="val 78"/>
                    <a:gd name="f124" fmla="val 373"/>
                    <a:gd name="f125" fmla="val 85"/>
                    <a:gd name="f126" fmla="val 374"/>
                    <a:gd name="f127" fmla="val 90"/>
                    <a:gd name="f128" fmla="val 379"/>
                    <a:gd name="f129" fmla="val 91"/>
                    <a:gd name="f130" fmla="val 382"/>
                    <a:gd name="f131" fmla="val 92"/>
                    <a:gd name="f132" fmla="val 386"/>
                    <a:gd name="f133" fmla="val 390"/>
                    <a:gd name="f134" fmla="val 397"/>
                    <a:gd name="f135" fmla="val 405"/>
                    <a:gd name="f136" fmla="val 81"/>
                    <a:gd name="f137" fmla="val 410"/>
                    <a:gd name="f138" fmla="val 415"/>
                    <a:gd name="f139" fmla="val 77"/>
                    <a:gd name="f140" fmla="val 417"/>
                    <a:gd name="f141" fmla="val 93"/>
                    <a:gd name="f142" fmla="val 110"/>
                    <a:gd name="f143" fmla="val 424"/>
                    <a:gd name="f144" fmla="val 129"/>
                    <a:gd name="f145" fmla="val 430"/>
                    <a:gd name="f146" fmla="val 436"/>
                    <a:gd name="f147" fmla="val 169"/>
                    <a:gd name="f148" fmla="val 191"/>
                    <a:gd name="f149" fmla="val 453"/>
                    <a:gd name="f150" fmla="val 214"/>
                    <a:gd name="f151" fmla="val 238"/>
                    <a:gd name="f152" fmla="val 464"/>
                    <a:gd name="f153" fmla="val 324"/>
                    <a:gd name="f154" fmla="val 466"/>
                    <a:gd name="f155" fmla="val 411"/>
                    <a:gd name="f156" fmla="val 471"/>
                    <a:gd name="f157" fmla="val 579"/>
                    <a:gd name="f158" fmla="val 656"/>
                    <a:gd name="f159" fmla="val 725"/>
                    <a:gd name="f160" fmla="val 756"/>
                    <a:gd name="f161" fmla="val 470"/>
                    <a:gd name="f162" fmla="val 784"/>
                    <a:gd name="f163" fmla="val 808"/>
                    <a:gd name="f164" fmla="val 830"/>
                    <a:gd name="f165" fmla="val 855"/>
                    <a:gd name="f166" fmla="val 446"/>
                    <a:gd name="f167" fmla="val 888"/>
                    <a:gd name="f168" fmla="val 439"/>
                    <a:gd name="f169" fmla="val 907"/>
                    <a:gd name="f170" fmla="val 431"/>
                    <a:gd name="f171" fmla="val 925"/>
                    <a:gd name="f172" fmla="val 423"/>
                    <a:gd name="f173" fmla="val 945"/>
                    <a:gd name="f174" fmla="val 964"/>
                    <a:gd name="f175" fmla="val 402"/>
                    <a:gd name="f176" fmla="val 983"/>
                    <a:gd name="f177" fmla="val 1000"/>
                    <a:gd name="f178" fmla="val 378"/>
                    <a:gd name="f179" fmla="val 1015"/>
                    <a:gd name="f180" fmla="val 363"/>
                    <a:gd name="f181" fmla="val 1029"/>
                    <a:gd name="f182" fmla="val 1036"/>
                    <a:gd name="f183" fmla="val 348"/>
                    <a:gd name="f184" fmla="val 1040"/>
                    <a:gd name="f185" fmla="val 340"/>
                    <a:gd name="f186" fmla="val 1045"/>
                    <a:gd name="f187" fmla="val 1049"/>
                    <a:gd name="f188" fmla="val 322"/>
                    <a:gd name="f189" fmla="val 1053"/>
                    <a:gd name="f190" fmla="val 1055"/>
                    <a:gd name="f191" fmla="val 1056"/>
                    <a:gd name="f192" fmla="val 280"/>
                    <a:gd name="f193" fmla="val 1054"/>
                    <a:gd name="f194" fmla="val 274"/>
                    <a:gd name="f195" fmla="val 1051"/>
                    <a:gd name="f196" fmla="val 271"/>
                    <a:gd name="f197" fmla="val 1047"/>
                    <a:gd name="f198" fmla="val 1043"/>
                    <a:gd name="f199" fmla="val 264"/>
                    <a:gd name="f200" fmla="val 1038"/>
                    <a:gd name="f201" fmla="val 1021"/>
                    <a:gd name="f202" fmla="val 250"/>
                    <a:gd name="f203" fmla="val 1018"/>
                    <a:gd name="f204" fmla="val 245"/>
                    <a:gd name="f205" fmla="val 1017"/>
                    <a:gd name="f206" fmla="val 241"/>
                    <a:gd name="f207" fmla="val 1016"/>
                    <a:gd name="f208" fmla="val 235"/>
                    <a:gd name="f209" fmla="val 1022"/>
                    <a:gd name="f210" fmla="val 1028"/>
                    <a:gd name="f211" fmla="val 1032"/>
                    <a:gd name="f212" fmla="val 207"/>
                    <a:gd name="f213" fmla="val 205"/>
                    <a:gd name="f214" fmla="val 1046"/>
                    <a:gd name="f215" fmla="val 203"/>
                    <a:gd name="f216" fmla="val 1052"/>
                    <a:gd name="f217" fmla="val 202"/>
                    <a:gd name="f218" fmla="val 1057"/>
                    <a:gd name="f219" fmla="val 199"/>
                    <a:gd name="f220" fmla="val 1071"/>
                    <a:gd name="f221" fmla="val 1087"/>
                    <a:gd name="f222" fmla="val 1108"/>
                    <a:gd name="f223" fmla="val 1133"/>
                    <a:gd name="f224" fmla="val 198"/>
                    <a:gd name="f225" fmla="val 1163"/>
                    <a:gd name="f226" fmla="val 178"/>
                    <a:gd name="f227" fmla="val 1171"/>
                    <a:gd name="f228" fmla="val 163"/>
                    <a:gd name="f229" fmla="val 1179"/>
                    <a:gd name="f230" fmla="val 157"/>
                    <a:gd name="f231" fmla="val 1182"/>
                    <a:gd name="f232" fmla="val 153"/>
                    <a:gd name="f233" fmla="val 1185"/>
                    <a:gd name="f234" fmla="val 150"/>
                    <a:gd name="f235" fmla="val 1189"/>
                    <a:gd name="f236" fmla="val 149"/>
                    <a:gd name="f237" fmla="val 1192"/>
                    <a:gd name="f238" fmla="val 1197"/>
                    <a:gd name="f239" fmla="val 1200"/>
                    <a:gd name="f240" fmla="val 1205"/>
                    <a:gd name="f241" fmla="val 1211"/>
                    <a:gd name="f242" fmla="val 1224"/>
                    <a:gd name="f243" fmla="val 159"/>
                    <a:gd name="f244" fmla="val 1228"/>
                    <a:gd name="f245" fmla="val 144"/>
                    <a:gd name="f246" fmla="val 1215"/>
                    <a:gd name="f247" fmla="val 138"/>
                    <a:gd name="f248" fmla="val 1208"/>
                    <a:gd name="f249" fmla="val 134"/>
                    <a:gd name="f250" fmla="val 1202"/>
                    <a:gd name="f251" fmla="val 1196"/>
                    <a:gd name="f252" fmla="val 127"/>
                    <a:gd name="f253" fmla="val 1175"/>
                    <a:gd name="f254" fmla="val 1168"/>
                    <a:gd name="f255" fmla="val 1161"/>
                    <a:gd name="f256" fmla="val 1154"/>
                    <a:gd name="f257" fmla="val 142"/>
                    <a:gd name="f258" fmla="val 1147"/>
                    <a:gd name="f259" fmla="val 1140"/>
                    <a:gd name="f260" fmla="val 161"/>
                    <a:gd name="f261" fmla="val 160"/>
                    <a:gd name="f262" fmla="val 1124"/>
                    <a:gd name="f263" fmla="val 158"/>
                    <a:gd name="f264" fmla="val 1113"/>
                    <a:gd name="f265" fmla="val 1086"/>
                    <a:gd name="f266" fmla="val 1063"/>
                    <a:gd name="f267" fmla="val 136"/>
                    <a:gd name="f268" fmla="val 1010"/>
                    <a:gd name="f269" fmla="val 994"/>
                    <a:gd name="f270" fmla="val 979"/>
                    <a:gd name="f271" fmla="val 74"/>
                    <a:gd name="f272" fmla="val 957"/>
                    <a:gd name="f273" fmla="val 58"/>
                    <a:gd name="f274" fmla="val 940"/>
                    <a:gd name="f275" fmla="val 43"/>
                    <a:gd name="f276" fmla="val 926"/>
                    <a:gd name="f277" fmla="val 29"/>
                    <a:gd name="f278" fmla="val 915"/>
                    <a:gd name="f279" fmla="val 14"/>
                    <a:gd name="f280" fmla="val 903"/>
                    <a:gd name="f281" fmla="val 884"/>
                    <a:gd name="f282" fmla="val 875"/>
                    <a:gd name="f283" fmla="val 10"/>
                    <a:gd name="f284" fmla="val 846"/>
                    <a:gd name="f285" fmla="val 827"/>
                    <a:gd name="f286" fmla="val 19"/>
                    <a:gd name="f287" fmla="val 807"/>
                    <a:gd name="f288" fmla="val 21"/>
                    <a:gd name="f289" fmla="val 787"/>
                    <a:gd name="f290" fmla="val 22"/>
                    <a:gd name="f291" fmla="val 768"/>
                    <a:gd name="f292" fmla="val 36"/>
                    <a:gd name="f293" fmla="val 763"/>
                    <a:gd name="f294" fmla="val 52"/>
                    <a:gd name="f295" fmla="val 761"/>
                    <a:gd name="f296" fmla="val 88"/>
                    <a:gd name="f297" fmla="val 751"/>
                    <a:gd name="f298" fmla="val 141"/>
                    <a:gd name="f299" fmla="val 748"/>
                    <a:gd name="f300" fmla="val 744"/>
                    <a:gd name="f301" fmla="val 152"/>
                    <a:gd name="f302" fmla="val 723"/>
                    <a:gd name="f303" fmla="val 702"/>
                    <a:gd name="f304" fmla="val 662"/>
                    <a:gd name="f305" fmla="val 625"/>
                    <a:gd name="f306" fmla="val 591"/>
                    <a:gd name="f307" fmla="val 560"/>
                    <a:gd name="f308" fmla="val 53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73" h="1240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6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4" y="f16"/>
                      </a:lnTo>
                      <a:lnTo>
                        <a:pt x="f14" y="f16"/>
                      </a:lnTo>
                      <a:lnTo>
                        <a:pt x="f14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6" y="f28"/>
                      </a:lnTo>
                      <a:lnTo>
                        <a:pt x="f26" y="f28"/>
                      </a:lnTo>
                      <a:lnTo>
                        <a:pt x="f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3"/>
                      </a:lnTo>
                      <a:lnTo>
                        <a:pt x="f44" y="f43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69" y="f70"/>
                      </a:lnTo>
                      <a:lnTo>
                        <a:pt x="f67" y="f71"/>
                      </a:lnTo>
                      <a:lnTo>
                        <a:pt x="f65" y="f72"/>
                      </a:lnTo>
                      <a:lnTo>
                        <a:pt x="f64" y="f73"/>
                      </a:lnTo>
                      <a:lnTo>
                        <a:pt x="f74" y="f75"/>
                      </a:lnTo>
                      <a:lnTo>
                        <a:pt x="f66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59" y="f81"/>
                      </a:lnTo>
                      <a:lnTo>
                        <a:pt x="f59" y="f81"/>
                      </a:lnTo>
                      <a:lnTo>
                        <a:pt x="f59" y="f82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74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52" y="f96"/>
                      </a:lnTo>
                      <a:lnTo>
                        <a:pt x="f52" y="f96"/>
                      </a:lnTo>
                      <a:lnTo>
                        <a:pt x="f52" y="f10"/>
                      </a:lnTo>
                      <a:lnTo>
                        <a:pt x="f52" y="f10"/>
                      </a:lnTo>
                      <a:lnTo>
                        <a:pt x="f52" y="f10"/>
                      </a:lnTo>
                      <a:lnTo>
                        <a:pt x="f97" y="f30"/>
                      </a:lnTo>
                      <a:lnTo>
                        <a:pt x="f58" y="f24"/>
                      </a:lnTo>
                      <a:lnTo>
                        <a:pt x="f98" y="f24"/>
                      </a:lnTo>
                      <a:lnTo>
                        <a:pt x="f99" y="f24"/>
                      </a:lnTo>
                      <a:lnTo>
                        <a:pt x="f88" y="f100"/>
                      </a:lnTo>
                      <a:lnTo>
                        <a:pt x="f101" y="f10"/>
                      </a:lnTo>
                      <a:lnTo>
                        <a:pt x="f85" y="f10"/>
                      </a:lnTo>
                      <a:lnTo>
                        <a:pt x="f85" y="f10"/>
                      </a:lnTo>
                      <a:lnTo>
                        <a:pt x="f83" y="f100"/>
                      </a:lnTo>
                      <a:lnTo>
                        <a:pt x="f102" y="f24"/>
                      </a:lnTo>
                      <a:lnTo>
                        <a:pt x="f72" y="f103"/>
                      </a:lnTo>
                      <a:lnTo>
                        <a:pt x="f104" y="f105"/>
                      </a:lnTo>
                      <a:lnTo>
                        <a:pt x="f104" y="f105"/>
                      </a:lnTo>
                      <a:lnTo>
                        <a:pt x="f77" y="f0"/>
                      </a:lnTo>
                      <a:lnTo>
                        <a:pt x="f77" y="f0"/>
                      </a:lnTo>
                      <a:lnTo>
                        <a:pt x="f77" y="f0"/>
                      </a:lnTo>
                      <a:lnTo>
                        <a:pt x="f61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35" y="f117"/>
                      </a:lnTo>
                      <a:lnTo>
                        <a:pt x="f35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0" y="f122"/>
                      </a:lnTo>
                      <a:lnTo>
                        <a:pt x="f120" y="f123"/>
                      </a:lnTo>
                      <a:lnTo>
                        <a:pt x="f124" y="f125"/>
                      </a:lnTo>
                      <a:lnTo>
                        <a:pt x="f126" y="f105"/>
                      </a:lnTo>
                      <a:lnTo>
                        <a:pt x="f33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0" y="f131"/>
                      </a:lnTo>
                      <a:lnTo>
                        <a:pt x="f132" y="f129"/>
                      </a:lnTo>
                      <a:lnTo>
                        <a:pt x="f133" y="f127"/>
                      </a:lnTo>
                      <a:lnTo>
                        <a:pt x="f134" y="f125"/>
                      </a:lnTo>
                      <a:lnTo>
                        <a:pt x="f135" y="f136"/>
                      </a:lnTo>
                      <a:lnTo>
                        <a:pt x="f137" y="f123"/>
                      </a:lnTo>
                      <a:lnTo>
                        <a:pt x="f138" y="f139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25" y="f142"/>
                      </a:lnTo>
                      <a:lnTo>
                        <a:pt x="f143" y="f144"/>
                      </a:lnTo>
                      <a:lnTo>
                        <a:pt x="f145" y="f40"/>
                      </a:lnTo>
                      <a:lnTo>
                        <a:pt x="f146" y="f147"/>
                      </a:lnTo>
                      <a:lnTo>
                        <a:pt x="f19" y="f148"/>
                      </a:lnTo>
                      <a:lnTo>
                        <a:pt x="f149" y="f150"/>
                      </a:lnTo>
                      <a:lnTo>
                        <a:pt x="f15" y="f151"/>
                      </a:lnTo>
                      <a:lnTo>
                        <a:pt x="f15" y="f15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6" y="f157"/>
                      </a:lnTo>
                      <a:lnTo>
                        <a:pt x="f1" y="f158"/>
                      </a:lnTo>
                      <a:lnTo>
                        <a:pt x="f11" y="f159"/>
                      </a:lnTo>
                      <a:lnTo>
                        <a:pt x="f156" y="f160"/>
                      </a:lnTo>
                      <a:lnTo>
                        <a:pt x="f161" y="f162"/>
                      </a:lnTo>
                      <a:lnTo>
                        <a:pt x="f154" y="f163"/>
                      </a:lnTo>
                      <a:lnTo>
                        <a:pt x="f15" y="f164"/>
                      </a:lnTo>
                      <a:lnTo>
                        <a:pt x="f15" y="f164"/>
                      </a:lnTo>
                      <a:lnTo>
                        <a:pt x="f16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27" y="f174"/>
                      </a:lnTo>
                      <a:lnTo>
                        <a:pt x="f175" y="f176"/>
                      </a:lnTo>
                      <a:lnTo>
                        <a:pt x="f133" y="f177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11" y="f182"/>
                      </a:lnTo>
                      <a:lnTo>
                        <a:pt x="f183" y="f184"/>
                      </a:lnTo>
                      <a:lnTo>
                        <a:pt x="f185" y="f186"/>
                      </a:lnTo>
                      <a:lnTo>
                        <a:pt x="f97" y="f187"/>
                      </a:lnTo>
                      <a:lnTo>
                        <a:pt x="f188" y="f189"/>
                      </a:lnTo>
                      <a:lnTo>
                        <a:pt x="f62" y="f190"/>
                      </a:lnTo>
                      <a:lnTo>
                        <a:pt x="f64" y="f191"/>
                      </a:lnTo>
                      <a:lnTo>
                        <a:pt x="f85" y="f191"/>
                      </a:lnTo>
                      <a:lnTo>
                        <a:pt x="f85" y="f191"/>
                      </a:lnTo>
                      <a:lnTo>
                        <a:pt x="f59" y="f191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96" y="f197"/>
                      </a:lnTo>
                      <a:lnTo>
                        <a:pt x="f55" y="f198"/>
                      </a:lnTo>
                      <a:lnTo>
                        <a:pt x="f199" y="f200"/>
                      </a:lnTo>
                      <a:lnTo>
                        <a:pt x="f72" y="f181"/>
                      </a:lnTo>
                      <a:lnTo>
                        <a:pt x="f73" y="f201"/>
                      </a:lnTo>
                      <a:lnTo>
                        <a:pt x="f202" y="f203"/>
                      </a:lnTo>
                      <a:lnTo>
                        <a:pt x="f204" y="f205"/>
                      </a:lnTo>
                      <a:lnTo>
                        <a:pt x="f206" y="f207"/>
                      </a:lnTo>
                      <a:lnTo>
                        <a:pt x="f208" y="f203"/>
                      </a:lnTo>
                      <a:lnTo>
                        <a:pt x="f104" y="f209"/>
                      </a:lnTo>
                      <a:lnTo>
                        <a:pt x="f81" y="f210"/>
                      </a:lnTo>
                      <a:lnTo>
                        <a:pt x="f81" y="f210"/>
                      </a:lnTo>
                      <a:lnTo>
                        <a:pt x="f84" y="f211"/>
                      </a:lnTo>
                      <a:lnTo>
                        <a:pt x="f86" y="f182"/>
                      </a:lnTo>
                      <a:lnTo>
                        <a:pt x="f212" y="f184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9" y="f220"/>
                      </a:lnTo>
                      <a:lnTo>
                        <a:pt x="f219" y="f221"/>
                      </a:lnTo>
                      <a:lnTo>
                        <a:pt x="f219" y="f222"/>
                      </a:lnTo>
                      <a:lnTo>
                        <a:pt x="f219" y="f223"/>
                      </a:lnTo>
                      <a:lnTo>
                        <a:pt x="f224" y="f225"/>
                      </a:lnTo>
                      <a:lnTo>
                        <a:pt x="f224" y="f225"/>
                      </a:lnTo>
                      <a:lnTo>
                        <a:pt x="f226" y="f227"/>
                      </a:lnTo>
                      <a:lnTo>
                        <a:pt x="f228" y="f229"/>
                      </a:lnTo>
                      <a:lnTo>
                        <a:pt x="f230" y="f231"/>
                      </a:lnTo>
                      <a:lnTo>
                        <a:pt x="f232" y="f233"/>
                      </a:lnTo>
                      <a:lnTo>
                        <a:pt x="f234" y="f235"/>
                      </a:lnTo>
                      <a:lnTo>
                        <a:pt x="f236" y="f237"/>
                      </a:lnTo>
                      <a:lnTo>
                        <a:pt x="f40" y="f238"/>
                      </a:lnTo>
                      <a:lnTo>
                        <a:pt x="f236" y="f239"/>
                      </a:lnTo>
                      <a:lnTo>
                        <a:pt x="f42" y="f240"/>
                      </a:lnTo>
                      <a:lnTo>
                        <a:pt x="f232" y="f241"/>
                      </a:lnTo>
                      <a:lnTo>
                        <a:pt x="f228" y="f242"/>
                      </a:lnTo>
                      <a:lnTo>
                        <a:pt x="f96" y="f2"/>
                      </a:lnTo>
                      <a:lnTo>
                        <a:pt x="f96" y="f2"/>
                      </a:lnTo>
                      <a:lnTo>
                        <a:pt x="f243" y="f244"/>
                      </a:lnTo>
                      <a:lnTo>
                        <a:pt x="f245" y="f246"/>
                      </a:lnTo>
                      <a:lnTo>
                        <a:pt x="f247" y="f248"/>
                      </a:lnTo>
                      <a:lnTo>
                        <a:pt x="f249" y="f250"/>
                      </a:lnTo>
                      <a:lnTo>
                        <a:pt x="f144" y="f251"/>
                      </a:lnTo>
                      <a:lnTo>
                        <a:pt x="f252" y="f235"/>
                      </a:lnTo>
                      <a:lnTo>
                        <a:pt x="f14" y="f231"/>
                      </a:lnTo>
                      <a:lnTo>
                        <a:pt x="f14" y="f253"/>
                      </a:lnTo>
                      <a:lnTo>
                        <a:pt x="f34" y="f254"/>
                      </a:lnTo>
                      <a:lnTo>
                        <a:pt x="f144" y="f255"/>
                      </a:lnTo>
                      <a:lnTo>
                        <a:pt x="f249" y="f256"/>
                      </a:lnTo>
                      <a:lnTo>
                        <a:pt x="f257" y="f258"/>
                      </a:lnTo>
                      <a:lnTo>
                        <a:pt x="f234" y="f259"/>
                      </a:lnTo>
                      <a:lnTo>
                        <a:pt x="f260" y="f223"/>
                      </a:lnTo>
                      <a:lnTo>
                        <a:pt x="f260" y="f223"/>
                      </a:lnTo>
                      <a:lnTo>
                        <a:pt x="f261" y="f262"/>
                      </a:lnTo>
                      <a:lnTo>
                        <a:pt x="f263" y="f264"/>
                      </a:lnTo>
                      <a:lnTo>
                        <a:pt x="f234" y="f265"/>
                      </a:lnTo>
                      <a:lnTo>
                        <a:pt x="f257" y="f266"/>
                      </a:lnTo>
                      <a:lnTo>
                        <a:pt x="f267" y="f187"/>
                      </a:lnTo>
                      <a:lnTo>
                        <a:pt x="f267" y="f187"/>
                      </a:lnTo>
                      <a:lnTo>
                        <a:pt x="f24" y="f268"/>
                      </a:lnTo>
                      <a:lnTo>
                        <a:pt x="f103" y="f269"/>
                      </a:lnTo>
                      <a:lnTo>
                        <a:pt x="f131" y="f270"/>
                      </a:lnTo>
                      <a:lnTo>
                        <a:pt x="f271" y="f272"/>
                      </a:lnTo>
                      <a:lnTo>
                        <a:pt x="f273" y="f274"/>
                      </a:lnTo>
                      <a:lnTo>
                        <a:pt x="f275" y="f276"/>
                      </a:lnTo>
                      <a:lnTo>
                        <a:pt x="f277" y="f278"/>
                      </a:lnTo>
                      <a:lnTo>
                        <a:pt x="f279" y="f280"/>
                      </a:lnTo>
                      <a:lnTo>
                        <a:pt x="f0" y="f167"/>
                      </a:lnTo>
                      <a:lnTo>
                        <a:pt x="f0" y="f167"/>
                      </a:lnTo>
                      <a:lnTo>
                        <a:pt x="f0" y="f281"/>
                      </a:lnTo>
                      <a:lnTo>
                        <a:pt x="f106" y="f282"/>
                      </a:lnTo>
                      <a:lnTo>
                        <a:pt x="f283" y="f284"/>
                      </a:lnTo>
                      <a:lnTo>
                        <a:pt x="f279" y="f285"/>
                      </a:lnTo>
                      <a:lnTo>
                        <a:pt x="f286" y="f287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294" y="f295"/>
                      </a:lnTo>
                      <a:lnTo>
                        <a:pt x="f296" y="f160"/>
                      </a:lnTo>
                      <a:lnTo>
                        <a:pt x="f14" y="f297"/>
                      </a:lnTo>
                      <a:lnTo>
                        <a:pt x="f298" y="f299"/>
                      </a:lnTo>
                      <a:lnTo>
                        <a:pt x="f44" y="f300"/>
                      </a:lnTo>
                      <a:lnTo>
                        <a:pt x="f44" y="f300"/>
                      </a:lnTo>
                      <a:lnTo>
                        <a:pt x="f301" y="f302"/>
                      </a:lnTo>
                      <a:lnTo>
                        <a:pt x="f234" y="f303"/>
                      </a:lnTo>
                      <a:lnTo>
                        <a:pt x="f245" y="f304"/>
                      </a:lnTo>
                      <a:lnTo>
                        <a:pt x="f267" y="f305"/>
                      </a:lnTo>
                      <a:lnTo>
                        <a:pt x="f252" y="f306"/>
                      </a:lnTo>
                      <a:lnTo>
                        <a:pt x="f10" y="f307"/>
                      </a:lnTo>
                      <a:lnTo>
                        <a:pt x="f7" y="f308"/>
                      </a:lnTo>
                      <a:lnTo>
                        <a:pt x="f3" y="f9"/>
                      </a:lnTo>
                      <a:lnTo>
                        <a:pt x="f3" y="f9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08" name="Google Shape;62;p6"/>
                <p:cNvSpPr/>
                <p:nvPr/>
              </p:nvSpPr>
              <p:spPr>
                <a:xfrm>
                  <a:off x="4052520" y="2848320"/>
                  <a:ext cx="1430999" cy="3272400"/>
                </a:xfrm>
                <a:custGeom>
                  <a:avLst/>
                  <a:gdLst>
                    <a:gd name="f0" fmla="val 180"/>
                    <a:gd name="f1" fmla="val 0"/>
                    <a:gd name="f2" fmla="val 1749"/>
                    <a:gd name="f3" fmla="val 4117"/>
                    <a:gd name="f4" fmla="val 169"/>
                    <a:gd name="f5" fmla="val 1560"/>
                    <a:gd name="f6" fmla="val 166"/>
                    <a:gd name="f7" fmla="val 1548"/>
                    <a:gd name="f8" fmla="val 164"/>
                    <a:gd name="f9" fmla="val 1566"/>
                    <a:gd name="f10" fmla="val 163"/>
                    <a:gd name="f11" fmla="val 1573"/>
                    <a:gd name="f12" fmla="val 161"/>
                    <a:gd name="f13" fmla="val 1580"/>
                    <a:gd name="f14" fmla="val 159"/>
                    <a:gd name="f15" fmla="val 1588"/>
                    <a:gd name="f16" fmla="val 154"/>
                    <a:gd name="f17" fmla="val 1595"/>
                    <a:gd name="f18" fmla="val 151"/>
                    <a:gd name="f19" fmla="val 1600"/>
                    <a:gd name="f20" fmla="val 145"/>
                    <a:gd name="f21" fmla="val 1606"/>
                    <a:gd name="f22" fmla="val 140"/>
                    <a:gd name="f23" fmla="val 1611"/>
                    <a:gd name="f24" fmla="val 130"/>
                    <a:gd name="f25" fmla="val 1613"/>
                    <a:gd name="f26" fmla="val 120"/>
                    <a:gd name="f27" fmla="val 1615"/>
                    <a:gd name="f28" fmla="val 114"/>
                    <a:gd name="f29" fmla="val 1616"/>
                    <a:gd name="f30" fmla="val 110"/>
                    <a:gd name="f31" fmla="val 1620"/>
                    <a:gd name="f32" fmla="val 107"/>
                    <a:gd name="f33" fmla="val 1624"/>
                    <a:gd name="f34" fmla="val 1630"/>
                    <a:gd name="f35" fmla="val 117"/>
                    <a:gd name="f36" fmla="val 1687"/>
                    <a:gd name="f37" fmla="val 125"/>
                    <a:gd name="f38" fmla="val 1729"/>
                    <a:gd name="f39" fmla="val 129"/>
                    <a:gd name="f40" fmla="val 1745"/>
                    <a:gd name="f41" fmla="val 132"/>
                    <a:gd name="f42" fmla="val 1754"/>
                    <a:gd name="f43" fmla="val 139"/>
                    <a:gd name="f44" fmla="val 1761"/>
                    <a:gd name="f45" fmla="val 1767"/>
                    <a:gd name="f46" fmla="val 155"/>
                    <a:gd name="f47" fmla="val 1775"/>
                    <a:gd name="f48" fmla="val 160"/>
                    <a:gd name="f49" fmla="val 1780"/>
                    <a:gd name="f50" fmla="val 162"/>
                    <a:gd name="f51" fmla="val 1786"/>
                    <a:gd name="f52" fmla="val 1795"/>
                    <a:gd name="f53" fmla="val 1806"/>
                    <a:gd name="f54" fmla="val 1905"/>
                    <a:gd name="f55" fmla="val 1913"/>
                    <a:gd name="f56" fmla="val 167"/>
                    <a:gd name="f57" fmla="val 1920"/>
                    <a:gd name="f58" fmla="val 1927"/>
                    <a:gd name="f59" fmla="val 171"/>
                    <a:gd name="f60" fmla="val 1933"/>
                    <a:gd name="f61" fmla="val 175"/>
                    <a:gd name="f62" fmla="val 1939"/>
                    <a:gd name="f63" fmla="val 178"/>
                    <a:gd name="f64" fmla="val 1944"/>
                    <a:gd name="f65" fmla="val 187"/>
                    <a:gd name="f66" fmla="val 1954"/>
                    <a:gd name="f67" fmla="val 198"/>
                    <a:gd name="f68" fmla="val 1962"/>
                    <a:gd name="f69" fmla="val 209"/>
                    <a:gd name="f70" fmla="val 1968"/>
                    <a:gd name="f71" fmla="val 232"/>
                    <a:gd name="f72" fmla="val 1982"/>
                    <a:gd name="f73" fmla="val 236"/>
                    <a:gd name="f74" fmla="val 2052"/>
                    <a:gd name="f75" fmla="val 231"/>
                    <a:gd name="f76" fmla="val 2057"/>
                    <a:gd name="f77" fmla="val 227"/>
                    <a:gd name="f78" fmla="val 2064"/>
                    <a:gd name="f79" fmla="val 222"/>
                    <a:gd name="f80" fmla="val 2072"/>
                    <a:gd name="f81" fmla="val 221"/>
                    <a:gd name="f82" fmla="val 2077"/>
                    <a:gd name="f83" fmla="val 2081"/>
                    <a:gd name="f84" fmla="val 2086"/>
                    <a:gd name="f85" fmla="val 223"/>
                    <a:gd name="f86" fmla="val 2090"/>
                    <a:gd name="f87" fmla="val 2095"/>
                    <a:gd name="f88" fmla="val 2100"/>
                    <a:gd name="f89" fmla="val 243"/>
                    <a:gd name="f90" fmla="val 2107"/>
                    <a:gd name="f91" fmla="val 256"/>
                    <a:gd name="f92" fmla="val 2113"/>
                    <a:gd name="f93" fmla="val 273"/>
                    <a:gd name="f94" fmla="val 2118"/>
                    <a:gd name="f95" fmla="val 288"/>
                    <a:gd name="f96" fmla="val 2123"/>
                    <a:gd name="f97" fmla="val 301"/>
                    <a:gd name="f98" fmla="val 2125"/>
                    <a:gd name="f99" fmla="val 312"/>
                    <a:gd name="f100" fmla="val 314"/>
                    <a:gd name="f101" fmla="val 2142"/>
                    <a:gd name="f102" fmla="val 316"/>
                    <a:gd name="f103" fmla="val 2160"/>
                    <a:gd name="f104" fmla="val 319"/>
                    <a:gd name="f105" fmla="val 2178"/>
                    <a:gd name="f106" fmla="val 320"/>
                    <a:gd name="f107" fmla="val 2199"/>
                    <a:gd name="f108" fmla="val 2210"/>
                    <a:gd name="f109" fmla="val 317"/>
                    <a:gd name="f110" fmla="val 2220"/>
                    <a:gd name="f111" fmla="val 2229"/>
                    <a:gd name="f112" fmla="val 309"/>
                    <a:gd name="f113" fmla="val 2237"/>
                    <a:gd name="f114" fmla="val 305"/>
                    <a:gd name="f115" fmla="val 2242"/>
                    <a:gd name="f116" fmla="val 299"/>
                    <a:gd name="f117" fmla="val 2248"/>
                    <a:gd name="f118" fmla="val 286"/>
                    <a:gd name="f119" fmla="val 2257"/>
                    <a:gd name="f120" fmla="val 275"/>
                    <a:gd name="f121" fmla="val 2268"/>
                    <a:gd name="f122" fmla="val 269"/>
                    <a:gd name="f123" fmla="val 2272"/>
                    <a:gd name="f124" fmla="val 263"/>
                    <a:gd name="f125" fmla="val 2278"/>
                    <a:gd name="f126" fmla="val 260"/>
                    <a:gd name="f127" fmla="val 2285"/>
                    <a:gd name="f128" fmla="val 2293"/>
                    <a:gd name="f129" fmla="val 254"/>
                    <a:gd name="f130" fmla="val 2302"/>
                    <a:gd name="f131" fmla="val 253"/>
                    <a:gd name="f132" fmla="val 2314"/>
                    <a:gd name="f133" fmla="val 2321"/>
                    <a:gd name="f134" fmla="val 258"/>
                    <a:gd name="f135" fmla="val 2329"/>
                    <a:gd name="f136" fmla="val 267"/>
                    <a:gd name="f137" fmla="val 2344"/>
                    <a:gd name="f138" fmla="val 271"/>
                    <a:gd name="f139" fmla="val 2352"/>
                    <a:gd name="f140" fmla="val 2361"/>
                    <a:gd name="f141" fmla="val 278"/>
                    <a:gd name="f142" fmla="val 2371"/>
                    <a:gd name="f143" fmla="val 279"/>
                    <a:gd name="f144" fmla="val 2383"/>
                    <a:gd name="f145" fmla="val 2388"/>
                    <a:gd name="f146" fmla="val 277"/>
                    <a:gd name="f147" fmla="val 2394"/>
                    <a:gd name="f148" fmla="val 276"/>
                    <a:gd name="f149" fmla="val 2399"/>
                    <a:gd name="f150" fmla="val 2403"/>
                    <a:gd name="f151" fmla="val 266"/>
                    <a:gd name="f152" fmla="val 2412"/>
                    <a:gd name="f153" fmla="val 2420"/>
                    <a:gd name="f154" fmla="val 250"/>
                    <a:gd name="f155" fmla="val 2426"/>
                    <a:gd name="f156" fmla="val 2433"/>
                    <a:gd name="f157" fmla="val 2443"/>
                    <a:gd name="f158" fmla="val 233"/>
                    <a:gd name="f159" fmla="val 2447"/>
                    <a:gd name="f160" fmla="val 2453"/>
                    <a:gd name="f161" fmla="val 230"/>
                    <a:gd name="f162" fmla="val 2466"/>
                    <a:gd name="f163" fmla="val 229"/>
                    <a:gd name="f164" fmla="val 2478"/>
                    <a:gd name="f165" fmla="val 228"/>
                    <a:gd name="f166" fmla="val 2484"/>
                    <a:gd name="f167" fmla="val 2490"/>
                    <a:gd name="f168" fmla="val 224"/>
                    <a:gd name="f169" fmla="val 2493"/>
                    <a:gd name="f170" fmla="val 2497"/>
                    <a:gd name="f171" fmla="val 216"/>
                    <a:gd name="f172" fmla="val 2499"/>
                    <a:gd name="f173" fmla="val 214"/>
                    <a:gd name="f174" fmla="val 2500"/>
                    <a:gd name="f175" fmla="val 208"/>
                    <a:gd name="f176" fmla="val 202"/>
                    <a:gd name="f177" fmla="val 199"/>
                    <a:gd name="f178" fmla="val 194"/>
                    <a:gd name="f179" fmla="val 195"/>
                    <a:gd name="f180" fmla="val 2512"/>
                    <a:gd name="f181" fmla="val 197"/>
                    <a:gd name="f182" fmla="val 2523"/>
                    <a:gd name="f183" fmla="val 2533"/>
                    <a:gd name="f184" fmla="val 201"/>
                    <a:gd name="f185" fmla="val 2545"/>
                    <a:gd name="f186" fmla="val 205"/>
                    <a:gd name="f187" fmla="val 2554"/>
                    <a:gd name="f188" fmla="val 2563"/>
                    <a:gd name="f189" fmla="val 213"/>
                    <a:gd name="f190" fmla="val 2573"/>
                    <a:gd name="f191" fmla="val 218"/>
                    <a:gd name="f192" fmla="val 2581"/>
                    <a:gd name="f193" fmla="val 225"/>
                    <a:gd name="f194" fmla="val 2588"/>
                    <a:gd name="f195" fmla="val 2594"/>
                    <a:gd name="f196" fmla="val 239"/>
                    <a:gd name="f197" fmla="val 2600"/>
                    <a:gd name="f198" fmla="val 247"/>
                    <a:gd name="f199" fmla="val 2605"/>
                    <a:gd name="f200" fmla="val 2609"/>
                    <a:gd name="f201" fmla="val 2612"/>
                    <a:gd name="f202" fmla="val 2614"/>
                    <a:gd name="f203" fmla="val 2621"/>
                    <a:gd name="f204" fmla="val 2628"/>
                    <a:gd name="f205" fmla="val 2635"/>
                    <a:gd name="f206" fmla="val 285"/>
                    <a:gd name="f207" fmla="val 2641"/>
                    <a:gd name="f208" fmla="val 283"/>
                    <a:gd name="f209" fmla="val 2645"/>
                    <a:gd name="f210" fmla="val 281"/>
                    <a:gd name="f211" fmla="val 2650"/>
                    <a:gd name="f212" fmla="val 2658"/>
                    <a:gd name="f213" fmla="val 264"/>
                    <a:gd name="f214" fmla="val 2665"/>
                    <a:gd name="f215" fmla="val 2670"/>
                    <a:gd name="f216" fmla="val 244"/>
                    <a:gd name="f217" fmla="val 2675"/>
                    <a:gd name="f218" fmla="val 2680"/>
                    <a:gd name="f219" fmla="val 2688"/>
                    <a:gd name="f220" fmla="val 2692"/>
                    <a:gd name="f221" fmla="val 190"/>
                    <a:gd name="f222" fmla="val 2697"/>
                    <a:gd name="f223" fmla="val 182"/>
                    <a:gd name="f224" fmla="val 2703"/>
                    <a:gd name="f225" fmla="val 2710"/>
                    <a:gd name="f226" fmla="val 172"/>
                    <a:gd name="f227" fmla="val 2714"/>
                    <a:gd name="f228" fmla="val 2719"/>
                    <a:gd name="f229" fmla="val 170"/>
                    <a:gd name="f230" fmla="val 2723"/>
                    <a:gd name="f231" fmla="val 2728"/>
                    <a:gd name="f232" fmla="val 2738"/>
                    <a:gd name="f233" fmla="val 174"/>
                    <a:gd name="f234" fmla="val 2746"/>
                    <a:gd name="f235" fmla="val 177"/>
                    <a:gd name="f236" fmla="val 2753"/>
                    <a:gd name="f237" fmla="val 2759"/>
                    <a:gd name="f238" fmla="val 186"/>
                    <a:gd name="f239" fmla="val 2766"/>
                    <a:gd name="f240" fmla="val 191"/>
                    <a:gd name="f241" fmla="val 2773"/>
                    <a:gd name="f242" fmla="val 193"/>
                    <a:gd name="f243" fmla="val 2781"/>
                    <a:gd name="f244" fmla="val 2790"/>
                    <a:gd name="f245" fmla="val 2850"/>
                    <a:gd name="f246" fmla="val 2857"/>
                    <a:gd name="f247" fmla="val 2861"/>
                    <a:gd name="f248" fmla="val 2867"/>
                    <a:gd name="f249" fmla="val 2872"/>
                    <a:gd name="f250" fmla="val 206"/>
                    <a:gd name="f251" fmla="val 2875"/>
                    <a:gd name="f252" fmla="val 210"/>
                    <a:gd name="f253" fmla="val 2878"/>
                    <a:gd name="f254" fmla="val 217"/>
                    <a:gd name="f255" fmla="val 2879"/>
                    <a:gd name="f256" fmla="val 259"/>
                    <a:gd name="f257" fmla="val 2873"/>
                    <a:gd name="f258" fmla="val 2869"/>
                    <a:gd name="f259" fmla="val 290"/>
                    <a:gd name="f260" fmla="val 2868"/>
                    <a:gd name="f261" fmla="val 313"/>
                    <a:gd name="f262" fmla="val 322"/>
                    <a:gd name="f263" fmla="val 330"/>
                    <a:gd name="f264" fmla="val 336"/>
                    <a:gd name="f265" fmla="val 342"/>
                    <a:gd name="f266" fmla="val 346"/>
                    <a:gd name="f267" fmla="val 2883"/>
                    <a:gd name="f268" fmla="val 355"/>
                    <a:gd name="f269" fmla="val 2891"/>
                    <a:gd name="f270" fmla="val 362"/>
                    <a:gd name="f271" fmla="val 2902"/>
                    <a:gd name="f272" fmla="val 370"/>
                    <a:gd name="f273" fmla="val 2910"/>
                    <a:gd name="f274" fmla="val 376"/>
                    <a:gd name="f275" fmla="val 2913"/>
                    <a:gd name="f276" fmla="val 382"/>
                    <a:gd name="f277" fmla="val 2916"/>
                    <a:gd name="f278" fmla="val 389"/>
                    <a:gd name="f279" fmla="val 2918"/>
                    <a:gd name="f280" fmla="val 397"/>
                    <a:gd name="f281" fmla="val 2919"/>
                    <a:gd name="f282" fmla="val 401"/>
                    <a:gd name="f283" fmla="val 2933"/>
                    <a:gd name="f284" fmla="val 408"/>
                    <a:gd name="f285" fmla="val 2948"/>
                    <a:gd name="f286" fmla="val 418"/>
                    <a:gd name="f287" fmla="val 2963"/>
                    <a:gd name="f288" fmla="val 422"/>
                    <a:gd name="f289" fmla="val 2970"/>
                    <a:gd name="f290" fmla="val 427"/>
                    <a:gd name="f291" fmla="val 2974"/>
                    <a:gd name="f292" fmla="val 435"/>
                    <a:gd name="f293" fmla="val 2979"/>
                    <a:gd name="f294" fmla="val 444"/>
                    <a:gd name="f295" fmla="val 2982"/>
                    <a:gd name="f296" fmla="val 462"/>
                    <a:gd name="f297" fmla="val 2988"/>
                    <a:gd name="f298" fmla="val 469"/>
                    <a:gd name="f299" fmla="val 2991"/>
                    <a:gd name="f300" fmla="val 473"/>
                    <a:gd name="f301" fmla="val 2994"/>
                    <a:gd name="f302" fmla="val 476"/>
                    <a:gd name="f303" fmla="val 2996"/>
                    <a:gd name="f304" fmla="val 479"/>
                    <a:gd name="f305" fmla="val 3000"/>
                    <a:gd name="f306" fmla="val 480"/>
                    <a:gd name="f307" fmla="val 3004"/>
                    <a:gd name="f308" fmla="val 481"/>
                    <a:gd name="f309" fmla="val 3009"/>
                    <a:gd name="f310" fmla="val 482"/>
                    <a:gd name="f311" fmla="val 3014"/>
                    <a:gd name="f312" fmla="val 3020"/>
                    <a:gd name="f313" fmla="val 3026"/>
                    <a:gd name="f314" fmla="val 477"/>
                    <a:gd name="f315" fmla="val 3032"/>
                    <a:gd name="f316" fmla="val 474"/>
                    <a:gd name="f317" fmla="val 3037"/>
                    <a:gd name="f318" fmla="val 466"/>
                    <a:gd name="f319" fmla="val 3049"/>
                    <a:gd name="f320" fmla="val 458"/>
                    <a:gd name="f321" fmla="val 3061"/>
                    <a:gd name="f322" fmla="val 449"/>
                    <a:gd name="f323" fmla="val 3073"/>
                    <a:gd name="f324" fmla="val 441"/>
                    <a:gd name="f325" fmla="val 3087"/>
                    <a:gd name="f326" fmla="val 438"/>
                    <a:gd name="f327" fmla="val 3095"/>
                    <a:gd name="f328" fmla="val 436"/>
                    <a:gd name="f329" fmla="val 3103"/>
                    <a:gd name="f330" fmla="val 434"/>
                    <a:gd name="f331" fmla="val 3112"/>
                    <a:gd name="f332" fmla="val 3121"/>
                    <a:gd name="f333" fmla="val 3132"/>
                    <a:gd name="f334" fmla="val 437"/>
                    <a:gd name="f335" fmla="val 3140"/>
                    <a:gd name="f336" fmla="val 443"/>
                    <a:gd name="f337" fmla="val 3148"/>
                    <a:gd name="f338" fmla="val 3153"/>
                    <a:gd name="f339" fmla="val 457"/>
                    <a:gd name="f340" fmla="val 3157"/>
                    <a:gd name="f341" fmla="val 465"/>
                    <a:gd name="f342" fmla="val 3161"/>
                    <a:gd name="f343" fmla="val 483"/>
                    <a:gd name="f344" fmla="val 3166"/>
                    <a:gd name="f345" fmla="val 502"/>
                    <a:gd name="f346" fmla="val 3172"/>
                    <a:gd name="f347" fmla="val 510"/>
                    <a:gd name="f348" fmla="val 3176"/>
                    <a:gd name="f349" fmla="val 518"/>
                    <a:gd name="f350" fmla="val 3179"/>
                    <a:gd name="f351" fmla="val 523"/>
                    <a:gd name="f352" fmla="val 3185"/>
                    <a:gd name="f353" fmla="val 528"/>
                    <a:gd name="f354" fmla="val 3191"/>
                    <a:gd name="f355" fmla="val 531"/>
                    <a:gd name="f356" fmla="val 3200"/>
                    <a:gd name="f357" fmla="val 533"/>
                    <a:gd name="f358" fmla="val 3209"/>
                    <a:gd name="f359" fmla="val 3217"/>
                    <a:gd name="f360" fmla="val 530"/>
                    <a:gd name="f361" fmla="val 3225"/>
                    <a:gd name="f362" fmla="val 3232"/>
                    <a:gd name="f363" fmla="val 525"/>
                    <a:gd name="f364" fmla="val 3238"/>
                    <a:gd name="f365" fmla="val 520"/>
                    <a:gd name="f366" fmla="val 3242"/>
                    <a:gd name="f367" fmla="val 515"/>
                    <a:gd name="f368" fmla="val 3247"/>
                    <a:gd name="f369" fmla="val 505"/>
                    <a:gd name="f370" fmla="val 3256"/>
                    <a:gd name="f371" fmla="val 495"/>
                    <a:gd name="f372" fmla="val 3264"/>
                    <a:gd name="f373" fmla="val 487"/>
                    <a:gd name="f374" fmla="val 3273"/>
                    <a:gd name="f375" fmla="val 3278"/>
                    <a:gd name="f376" fmla="val 3284"/>
                    <a:gd name="f377" fmla="val 3291"/>
                    <a:gd name="f378" fmla="val 3298"/>
                    <a:gd name="f379" fmla="val 3393"/>
                    <a:gd name="f380" fmla="val 3399"/>
                    <a:gd name="f381" fmla="val 3405"/>
                    <a:gd name="f382" fmla="val 3410"/>
                    <a:gd name="f383" fmla="val 485"/>
                    <a:gd name="f384" fmla="val 3416"/>
                    <a:gd name="f385" fmla="val 493"/>
                    <a:gd name="f386" fmla="val 3428"/>
                    <a:gd name="f387" fmla="val 504"/>
                    <a:gd name="f388" fmla="val 3439"/>
                    <a:gd name="f389" fmla="val 513"/>
                    <a:gd name="f390" fmla="val 3452"/>
                    <a:gd name="f391" fmla="val 3459"/>
                    <a:gd name="f392" fmla="val 521"/>
                    <a:gd name="f393" fmla="val 3466"/>
                    <a:gd name="f394" fmla="val 3474"/>
                    <a:gd name="f395" fmla="val 527"/>
                    <a:gd name="f396" fmla="val 3483"/>
                    <a:gd name="f397" fmla="val 529"/>
                    <a:gd name="f398" fmla="val 3493"/>
                    <a:gd name="f399" fmla="val 3504"/>
                    <a:gd name="f400" fmla="val 3510"/>
                    <a:gd name="f401" fmla="val 3516"/>
                    <a:gd name="f402" fmla="val 526"/>
                    <a:gd name="f403" fmla="val 3521"/>
                    <a:gd name="f404" fmla="val 522"/>
                    <a:gd name="f405" fmla="val 3525"/>
                    <a:gd name="f406" fmla="val 519"/>
                    <a:gd name="f407" fmla="val 3528"/>
                    <a:gd name="f408" fmla="val 3531"/>
                    <a:gd name="f409" fmla="val 507"/>
                    <a:gd name="f410" fmla="val 3536"/>
                    <a:gd name="f411" fmla="val 499"/>
                    <a:gd name="f412" fmla="val 3539"/>
                    <a:gd name="f413" fmla="val 492"/>
                    <a:gd name="f414" fmla="val 3545"/>
                    <a:gd name="f415" fmla="val 489"/>
                    <a:gd name="f416" fmla="val 3548"/>
                    <a:gd name="f417" fmla="val 3552"/>
                    <a:gd name="f418" fmla="val 3556"/>
                    <a:gd name="f419" fmla="val 3562"/>
                    <a:gd name="f420" fmla="val 3566"/>
                    <a:gd name="f421" fmla="val 3569"/>
                    <a:gd name="f422" fmla="val 3578"/>
                    <a:gd name="f423" fmla="val 500"/>
                    <a:gd name="f424" fmla="val 3589"/>
                    <a:gd name="f425" fmla="val 3599"/>
                    <a:gd name="f426" fmla="val 3608"/>
                    <a:gd name="f427" fmla="val 3616"/>
                    <a:gd name="f428" fmla="val 540"/>
                    <a:gd name="f429" fmla="val 3622"/>
                    <a:gd name="f430" fmla="val 544"/>
                    <a:gd name="f431" fmla="val 3623"/>
                    <a:gd name="f432" fmla="val 548"/>
                    <a:gd name="f433" fmla="val 3624"/>
                    <a:gd name="f434" fmla="val 563"/>
                    <a:gd name="f435" fmla="val 575"/>
                    <a:gd name="f436" fmla="val 3621"/>
                    <a:gd name="f437" fmla="val 587"/>
                    <a:gd name="f438" fmla="val 3619"/>
                    <a:gd name="f439" fmla="val 599"/>
                    <a:gd name="f440" fmla="val 3617"/>
                    <a:gd name="f441" fmla="val 606"/>
                    <a:gd name="f442" fmla="val 613"/>
                    <a:gd name="f443" fmla="val 3620"/>
                    <a:gd name="f444" fmla="val 619"/>
                    <a:gd name="f445" fmla="val 624"/>
                    <a:gd name="f446" fmla="val 3626"/>
                    <a:gd name="f447" fmla="val 634"/>
                    <a:gd name="f448" fmla="val 3635"/>
                    <a:gd name="f449" fmla="val 643"/>
                    <a:gd name="f450" fmla="val 3643"/>
                    <a:gd name="f451" fmla="val 656"/>
                    <a:gd name="f452" fmla="val 3652"/>
                    <a:gd name="f453" fmla="val 665"/>
                    <a:gd name="f454" fmla="val 3661"/>
                    <a:gd name="f455" fmla="val 674"/>
                    <a:gd name="f456" fmla="val 3672"/>
                    <a:gd name="f457" fmla="val 681"/>
                    <a:gd name="f458" fmla="val 3683"/>
                    <a:gd name="f459" fmla="val 687"/>
                    <a:gd name="f460" fmla="val 3696"/>
                    <a:gd name="f461" fmla="val 691"/>
                    <a:gd name="f462" fmla="val 3710"/>
                    <a:gd name="f463" fmla="val 699"/>
                    <a:gd name="f464" fmla="val 3737"/>
                    <a:gd name="f465" fmla="val 706"/>
                    <a:gd name="f466" fmla="val 3766"/>
                    <a:gd name="f467" fmla="val 714"/>
                    <a:gd name="f468" fmla="val 3794"/>
                    <a:gd name="f469" fmla="val 720"/>
                    <a:gd name="f470" fmla="val 3806"/>
                    <a:gd name="f471" fmla="val 726"/>
                    <a:gd name="f472" fmla="val 3819"/>
                    <a:gd name="f473" fmla="val 733"/>
                    <a:gd name="f474" fmla="val 3830"/>
                    <a:gd name="f475" fmla="val 742"/>
                    <a:gd name="f476" fmla="val 3841"/>
                    <a:gd name="f477" fmla="val 743"/>
                    <a:gd name="f478" fmla="val 3845"/>
                    <a:gd name="f479" fmla="val 744"/>
                    <a:gd name="f480" fmla="val 3850"/>
                    <a:gd name="f481" fmla="val 749"/>
                    <a:gd name="f482" fmla="val 3859"/>
                    <a:gd name="f483" fmla="val 755"/>
                    <a:gd name="f484" fmla="val 3867"/>
                    <a:gd name="f485" fmla="val 756"/>
                    <a:gd name="f486" fmla="val 3872"/>
                    <a:gd name="f487" fmla="val 757"/>
                    <a:gd name="f488" fmla="val 3878"/>
                    <a:gd name="f489" fmla="val 3883"/>
                    <a:gd name="f490" fmla="val 752"/>
                    <a:gd name="f491" fmla="val 3889"/>
                    <a:gd name="f492" fmla="val 3894"/>
                    <a:gd name="f493" fmla="val 3898"/>
                    <a:gd name="f494" fmla="val 734"/>
                    <a:gd name="f495" fmla="val 3906"/>
                    <a:gd name="f496" fmla="val 729"/>
                    <a:gd name="f497" fmla="val 3910"/>
                    <a:gd name="f498" fmla="val 727"/>
                    <a:gd name="f499" fmla="val 3914"/>
                    <a:gd name="f500" fmla="val 3921"/>
                    <a:gd name="f501" fmla="val 725"/>
                    <a:gd name="f502" fmla="val 3928"/>
                    <a:gd name="f503" fmla="val 3941"/>
                    <a:gd name="f504" fmla="val 3945"/>
                    <a:gd name="f505" fmla="val 724"/>
                    <a:gd name="f506" fmla="val 3951"/>
                    <a:gd name="f507" fmla="val 721"/>
                    <a:gd name="f508" fmla="val 3957"/>
                    <a:gd name="f509" fmla="val 717"/>
                    <a:gd name="f510" fmla="val 3962"/>
                    <a:gd name="f511" fmla="val 712"/>
                    <a:gd name="f512" fmla="val 3967"/>
                    <a:gd name="f513" fmla="val 708"/>
                    <a:gd name="f514" fmla="val 3973"/>
                    <a:gd name="f515" fmla="val 695"/>
                    <a:gd name="f516" fmla="val 3983"/>
                    <a:gd name="f517" fmla="val 682"/>
                    <a:gd name="f518" fmla="val 3993"/>
                    <a:gd name="f519" fmla="val 670"/>
                    <a:gd name="f520" fmla="val 4002"/>
                    <a:gd name="f521" fmla="val 658"/>
                    <a:gd name="f522" fmla="val 4013"/>
                    <a:gd name="f523" fmla="val 652"/>
                    <a:gd name="f524" fmla="val 4020"/>
                    <a:gd name="f525" fmla="val 648"/>
                    <a:gd name="f526" fmla="val 4027"/>
                    <a:gd name="f527" fmla="val 644"/>
                    <a:gd name="f528" fmla="val 4035"/>
                    <a:gd name="f529" fmla="val 642"/>
                    <a:gd name="f530" fmla="val 4043"/>
                    <a:gd name="f531" fmla="val 640"/>
                    <a:gd name="f532" fmla="val 4054"/>
                    <a:gd name="f533" fmla="val 4065"/>
                    <a:gd name="f534" fmla="val 668"/>
                    <a:gd name="f535" fmla="val 4097"/>
                    <a:gd name="f536" fmla="val 732"/>
                    <a:gd name="f537" fmla="val 736"/>
                    <a:gd name="f538" fmla="val 4103"/>
                    <a:gd name="f539" fmla="val 741"/>
                    <a:gd name="f540" fmla="val 4106"/>
                    <a:gd name="f541" fmla="val 747"/>
                    <a:gd name="f542" fmla="val 4110"/>
                    <a:gd name="f543" fmla="val 4112"/>
                    <a:gd name="f544" fmla="val 765"/>
                    <a:gd name="f545" fmla="val 4116"/>
                    <a:gd name="f546" fmla="val 779"/>
                    <a:gd name="f547" fmla="val 797"/>
                    <a:gd name="f548" fmla="val 813"/>
                    <a:gd name="f549" fmla="val 829"/>
                    <a:gd name="f550" fmla="val 843"/>
                    <a:gd name="f551" fmla="val 4101"/>
                    <a:gd name="f552" fmla="val 857"/>
                    <a:gd name="f553" fmla="val 4092"/>
                    <a:gd name="f554" fmla="val 870"/>
                    <a:gd name="f555" fmla="val 4082"/>
                    <a:gd name="f556" fmla="val 880"/>
                    <a:gd name="f557" fmla="val 4071"/>
                    <a:gd name="f558" fmla="val 892"/>
                    <a:gd name="f559" fmla="val 4059"/>
                    <a:gd name="f560" fmla="val 901"/>
                    <a:gd name="f561" fmla="val 4046"/>
                    <a:gd name="f562" fmla="val 910"/>
                    <a:gd name="f563" fmla="val 4032"/>
                    <a:gd name="f564" fmla="val 918"/>
                    <a:gd name="f565" fmla="val 4018"/>
                    <a:gd name="f566" fmla="val 926"/>
                    <a:gd name="f567" fmla="val 4003"/>
                    <a:gd name="f568" fmla="val 940"/>
                    <a:gd name="f569" fmla="val 951"/>
                    <a:gd name="f570" fmla="val 3943"/>
                    <a:gd name="f571" fmla="val 955"/>
                    <a:gd name="f572" fmla="val 3938"/>
                    <a:gd name="f573" fmla="val 958"/>
                    <a:gd name="f574" fmla="val 3935"/>
                    <a:gd name="f575" fmla="val 963"/>
                    <a:gd name="f576" fmla="val 3932"/>
                    <a:gd name="f577" fmla="val 969"/>
                    <a:gd name="f578" fmla="val 3929"/>
                    <a:gd name="f579" fmla="val 978"/>
                    <a:gd name="f580" fmla="val 3926"/>
                    <a:gd name="f581" fmla="val 981"/>
                    <a:gd name="f582" fmla="val 3924"/>
                    <a:gd name="f583" fmla="val 985"/>
                    <a:gd name="f584" fmla="val 987"/>
                    <a:gd name="f585" fmla="val 3919"/>
                    <a:gd name="f586" fmla="val 988"/>
                    <a:gd name="f587" fmla="val 3915"/>
                    <a:gd name="f588" fmla="val 989"/>
                    <a:gd name="f589" fmla="val 3909"/>
                    <a:gd name="f590" fmla="val 991"/>
                    <a:gd name="f591" fmla="val 3890"/>
                    <a:gd name="f592" fmla="val 992"/>
                    <a:gd name="f593" fmla="val 3881"/>
                    <a:gd name="f594" fmla="val 993"/>
                    <a:gd name="f595" fmla="val 3873"/>
                    <a:gd name="f596" fmla="val 995"/>
                    <a:gd name="f597" fmla="val 997"/>
                    <a:gd name="f598" fmla="val 3864"/>
                    <a:gd name="f599" fmla="val 1000"/>
                    <a:gd name="f600" fmla="val 3863"/>
                    <a:gd name="f601" fmla="val 1015"/>
                    <a:gd name="f602" fmla="val 3854"/>
                    <a:gd name="f603" fmla="val 1033"/>
                    <a:gd name="f604" fmla="val 3848"/>
                    <a:gd name="f605" fmla="val 1054"/>
                    <a:gd name="f606" fmla="val 3842"/>
                    <a:gd name="f607" fmla="val 1075"/>
                    <a:gd name="f608" fmla="val 3837"/>
                    <a:gd name="f609" fmla="val 1095"/>
                    <a:gd name="f610" fmla="val 3834"/>
                    <a:gd name="f611" fmla="val 1116"/>
                    <a:gd name="f612" fmla="val 3831"/>
                    <a:gd name="f613" fmla="val 1134"/>
                    <a:gd name="f614" fmla="val 1151"/>
                    <a:gd name="f615" fmla="val 3829"/>
                    <a:gd name="f616" fmla="val 1153"/>
                    <a:gd name="f617" fmla="val 3823"/>
                    <a:gd name="f618" fmla="val 1154"/>
                    <a:gd name="f619" fmla="val 3817"/>
                    <a:gd name="f620" fmla="val 3810"/>
                    <a:gd name="f621" fmla="val 3804"/>
                    <a:gd name="f622" fmla="val 1145"/>
                    <a:gd name="f623" fmla="val 3803"/>
                    <a:gd name="f624" fmla="val 1140"/>
                    <a:gd name="f625" fmla="val 3802"/>
                    <a:gd name="f626" fmla="val 1136"/>
                    <a:gd name="f627" fmla="val 3798"/>
                    <a:gd name="f628" fmla="val 1131"/>
                    <a:gd name="f629" fmla="val 3795"/>
                    <a:gd name="f630" fmla="val 1123"/>
                    <a:gd name="f631" fmla="val 3785"/>
                    <a:gd name="f632" fmla="val 1114"/>
                    <a:gd name="f633" fmla="val 3774"/>
                    <a:gd name="f634" fmla="val 1096"/>
                    <a:gd name="f635" fmla="val 3751"/>
                    <a:gd name="f636" fmla="val 1088"/>
                    <a:gd name="f637" fmla="val 3742"/>
                    <a:gd name="f638" fmla="val 1080"/>
                    <a:gd name="f639" fmla="val 3734"/>
                    <a:gd name="f640" fmla="val 1076"/>
                    <a:gd name="f641" fmla="val 3731"/>
                    <a:gd name="f642" fmla="val 1070"/>
                    <a:gd name="f643" fmla="val 3728"/>
                    <a:gd name="f644" fmla="val 1067"/>
                    <a:gd name="f645" fmla="val 3726"/>
                    <a:gd name="f646" fmla="val 1064"/>
                    <a:gd name="f647" fmla="val 3722"/>
                    <a:gd name="f648" fmla="val 1063"/>
                    <a:gd name="f649" fmla="val 3719"/>
                    <a:gd name="f650" fmla="val 1062"/>
                    <a:gd name="f651" fmla="val 3715"/>
                    <a:gd name="f652" fmla="val 3712"/>
                    <a:gd name="f653" fmla="val 1068"/>
                    <a:gd name="f654" fmla="val 3706"/>
                    <a:gd name="f655" fmla="val 1081"/>
                    <a:gd name="f656" fmla="val 3693"/>
                    <a:gd name="f657" fmla="val 3682"/>
                    <a:gd name="f658" fmla="val 1102"/>
                    <a:gd name="f659" fmla="val 3677"/>
                    <a:gd name="f660" fmla="val 1106"/>
                    <a:gd name="f661" fmla="val 3676"/>
                    <a:gd name="f662" fmla="val 1125"/>
                    <a:gd name="f663" fmla="val 1133"/>
                    <a:gd name="f664" fmla="val 3674"/>
                    <a:gd name="f665" fmla="val 1139"/>
                    <a:gd name="f666" fmla="val 1144"/>
                    <a:gd name="f667" fmla="val 3668"/>
                    <a:gd name="f668" fmla="val 1147"/>
                    <a:gd name="f669" fmla="val 3662"/>
                    <a:gd name="f670" fmla="val 1149"/>
                    <a:gd name="f671" fmla="val 3654"/>
                    <a:gd name="f672" fmla="val 3638"/>
                    <a:gd name="f673" fmla="val 1148"/>
                    <a:gd name="f674" fmla="val 3632"/>
                    <a:gd name="f675" fmla="val 3613"/>
                    <a:gd name="f676" fmla="val 3602"/>
                    <a:gd name="f677" fmla="val 3596"/>
                    <a:gd name="f678" fmla="val 1141"/>
                    <a:gd name="f679" fmla="val 3590"/>
                    <a:gd name="f680" fmla="val 1146"/>
                    <a:gd name="f681" fmla="val 1152"/>
                    <a:gd name="f682" fmla="val 3565"/>
                    <a:gd name="f683" fmla="val 3547"/>
                    <a:gd name="f684" fmla="val 3532"/>
                    <a:gd name="f685" fmla="val 3509"/>
                    <a:gd name="f686" fmla="val 3502"/>
                    <a:gd name="f687" fmla="val 3497"/>
                    <a:gd name="f688" fmla="val 3491"/>
                    <a:gd name="f689" fmla="val 3485"/>
                    <a:gd name="f690" fmla="val 3471"/>
                    <a:gd name="f691" fmla="val 1156"/>
                    <a:gd name="f692" fmla="val 3454"/>
                    <a:gd name="f693" fmla="val 1160"/>
                    <a:gd name="f694" fmla="val 3446"/>
                    <a:gd name="f695" fmla="val 1161"/>
                    <a:gd name="f696" fmla="val 3438"/>
                    <a:gd name="f697" fmla="val 1172"/>
                    <a:gd name="f698" fmla="val 3433"/>
                    <a:gd name="f699" fmla="val 1182"/>
                    <a:gd name="f700" fmla="val 3426"/>
                    <a:gd name="f701" fmla="val 1191"/>
                    <a:gd name="f702" fmla="val 3418"/>
                    <a:gd name="f703" fmla="val 1198"/>
                    <a:gd name="f704" fmla="val 3409"/>
                    <a:gd name="f705" fmla="val 1203"/>
                    <a:gd name="f706" fmla="val 3398"/>
                    <a:gd name="f707" fmla="val 1208"/>
                    <a:gd name="f708" fmla="val 3386"/>
                    <a:gd name="f709" fmla="val 1212"/>
                    <a:gd name="f710" fmla="val 3375"/>
                    <a:gd name="f711" fmla="val 1213"/>
                    <a:gd name="f712" fmla="val 3364"/>
                    <a:gd name="f713" fmla="val 3357"/>
                    <a:gd name="f714" fmla="val 1210"/>
                    <a:gd name="f715" fmla="val 3350"/>
                    <a:gd name="f716" fmla="val 1209"/>
                    <a:gd name="f717" fmla="val 3345"/>
                    <a:gd name="f718" fmla="val 1206"/>
                    <a:gd name="f719" fmla="val 3340"/>
                    <a:gd name="f720" fmla="val 1200"/>
                    <a:gd name="f721" fmla="val 3330"/>
                    <a:gd name="f722" fmla="val 1192"/>
                    <a:gd name="f723" fmla="val 3319"/>
                    <a:gd name="f724" fmla="val 1185"/>
                    <a:gd name="f725" fmla="val 3310"/>
                    <a:gd name="f726" fmla="val 1178"/>
                    <a:gd name="f727" fmla="val 3301"/>
                    <a:gd name="f728" fmla="val 1174"/>
                    <a:gd name="f729" fmla="val 3285"/>
                    <a:gd name="f730" fmla="val 3279"/>
                    <a:gd name="f731" fmla="val 3260"/>
                    <a:gd name="f732" fmla="val 1176"/>
                    <a:gd name="f733" fmla="val 3241"/>
                    <a:gd name="f734" fmla="val 1179"/>
                    <a:gd name="f735" fmla="val 3223"/>
                    <a:gd name="f736" fmla="val 3207"/>
                    <a:gd name="f737" fmla="val 1193"/>
                    <a:gd name="f738" fmla="val 3193"/>
                    <a:gd name="f739" fmla="val 1197"/>
                    <a:gd name="f740" fmla="val 3187"/>
                    <a:gd name="f741" fmla="val 1201"/>
                    <a:gd name="f742" fmla="val 3182"/>
                    <a:gd name="f743" fmla="val 1207"/>
                    <a:gd name="f744" fmla="val 3178"/>
                    <a:gd name="f745" fmla="val 1217"/>
                    <a:gd name="f746" fmla="val 3173"/>
                    <a:gd name="f747" fmla="val 1224"/>
                    <a:gd name="f748" fmla="val 1271"/>
                    <a:gd name="f749" fmla="val 1279"/>
                    <a:gd name="f750" fmla="val 1286"/>
                    <a:gd name="f751" fmla="val 3170"/>
                    <a:gd name="f752" fmla="val 1292"/>
                    <a:gd name="f753" fmla="val 3168"/>
                    <a:gd name="f754" fmla="val 1298"/>
                    <a:gd name="f755" fmla="val 3163"/>
                    <a:gd name="f756" fmla="val 1304"/>
                    <a:gd name="f757" fmla="val 3158"/>
                    <a:gd name="f758" fmla="val 1308"/>
                    <a:gd name="f759" fmla="val 1317"/>
                    <a:gd name="f760" fmla="val 3142"/>
                    <a:gd name="f761" fmla="val 1325"/>
                    <a:gd name="f762" fmla="val 3131"/>
                    <a:gd name="f763" fmla="val 1333"/>
                    <a:gd name="f764" fmla="val 3120"/>
                    <a:gd name="f765" fmla="val 1337"/>
                    <a:gd name="f766" fmla="val 3116"/>
                    <a:gd name="f767" fmla="val 1342"/>
                    <a:gd name="f768" fmla="val 3113"/>
                    <a:gd name="f769" fmla="val 1346"/>
                    <a:gd name="f770" fmla="val 3111"/>
                    <a:gd name="f771" fmla="val 1352"/>
                    <a:gd name="f772" fmla="val 3110"/>
                    <a:gd name="f773" fmla="val 1360"/>
                    <a:gd name="f774" fmla="val 1367"/>
                    <a:gd name="f775" fmla="val 3115"/>
                    <a:gd name="f776" fmla="val 1373"/>
                    <a:gd name="f777" fmla="val 3119"/>
                    <a:gd name="f778" fmla="val 1377"/>
                    <a:gd name="f779" fmla="val 3124"/>
                    <a:gd name="f780" fmla="val 1382"/>
                    <a:gd name="f781" fmla="val 1385"/>
                    <a:gd name="f782" fmla="val 3139"/>
                    <a:gd name="f783" fmla="val 1391"/>
                    <a:gd name="f784" fmla="val 3155"/>
                    <a:gd name="f785" fmla="val 1397"/>
                    <a:gd name="f786" fmla="val 3171"/>
                    <a:gd name="f787" fmla="val 1401"/>
                    <a:gd name="f788" fmla="val 1405"/>
                    <a:gd name="f789" fmla="val 1411"/>
                    <a:gd name="f790" fmla="val 1416"/>
                    <a:gd name="f791" fmla="val 3195"/>
                    <a:gd name="f792" fmla="val 1424"/>
                    <a:gd name="f793" fmla="val 3197"/>
                    <a:gd name="f794" fmla="val 1432"/>
                    <a:gd name="f795" fmla="val 3199"/>
                    <a:gd name="f796" fmla="val 1436"/>
                    <a:gd name="f797" fmla="val 1437"/>
                    <a:gd name="f798" fmla="val 1438"/>
                    <a:gd name="f799" fmla="val 1439"/>
                    <a:gd name="f800" fmla="val 1435"/>
                    <a:gd name="f801" fmla="val 1434"/>
                    <a:gd name="f802" fmla="val 3143"/>
                    <a:gd name="f803" fmla="val 3128"/>
                    <a:gd name="f804" fmla="val 3105"/>
                    <a:gd name="f805" fmla="val 1445"/>
                    <a:gd name="f806" fmla="val 3085"/>
                    <a:gd name="f807" fmla="val 1449"/>
                    <a:gd name="f808" fmla="val 3077"/>
                    <a:gd name="f809" fmla="val 1451"/>
                    <a:gd name="f810" fmla="val 1454"/>
                    <a:gd name="f811" fmla="val 3072"/>
                    <a:gd name="f812" fmla="val 1458"/>
                    <a:gd name="f813" fmla="val 1464"/>
                    <a:gd name="f814" fmla="val 1467"/>
                    <a:gd name="f815" fmla="val 1469"/>
                    <a:gd name="f816" fmla="val 3071"/>
                    <a:gd name="f817" fmla="val 1472"/>
                    <a:gd name="f818" fmla="val 3070"/>
                    <a:gd name="f819" fmla="val 1474"/>
                    <a:gd name="f820" fmla="val 3066"/>
                    <a:gd name="f821" fmla="val 1475"/>
                    <a:gd name="f822" fmla="val 3057"/>
                    <a:gd name="f823" fmla="val 1476"/>
                    <a:gd name="f824" fmla="val 3048"/>
                    <a:gd name="f825" fmla="val 1478"/>
                    <a:gd name="f826" fmla="val 3041"/>
                    <a:gd name="f827" fmla="val 1481"/>
                    <a:gd name="f828" fmla="val 3036"/>
                    <a:gd name="f829" fmla="val 1484"/>
                    <a:gd name="f830" fmla="val 3033"/>
                    <a:gd name="f831" fmla="val 1490"/>
                    <a:gd name="f832" fmla="val 1498"/>
                    <a:gd name="f833" fmla="val 3018"/>
                    <a:gd name="f834" fmla="val 1515"/>
                    <a:gd name="f835" fmla="val 3003"/>
                    <a:gd name="f836" fmla="val 1523"/>
                    <a:gd name="f837" fmla="val 2995"/>
                    <a:gd name="f838" fmla="val 1530"/>
                    <a:gd name="f839" fmla="val 2986"/>
                    <a:gd name="f840" fmla="val 1534"/>
                    <a:gd name="f841" fmla="val 2977"/>
                    <a:gd name="f842" fmla="val 1536"/>
                    <a:gd name="f843" fmla="val 2972"/>
                    <a:gd name="f844" fmla="val 2967"/>
                    <a:gd name="f845" fmla="val 1535"/>
                    <a:gd name="f846" fmla="val 2960"/>
                    <a:gd name="f847" fmla="val 2956"/>
                    <a:gd name="f848" fmla="val 1524"/>
                    <a:gd name="f849" fmla="val 2953"/>
                    <a:gd name="f850" fmla="val 2951"/>
                    <a:gd name="f851" fmla="val 1521"/>
                    <a:gd name="f852" fmla="val 2949"/>
                    <a:gd name="f853" fmla="val 2934"/>
                    <a:gd name="f854" fmla="val 2928"/>
                    <a:gd name="f855" fmla="val 1522"/>
                    <a:gd name="f856" fmla="val 2924"/>
                    <a:gd name="f857" fmla="val 1528"/>
                    <a:gd name="f858" fmla="val 1531"/>
                    <a:gd name="f859" fmla="val 2905"/>
                    <a:gd name="f860" fmla="val 1541"/>
                    <a:gd name="f861" fmla="val 1546"/>
                    <a:gd name="f862" fmla="val 2898"/>
                    <a:gd name="f863" fmla="val 1551"/>
                    <a:gd name="f864" fmla="val 2896"/>
                    <a:gd name="f865" fmla="val 1557"/>
                    <a:gd name="f866" fmla="val 2895"/>
                    <a:gd name="f867" fmla="val 1568"/>
                    <a:gd name="f868" fmla="val 2894"/>
                    <a:gd name="f869" fmla="val 1575"/>
                    <a:gd name="f870" fmla="val 1577"/>
                    <a:gd name="f871" fmla="val 2899"/>
                    <a:gd name="f872" fmla="val 2904"/>
                    <a:gd name="f873" fmla="val 1583"/>
                    <a:gd name="f874" fmla="val 1587"/>
                    <a:gd name="f875" fmla="val 2922"/>
                    <a:gd name="f876" fmla="val 1626"/>
                    <a:gd name="f877" fmla="val 2945"/>
                    <a:gd name="f878" fmla="val 1656"/>
                    <a:gd name="f879" fmla="val 1667"/>
                    <a:gd name="f880" fmla="val 2965"/>
                    <a:gd name="f881" fmla="val 1675"/>
                    <a:gd name="f882" fmla="val 1684"/>
                    <a:gd name="f883" fmla="val 2966"/>
                    <a:gd name="f884" fmla="val 1691"/>
                    <a:gd name="f885" fmla="val 1697"/>
                    <a:gd name="f886" fmla="val 2962"/>
                    <a:gd name="f887" fmla="val 1702"/>
                    <a:gd name="f888" fmla="val 2958"/>
                    <a:gd name="f889" fmla="val 1704"/>
                    <a:gd name="f890" fmla="val 2955"/>
                    <a:gd name="f891" fmla="val 1706"/>
                    <a:gd name="f892" fmla="val 2950"/>
                    <a:gd name="f893" fmla="val 1707"/>
                    <a:gd name="f894" fmla="val 1709"/>
                    <a:gd name="f895" fmla="val 2941"/>
                    <a:gd name="f896" fmla="val 1711"/>
                    <a:gd name="f897" fmla="val 1716"/>
                    <a:gd name="f898" fmla="val 2897"/>
                    <a:gd name="f899" fmla="val 1720"/>
                    <a:gd name="f900" fmla="val 2890"/>
                    <a:gd name="f901" fmla="val 1722"/>
                    <a:gd name="f902" fmla="val 2887"/>
                    <a:gd name="f903" fmla="val 2882"/>
                    <a:gd name="f904" fmla="val 2864"/>
                    <a:gd name="f905" fmla="val 1721"/>
                    <a:gd name="f906" fmla="val 2860"/>
                    <a:gd name="f907" fmla="val 1719"/>
                    <a:gd name="f908" fmla="val 2856"/>
                    <a:gd name="f909" fmla="val 1712"/>
                    <a:gd name="f910" fmla="val 2849"/>
                    <a:gd name="f911" fmla="val 1705"/>
                    <a:gd name="f912" fmla="val 2842"/>
                    <a:gd name="f913" fmla="val 1696"/>
                    <a:gd name="f914" fmla="val 2835"/>
                    <a:gd name="f915" fmla="val 1688"/>
                    <a:gd name="f916" fmla="val 2829"/>
                    <a:gd name="f917" fmla="val 1682"/>
                    <a:gd name="f918" fmla="val 2823"/>
                    <a:gd name="f919" fmla="val 1676"/>
                    <a:gd name="f920" fmla="val 2818"/>
                    <a:gd name="f921" fmla="val 2815"/>
                    <a:gd name="f922" fmla="val 2812"/>
                    <a:gd name="f923" fmla="val 2806"/>
                    <a:gd name="f924" fmla="val 2802"/>
                    <a:gd name="f925" fmla="val 1679"/>
                    <a:gd name="f926" fmla="val 2797"/>
                    <a:gd name="f927" fmla="val 1681"/>
                    <a:gd name="f928" fmla="val 2792"/>
                    <a:gd name="f929" fmla="val 2784"/>
                    <a:gd name="f930" fmla="val 2779"/>
                    <a:gd name="f931" fmla="val 1703"/>
                    <a:gd name="f932" fmla="val 2772"/>
                    <a:gd name="f933" fmla="val 1710"/>
                    <a:gd name="f934" fmla="val 2765"/>
                    <a:gd name="f935" fmla="val 2760"/>
                    <a:gd name="f936" fmla="val 1714"/>
                    <a:gd name="f937" fmla="val 2757"/>
                    <a:gd name="f938" fmla="val 2752"/>
                    <a:gd name="f939" fmla="val 2739"/>
                    <a:gd name="f940" fmla="val 2734"/>
                    <a:gd name="f941" fmla="val 1701"/>
                    <a:gd name="f942" fmla="val 2706"/>
                    <a:gd name="f943" fmla="val 1635"/>
                    <a:gd name="f944" fmla="val 1632"/>
                    <a:gd name="f945" fmla="val 2700"/>
                    <a:gd name="f946" fmla="val 1628"/>
                    <a:gd name="f947" fmla="val 2693"/>
                    <a:gd name="f948" fmla="val 2684"/>
                    <a:gd name="f949" fmla="val 1623"/>
                    <a:gd name="f950" fmla="val 1621"/>
                    <a:gd name="f951" fmla="val 2652"/>
                    <a:gd name="f952" fmla="val 2629"/>
                    <a:gd name="f953" fmla="val 2616"/>
                    <a:gd name="f954" fmla="val 2607"/>
                    <a:gd name="f955" fmla="val 2593"/>
                    <a:gd name="f956" fmla="val 1637"/>
                    <a:gd name="f957" fmla="val 1638"/>
                    <a:gd name="f958" fmla="val 1634"/>
                    <a:gd name="f959" fmla="val 2562"/>
                    <a:gd name="f960" fmla="val 2560"/>
                    <a:gd name="f961" fmla="val 1627"/>
                    <a:gd name="f962" fmla="val 2555"/>
                    <a:gd name="f963" fmla="val 1625"/>
                    <a:gd name="f964" fmla="val 2548"/>
                    <a:gd name="f965" fmla="val 2544"/>
                    <a:gd name="f966" fmla="val 2539"/>
                    <a:gd name="f967" fmla="val 1645"/>
                    <a:gd name="f968" fmla="val 2529"/>
                    <a:gd name="f969" fmla="val 1655"/>
                    <a:gd name="f970" fmla="val 2519"/>
                    <a:gd name="f971" fmla="val 1660"/>
                    <a:gd name="f972" fmla="val 2513"/>
                    <a:gd name="f973" fmla="val 1668"/>
                    <a:gd name="f974" fmla="val 2508"/>
                    <a:gd name="f975" fmla="val 1672"/>
                    <a:gd name="f976" fmla="val 2502"/>
                    <a:gd name="f977" fmla="val 2498"/>
                    <a:gd name="f978" fmla="val 2494"/>
                    <a:gd name="f979" fmla="val 2491"/>
                    <a:gd name="f980" fmla="val 2487"/>
                    <a:gd name="f981" fmla="val 1683"/>
                    <a:gd name="f982" fmla="val 2482"/>
                    <a:gd name="f983" fmla="val 2472"/>
                    <a:gd name="f984" fmla="val 2464"/>
                    <a:gd name="f985" fmla="val 2458"/>
                    <a:gd name="f986" fmla="val 2451"/>
                    <a:gd name="f987" fmla="val 2436"/>
                    <a:gd name="f988" fmla="val 2416"/>
                    <a:gd name="f989" fmla="val 2413"/>
                    <a:gd name="f990" fmla="val 2409"/>
                    <a:gd name="f991" fmla="val 2402"/>
                    <a:gd name="f992" fmla="val 1698"/>
                    <a:gd name="f993" fmla="val 1694"/>
                    <a:gd name="f994" fmla="val 2378"/>
                    <a:gd name="f995" fmla="val 2375"/>
                    <a:gd name="f996" fmla="val 2365"/>
                    <a:gd name="f997" fmla="val 2356"/>
                    <a:gd name="f998" fmla="val 2346"/>
                    <a:gd name="f999" fmla="val 2340"/>
                    <a:gd name="f1000" fmla="val 2334"/>
                    <a:gd name="f1001" fmla="val 2324"/>
                    <a:gd name="f1002" fmla="val 1693"/>
                    <a:gd name="f1003" fmla="val 2316"/>
                    <a:gd name="f1004" fmla="val 2309"/>
                    <a:gd name="f1005" fmla="val 1665"/>
                    <a:gd name="f1006" fmla="val 2288"/>
                    <a:gd name="f1007" fmla="val 1663"/>
                    <a:gd name="f1008" fmla="val 2283"/>
                    <a:gd name="f1009" fmla="val 1661"/>
                    <a:gd name="f1010" fmla="val 2276"/>
                    <a:gd name="f1011" fmla="val 2269"/>
                    <a:gd name="f1012" fmla="val 2260"/>
                    <a:gd name="f1013" fmla="val 1664"/>
                    <a:gd name="f1014" fmla="val 2253"/>
                    <a:gd name="f1015" fmla="val 2247"/>
                    <a:gd name="f1016" fmla="val 2241"/>
                    <a:gd name="f1017" fmla="val 1680"/>
                    <a:gd name="f1018" fmla="val 2232"/>
                    <a:gd name="f1019" fmla="val 2226"/>
                    <a:gd name="f1020" fmla="val 2222"/>
                    <a:gd name="f1021" fmla="val 2215"/>
                    <a:gd name="f1022" fmla="val 2209"/>
                    <a:gd name="f1023" fmla="val 2193"/>
                    <a:gd name="f1024" fmla="val 2186"/>
                    <a:gd name="f1025" fmla="val 2177"/>
                    <a:gd name="f1026" fmla="val 2166"/>
                    <a:gd name="f1027" fmla="val 2157"/>
                    <a:gd name="f1028" fmla="val 2149"/>
                    <a:gd name="f1029" fmla="val 2136"/>
                    <a:gd name="f1030" fmla="val 1678"/>
                    <a:gd name="f1031" fmla="val 2133"/>
                    <a:gd name="f1032" fmla="val 2130"/>
                    <a:gd name="f1033" fmla="val 1699"/>
                    <a:gd name="f1034" fmla="val 2124"/>
                    <a:gd name="f1035" fmla="val 2119"/>
                    <a:gd name="f1036" fmla="val 1728"/>
                    <a:gd name="f1037" fmla="val 1735"/>
                    <a:gd name="f1038" fmla="val 2110"/>
                    <a:gd name="f1039" fmla="val 1741"/>
                    <a:gd name="f1040" fmla="val 2105"/>
                    <a:gd name="f1041" fmla="val 2093"/>
                    <a:gd name="f1042" fmla="val 2078"/>
                    <a:gd name="f1043" fmla="val 1742"/>
                    <a:gd name="f1044" fmla="val 2079"/>
                    <a:gd name="f1045" fmla="val 2080"/>
                    <a:gd name="f1046" fmla="val 1690"/>
                    <a:gd name="f1047" fmla="val 2067"/>
                    <a:gd name="f1048" fmla="val 2063"/>
                    <a:gd name="f1049" fmla="val 1629"/>
                    <a:gd name="f1050" fmla="val 2066"/>
                    <a:gd name="f1051" fmla="val 1596"/>
                    <a:gd name="f1052" fmla="val 2065"/>
                    <a:gd name="f1053" fmla="val 1979"/>
                    <a:gd name="f1054" fmla="val 1581"/>
                    <a:gd name="f1055" fmla="val 1973"/>
                    <a:gd name="f1056" fmla="val 1967"/>
                    <a:gd name="f1057" fmla="val 1585"/>
                    <a:gd name="f1058" fmla="val 1957"/>
                    <a:gd name="f1059" fmla="val 1590"/>
                    <a:gd name="f1060" fmla="val 1948"/>
                    <a:gd name="f1061" fmla="val 1940"/>
                    <a:gd name="f1062" fmla="val 1607"/>
                    <a:gd name="f1063" fmla="val 1926"/>
                    <a:gd name="f1064" fmla="val 1612"/>
                    <a:gd name="f1065" fmla="val 1919"/>
                    <a:gd name="f1066" fmla="val 1916"/>
                    <a:gd name="f1067" fmla="val 1904"/>
                    <a:gd name="f1068" fmla="val 1610"/>
                    <a:gd name="f1069" fmla="val 1896"/>
                    <a:gd name="f1070" fmla="val 1888"/>
                    <a:gd name="f1071" fmla="val 1603"/>
                    <a:gd name="f1072" fmla="val 1880"/>
                    <a:gd name="f1073" fmla="val 1592"/>
                    <a:gd name="f1074" fmla="val 1866"/>
                    <a:gd name="f1075" fmla="val 1852"/>
                    <a:gd name="f1076" fmla="val 1838"/>
                    <a:gd name="f1077" fmla="val 1824"/>
                    <a:gd name="f1078" fmla="val 1552"/>
                    <a:gd name="f1079" fmla="val 1817"/>
                    <a:gd name="f1080" fmla="val 1809"/>
                    <a:gd name="f1081" fmla="val 1545"/>
                    <a:gd name="f1082" fmla="val 1800"/>
                    <a:gd name="f1083" fmla="val 1543"/>
                    <a:gd name="f1084" fmla="val 1791"/>
                    <a:gd name="f1085" fmla="val 1542"/>
                    <a:gd name="f1086" fmla="val 1782"/>
                    <a:gd name="f1087" fmla="val 1774"/>
                    <a:gd name="f1088" fmla="val 1765"/>
                    <a:gd name="f1089" fmla="val 1757"/>
                    <a:gd name="f1090" fmla="val 1549"/>
                    <a:gd name="f1091" fmla="val 1734"/>
                    <a:gd name="f1092" fmla="val 1726"/>
                    <a:gd name="f1093" fmla="val 1544"/>
                    <a:gd name="f1094" fmla="val 1539"/>
                    <a:gd name="f1095" fmla="val 1533"/>
                    <a:gd name="f1096" fmla="val 1506"/>
                    <a:gd name="f1097" fmla="val 1488"/>
                    <a:gd name="f1098" fmla="val 1692"/>
                    <a:gd name="f1099" fmla="val 1492"/>
                    <a:gd name="f1100" fmla="val 1496"/>
                    <a:gd name="f1101" fmla="val 1499"/>
                    <a:gd name="f1102" fmla="val 1508"/>
                    <a:gd name="f1103" fmla="val 1670"/>
                    <a:gd name="f1104" fmla="val 1519"/>
                    <a:gd name="f1105" fmla="val 1658"/>
                    <a:gd name="f1106" fmla="val 1651"/>
                    <a:gd name="f1107" fmla="val 1538"/>
                    <a:gd name="f1108" fmla="val 1646"/>
                    <a:gd name="f1109" fmla="val 1642"/>
                    <a:gd name="f1110" fmla="val 1636"/>
                    <a:gd name="f1111" fmla="val 1561"/>
                    <a:gd name="f1112" fmla="val 1516"/>
                    <a:gd name="f1113" fmla="val 1494"/>
                    <a:gd name="f1114" fmla="val 1473"/>
                    <a:gd name="f1115" fmla="val 1512"/>
                    <a:gd name="f1116" fmla="val 1452"/>
                    <a:gd name="f1117" fmla="val 1504"/>
                    <a:gd name="f1118" fmla="val 1431"/>
                    <a:gd name="f1119" fmla="val 1410"/>
                    <a:gd name="f1120" fmla="val 1477"/>
                    <a:gd name="f1121" fmla="val 1370"/>
                    <a:gd name="f1122" fmla="val 1332"/>
                    <a:gd name="f1123" fmla="val 1295"/>
                    <a:gd name="f1124" fmla="val 1443"/>
                    <a:gd name="f1125" fmla="val 1288"/>
                    <a:gd name="f1126" fmla="val 1460"/>
                    <a:gd name="f1127" fmla="val 1278"/>
                    <a:gd name="f1128" fmla="val 1267"/>
                    <a:gd name="f1129" fmla="val 1483"/>
                    <a:gd name="f1130" fmla="val 1254"/>
                    <a:gd name="f1131" fmla="val 1493"/>
                    <a:gd name="f1132" fmla="val 1242"/>
                    <a:gd name="f1133" fmla="val 1503"/>
                    <a:gd name="f1134" fmla="val 1231"/>
                    <a:gd name="f1135" fmla="val 1513"/>
                    <a:gd name="f1136" fmla="val 1223"/>
                    <a:gd name="f1137" fmla="val 1221"/>
                    <a:gd name="f1138" fmla="val 1218"/>
                    <a:gd name="f1139" fmla="val 1526"/>
                    <a:gd name="f1140" fmla="val 1216"/>
                    <a:gd name="f1141" fmla="val 1215"/>
                    <a:gd name="f1142" fmla="val 1214"/>
                    <a:gd name="f1143" fmla="val 1572"/>
                    <a:gd name="f1144" fmla="val 1574"/>
                    <a:gd name="f1145" fmla="val 1576"/>
                    <a:gd name="f1146" fmla="val 1579"/>
                    <a:gd name="f1147" fmla="val 1199"/>
                    <a:gd name="f1148" fmla="val 1186"/>
                    <a:gd name="f1149" fmla="val 1180"/>
                    <a:gd name="f1150" fmla="val 1571"/>
                    <a:gd name="f1151" fmla="val 1169"/>
                    <a:gd name="f1152" fmla="val 1565"/>
                    <a:gd name="f1153" fmla="val 1157"/>
                    <a:gd name="f1154" fmla="val 1562"/>
                    <a:gd name="f1155" fmla="val 1012"/>
                    <a:gd name="f1156" fmla="val 1008"/>
                    <a:gd name="f1157" fmla="val 1002"/>
                    <a:gd name="f1158" fmla="val 1640"/>
                    <a:gd name="f1159" fmla="val 1650"/>
                    <a:gd name="f1160" fmla="val 1659"/>
                    <a:gd name="f1161" fmla="val 977"/>
                    <a:gd name="f1162" fmla="val 1671"/>
                    <a:gd name="f1163" fmla="val 972"/>
                    <a:gd name="f1164" fmla="val 1673"/>
                    <a:gd name="f1165" fmla="val 966"/>
                    <a:gd name="f1166" fmla="val 1674"/>
                    <a:gd name="f1167" fmla="val 960"/>
                    <a:gd name="f1168" fmla="val 954"/>
                    <a:gd name="f1169" fmla="val 949"/>
                    <a:gd name="f1170" fmla="val 944"/>
                    <a:gd name="f1171" fmla="val 1669"/>
                    <a:gd name="f1172" fmla="val 936"/>
                    <a:gd name="f1173" fmla="val 929"/>
                    <a:gd name="f1174" fmla="val 1657"/>
                    <a:gd name="f1175" fmla="val 925"/>
                    <a:gd name="f1176" fmla="val 1643"/>
                    <a:gd name="f1177" fmla="val 916"/>
                    <a:gd name="f1178" fmla="val 911"/>
                    <a:gd name="f1179" fmla="val 906"/>
                    <a:gd name="f1180" fmla="val 895"/>
                    <a:gd name="f1181" fmla="val 1622"/>
                    <a:gd name="f1182" fmla="val 883"/>
                    <a:gd name="f1183" fmla="val 871"/>
                    <a:gd name="f1184" fmla="val 859"/>
                    <a:gd name="f1185" fmla="val 1619"/>
                    <a:gd name="f1186" fmla="val 847"/>
                    <a:gd name="f1187" fmla="val 1617"/>
                    <a:gd name="f1188" fmla="val 835"/>
                    <a:gd name="f1189" fmla="val 825"/>
                    <a:gd name="f1190" fmla="val 819"/>
                    <a:gd name="f1191" fmla="val 814"/>
                    <a:gd name="f1192" fmla="val 802"/>
                    <a:gd name="f1193" fmla="val 791"/>
                    <a:gd name="f1194" fmla="val 1559"/>
                    <a:gd name="f1195" fmla="val 773"/>
                    <a:gd name="f1196" fmla="val 764"/>
                    <a:gd name="f1197" fmla="val 753"/>
                    <a:gd name="f1198" fmla="val 1527"/>
                    <a:gd name="f1199" fmla="val 1518"/>
                    <a:gd name="f1200" fmla="val 1511"/>
                    <a:gd name="f1201" fmla="val 713"/>
                    <a:gd name="f1202" fmla="val 1507"/>
                    <a:gd name="f1203" fmla="val 702"/>
                    <a:gd name="f1204" fmla="val 1501"/>
                    <a:gd name="f1205" fmla="val 673"/>
                    <a:gd name="f1206" fmla="val 669"/>
                    <a:gd name="f1207" fmla="val 1489"/>
                    <a:gd name="f1208" fmla="val 661"/>
                    <a:gd name="f1209" fmla="val 659"/>
                    <a:gd name="f1210" fmla="val 653"/>
                    <a:gd name="f1211" fmla="val 636"/>
                    <a:gd name="f1212" fmla="val 1482"/>
                    <a:gd name="f1213" fmla="val 622"/>
                    <a:gd name="f1214" fmla="val 1487"/>
                    <a:gd name="f1215" fmla="val 612"/>
                    <a:gd name="f1216" fmla="val 601"/>
                    <a:gd name="f1217" fmla="val 593"/>
                    <a:gd name="f1218" fmla="val 586"/>
                    <a:gd name="f1219" fmla="val 1495"/>
                    <a:gd name="f1220" fmla="val 557"/>
                    <a:gd name="f1221" fmla="val 551"/>
                    <a:gd name="f1222" fmla="val 1459"/>
                    <a:gd name="f1223" fmla="val 542"/>
                    <a:gd name="f1224" fmla="val 1440"/>
                    <a:gd name="f1225" fmla="val 549"/>
                    <a:gd name="f1226" fmla="val 1428"/>
                    <a:gd name="f1227" fmla="val 554"/>
                    <a:gd name="f1228" fmla="val 1420"/>
                    <a:gd name="f1229" fmla="val 561"/>
                    <a:gd name="f1230" fmla="val 1417"/>
                    <a:gd name="f1231" fmla="val 567"/>
                    <a:gd name="f1232" fmla="val 1415"/>
                    <a:gd name="f1233" fmla="val 570"/>
                    <a:gd name="f1234" fmla="val 573"/>
                    <a:gd name="f1235" fmla="val 580"/>
                    <a:gd name="f1236" fmla="val 1422"/>
                    <a:gd name="f1237" fmla="val 585"/>
                    <a:gd name="f1238" fmla="val 591"/>
                    <a:gd name="f1239" fmla="val 1457"/>
                    <a:gd name="f1240" fmla="val 618"/>
                    <a:gd name="f1241" fmla="val 626"/>
                    <a:gd name="f1242" fmla="val 630"/>
                    <a:gd name="f1243" fmla="val 1444"/>
                    <a:gd name="f1244" fmla="val 645"/>
                    <a:gd name="f1245" fmla="val 1426"/>
                    <a:gd name="f1246" fmla="val 680"/>
                    <a:gd name="f1247" fmla="val 1404"/>
                    <a:gd name="f1248" fmla="val 689"/>
                    <a:gd name="f1249" fmla="val 1392"/>
                    <a:gd name="f1250" fmla="val 697"/>
                    <a:gd name="f1251" fmla="val 1369"/>
                    <a:gd name="f1252" fmla="val 1345"/>
                    <a:gd name="f1253" fmla="val 1323"/>
                    <a:gd name="f1254" fmla="val 737"/>
                    <a:gd name="f1255" fmla="val 1314"/>
                    <a:gd name="f1256" fmla="val 1305"/>
                    <a:gd name="f1257" fmla="val 751"/>
                    <a:gd name="f1258" fmla="val 1297"/>
                    <a:gd name="f1259" fmla="val 758"/>
                    <a:gd name="f1260" fmla="val 1290"/>
                    <a:gd name="f1261" fmla="val 766"/>
                    <a:gd name="f1262" fmla="val 1291"/>
                    <a:gd name="f1263" fmla="val 1294"/>
                    <a:gd name="f1264" fmla="val 738"/>
                    <a:gd name="f1265" fmla="val 728"/>
                    <a:gd name="f1266" fmla="val 705"/>
                    <a:gd name="f1267" fmla="val 1322"/>
                    <a:gd name="f1268" fmla="val 1339"/>
                    <a:gd name="f1269" fmla="val 1358"/>
                    <a:gd name="f1270" fmla="val 1398"/>
                    <a:gd name="f1271" fmla="val 565"/>
                    <a:gd name="f1272" fmla="val 1419"/>
                    <a:gd name="f1273" fmla="val 532"/>
                    <a:gd name="f1274" fmla="val 432"/>
                    <a:gd name="f1275" fmla="val 415"/>
                    <a:gd name="f1276" fmla="val 398"/>
                    <a:gd name="f1277" fmla="val 381"/>
                    <a:gd name="f1278" fmla="val 1500"/>
                    <a:gd name="f1279" fmla="val 363"/>
                    <a:gd name="f1280" fmla="val 1505"/>
                    <a:gd name="f1281" fmla="val 347"/>
                    <a:gd name="f1282" fmla="val 1510"/>
                    <a:gd name="f1283" fmla="val 297"/>
                    <a:gd name="f1284" fmla="val 284"/>
                    <a:gd name="f1285" fmla="val 1447"/>
                    <a:gd name="f1286" fmla="val 150"/>
                    <a:gd name="f1287" fmla="val 1376"/>
                    <a:gd name="f1288" fmla="val 1362"/>
                    <a:gd name="f1289" fmla="val 115"/>
                    <a:gd name="f1290" fmla="val 1350"/>
                    <a:gd name="f1291" fmla="val 109"/>
                    <a:gd name="f1292" fmla="val 1293"/>
                    <a:gd name="f1293" fmla="val 1281"/>
                    <a:gd name="f1294" fmla="val 112"/>
                    <a:gd name="f1295" fmla="val 1269"/>
                    <a:gd name="f1296" fmla="val 1259"/>
                    <a:gd name="f1297" fmla="val 118"/>
                    <a:gd name="f1298" fmla="val 1248"/>
                    <a:gd name="f1299" fmla="val 124"/>
                    <a:gd name="f1300" fmla="val 1247"/>
                    <a:gd name="f1301" fmla="val 135"/>
                    <a:gd name="f1302" fmla="val 1245"/>
                    <a:gd name="f1303" fmla="val 1243"/>
                    <a:gd name="f1304" fmla="val 153"/>
                    <a:gd name="f1305" fmla="val 1239"/>
                    <a:gd name="f1306" fmla="val 1236"/>
                    <a:gd name="f1307" fmla="val 165"/>
                    <a:gd name="f1308" fmla="val 1232"/>
                    <a:gd name="f1309" fmla="val 1228"/>
                    <a:gd name="f1310" fmla="val 173"/>
                    <a:gd name="f1311" fmla="val 176"/>
                    <a:gd name="f1312" fmla="val 179"/>
                    <a:gd name="f1313" fmla="val 1205"/>
                    <a:gd name="f1314" fmla="val 1184"/>
                    <a:gd name="f1315" fmla="val 1187"/>
                    <a:gd name="f1316" fmla="val 168"/>
                    <a:gd name="f1317" fmla="val 142"/>
                    <a:gd name="f1318" fmla="val 123"/>
                    <a:gd name="f1319" fmla="val 108"/>
                    <a:gd name="f1320" fmla="val 104"/>
                    <a:gd name="f1321" fmla="val 100"/>
                    <a:gd name="f1322" fmla="val 96"/>
                    <a:gd name="f1323" fmla="val 93"/>
                    <a:gd name="f1324" fmla="val 91"/>
                    <a:gd name="f1325" fmla="val 88"/>
                    <a:gd name="f1326" fmla="val 1177"/>
                    <a:gd name="f1327" fmla="val 87"/>
                    <a:gd name="f1328" fmla="val 1167"/>
                    <a:gd name="f1329" fmla="val 86"/>
                    <a:gd name="f1330" fmla="val 85"/>
                    <a:gd name="f1331" fmla="val 1129"/>
                    <a:gd name="f1332" fmla="val 1092"/>
                    <a:gd name="f1333" fmla="val 1094"/>
                    <a:gd name="f1334" fmla="val 82"/>
                    <a:gd name="f1335" fmla="val 1098"/>
                    <a:gd name="f1336" fmla="val 80"/>
                    <a:gd name="f1337" fmla="val 1109"/>
                    <a:gd name="f1338" fmla="val 74"/>
                    <a:gd name="f1339" fmla="val 1122"/>
                    <a:gd name="f1340" fmla="val 68"/>
                    <a:gd name="f1341" fmla="val 1128"/>
                    <a:gd name="f1342" fmla="val 63"/>
                    <a:gd name="f1343" fmla="val 1132"/>
                    <a:gd name="f1344" fmla="val 58"/>
                    <a:gd name="f1345" fmla="val 1137"/>
                    <a:gd name="f1346" fmla="val 53"/>
                    <a:gd name="f1347" fmla="val 47"/>
                    <a:gd name="f1348" fmla="val 1138"/>
                    <a:gd name="f1349" fmla="val 40"/>
                    <a:gd name="f1350" fmla="val 32"/>
                    <a:gd name="f1351" fmla="val 1130"/>
                    <a:gd name="f1352" fmla="val 24"/>
                    <a:gd name="f1353" fmla="val 1121"/>
                    <a:gd name="f1354" fmla="val 13"/>
                    <a:gd name="f1355" fmla="val 1103"/>
                    <a:gd name="f1356" fmla="val 7"/>
                    <a:gd name="f1357" fmla="val 2"/>
                    <a:gd name="f1358" fmla="val 1055"/>
                    <a:gd name="f1359" fmla="val 1047"/>
                    <a:gd name="f1360" fmla="val 5"/>
                    <a:gd name="f1361" fmla="val 1042"/>
                    <a:gd name="f1362" fmla="val 11"/>
                    <a:gd name="f1363" fmla="val 1040"/>
                    <a:gd name="f1364" fmla="val 17"/>
                    <a:gd name="f1365" fmla="val 1032"/>
                    <a:gd name="f1366" fmla="val 27"/>
                    <a:gd name="f1367" fmla="val 1024"/>
                    <a:gd name="f1368" fmla="val 39"/>
                    <a:gd name="f1369" fmla="val 69"/>
                    <a:gd name="f1370" fmla="val 101"/>
                    <a:gd name="f1371" fmla="val 984"/>
                    <a:gd name="f1372" fmla="val 973"/>
                    <a:gd name="f1373" fmla="val 127"/>
                    <a:gd name="f1374" fmla="val 970"/>
                    <a:gd name="f1375" fmla="val 133"/>
                    <a:gd name="f1376" fmla="val 147"/>
                    <a:gd name="f1377" fmla="val 974"/>
                    <a:gd name="f1378" fmla="val 980"/>
                    <a:gd name="f1379" fmla="val 183"/>
                    <a:gd name="f1380" fmla="val 983"/>
                    <a:gd name="f1381" fmla="val 196"/>
                    <a:gd name="f1382" fmla="val 203"/>
                    <a:gd name="f1383" fmla="val 211"/>
                    <a:gd name="f1384" fmla="val 961"/>
                    <a:gd name="f1385" fmla="val 948"/>
                    <a:gd name="f1386" fmla="val 238"/>
                    <a:gd name="f1387" fmla="val 933"/>
                    <a:gd name="f1388" fmla="val 919"/>
                    <a:gd name="f1389" fmla="val 912"/>
                    <a:gd name="f1390" fmla="val 907"/>
                    <a:gd name="f1391" fmla="val 902"/>
                    <a:gd name="f1392" fmla="val 234"/>
                    <a:gd name="f1393" fmla="val 900"/>
                    <a:gd name="f1394" fmla="val 237"/>
                    <a:gd name="f1395" fmla="val 899"/>
                    <a:gd name="f1396" fmla="val 241"/>
                    <a:gd name="f1397" fmla="val 248"/>
                    <a:gd name="f1398" fmla="val 904"/>
                    <a:gd name="f1399" fmla="val 268"/>
                    <a:gd name="f1400" fmla="val 280"/>
                    <a:gd name="f1401" fmla="val 941"/>
                    <a:gd name="f1402" fmla="val 927"/>
                    <a:gd name="f1403" fmla="val 291"/>
                    <a:gd name="f1404" fmla="val 917"/>
                    <a:gd name="f1405" fmla="val 909"/>
                    <a:gd name="f1406" fmla="val 893"/>
                    <a:gd name="f1407" fmla="val 886"/>
                    <a:gd name="f1408" fmla="val 882"/>
                    <a:gd name="f1409" fmla="val 287"/>
                    <a:gd name="f1410" fmla="val 877"/>
                    <a:gd name="f1411" fmla="val 294"/>
                    <a:gd name="f1412" fmla="val 849"/>
                    <a:gd name="f1413" fmla="val 324"/>
                    <a:gd name="f1414" fmla="val 839"/>
                    <a:gd name="f1415" fmla="val 333"/>
                    <a:gd name="f1416" fmla="val 833"/>
                    <a:gd name="f1417" fmla="val 337"/>
                    <a:gd name="f1418" fmla="val 828"/>
                    <a:gd name="f1419" fmla="val 339"/>
                    <a:gd name="f1420" fmla="val 824"/>
                    <a:gd name="f1421" fmla="val 340"/>
                    <a:gd name="f1422" fmla="val 816"/>
                    <a:gd name="f1423" fmla="val 815"/>
                    <a:gd name="f1424" fmla="val 329"/>
                    <a:gd name="f1425" fmla="val 318"/>
                    <a:gd name="f1426" fmla="val 307"/>
                    <a:gd name="f1427" fmla="val 831"/>
                    <a:gd name="f1428" fmla="val 826"/>
                    <a:gd name="f1429" fmla="val 823"/>
                    <a:gd name="f1430" fmla="val 798"/>
                    <a:gd name="f1431" fmla="val 783"/>
                    <a:gd name="f1432" fmla="val 300"/>
                    <a:gd name="f1433" fmla="val 768"/>
                    <a:gd name="f1434" fmla="val 310"/>
                    <a:gd name="f1435" fmla="val 315"/>
                    <a:gd name="f1436" fmla="val 709"/>
                    <a:gd name="f1437" fmla="val 688"/>
                    <a:gd name="f1438" fmla="val 679"/>
                    <a:gd name="f1439" fmla="val 323"/>
                    <a:gd name="f1440" fmla="val 678"/>
                    <a:gd name="f1441" fmla="val 326"/>
                    <a:gd name="f1442" fmla="val 345"/>
                    <a:gd name="f1443" fmla="val 354"/>
                    <a:gd name="f1444" fmla="val 696"/>
                    <a:gd name="f1445" fmla="val 359"/>
                    <a:gd name="f1446" fmla="val 367"/>
                    <a:gd name="f1447" fmla="val 372"/>
                    <a:gd name="f1448" fmla="val 375"/>
                    <a:gd name="f1449" fmla="val 379"/>
                    <a:gd name="f1450" fmla="val 635"/>
                    <a:gd name="f1451" fmla="val 617"/>
                    <a:gd name="f1452" fmla="val 393"/>
                    <a:gd name="f1453" fmla="val 598"/>
                    <a:gd name="f1454" fmla="val 400"/>
                    <a:gd name="f1455" fmla="val 581"/>
                    <a:gd name="f1456" fmla="val 413"/>
                    <a:gd name="f1457" fmla="val 566"/>
                    <a:gd name="f1458" fmla="val 417"/>
                    <a:gd name="f1459" fmla="val 451"/>
                    <a:gd name="f1460" fmla="val 503"/>
                    <a:gd name="f1461" fmla="val 468"/>
                    <a:gd name="f1462" fmla="val 486"/>
                    <a:gd name="f1463" fmla="val 470"/>
                    <a:gd name="f1464" fmla="val 456"/>
                    <a:gd name="f1465" fmla="val 430"/>
                    <a:gd name="f1466" fmla="val 424"/>
                    <a:gd name="f1467" fmla="val 423"/>
                    <a:gd name="f1468" fmla="val 578"/>
                    <a:gd name="f1469" fmla="val 428"/>
                    <a:gd name="f1470" fmla="val 610"/>
                    <a:gd name="f1471" fmla="val 439"/>
                    <a:gd name="f1472" fmla="val 452"/>
                    <a:gd name="f1473" fmla="val 460"/>
                    <a:gd name="f1474" fmla="val 461"/>
                    <a:gd name="f1475" fmla="val 711"/>
                    <a:gd name="f1476" fmla="val 459"/>
                    <a:gd name="f1477" fmla="val 447"/>
                    <a:gd name="f1478" fmla="val 703"/>
                    <a:gd name="f1479" fmla="val 380"/>
                    <a:gd name="f1480" fmla="val 348"/>
                    <a:gd name="f1481" fmla="val 700"/>
                    <a:gd name="f1482" fmla="val 321"/>
                    <a:gd name="f1483" fmla="val 704"/>
                    <a:gd name="f1484" fmla="val 156"/>
                    <a:gd name="f1485" fmla="val 707"/>
                    <a:gd name="f1486" fmla="val 148"/>
                    <a:gd name="f1487" fmla="val 134"/>
                    <a:gd name="f1488" fmla="val 722"/>
                    <a:gd name="f1489" fmla="val 128"/>
                    <a:gd name="f1490" fmla="val 126"/>
                    <a:gd name="f1491" fmla="val 745"/>
                    <a:gd name="f1492" fmla="val 754"/>
                    <a:gd name="f1493" fmla="val 776"/>
                    <a:gd name="f1494" fmla="val 137"/>
                    <a:gd name="f1495" fmla="val 789"/>
                    <a:gd name="f1496" fmla="val 143"/>
                    <a:gd name="f1497" fmla="val 803"/>
                    <a:gd name="f1498" fmla="val 818"/>
                    <a:gd name="f1499" fmla="val 836"/>
                    <a:gd name="f1500" fmla="val 144"/>
                    <a:gd name="f1501" fmla="val 875"/>
                    <a:gd name="f1502" fmla="val 146"/>
                    <a:gd name="f1503" fmla="val 152"/>
                    <a:gd name="f1504" fmla="val 924"/>
                    <a:gd name="f1505" fmla="val 935"/>
                    <a:gd name="f1506" fmla="val 184"/>
                    <a:gd name="f1507" fmla="val 189"/>
                    <a:gd name="f1508" fmla="val 934"/>
                    <a:gd name="f1509" fmla="val 192"/>
                    <a:gd name="f1510" fmla="val 964"/>
                    <a:gd name="f1511" fmla="val 207"/>
                    <a:gd name="f1512" fmla="val 212"/>
                    <a:gd name="f1513" fmla="val 215"/>
                    <a:gd name="f1514" fmla="val 994"/>
                    <a:gd name="f1515" fmla="val 990"/>
                    <a:gd name="f1516" fmla="val 1007"/>
                    <a:gd name="f1517" fmla="val 1020"/>
                    <a:gd name="f1518" fmla="val 255"/>
                    <a:gd name="f1519" fmla="val 1039"/>
                    <a:gd name="f1520" fmla="val 1046"/>
                    <a:gd name="f1521" fmla="val 1051"/>
                    <a:gd name="f1522" fmla="val 1058"/>
                    <a:gd name="f1523" fmla="val 1065"/>
                    <a:gd name="f1524" fmla="val 251"/>
                    <a:gd name="f1525" fmla="val 1072"/>
                    <a:gd name="f1526" fmla="val 246"/>
                    <a:gd name="f1527" fmla="val 240"/>
                    <a:gd name="f1528" fmla="val 1089"/>
                    <a:gd name="f1529" fmla="val 1108"/>
                    <a:gd name="f1530" fmla="val 1196"/>
                    <a:gd name="f1531" fmla="val 1219"/>
                    <a:gd name="f1532" fmla="val 1225"/>
                    <a:gd name="f1533" fmla="val 1252"/>
                    <a:gd name="f1534" fmla="val 1275"/>
                    <a:gd name="f1535" fmla="val 1282"/>
                    <a:gd name="f1536" fmla="val 1280"/>
                    <a:gd name="f1537" fmla="val 1235"/>
                    <a:gd name="f1538" fmla="val 220"/>
                    <a:gd name="f1539" fmla="val 1181"/>
                    <a:gd name="f1540" fmla="val 1168"/>
                    <a:gd name="f1541" fmla="val 1143"/>
                    <a:gd name="f1542" fmla="val 200"/>
                    <a:gd name="f1543" fmla="val 1188"/>
                    <a:gd name="f1544" fmla="val 1233"/>
                    <a:gd name="f1545" fmla="val 1222"/>
                    <a:gd name="f1546" fmla="val 1115"/>
                    <a:gd name="f1547" fmla="val 1097"/>
                    <a:gd name="f1548" fmla="val 1086"/>
                    <a:gd name="f1549" fmla="val 1018"/>
                    <a:gd name="f1550" fmla="val 1016"/>
                    <a:gd name="f1551" fmla="val 1013"/>
                    <a:gd name="f1552" fmla="val 1017"/>
                    <a:gd name="f1553" fmla="val 1010"/>
                    <a:gd name="f1554" fmla="val 1003"/>
                    <a:gd name="f1555" fmla="val 141"/>
                    <a:gd name="f1556" fmla="val 979"/>
                    <a:gd name="f1557" fmla="val 122"/>
                    <a:gd name="f1558" fmla="val 950"/>
                    <a:gd name="f1559" fmla="val 111"/>
                    <a:gd name="f1560" fmla="val 72"/>
                    <a:gd name="f1561" fmla="val 905"/>
                    <a:gd name="f1562" fmla="val 55"/>
                    <a:gd name="f1563" fmla="val 888"/>
                    <a:gd name="f1564" fmla="val 54"/>
                    <a:gd name="f1565" fmla="val 890"/>
                    <a:gd name="f1566" fmla="val 50"/>
                    <a:gd name="f1567" fmla="val 45"/>
                    <a:gd name="f1568" fmla="val 37"/>
                    <a:gd name="f1569" fmla="val 33"/>
                    <a:gd name="f1570" fmla="val 908"/>
                    <a:gd name="f1571" fmla="val 921"/>
                    <a:gd name="f1572" fmla="val 928"/>
                    <a:gd name="f1573" fmla="val 36"/>
                    <a:gd name="f1574" fmla="val 939"/>
                    <a:gd name="f1575" fmla="val 44"/>
                    <a:gd name="f1576" fmla="val 942"/>
                    <a:gd name="f1577" fmla="val 48"/>
                    <a:gd name="f1578" fmla="val 946"/>
                    <a:gd name="f1579" fmla="val 67"/>
                    <a:gd name="f1580" fmla="val 952"/>
                    <a:gd name="f1581" fmla="val 79"/>
                    <a:gd name="f1582" fmla="val 957"/>
                    <a:gd name="f1583" fmla="val 95"/>
                    <a:gd name="f1584" fmla="val 967"/>
                    <a:gd name="f1585" fmla="val 99"/>
                    <a:gd name="f1586" fmla="val 103"/>
                    <a:gd name="f1587" fmla="val 998"/>
                    <a:gd name="f1588" fmla="val 98"/>
                    <a:gd name="f1589" fmla="val 1021"/>
                    <a:gd name="f1590" fmla="val 94"/>
                    <a:gd name="f1591" fmla="val 1026"/>
                    <a:gd name="f1592" fmla="val 90"/>
                    <a:gd name="f1593" fmla="val 1030"/>
                    <a:gd name="f1594" fmla="val 1034"/>
                    <a:gd name="f1595" fmla="val 70"/>
                    <a:gd name="f1596" fmla="val 61"/>
                    <a:gd name="f1597" fmla="val 57"/>
                    <a:gd name="f1598" fmla="val 1049"/>
                    <a:gd name="f1599" fmla="val 52"/>
                    <a:gd name="f1600" fmla="val 1061"/>
                    <a:gd name="f1601" fmla="val 1066"/>
                    <a:gd name="f1602" fmla="val 56"/>
                    <a:gd name="f1603" fmla="val 1078"/>
                    <a:gd name="f1604" fmla="val 60"/>
                    <a:gd name="f1605" fmla="val 1082"/>
                    <a:gd name="f1606" fmla="val 77"/>
                    <a:gd name="f1607" fmla="val 1105"/>
                    <a:gd name="f1608" fmla="val 1118"/>
                    <a:gd name="f1609" fmla="val 1126"/>
                    <a:gd name="f1610" fmla="val 1150"/>
                    <a:gd name="f1611" fmla="val 102"/>
                    <a:gd name="f1612" fmla="val 1171"/>
                    <a:gd name="f1613" fmla="val 1211"/>
                    <a:gd name="f1614" fmla="val 1229"/>
                    <a:gd name="f1615" fmla="val 1234"/>
                    <a:gd name="f1616" fmla="val 1246"/>
                    <a:gd name="f1617" fmla="val 1256"/>
                    <a:gd name="f1618" fmla="val 1262"/>
                    <a:gd name="f1619" fmla="val 16"/>
                    <a:gd name="f1620" fmla="val 9"/>
                    <a:gd name="f1621" fmla="val 4"/>
                    <a:gd name="f1622" fmla="val 1"/>
                    <a:gd name="f1623" fmla="val 1302"/>
                    <a:gd name="f1624" fmla="val 3"/>
                    <a:gd name="f1625" fmla="val 1340"/>
                    <a:gd name="f1626" fmla="val 1348"/>
                    <a:gd name="f1627" fmla="val 1356"/>
                    <a:gd name="f1628" fmla="val 23"/>
                    <a:gd name="f1629" fmla="val 1366"/>
                    <a:gd name="f1630" fmla="val 38"/>
                    <a:gd name="f1631" fmla="val 1380"/>
                    <a:gd name="f1632" fmla="val 1394"/>
                    <a:gd name="f1633" fmla="val 71"/>
                    <a:gd name="f1634" fmla="val 1406"/>
                    <a:gd name="f1635" fmla="val 1414"/>
                    <a:gd name="f1636" fmla="val 1412"/>
                    <a:gd name="f1637" fmla="val 1413"/>
                    <a:gd name="f1638" fmla="val 1421"/>
                    <a:gd name="f1639" fmla="val 1441"/>
                    <a:gd name="f1640" fmla="val 1450"/>
                    <a:gd name="f1641" fmla="val 1466"/>
                    <a:gd name="f1642" fmla="val 1471"/>
                    <a:gd name="f1643" fmla="val 1486"/>
                    <a:gd name="f1644" fmla="val 151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749" h="4117">
                      <a:moveTo>
                        <a:pt x="f4" y="f5"/>
                      </a:moveTo>
                      <a:lnTo>
                        <a:pt x="f6" y="f7"/>
                      </a:lnTo>
                      <a:lnTo>
                        <a:pt x="f6" y="f7"/>
                      </a:lnTo>
                      <a:lnTo>
                        <a:pt x="f4" y="f5"/>
                      </a:lnTo>
                      <a:lnTo>
                        <a:pt x="f6" y="f5"/>
                      </a:lnTo>
                      <a:lnTo>
                        <a:pt x="f6" y="f5"/>
                      </a:lnTo>
                      <a:lnTo>
                        <a:pt x="f6" y="f5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2" y="f34"/>
                      </a:lnTo>
                      <a:lnTo>
                        <a:pt x="f32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20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8" y="f52"/>
                      </a:lnTo>
                      <a:lnTo>
                        <a:pt x="f6" y="f53"/>
                      </a:lnTo>
                      <a:lnTo>
                        <a:pt x="f6" y="f53"/>
                      </a:lnTo>
                      <a:lnTo>
                        <a:pt x="f6" y="f54"/>
                      </a:lnTo>
                      <a:lnTo>
                        <a:pt x="f6" y="f54"/>
                      </a:lnTo>
                      <a:lnTo>
                        <a:pt x="f6" y="f55"/>
                      </a:lnTo>
                      <a:lnTo>
                        <a:pt x="f56" y="f57"/>
                      </a:lnTo>
                      <a:lnTo>
                        <a:pt x="f4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3" y="f74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1" y="f83"/>
                      </a:lnTo>
                      <a:lnTo>
                        <a:pt x="f81" y="f83"/>
                      </a:lnTo>
                      <a:lnTo>
                        <a:pt x="f81" y="f84"/>
                      </a:lnTo>
                      <a:lnTo>
                        <a:pt x="f85" y="f86"/>
                      </a:lnTo>
                      <a:lnTo>
                        <a:pt x="f77" y="f87"/>
                      </a:lnTo>
                      <a:lnTo>
                        <a:pt x="f75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98"/>
                      </a:lnTo>
                      <a:lnTo>
                        <a:pt x="f99" y="f98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6" y="f107"/>
                      </a:lnTo>
                      <a:lnTo>
                        <a:pt x="f106" y="f108"/>
                      </a:lnTo>
                      <a:lnTo>
                        <a:pt x="f109" y="f110"/>
                      </a:lnTo>
                      <a:lnTo>
                        <a:pt x="f100" y="f111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91" y="f128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131" y="f132"/>
                      </a:lnTo>
                      <a:lnTo>
                        <a:pt x="f129" y="f133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20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3" y="f144"/>
                      </a:lnTo>
                      <a:lnTo>
                        <a:pt x="f141" y="f145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93" y="f150"/>
                      </a:lnTo>
                      <a:lnTo>
                        <a:pt x="f151" y="f152"/>
                      </a:lnTo>
                      <a:lnTo>
                        <a:pt x="f134" y="f153"/>
                      </a:lnTo>
                      <a:lnTo>
                        <a:pt x="f154" y="f155"/>
                      </a:lnTo>
                      <a:lnTo>
                        <a:pt x="f89" y="f156"/>
                      </a:lnTo>
                      <a:lnTo>
                        <a:pt x="f73" y="f157"/>
                      </a:lnTo>
                      <a:lnTo>
                        <a:pt x="f158" y="f159"/>
                      </a:lnTo>
                      <a:lnTo>
                        <a:pt x="f71" y="f160"/>
                      </a:lnTo>
                      <a:lnTo>
                        <a:pt x="f71" y="f160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77" y="f167"/>
                      </a:lnTo>
                      <a:lnTo>
                        <a:pt x="f168" y="f169"/>
                      </a:lnTo>
                      <a:lnTo>
                        <a:pt x="f81" y="f170"/>
                      </a:lnTo>
                      <a:lnTo>
                        <a:pt x="f81" y="f170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175" y="f174"/>
                      </a:lnTo>
                      <a:lnTo>
                        <a:pt x="f176" y="f172"/>
                      </a:lnTo>
                      <a:lnTo>
                        <a:pt x="f177" y="f172"/>
                      </a:lnTo>
                      <a:lnTo>
                        <a:pt x="f178" y="f174"/>
                      </a:lnTo>
                      <a:lnTo>
                        <a:pt x="f178" y="f174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67" y="f183"/>
                      </a:lnTo>
                      <a:lnTo>
                        <a:pt x="f184" y="f185"/>
                      </a:lnTo>
                      <a:lnTo>
                        <a:pt x="f186" y="f187"/>
                      </a:lnTo>
                      <a:lnTo>
                        <a:pt x="f175" y="f188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94"/>
                      </a:lnTo>
                      <a:lnTo>
                        <a:pt x="f71" y="f195"/>
                      </a:lnTo>
                      <a:lnTo>
                        <a:pt x="f196" y="f197"/>
                      </a:lnTo>
                      <a:lnTo>
                        <a:pt x="f198" y="f199"/>
                      </a:lnTo>
                      <a:lnTo>
                        <a:pt x="f91" y="f200"/>
                      </a:lnTo>
                      <a:lnTo>
                        <a:pt x="f151" y="f201"/>
                      </a:lnTo>
                      <a:lnTo>
                        <a:pt x="f148" y="f202"/>
                      </a:lnTo>
                      <a:lnTo>
                        <a:pt x="f95" y="f202"/>
                      </a:lnTo>
                      <a:lnTo>
                        <a:pt x="f95" y="f202"/>
                      </a:lnTo>
                      <a:lnTo>
                        <a:pt x="f95" y="f203"/>
                      </a:lnTo>
                      <a:lnTo>
                        <a:pt x="f95" y="f204"/>
                      </a:lnTo>
                      <a:lnTo>
                        <a:pt x="f118" y="f205"/>
                      </a:lnTo>
                      <a:lnTo>
                        <a:pt x="f206" y="f207"/>
                      </a:lnTo>
                      <a:lnTo>
                        <a:pt x="f208" y="f209"/>
                      </a:lnTo>
                      <a:lnTo>
                        <a:pt x="f210" y="f211"/>
                      </a:lnTo>
                      <a:lnTo>
                        <a:pt x="f93" y="f212"/>
                      </a:lnTo>
                      <a:lnTo>
                        <a:pt x="f213" y="f214"/>
                      </a:lnTo>
                      <a:lnTo>
                        <a:pt x="f129" y="f215"/>
                      </a:lnTo>
                      <a:lnTo>
                        <a:pt x="f216" y="f217"/>
                      </a:lnTo>
                      <a:lnTo>
                        <a:pt x="f71" y="f218"/>
                      </a:lnTo>
                      <a:lnTo>
                        <a:pt x="f69" y="f219"/>
                      </a:lnTo>
                      <a:lnTo>
                        <a:pt x="f177" y="f220"/>
                      </a:lnTo>
                      <a:lnTo>
                        <a:pt x="f221" y="f222"/>
                      </a:lnTo>
                      <a:lnTo>
                        <a:pt x="f223" y="f224"/>
                      </a:lnTo>
                      <a:lnTo>
                        <a:pt x="f61" y="f225"/>
                      </a:lnTo>
                      <a:lnTo>
                        <a:pt x="f226" y="f227"/>
                      </a:lnTo>
                      <a:lnTo>
                        <a:pt x="f59" y="f228"/>
                      </a:lnTo>
                      <a:lnTo>
                        <a:pt x="f229" y="f230"/>
                      </a:lnTo>
                      <a:lnTo>
                        <a:pt x="f4" y="f231"/>
                      </a:lnTo>
                      <a:lnTo>
                        <a:pt x="f4" y="f231"/>
                      </a:lnTo>
                      <a:lnTo>
                        <a:pt x="f229" y="f232"/>
                      </a:lnTo>
                      <a:lnTo>
                        <a:pt x="f233" y="f234"/>
                      </a:lnTo>
                      <a:lnTo>
                        <a:pt x="f235" y="f236"/>
                      </a:lnTo>
                      <a:lnTo>
                        <a:pt x="f223" y="f237"/>
                      </a:lnTo>
                      <a:lnTo>
                        <a:pt x="f238" y="f239"/>
                      </a:lnTo>
                      <a:lnTo>
                        <a:pt x="f240" y="f241"/>
                      </a:lnTo>
                      <a:lnTo>
                        <a:pt x="f242" y="f243"/>
                      </a:lnTo>
                      <a:lnTo>
                        <a:pt x="f178" y="f244"/>
                      </a:lnTo>
                      <a:lnTo>
                        <a:pt x="f178" y="f244"/>
                      </a:lnTo>
                      <a:lnTo>
                        <a:pt x="f178" y="f245"/>
                      </a:lnTo>
                      <a:lnTo>
                        <a:pt x="f178" y="f245"/>
                      </a:lnTo>
                      <a:lnTo>
                        <a:pt x="f179" y="f246"/>
                      </a:lnTo>
                      <a:lnTo>
                        <a:pt x="f181" y="f247"/>
                      </a:lnTo>
                      <a:lnTo>
                        <a:pt x="f177" y="f248"/>
                      </a:lnTo>
                      <a:lnTo>
                        <a:pt x="f176" y="f249"/>
                      </a:lnTo>
                      <a:lnTo>
                        <a:pt x="f250" y="f251"/>
                      </a:lnTo>
                      <a:lnTo>
                        <a:pt x="f252" y="f253"/>
                      </a:lnTo>
                      <a:lnTo>
                        <a:pt x="f254" y="f255"/>
                      </a:lnTo>
                      <a:lnTo>
                        <a:pt x="f254" y="f255"/>
                      </a:lnTo>
                      <a:lnTo>
                        <a:pt x="f163" y="f255"/>
                      </a:lnTo>
                      <a:lnTo>
                        <a:pt x="f196" y="f253"/>
                      </a:lnTo>
                      <a:lnTo>
                        <a:pt x="f256" y="f257"/>
                      </a:lnTo>
                      <a:lnTo>
                        <a:pt x="f143" y="f258"/>
                      </a:lnTo>
                      <a:lnTo>
                        <a:pt x="f259" y="f260"/>
                      </a:lnTo>
                      <a:lnTo>
                        <a:pt x="f97" y="f248"/>
                      </a:lnTo>
                      <a:lnTo>
                        <a:pt x="f97" y="f248"/>
                      </a:lnTo>
                      <a:lnTo>
                        <a:pt x="f261" y="f260"/>
                      </a:lnTo>
                      <a:lnTo>
                        <a:pt x="f262" y="f258"/>
                      </a:lnTo>
                      <a:lnTo>
                        <a:pt x="f263" y="f249"/>
                      </a:lnTo>
                      <a:lnTo>
                        <a:pt x="f264" y="f251"/>
                      </a:lnTo>
                      <a:lnTo>
                        <a:pt x="f265" y="f255"/>
                      </a:lnTo>
                      <a:lnTo>
                        <a:pt x="f266" y="f267"/>
                      </a:lnTo>
                      <a:lnTo>
                        <a:pt x="f268" y="f269"/>
                      </a:lnTo>
                      <a:lnTo>
                        <a:pt x="f270" y="f271"/>
                      </a:lnTo>
                      <a:lnTo>
                        <a:pt x="f272" y="f273"/>
                      </a:lnTo>
                      <a:lnTo>
                        <a:pt x="f274" y="f275"/>
                      </a:lnTo>
                      <a:lnTo>
                        <a:pt x="f276" y="f277"/>
                      </a:lnTo>
                      <a:lnTo>
                        <a:pt x="f278" y="f279"/>
                      </a:lnTo>
                      <a:lnTo>
                        <a:pt x="f280" y="f281"/>
                      </a:lnTo>
                      <a:lnTo>
                        <a:pt x="f280" y="f281"/>
                      </a:lnTo>
                      <a:lnTo>
                        <a:pt x="f282" y="f283"/>
                      </a:lnTo>
                      <a:lnTo>
                        <a:pt x="f284" y="f285"/>
                      </a:lnTo>
                      <a:lnTo>
                        <a:pt x="f286" y="f287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294" y="f295"/>
                      </a:lnTo>
                      <a:lnTo>
                        <a:pt x="f296" y="f297"/>
                      </a:lnTo>
                      <a:lnTo>
                        <a:pt x="f298" y="f299"/>
                      </a:lnTo>
                      <a:lnTo>
                        <a:pt x="f300" y="f301"/>
                      </a:lnTo>
                      <a:lnTo>
                        <a:pt x="f302" y="f303"/>
                      </a:lnTo>
                      <a:lnTo>
                        <a:pt x="f304" y="f305"/>
                      </a:lnTo>
                      <a:lnTo>
                        <a:pt x="f306" y="f307"/>
                      </a:lnTo>
                      <a:lnTo>
                        <a:pt x="f308" y="f309"/>
                      </a:lnTo>
                      <a:lnTo>
                        <a:pt x="f310" y="f311"/>
                      </a:lnTo>
                      <a:lnTo>
                        <a:pt x="f310" y="f311"/>
                      </a:lnTo>
                      <a:lnTo>
                        <a:pt x="f308" y="f312"/>
                      </a:lnTo>
                      <a:lnTo>
                        <a:pt x="f306" y="f313"/>
                      </a:lnTo>
                      <a:lnTo>
                        <a:pt x="f314" y="f315"/>
                      </a:lnTo>
                      <a:lnTo>
                        <a:pt x="f316" y="f317"/>
                      </a:lnTo>
                      <a:lnTo>
                        <a:pt x="f318" y="f319"/>
                      </a:lnTo>
                      <a:lnTo>
                        <a:pt x="f320" y="f321"/>
                      </a:lnTo>
                      <a:lnTo>
                        <a:pt x="f322" y="f323"/>
                      </a:lnTo>
                      <a:lnTo>
                        <a:pt x="f324" y="f325"/>
                      </a:lnTo>
                      <a:lnTo>
                        <a:pt x="f326" y="f327"/>
                      </a:lnTo>
                      <a:lnTo>
                        <a:pt x="f328" y="f329"/>
                      </a:lnTo>
                      <a:lnTo>
                        <a:pt x="f330" y="f331"/>
                      </a:lnTo>
                      <a:lnTo>
                        <a:pt x="f330" y="f332"/>
                      </a:lnTo>
                      <a:lnTo>
                        <a:pt x="f330" y="f332"/>
                      </a:lnTo>
                      <a:lnTo>
                        <a:pt x="f292" y="f333"/>
                      </a:lnTo>
                      <a:lnTo>
                        <a:pt x="f334" y="f335"/>
                      </a:lnTo>
                      <a:lnTo>
                        <a:pt x="f336" y="f337"/>
                      </a:lnTo>
                      <a:lnTo>
                        <a:pt x="f322" y="f338"/>
                      </a:lnTo>
                      <a:lnTo>
                        <a:pt x="f339" y="f340"/>
                      </a:lnTo>
                      <a:lnTo>
                        <a:pt x="f341" y="f342"/>
                      </a:lnTo>
                      <a:lnTo>
                        <a:pt x="f343" y="f344"/>
                      </a:lnTo>
                      <a:lnTo>
                        <a:pt x="f345" y="f346"/>
                      </a:lnTo>
                      <a:lnTo>
                        <a:pt x="f347" y="f348"/>
                      </a:lnTo>
                      <a:lnTo>
                        <a:pt x="f349" y="f350"/>
                      </a:lnTo>
                      <a:lnTo>
                        <a:pt x="f351" y="f352"/>
                      </a:lnTo>
                      <a:lnTo>
                        <a:pt x="f353" y="f354"/>
                      </a:lnTo>
                      <a:lnTo>
                        <a:pt x="f355" y="f356"/>
                      </a:lnTo>
                      <a:lnTo>
                        <a:pt x="f357" y="f358"/>
                      </a:lnTo>
                      <a:lnTo>
                        <a:pt x="f357" y="f358"/>
                      </a:lnTo>
                      <a:lnTo>
                        <a:pt x="f357" y="f359"/>
                      </a:lnTo>
                      <a:lnTo>
                        <a:pt x="f360" y="f361"/>
                      </a:lnTo>
                      <a:lnTo>
                        <a:pt x="f353" y="f362"/>
                      </a:lnTo>
                      <a:lnTo>
                        <a:pt x="f363" y="f364"/>
                      </a:lnTo>
                      <a:lnTo>
                        <a:pt x="f365" y="f366"/>
                      </a:lnTo>
                      <a:lnTo>
                        <a:pt x="f367" y="f368"/>
                      </a:lnTo>
                      <a:lnTo>
                        <a:pt x="f369" y="f370"/>
                      </a:lnTo>
                      <a:lnTo>
                        <a:pt x="f371" y="f372"/>
                      </a:lnTo>
                      <a:lnTo>
                        <a:pt x="f373" y="f374"/>
                      </a:lnTo>
                      <a:lnTo>
                        <a:pt x="f310" y="f375"/>
                      </a:lnTo>
                      <a:lnTo>
                        <a:pt x="f306" y="f376"/>
                      </a:lnTo>
                      <a:lnTo>
                        <a:pt x="f304" y="f377"/>
                      </a:lnTo>
                      <a:lnTo>
                        <a:pt x="f314" y="f378"/>
                      </a:lnTo>
                      <a:lnTo>
                        <a:pt x="f314" y="f378"/>
                      </a:lnTo>
                      <a:lnTo>
                        <a:pt x="f314" y="f379"/>
                      </a:lnTo>
                      <a:lnTo>
                        <a:pt x="f314" y="f379"/>
                      </a:lnTo>
                      <a:lnTo>
                        <a:pt x="f304" y="f380"/>
                      </a:lnTo>
                      <a:lnTo>
                        <a:pt x="f306" y="f381"/>
                      </a:lnTo>
                      <a:lnTo>
                        <a:pt x="f310" y="f382"/>
                      </a:lnTo>
                      <a:lnTo>
                        <a:pt x="f383" y="f384"/>
                      </a:lnTo>
                      <a:lnTo>
                        <a:pt x="f385" y="f386"/>
                      </a:lnTo>
                      <a:lnTo>
                        <a:pt x="f387" y="f388"/>
                      </a:lnTo>
                      <a:lnTo>
                        <a:pt x="f389" y="f390"/>
                      </a:lnTo>
                      <a:lnTo>
                        <a:pt x="f349" y="f391"/>
                      </a:lnTo>
                      <a:lnTo>
                        <a:pt x="f392" y="f393"/>
                      </a:lnTo>
                      <a:lnTo>
                        <a:pt x="f363" y="f394"/>
                      </a:lnTo>
                      <a:lnTo>
                        <a:pt x="f395" y="f396"/>
                      </a:lnTo>
                      <a:lnTo>
                        <a:pt x="f397" y="f398"/>
                      </a:lnTo>
                      <a:lnTo>
                        <a:pt x="f397" y="f399"/>
                      </a:lnTo>
                      <a:lnTo>
                        <a:pt x="f397" y="f399"/>
                      </a:lnTo>
                      <a:lnTo>
                        <a:pt x="f397" y="f400"/>
                      </a:lnTo>
                      <a:lnTo>
                        <a:pt x="f395" y="f401"/>
                      </a:lnTo>
                      <a:lnTo>
                        <a:pt x="f402" y="f403"/>
                      </a:lnTo>
                      <a:lnTo>
                        <a:pt x="f404" y="f405"/>
                      </a:lnTo>
                      <a:lnTo>
                        <a:pt x="f406" y="f407"/>
                      </a:lnTo>
                      <a:lnTo>
                        <a:pt x="f367" y="f408"/>
                      </a:lnTo>
                      <a:lnTo>
                        <a:pt x="f409" y="f410"/>
                      </a:lnTo>
                      <a:lnTo>
                        <a:pt x="f411" y="f412"/>
                      </a:lnTo>
                      <a:lnTo>
                        <a:pt x="f413" y="f414"/>
                      </a:lnTo>
                      <a:lnTo>
                        <a:pt x="f415" y="f416"/>
                      </a:lnTo>
                      <a:lnTo>
                        <a:pt x="f373" y="f417"/>
                      </a:lnTo>
                      <a:lnTo>
                        <a:pt x="f383" y="f418"/>
                      </a:lnTo>
                      <a:lnTo>
                        <a:pt x="f383" y="f419"/>
                      </a:lnTo>
                      <a:lnTo>
                        <a:pt x="f383" y="f419"/>
                      </a:lnTo>
                      <a:lnTo>
                        <a:pt x="f383" y="f419"/>
                      </a:lnTo>
                      <a:lnTo>
                        <a:pt x="f383" y="f419"/>
                      </a:lnTo>
                      <a:lnTo>
                        <a:pt x="f383" y="f419"/>
                      </a:lnTo>
                      <a:lnTo>
                        <a:pt x="f383" y="f419"/>
                      </a:lnTo>
                      <a:lnTo>
                        <a:pt x="f383" y="f420"/>
                      </a:lnTo>
                      <a:lnTo>
                        <a:pt x="f373" y="f421"/>
                      </a:lnTo>
                      <a:lnTo>
                        <a:pt x="f413" y="f422"/>
                      </a:lnTo>
                      <a:lnTo>
                        <a:pt x="f423" y="f424"/>
                      </a:lnTo>
                      <a:lnTo>
                        <a:pt x="f347" y="f425"/>
                      </a:lnTo>
                      <a:lnTo>
                        <a:pt x="f365" y="f426"/>
                      </a:lnTo>
                      <a:lnTo>
                        <a:pt x="f360" y="f427"/>
                      </a:lnTo>
                      <a:lnTo>
                        <a:pt x="f428" y="f429"/>
                      </a:lnTo>
                      <a:lnTo>
                        <a:pt x="f430" y="f431"/>
                      </a:lnTo>
                      <a:lnTo>
                        <a:pt x="f432" y="f433"/>
                      </a:lnTo>
                      <a:lnTo>
                        <a:pt x="f432" y="f433"/>
                      </a:lnTo>
                      <a:lnTo>
                        <a:pt x="f434" y="f431"/>
                      </a:lnTo>
                      <a:lnTo>
                        <a:pt x="f435" y="f436"/>
                      </a:lnTo>
                      <a:lnTo>
                        <a:pt x="f437" y="f438"/>
                      </a:lnTo>
                      <a:lnTo>
                        <a:pt x="f439" y="f440"/>
                      </a:lnTo>
                      <a:lnTo>
                        <a:pt x="f439" y="f440"/>
                      </a:lnTo>
                      <a:lnTo>
                        <a:pt x="f441" y="f440"/>
                      </a:lnTo>
                      <a:lnTo>
                        <a:pt x="f442" y="f443"/>
                      </a:lnTo>
                      <a:lnTo>
                        <a:pt x="f444" y="f429"/>
                      </a:lnTo>
                      <a:lnTo>
                        <a:pt x="f445" y="f446"/>
                      </a:lnTo>
                      <a:lnTo>
                        <a:pt x="f447" y="f448"/>
                      </a:lnTo>
                      <a:lnTo>
                        <a:pt x="f449" y="f450"/>
                      </a:lnTo>
                      <a:lnTo>
                        <a:pt x="f449" y="f450"/>
                      </a:lnTo>
                      <a:lnTo>
                        <a:pt x="f451" y="f452"/>
                      </a:lnTo>
                      <a:lnTo>
                        <a:pt x="f453" y="f454"/>
                      </a:lnTo>
                      <a:lnTo>
                        <a:pt x="f455" y="f456"/>
                      </a:lnTo>
                      <a:lnTo>
                        <a:pt x="f457" y="f458"/>
                      </a:lnTo>
                      <a:lnTo>
                        <a:pt x="f459" y="f460"/>
                      </a:lnTo>
                      <a:lnTo>
                        <a:pt x="f461" y="f462"/>
                      </a:lnTo>
                      <a:lnTo>
                        <a:pt x="f463" y="f464"/>
                      </a:lnTo>
                      <a:lnTo>
                        <a:pt x="f465" y="f466"/>
                      </a:lnTo>
                      <a:lnTo>
                        <a:pt x="f467" y="f468"/>
                      </a:lnTo>
                      <a:lnTo>
                        <a:pt x="f469" y="f470"/>
                      </a:lnTo>
                      <a:lnTo>
                        <a:pt x="f471" y="f472"/>
                      </a:lnTo>
                      <a:lnTo>
                        <a:pt x="f473" y="f474"/>
                      </a:lnTo>
                      <a:lnTo>
                        <a:pt x="f475" y="f476"/>
                      </a:lnTo>
                      <a:lnTo>
                        <a:pt x="f475" y="f476"/>
                      </a:lnTo>
                      <a:lnTo>
                        <a:pt x="f477" y="f478"/>
                      </a:lnTo>
                      <a:lnTo>
                        <a:pt x="f479" y="f480"/>
                      </a:lnTo>
                      <a:lnTo>
                        <a:pt x="f481" y="f482"/>
                      </a:lnTo>
                      <a:lnTo>
                        <a:pt x="f483" y="f484"/>
                      </a:lnTo>
                      <a:lnTo>
                        <a:pt x="f485" y="f486"/>
                      </a:lnTo>
                      <a:lnTo>
                        <a:pt x="f487" y="f488"/>
                      </a:lnTo>
                      <a:lnTo>
                        <a:pt x="f487" y="f488"/>
                      </a:lnTo>
                      <a:lnTo>
                        <a:pt x="f485" y="f489"/>
                      </a:lnTo>
                      <a:lnTo>
                        <a:pt x="f490" y="f491"/>
                      </a:lnTo>
                      <a:lnTo>
                        <a:pt x="f481" y="f492"/>
                      </a:lnTo>
                      <a:lnTo>
                        <a:pt x="f477" y="f493"/>
                      </a:lnTo>
                      <a:lnTo>
                        <a:pt x="f494" y="f495"/>
                      </a:lnTo>
                      <a:lnTo>
                        <a:pt x="f496" y="f497"/>
                      </a:lnTo>
                      <a:lnTo>
                        <a:pt x="f498" y="f499"/>
                      </a:lnTo>
                      <a:lnTo>
                        <a:pt x="f498" y="f499"/>
                      </a:lnTo>
                      <a:lnTo>
                        <a:pt x="f471" y="f500"/>
                      </a:lnTo>
                      <a:lnTo>
                        <a:pt x="f501" y="f502"/>
                      </a:lnTo>
                      <a:lnTo>
                        <a:pt x="f501" y="f503"/>
                      </a:lnTo>
                      <a:lnTo>
                        <a:pt x="f501" y="f504"/>
                      </a:lnTo>
                      <a:lnTo>
                        <a:pt x="f505" y="f506"/>
                      </a:lnTo>
                      <a:lnTo>
                        <a:pt x="f507" y="f508"/>
                      </a:lnTo>
                      <a:lnTo>
                        <a:pt x="f509" y="f510"/>
                      </a:lnTo>
                      <a:lnTo>
                        <a:pt x="f509" y="f510"/>
                      </a:lnTo>
                      <a:lnTo>
                        <a:pt x="f511" y="f512"/>
                      </a:lnTo>
                      <a:lnTo>
                        <a:pt x="f513" y="f514"/>
                      </a:lnTo>
                      <a:lnTo>
                        <a:pt x="f515" y="f516"/>
                      </a:lnTo>
                      <a:lnTo>
                        <a:pt x="f517" y="f518"/>
                      </a:lnTo>
                      <a:lnTo>
                        <a:pt x="f519" y="f520"/>
                      </a:lnTo>
                      <a:lnTo>
                        <a:pt x="f521" y="f522"/>
                      </a:lnTo>
                      <a:lnTo>
                        <a:pt x="f523" y="f524"/>
                      </a:lnTo>
                      <a:lnTo>
                        <a:pt x="f525" y="f526"/>
                      </a:lnTo>
                      <a:lnTo>
                        <a:pt x="f527" y="f528"/>
                      </a:lnTo>
                      <a:lnTo>
                        <a:pt x="f529" y="f530"/>
                      </a:lnTo>
                      <a:lnTo>
                        <a:pt x="f531" y="f532"/>
                      </a:lnTo>
                      <a:lnTo>
                        <a:pt x="f531" y="f533"/>
                      </a:lnTo>
                      <a:lnTo>
                        <a:pt x="f531" y="f533"/>
                      </a:lnTo>
                      <a:lnTo>
                        <a:pt x="f534" y="f535"/>
                      </a:lnTo>
                      <a:lnTo>
                        <a:pt x="f534" y="f535"/>
                      </a:lnTo>
                      <a:lnTo>
                        <a:pt x="f536" y="f535"/>
                      </a:lnTo>
                      <a:lnTo>
                        <a:pt x="f536" y="f535"/>
                      </a:lnTo>
                      <a:lnTo>
                        <a:pt x="f536" y="f535"/>
                      </a:lnTo>
                      <a:lnTo>
                        <a:pt x="f537" y="f538"/>
                      </a:lnTo>
                      <a:lnTo>
                        <a:pt x="f539" y="f540"/>
                      </a:lnTo>
                      <a:lnTo>
                        <a:pt x="f541" y="f542"/>
                      </a:lnTo>
                      <a:lnTo>
                        <a:pt x="f490" y="f543"/>
                      </a:lnTo>
                      <a:lnTo>
                        <a:pt x="f544" y="f545"/>
                      </a:lnTo>
                      <a:lnTo>
                        <a:pt x="f546" y="f3"/>
                      </a:lnTo>
                      <a:lnTo>
                        <a:pt x="f546" y="f3"/>
                      </a:lnTo>
                      <a:lnTo>
                        <a:pt x="f547" y="f545"/>
                      </a:lnTo>
                      <a:lnTo>
                        <a:pt x="f548" y="f543"/>
                      </a:lnTo>
                      <a:lnTo>
                        <a:pt x="f549" y="f540"/>
                      </a:lnTo>
                      <a:lnTo>
                        <a:pt x="f550" y="f551"/>
                      </a:lnTo>
                      <a:lnTo>
                        <a:pt x="f552" y="f553"/>
                      </a:lnTo>
                      <a:lnTo>
                        <a:pt x="f554" y="f555"/>
                      </a:lnTo>
                      <a:lnTo>
                        <a:pt x="f556" y="f557"/>
                      </a:lnTo>
                      <a:lnTo>
                        <a:pt x="f558" y="f559"/>
                      </a:lnTo>
                      <a:lnTo>
                        <a:pt x="f560" y="f561"/>
                      </a:lnTo>
                      <a:lnTo>
                        <a:pt x="f562" y="f563"/>
                      </a:lnTo>
                      <a:lnTo>
                        <a:pt x="f564" y="f565"/>
                      </a:lnTo>
                      <a:lnTo>
                        <a:pt x="f566" y="f567"/>
                      </a:lnTo>
                      <a:lnTo>
                        <a:pt x="f568" y="f514"/>
                      </a:lnTo>
                      <a:lnTo>
                        <a:pt x="f569" y="f570"/>
                      </a:lnTo>
                      <a:lnTo>
                        <a:pt x="f569" y="f570"/>
                      </a:lnTo>
                      <a:lnTo>
                        <a:pt x="f571" y="f572"/>
                      </a:lnTo>
                      <a:lnTo>
                        <a:pt x="f573" y="f574"/>
                      </a:lnTo>
                      <a:lnTo>
                        <a:pt x="f575" y="f576"/>
                      </a:lnTo>
                      <a:lnTo>
                        <a:pt x="f577" y="f578"/>
                      </a:lnTo>
                      <a:lnTo>
                        <a:pt x="f579" y="f580"/>
                      </a:lnTo>
                      <a:lnTo>
                        <a:pt x="f581" y="f582"/>
                      </a:lnTo>
                      <a:lnTo>
                        <a:pt x="f583" y="f500"/>
                      </a:lnTo>
                      <a:lnTo>
                        <a:pt x="f583" y="f500"/>
                      </a:lnTo>
                      <a:lnTo>
                        <a:pt x="f584" y="f585"/>
                      </a:lnTo>
                      <a:lnTo>
                        <a:pt x="f586" y="f587"/>
                      </a:lnTo>
                      <a:lnTo>
                        <a:pt x="f588" y="f589"/>
                      </a:lnTo>
                      <a:lnTo>
                        <a:pt x="f590" y="f591"/>
                      </a:lnTo>
                      <a:lnTo>
                        <a:pt x="f592" y="f593"/>
                      </a:lnTo>
                      <a:lnTo>
                        <a:pt x="f594" y="f595"/>
                      </a:lnTo>
                      <a:lnTo>
                        <a:pt x="f596" y="f484"/>
                      </a:lnTo>
                      <a:lnTo>
                        <a:pt x="f597" y="f598"/>
                      </a:lnTo>
                      <a:lnTo>
                        <a:pt x="f599" y="f600"/>
                      </a:lnTo>
                      <a:lnTo>
                        <a:pt x="f599" y="f600"/>
                      </a:lnTo>
                      <a:lnTo>
                        <a:pt x="f601" y="f602"/>
                      </a:lnTo>
                      <a:lnTo>
                        <a:pt x="f603" y="f604"/>
                      </a:lnTo>
                      <a:lnTo>
                        <a:pt x="f605" y="f606"/>
                      </a:lnTo>
                      <a:lnTo>
                        <a:pt x="f607" y="f608"/>
                      </a:lnTo>
                      <a:lnTo>
                        <a:pt x="f609" y="f610"/>
                      </a:lnTo>
                      <a:lnTo>
                        <a:pt x="f611" y="f612"/>
                      </a:lnTo>
                      <a:lnTo>
                        <a:pt x="f613" y="f474"/>
                      </a:lnTo>
                      <a:lnTo>
                        <a:pt x="f614" y="f615"/>
                      </a:lnTo>
                      <a:lnTo>
                        <a:pt x="f614" y="f615"/>
                      </a:lnTo>
                      <a:lnTo>
                        <a:pt x="f616" y="f617"/>
                      </a:lnTo>
                      <a:lnTo>
                        <a:pt x="f618" y="f619"/>
                      </a:lnTo>
                      <a:lnTo>
                        <a:pt x="f618" y="f620"/>
                      </a:lnTo>
                      <a:lnTo>
                        <a:pt x="f616" y="f470"/>
                      </a:lnTo>
                      <a:lnTo>
                        <a:pt x="f614" y="f621"/>
                      </a:lnTo>
                      <a:lnTo>
                        <a:pt x="f614" y="f621"/>
                      </a:lnTo>
                      <a:lnTo>
                        <a:pt x="f622" y="f623"/>
                      </a:lnTo>
                      <a:lnTo>
                        <a:pt x="f624" y="f625"/>
                      </a:lnTo>
                      <a:lnTo>
                        <a:pt x="f626" y="f627"/>
                      </a:lnTo>
                      <a:lnTo>
                        <a:pt x="f628" y="f629"/>
                      </a:lnTo>
                      <a:lnTo>
                        <a:pt x="f630" y="f631"/>
                      </a:lnTo>
                      <a:lnTo>
                        <a:pt x="f632" y="f633"/>
                      </a:lnTo>
                      <a:lnTo>
                        <a:pt x="f634" y="f635"/>
                      </a:lnTo>
                      <a:lnTo>
                        <a:pt x="f636" y="f637"/>
                      </a:lnTo>
                      <a:lnTo>
                        <a:pt x="f638" y="f639"/>
                      </a:lnTo>
                      <a:lnTo>
                        <a:pt x="f638" y="f639"/>
                      </a:lnTo>
                      <a:lnTo>
                        <a:pt x="f640" y="f641"/>
                      </a:lnTo>
                      <a:lnTo>
                        <a:pt x="f642" y="f643"/>
                      </a:lnTo>
                      <a:lnTo>
                        <a:pt x="f644" y="f645"/>
                      </a:lnTo>
                      <a:lnTo>
                        <a:pt x="f646" y="f647"/>
                      </a:lnTo>
                      <a:lnTo>
                        <a:pt x="f648" y="f649"/>
                      </a:lnTo>
                      <a:lnTo>
                        <a:pt x="f650" y="f651"/>
                      </a:lnTo>
                      <a:lnTo>
                        <a:pt x="f650" y="f651"/>
                      </a:lnTo>
                      <a:lnTo>
                        <a:pt x="f648" y="f652"/>
                      </a:lnTo>
                      <a:lnTo>
                        <a:pt x="f653" y="f654"/>
                      </a:lnTo>
                      <a:lnTo>
                        <a:pt x="f655" y="f656"/>
                      </a:lnTo>
                      <a:lnTo>
                        <a:pt x="f634" y="f657"/>
                      </a:lnTo>
                      <a:lnTo>
                        <a:pt x="f658" y="f659"/>
                      </a:lnTo>
                      <a:lnTo>
                        <a:pt x="f660" y="f661"/>
                      </a:lnTo>
                      <a:lnTo>
                        <a:pt x="f660" y="f661"/>
                      </a:lnTo>
                      <a:lnTo>
                        <a:pt x="f662" y="f661"/>
                      </a:lnTo>
                      <a:lnTo>
                        <a:pt x="f663" y="f664"/>
                      </a:lnTo>
                      <a:lnTo>
                        <a:pt x="f665" y="f456"/>
                      </a:lnTo>
                      <a:lnTo>
                        <a:pt x="f666" y="f667"/>
                      </a:lnTo>
                      <a:lnTo>
                        <a:pt x="f668" y="f669"/>
                      </a:lnTo>
                      <a:lnTo>
                        <a:pt x="f670" y="f671"/>
                      </a:lnTo>
                      <a:lnTo>
                        <a:pt x="f614" y="f450"/>
                      </a:lnTo>
                      <a:lnTo>
                        <a:pt x="f614" y="f450"/>
                      </a:lnTo>
                      <a:lnTo>
                        <a:pt x="f670" y="f672"/>
                      </a:lnTo>
                      <a:lnTo>
                        <a:pt x="f673" y="f674"/>
                      </a:lnTo>
                      <a:lnTo>
                        <a:pt x="f622" y="f431"/>
                      </a:lnTo>
                      <a:lnTo>
                        <a:pt x="f624" y="f675"/>
                      </a:lnTo>
                      <a:lnTo>
                        <a:pt x="f665" y="f426"/>
                      </a:lnTo>
                      <a:lnTo>
                        <a:pt x="f665" y="f676"/>
                      </a:lnTo>
                      <a:lnTo>
                        <a:pt x="f665" y="f676"/>
                      </a:lnTo>
                      <a:lnTo>
                        <a:pt x="f665" y="f677"/>
                      </a:lnTo>
                      <a:lnTo>
                        <a:pt x="f678" y="f679"/>
                      </a:lnTo>
                      <a:lnTo>
                        <a:pt x="f680" y="f422"/>
                      </a:lnTo>
                      <a:lnTo>
                        <a:pt x="f681" y="f682"/>
                      </a:lnTo>
                      <a:lnTo>
                        <a:pt x="f616" y="f418"/>
                      </a:lnTo>
                      <a:lnTo>
                        <a:pt x="f618" y="f683"/>
                      </a:lnTo>
                      <a:lnTo>
                        <a:pt x="f618" y="f683"/>
                      </a:lnTo>
                      <a:lnTo>
                        <a:pt x="f616" y="f412"/>
                      </a:lnTo>
                      <a:lnTo>
                        <a:pt x="f681" y="f684"/>
                      </a:lnTo>
                      <a:lnTo>
                        <a:pt x="f680" y="f403"/>
                      </a:lnTo>
                      <a:lnTo>
                        <a:pt x="f678" y="f685"/>
                      </a:lnTo>
                      <a:lnTo>
                        <a:pt x="f665" y="f686"/>
                      </a:lnTo>
                      <a:lnTo>
                        <a:pt x="f665" y="f687"/>
                      </a:lnTo>
                      <a:lnTo>
                        <a:pt x="f665" y="f687"/>
                      </a:lnTo>
                      <a:lnTo>
                        <a:pt x="f624" y="f688"/>
                      </a:lnTo>
                      <a:lnTo>
                        <a:pt x="f678" y="f689"/>
                      </a:lnTo>
                      <a:lnTo>
                        <a:pt x="f673" y="f690"/>
                      </a:lnTo>
                      <a:lnTo>
                        <a:pt x="f691" y="f692"/>
                      </a:lnTo>
                      <a:lnTo>
                        <a:pt x="f693" y="f694"/>
                      </a:lnTo>
                      <a:lnTo>
                        <a:pt x="f695" y="f696"/>
                      </a:lnTo>
                      <a:lnTo>
                        <a:pt x="f695" y="f696"/>
                      </a:lnTo>
                      <a:lnTo>
                        <a:pt x="f697" y="f698"/>
                      </a:lnTo>
                      <a:lnTo>
                        <a:pt x="f699" y="f700"/>
                      </a:lnTo>
                      <a:lnTo>
                        <a:pt x="f701" y="f702"/>
                      </a:lnTo>
                      <a:lnTo>
                        <a:pt x="f703" y="f704"/>
                      </a:lnTo>
                      <a:lnTo>
                        <a:pt x="f705" y="f706"/>
                      </a:lnTo>
                      <a:lnTo>
                        <a:pt x="f707" y="f708"/>
                      </a:lnTo>
                      <a:lnTo>
                        <a:pt x="f709" y="f710"/>
                      </a:lnTo>
                      <a:lnTo>
                        <a:pt x="f711" y="f712"/>
                      </a:lnTo>
                      <a:lnTo>
                        <a:pt x="f711" y="f712"/>
                      </a:lnTo>
                      <a:lnTo>
                        <a:pt x="f709" y="f713"/>
                      </a:lnTo>
                      <a:lnTo>
                        <a:pt x="f714" y="f715"/>
                      </a:lnTo>
                      <a:lnTo>
                        <a:pt x="f716" y="f717"/>
                      </a:lnTo>
                      <a:lnTo>
                        <a:pt x="f718" y="f719"/>
                      </a:lnTo>
                      <a:lnTo>
                        <a:pt x="f720" y="f721"/>
                      </a:lnTo>
                      <a:lnTo>
                        <a:pt x="f722" y="f723"/>
                      </a:lnTo>
                      <a:lnTo>
                        <a:pt x="f724" y="f725"/>
                      </a:lnTo>
                      <a:lnTo>
                        <a:pt x="f726" y="f727"/>
                      </a:lnTo>
                      <a:lnTo>
                        <a:pt x="f728" y="f377"/>
                      </a:lnTo>
                      <a:lnTo>
                        <a:pt x="f697" y="f729"/>
                      </a:lnTo>
                      <a:lnTo>
                        <a:pt x="f697" y="f730"/>
                      </a:lnTo>
                      <a:lnTo>
                        <a:pt x="f697" y="f730"/>
                      </a:lnTo>
                      <a:lnTo>
                        <a:pt x="f697" y="f731"/>
                      </a:lnTo>
                      <a:lnTo>
                        <a:pt x="f732" y="f733"/>
                      </a:lnTo>
                      <a:lnTo>
                        <a:pt x="f734" y="f735"/>
                      </a:lnTo>
                      <a:lnTo>
                        <a:pt x="f724" y="f736"/>
                      </a:lnTo>
                      <a:lnTo>
                        <a:pt x="f737" y="f738"/>
                      </a:lnTo>
                      <a:lnTo>
                        <a:pt x="f739" y="f740"/>
                      </a:lnTo>
                      <a:lnTo>
                        <a:pt x="f741" y="f742"/>
                      </a:lnTo>
                      <a:lnTo>
                        <a:pt x="f743" y="f744"/>
                      </a:lnTo>
                      <a:lnTo>
                        <a:pt x="f709" y="f348"/>
                      </a:lnTo>
                      <a:lnTo>
                        <a:pt x="f745" y="f746"/>
                      </a:lnTo>
                      <a:lnTo>
                        <a:pt x="f747" y="f746"/>
                      </a:lnTo>
                      <a:lnTo>
                        <a:pt x="f747" y="f746"/>
                      </a:lnTo>
                      <a:lnTo>
                        <a:pt x="f748" y="f746"/>
                      </a:lnTo>
                      <a:lnTo>
                        <a:pt x="f748" y="f746"/>
                      </a:lnTo>
                      <a:lnTo>
                        <a:pt x="f749" y="f346"/>
                      </a:lnTo>
                      <a:lnTo>
                        <a:pt x="f750" y="f751"/>
                      </a:lnTo>
                      <a:lnTo>
                        <a:pt x="f752" y="f753"/>
                      </a:lnTo>
                      <a:lnTo>
                        <a:pt x="f754" y="f755"/>
                      </a:lnTo>
                      <a:lnTo>
                        <a:pt x="f756" y="f757"/>
                      </a:lnTo>
                      <a:lnTo>
                        <a:pt x="f758" y="f338"/>
                      </a:lnTo>
                      <a:lnTo>
                        <a:pt x="f759" y="f760"/>
                      </a:lnTo>
                      <a:lnTo>
                        <a:pt x="f761" y="f762"/>
                      </a:lnTo>
                      <a:lnTo>
                        <a:pt x="f763" y="f764"/>
                      </a:lnTo>
                      <a:lnTo>
                        <a:pt x="f765" y="f766"/>
                      </a:lnTo>
                      <a:lnTo>
                        <a:pt x="f767" y="f768"/>
                      </a:lnTo>
                      <a:lnTo>
                        <a:pt x="f769" y="f770"/>
                      </a:lnTo>
                      <a:lnTo>
                        <a:pt x="f771" y="f772"/>
                      </a:lnTo>
                      <a:lnTo>
                        <a:pt x="f771" y="f772"/>
                      </a:lnTo>
                      <a:lnTo>
                        <a:pt x="f773" y="f770"/>
                      </a:lnTo>
                      <a:lnTo>
                        <a:pt x="f774" y="f775"/>
                      </a:lnTo>
                      <a:lnTo>
                        <a:pt x="f776" y="f777"/>
                      </a:lnTo>
                      <a:lnTo>
                        <a:pt x="f778" y="f779"/>
                      </a:lnTo>
                      <a:lnTo>
                        <a:pt x="f780" y="f762"/>
                      </a:lnTo>
                      <a:lnTo>
                        <a:pt x="f781" y="f782"/>
                      </a:lnTo>
                      <a:lnTo>
                        <a:pt x="f783" y="f784"/>
                      </a:lnTo>
                      <a:lnTo>
                        <a:pt x="f785" y="f786"/>
                      </a:lnTo>
                      <a:lnTo>
                        <a:pt x="f787" y="f744"/>
                      </a:lnTo>
                      <a:lnTo>
                        <a:pt x="f788" y="f352"/>
                      </a:lnTo>
                      <a:lnTo>
                        <a:pt x="f789" y="f354"/>
                      </a:lnTo>
                      <a:lnTo>
                        <a:pt x="f790" y="f791"/>
                      </a:lnTo>
                      <a:lnTo>
                        <a:pt x="f792" y="f793"/>
                      </a:lnTo>
                      <a:lnTo>
                        <a:pt x="f794" y="f795"/>
                      </a:lnTo>
                      <a:lnTo>
                        <a:pt x="f794" y="f795"/>
                      </a:lnTo>
                      <a:lnTo>
                        <a:pt x="f796" y="f795"/>
                      </a:lnTo>
                      <a:lnTo>
                        <a:pt x="f797" y="f793"/>
                      </a:lnTo>
                      <a:lnTo>
                        <a:pt x="f798" y="f791"/>
                      </a:lnTo>
                      <a:lnTo>
                        <a:pt x="f799" y="f738"/>
                      </a:lnTo>
                      <a:lnTo>
                        <a:pt x="f799" y="f740"/>
                      </a:lnTo>
                      <a:lnTo>
                        <a:pt x="f798" y="f350"/>
                      </a:lnTo>
                      <a:lnTo>
                        <a:pt x="f800" y="f342"/>
                      </a:lnTo>
                      <a:lnTo>
                        <a:pt x="f801" y="f338"/>
                      </a:lnTo>
                      <a:lnTo>
                        <a:pt x="f794" y="f802"/>
                      </a:lnTo>
                      <a:lnTo>
                        <a:pt x="f794" y="f802"/>
                      </a:lnTo>
                      <a:lnTo>
                        <a:pt x="f800" y="f803"/>
                      </a:lnTo>
                      <a:lnTo>
                        <a:pt x="f799" y="f804"/>
                      </a:lnTo>
                      <a:lnTo>
                        <a:pt x="f805" y="f806"/>
                      </a:lnTo>
                      <a:lnTo>
                        <a:pt x="f807" y="f808"/>
                      </a:lnTo>
                      <a:lnTo>
                        <a:pt x="f809" y="f323"/>
                      </a:lnTo>
                      <a:lnTo>
                        <a:pt x="f809" y="f323"/>
                      </a:lnTo>
                      <a:lnTo>
                        <a:pt x="f810" y="f811"/>
                      </a:lnTo>
                      <a:lnTo>
                        <a:pt x="f812" y="f811"/>
                      </a:lnTo>
                      <a:lnTo>
                        <a:pt x="f813" y="f811"/>
                      </a:lnTo>
                      <a:lnTo>
                        <a:pt x="f814" y="f811"/>
                      </a:lnTo>
                      <a:lnTo>
                        <a:pt x="f815" y="f816"/>
                      </a:lnTo>
                      <a:lnTo>
                        <a:pt x="f817" y="f818"/>
                      </a:lnTo>
                      <a:lnTo>
                        <a:pt x="f819" y="f820"/>
                      </a:lnTo>
                      <a:lnTo>
                        <a:pt x="f819" y="f820"/>
                      </a:lnTo>
                      <a:lnTo>
                        <a:pt x="f821" y="f822"/>
                      </a:lnTo>
                      <a:lnTo>
                        <a:pt x="f823" y="f824"/>
                      </a:lnTo>
                      <a:lnTo>
                        <a:pt x="f825" y="f826"/>
                      </a:lnTo>
                      <a:lnTo>
                        <a:pt x="f827" y="f828"/>
                      </a:lnTo>
                      <a:lnTo>
                        <a:pt x="f829" y="f830"/>
                      </a:lnTo>
                      <a:lnTo>
                        <a:pt x="f829" y="f830"/>
                      </a:lnTo>
                      <a:lnTo>
                        <a:pt x="f831" y="f313"/>
                      </a:lnTo>
                      <a:lnTo>
                        <a:pt x="f832" y="f833"/>
                      </a:lnTo>
                      <a:lnTo>
                        <a:pt x="f834" y="f835"/>
                      </a:lnTo>
                      <a:lnTo>
                        <a:pt x="f836" y="f837"/>
                      </a:lnTo>
                      <a:lnTo>
                        <a:pt x="f838" y="f839"/>
                      </a:lnTo>
                      <a:lnTo>
                        <a:pt x="f840" y="f841"/>
                      </a:lnTo>
                      <a:lnTo>
                        <a:pt x="f842" y="f843"/>
                      </a:lnTo>
                      <a:lnTo>
                        <a:pt x="f842" y="f844"/>
                      </a:lnTo>
                      <a:lnTo>
                        <a:pt x="f842" y="f844"/>
                      </a:lnTo>
                      <a:lnTo>
                        <a:pt x="f845" y="f287"/>
                      </a:lnTo>
                      <a:lnTo>
                        <a:pt x="f840" y="f846"/>
                      </a:lnTo>
                      <a:lnTo>
                        <a:pt x="f838" y="f847"/>
                      </a:lnTo>
                      <a:lnTo>
                        <a:pt x="f848" y="f849"/>
                      </a:lnTo>
                      <a:lnTo>
                        <a:pt x="f836" y="f850"/>
                      </a:lnTo>
                      <a:lnTo>
                        <a:pt x="f851" y="f852"/>
                      </a:lnTo>
                      <a:lnTo>
                        <a:pt x="f851" y="f852"/>
                      </a:lnTo>
                      <a:lnTo>
                        <a:pt x="f851" y="f853"/>
                      </a:lnTo>
                      <a:lnTo>
                        <a:pt x="f851" y="f853"/>
                      </a:lnTo>
                      <a:lnTo>
                        <a:pt x="f851" y="f854"/>
                      </a:lnTo>
                      <a:lnTo>
                        <a:pt x="f855" y="f856"/>
                      </a:lnTo>
                      <a:lnTo>
                        <a:pt x="f848" y="f281"/>
                      </a:lnTo>
                      <a:lnTo>
                        <a:pt x="f857" y="f277"/>
                      </a:lnTo>
                      <a:lnTo>
                        <a:pt x="f857" y="f277"/>
                      </a:lnTo>
                      <a:lnTo>
                        <a:pt x="f858" y="f273"/>
                      </a:lnTo>
                      <a:lnTo>
                        <a:pt x="f842" y="f859"/>
                      </a:lnTo>
                      <a:lnTo>
                        <a:pt x="f860" y="f271"/>
                      </a:lnTo>
                      <a:lnTo>
                        <a:pt x="f861" y="f862"/>
                      </a:lnTo>
                      <a:lnTo>
                        <a:pt x="f863" y="f864"/>
                      </a:lnTo>
                      <a:lnTo>
                        <a:pt x="f865" y="f866"/>
                      </a:lnTo>
                      <a:lnTo>
                        <a:pt x="f867" y="f868"/>
                      </a:lnTo>
                      <a:lnTo>
                        <a:pt x="f867" y="f868"/>
                      </a:lnTo>
                      <a:lnTo>
                        <a:pt x="f11" y="f866"/>
                      </a:lnTo>
                      <a:lnTo>
                        <a:pt x="f869" y="f864"/>
                      </a:lnTo>
                      <a:lnTo>
                        <a:pt x="f870" y="f871"/>
                      </a:lnTo>
                      <a:lnTo>
                        <a:pt x="f13" y="f872"/>
                      </a:lnTo>
                      <a:lnTo>
                        <a:pt x="f873" y="f275"/>
                      </a:lnTo>
                      <a:lnTo>
                        <a:pt x="f874" y="f875"/>
                      </a:lnTo>
                      <a:lnTo>
                        <a:pt x="f874" y="f875"/>
                      </a:lnTo>
                      <a:lnTo>
                        <a:pt x="f876" y="f877"/>
                      </a:lnTo>
                      <a:lnTo>
                        <a:pt x="f878" y="f846"/>
                      </a:lnTo>
                      <a:lnTo>
                        <a:pt x="f879" y="f880"/>
                      </a:lnTo>
                      <a:lnTo>
                        <a:pt x="f881" y="f844"/>
                      </a:lnTo>
                      <a:lnTo>
                        <a:pt x="f881" y="f844"/>
                      </a:lnTo>
                      <a:lnTo>
                        <a:pt x="f882" y="f883"/>
                      </a:lnTo>
                      <a:lnTo>
                        <a:pt x="f884" y="f880"/>
                      </a:lnTo>
                      <a:lnTo>
                        <a:pt x="f885" y="f886"/>
                      </a:lnTo>
                      <a:lnTo>
                        <a:pt x="f887" y="f888"/>
                      </a:lnTo>
                      <a:lnTo>
                        <a:pt x="f889" y="f890"/>
                      </a:lnTo>
                      <a:lnTo>
                        <a:pt x="f891" y="f892"/>
                      </a:lnTo>
                      <a:lnTo>
                        <a:pt x="f893" y="f877"/>
                      </a:lnTo>
                      <a:lnTo>
                        <a:pt x="f894" y="f895"/>
                      </a:lnTo>
                      <a:lnTo>
                        <a:pt x="f894" y="f895"/>
                      </a:lnTo>
                      <a:lnTo>
                        <a:pt x="f894" y="f277"/>
                      </a:lnTo>
                      <a:lnTo>
                        <a:pt x="f894" y="f277"/>
                      </a:lnTo>
                      <a:lnTo>
                        <a:pt x="f894" y="f273"/>
                      </a:lnTo>
                      <a:lnTo>
                        <a:pt x="f896" y="f859"/>
                      </a:lnTo>
                      <a:lnTo>
                        <a:pt x="f897" y="f898"/>
                      </a:lnTo>
                      <a:lnTo>
                        <a:pt x="f899" y="f900"/>
                      </a:lnTo>
                      <a:lnTo>
                        <a:pt x="f901" y="f902"/>
                      </a:lnTo>
                      <a:lnTo>
                        <a:pt x="f901" y="f903"/>
                      </a:lnTo>
                      <a:lnTo>
                        <a:pt x="f901" y="f903"/>
                      </a:lnTo>
                      <a:lnTo>
                        <a:pt x="f901" y="f904"/>
                      </a:lnTo>
                      <a:lnTo>
                        <a:pt x="f901" y="f904"/>
                      </a:lnTo>
                      <a:lnTo>
                        <a:pt x="f905" y="f906"/>
                      </a:lnTo>
                      <a:lnTo>
                        <a:pt x="f907" y="f908"/>
                      </a:lnTo>
                      <a:lnTo>
                        <a:pt x="f909" y="f910"/>
                      </a:lnTo>
                      <a:lnTo>
                        <a:pt x="f911" y="f912"/>
                      </a:lnTo>
                      <a:lnTo>
                        <a:pt x="f913" y="f914"/>
                      </a:lnTo>
                      <a:lnTo>
                        <a:pt x="f915" y="f916"/>
                      </a:lnTo>
                      <a:lnTo>
                        <a:pt x="f917" y="f918"/>
                      </a:lnTo>
                      <a:lnTo>
                        <a:pt x="f919" y="f920"/>
                      </a:lnTo>
                      <a:lnTo>
                        <a:pt x="f881" y="f921"/>
                      </a:lnTo>
                      <a:lnTo>
                        <a:pt x="f881" y="f922"/>
                      </a:lnTo>
                      <a:lnTo>
                        <a:pt x="f881" y="f922"/>
                      </a:lnTo>
                      <a:lnTo>
                        <a:pt x="f881" y="f923"/>
                      </a:lnTo>
                      <a:lnTo>
                        <a:pt x="f919" y="f924"/>
                      </a:lnTo>
                      <a:lnTo>
                        <a:pt x="f925" y="f926"/>
                      </a:lnTo>
                      <a:lnTo>
                        <a:pt x="f927" y="f928"/>
                      </a:lnTo>
                      <a:lnTo>
                        <a:pt x="f915" y="f929"/>
                      </a:lnTo>
                      <a:lnTo>
                        <a:pt x="f913" y="f930"/>
                      </a:lnTo>
                      <a:lnTo>
                        <a:pt x="f931" y="f932"/>
                      </a:lnTo>
                      <a:lnTo>
                        <a:pt x="f933" y="f934"/>
                      </a:lnTo>
                      <a:lnTo>
                        <a:pt x="f909" y="f935"/>
                      </a:lnTo>
                      <a:lnTo>
                        <a:pt x="f936" y="f937"/>
                      </a:lnTo>
                      <a:lnTo>
                        <a:pt x="f897" y="f938"/>
                      </a:lnTo>
                      <a:lnTo>
                        <a:pt x="f897" y="f234"/>
                      </a:lnTo>
                      <a:lnTo>
                        <a:pt x="f897" y="f234"/>
                      </a:lnTo>
                      <a:lnTo>
                        <a:pt x="f897" y="f939"/>
                      </a:lnTo>
                      <a:lnTo>
                        <a:pt x="f936" y="f940"/>
                      </a:lnTo>
                      <a:lnTo>
                        <a:pt x="f933" y="f230"/>
                      </a:lnTo>
                      <a:lnTo>
                        <a:pt x="f911" y="f227"/>
                      </a:lnTo>
                      <a:lnTo>
                        <a:pt x="f941" y="f942"/>
                      </a:lnTo>
                      <a:lnTo>
                        <a:pt x="f941" y="f942"/>
                      </a:lnTo>
                      <a:lnTo>
                        <a:pt x="f943" y="f942"/>
                      </a:lnTo>
                      <a:lnTo>
                        <a:pt x="f943" y="f942"/>
                      </a:lnTo>
                      <a:lnTo>
                        <a:pt x="f943" y="f942"/>
                      </a:lnTo>
                      <a:lnTo>
                        <a:pt x="f944" y="f945"/>
                      </a:lnTo>
                      <a:lnTo>
                        <a:pt x="f946" y="f947"/>
                      </a:lnTo>
                      <a:lnTo>
                        <a:pt x="f876" y="f948"/>
                      </a:lnTo>
                      <a:lnTo>
                        <a:pt x="f949" y="f217"/>
                      </a:lnTo>
                      <a:lnTo>
                        <a:pt x="f950" y="f951"/>
                      </a:lnTo>
                      <a:lnTo>
                        <a:pt x="f31" y="f952"/>
                      </a:lnTo>
                      <a:lnTo>
                        <a:pt x="f31" y="f952"/>
                      </a:lnTo>
                      <a:lnTo>
                        <a:pt x="f950" y="f953"/>
                      </a:lnTo>
                      <a:lnTo>
                        <a:pt x="f949" y="f954"/>
                      </a:lnTo>
                      <a:lnTo>
                        <a:pt x="f876" y="f197"/>
                      </a:lnTo>
                      <a:lnTo>
                        <a:pt x="f946" y="f955"/>
                      </a:lnTo>
                      <a:lnTo>
                        <a:pt x="f943" y="f192"/>
                      </a:lnTo>
                      <a:lnTo>
                        <a:pt x="f956" y="f190"/>
                      </a:lnTo>
                      <a:lnTo>
                        <a:pt x="f957" y="f188"/>
                      </a:lnTo>
                      <a:lnTo>
                        <a:pt x="f957" y="f188"/>
                      </a:lnTo>
                      <a:lnTo>
                        <a:pt x="f958" y="f959"/>
                      </a:lnTo>
                      <a:lnTo>
                        <a:pt x="f34" y="f960"/>
                      </a:lnTo>
                      <a:lnTo>
                        <a:pt x="f961" y="f962"/>
                      </a:lnTo>
                      <a:lnTo>
                        <a:pt x="f963" y="f964"/>
                      </a:lnTo>
                      <a:lnTo>
                        <a:pt x="f963" y="f964"/>
                      </a:lnTo>
                      <a:lnTo>
                        <a:pt x="f944" y="f965"/>
                      </a:lnTo>
                      <a:lnTo>
                        <a:pt x="f956" y="f966"/>
                      </a:lnTo>
                      <a:lnTo>
                        <a:pt x="f967" y="f968"/>
                      </a:lnTo>
                      <a:lnTo>
                        <a:pt x="f969" y="f970"/>
                      </a:lnTo>
                      <a:lnTo>
                        <a:pt x="f971" y="f972"/>
                      </a:lnTo>
                      <a:lnTo>
                        <a:pt x="f973" y="f974"/>
                      </a:lnTo>
                      <a:lnTo>
                        <a:pt x="f973" y="f974"/>
                      </a:lnTo>
                      <a:lnTo>
                        <a:pt x="f975" y="f976"/>
                      </a:lnTo>
                      <a:lnTo>
                        <a:pt x="f919" y="f977"/>
                      </a:lnTo>
                      <a:lnTo>
                        <a:pt x="f925" y="f978"/>
                      </a:lnTo>
                      <a:lnTo>
                        <a:pt x="f927" y="f979"/>
                      </a:lnTo>
                      <a:lnTo>
                        <a:pt x="f917" y="f980"/>
                      </a:lnTo>
                      <a:lnTo>
                        <a:pt x="f981" y="f982"/>
                      </a:lnTo>
                      <a:lnTo>
                        <a:pt x="f981" y="f982"/>
                      </a:lnTo>
                      <a:lnTo>
                        <a:pt x="f882" y="f983"/>
                      </a:lnTo>
                      <a:lnTo>
                        <a:pt x="f36" y="f984"/>
                      </a:lnTo>
                      <a:lnTo>
                        <a:pt x="f884" y="f985"/>
                      </a:lnTo>
                      <a:lnTo>
                        <a:pt x="f913" y="f986"/>
                      </a:lnTo>
                      <a:lnTo>
                        <a:pt x="f941" y="f157"/>
                      </a:lnTo>
                      <a:lnTo>
                        <a:pt x="f889" y="f987"/>
                      </a:lnTo>
                      <a:lnTo>
                        <a:pt x="f893" y="f155"/>
                      </a:lnTo>
                      <a:lnTo>
                        <a:pt x="f894" y="f988"/>
                      </a:lnTo>
                      <a:lnTo>
                        <a:pt x="f894" y="f988"/>
                      </a:lnTo>
                      <a:lnTo>
                        <a:pt x="f893" y="f989"/>
                      </a:lnTo>
                      <a:lnTo>
                        <a:pt x="f891" y="f990"/>
                      </a:lnTo>
                      <a:lnTo>
                        <a:pt x="f941" y="f991"/>
                      </a:lnTo>
                      <a:lnTo>
                        <a:pt x="f992" y="f149"/>
                      </a:lnTo>
                      <a:lnTo>
                        <a:pt x="f913" y="f147"/>
                      </a:lnTo>
                      <a:lnTo>
                        <a:pt x="f993" y="f145"/>
                      </a:lnTo>
                      <a:lnTo>
                        <a:pt x="f993" y="f144"/>
                      </a:lnTo>
                      <a:lnTo>
                        <a:pt x="f993" y="f144"/>
                      </a:lnTo>
                      <a:lnTo>
                        <a:pt x="f993" y="f994"/>
                      </a:lnTo>
                      <a:lnTo>
                        <a:pt x="f913" y="f995"/>
                      </a:lnTo>
                      <a:lnTo>
                        <a:pt x="f941" y="f996"/>
                      </a:lnTo>
                      <a:lnTo>
                        <a:pt x="f891" y="f997"/>
                      </a:lnTo>
                      <a:lnTo>
                        <a:pt x="f893" y="f139"/>
                      </a:lnTo>
                      <a:lnTo>
                        <a:pt x="f894" y="f998"/>
                      </a:lnTo>
                      <a:lnTo>
                        <a:pt x="f894" y="f998"/>
                      </a:lnTo>
                      <a:lnTo>
                        <a:pt x="f893" y="f999"/>
                      </a:lnTo>
                      <a:lnTo>
                        <a:pt x="f891" y="f1000"/>
                      </a:lnTo>
                      <a:lnTo>
                        <a:pt x="f889" y="f135"/>
                      </a:lnTo>
                      <a:lnTo>
                        <a:pt x="f941" y="f1001"/>
                      </a:lnTo>
                      <a:lnTo>
                        <a:pt x="f1002" y="f1003"/>
                      </a:lnTo>
                      <a:lnTo>
                        <a:pt x="f882" y="f1004"/>
                      </a:lnTo>
                      <a:lnTo>
                        <a:pt x="f881" y="f130"/>
                      </a:lnTo>
                      <a:lnTo>
                        <a:pt x="f973" y="f128"/>
                      </a:lnTo>
                      <a:lnTo>
                        <a:pt x="f1005" y="f1006"/>
                      </a:lnTo>
                      <a:lnTo>
                        <a:pt x="f1007" y="f1008"/>
                      </a:lnTo>
                      <a:lnTo>
                        <a:pt x="f1009" y="f1010"/>
                      </a:lnTo>
                      <a:lnTo>
                        <a:pt x="f971" y="f1011"/>
                      </a:lnTo>
                      <a:lnTo>
                        <a:pt x="f971" y="f1011"/>
                      </a:lnTo>
                      <a:lnTo>
                        <a:pt x="f1009" y="f1012"/>
                      </a:lnTo>
                      <a:lnTo>
                        <a:pt x="f1013" y="f1014"/>
                      </a:lnTo>
                      <a:lnTo>
                        <a:pt x="f879" y="f1015"/>
                      </a:lnTo>
                      <a:lnTo>
                        <a:pt x="f975" y="f1016"/>
                      </a:lnTo>
                      <a:lnTo>
                        <a:pt x="f1017" y="f1018"/>
                      </a:lnTo>
                      <a:lnTo>
                        <a:pt x="f917" y="f1019"/>
                      </a:lnTo>
                      <a:lnTo>
                        <a:pt x="f981" y="f1020"/>
                      </a:lnTo>
                      <a:lnTo>
                        <a:pt x="f981" y="f1020"/>
                      </a:lnTo>
                      <a:lnTo>
                        <a:pt x="f917" y="f1021"/>
                      </a:lnTo>
                      <a:lnTo>
                        <a:pt x="f1017" y="f1022"/>
                      </a:lnTo>
                      <a:lnTo>
                        <a:pt x="f975" y="f107"/>
                      </a:lnTo>
                      <a:lnTo>
                        <a:pt x="f879" y="f1023"/>
                      </a:lnTo>
                      <a:lnTo>
                        <a:pt x="f1013" y="f1024"/>
                      </a:lnTo>
                      <a:lnTo>
                        <a:pt x="f1009" y="f1025"/>
                      </a:lnTo>
                      <a:lnTo>
                        <a:pt x="f971" y="f1026"/>
                      </a:lnTo>
                      <a:lnTo>
                        <a:pt x="f971" y="f1026"/>
                      </a:lnTo>
                      <a:lnTo>
                        <a:pt x="f1009" y="f1027"/>
                      </a:lnTo>
                      <a:lnTo>
                        <a:pt x="f1013" y="f1028"/>
                      </a:lnTo>
                      <a:lnTo>
                        <a:pt x="f879" y="f101"/>
                      </a:lnTo>
                      <a:lnTo>
                        <a:pt x="f975" y="f1029"/>
                      </a:lnTo>
                      <a:lnTo>
                        <a:pt x="f1030" y="f1031"/>
                      </a:lnTo>
                      <a:lnTo>
                        <a:pt x="f882" y="f1032"/>
                      </a:lnTo>
                      <a:lnTo>
                        <a:pt x="f1033" y="f1034"/>
                      </a:lnTo>
                      <a:lnTo>
                        <a:pt x="f936" y="f1035"/>
                      </a:lnTo>
                      <a:lnTo>
                        <a:pt x="f1036" y="f92"/>
                      </a:lnTo>
                      <a:lnTo>
                        <a:pt x="f1037" y="f1038"/>
                      </a:lnTo>
                      <a:lnTo>
                        <a:pt x="f1039" y="f1040"/>
                      </a:lnTo>
                      <a:lnTo>
                        <a:pt x="f40" y="f88"/>
                      </a:lnTo>
                      <a:lnTo>
                        <a:pt x="f2" y="f1041"/>
                      </a:lnTo>
                      <a:lnTo>
                        <a:pt x="f2" y="f1041"/>
                      </a:lnTo>
                      <a:lnTo>
                        <a:pt x="f2" y="f1042"/>
                      </a:lnTo>
                      <a:lnTo>
                        <a:pt x="f2" y="f1042"/>
                      </a:lnTo>
                      <a:lnTo>
                        <a:pt x="f2" y="f1042"/>
                      </a:lnTo>
                      <a:lnTo>
                        <a:pt x="f1043" y="f1042"/>
                      </a:lnTo>
                      <a:lnTo>
                        <a:pt x="f1043" y="f1042"/>
                      </a:lnTo>
                      <a:lnTo>
                        <a:pt x="f1036" y="f1044"/>
                      </a:lnTo>
                      <a:lnTo>
                        <a:pt x="f897" y="f1045"/>
                      </a:lnTo>
                      <a:lnTo>
                        <a:pt x="f931" y="f83"/>
                      </a:lnTo>
                      <a:lnTo>
                        <a:pt x="f885" y="f1045"/>
                      </a:lnTo>
                      <a:lnTo>
                        <a:pt x="f1046" y="f1042"/>
                      </a:lnTo>
                      <a:lnTo>
                        <a:pt x="f1046" y="f1042"/>
                      </a:lnTo>
                      <a:lnTo>
                        <a:pt x="f919" y="f80"/>
                      </a:lnTo>
                      <a:lnTo>
                        <a:pt x="f1005" y="f1047"/>
                      </a:lnTo>
                      <a:lnTo>
                        <a:pt x="f878" y="f78"/>
                      </a:lnTo>
                      <a:lnTo>
                        <a:pt x="f967" y="f1048"/>
                      </a:lnTo>
                      <a:lnTo>
                        <a:pt x="f967" y="f1048"/>
                      </a:lnTo>
                      <a:lnTo>
                        <a:pt x="f1049" y="f78"/>
                      </a:lnTo>
                      <a:lnTo>
                        <a:pt x="f25" y="f1050"/>
                      </a:lnTo>
                      <a:lnTo>
                        <a:pt x="f1051" y="f1050"/>
                      </a:lnTo>
                      <a:lnTo>
                        <a:pt x="f15" y="f1052"/>
                      </a:lnTo>
                      <a:lnTo>
                        <a:pt x="f13" y="f1048"/>
                      </a:lnTo>
                      <a:lnTo>
                        <a:pt x="f13" y="f1048"/>
                      </a:lnTo>
                      <a:lnTo>
                        <a:pt x="f13" y="f1053"/>
                      </a:lnTo>
                      <a:lnTo>
                        <a:pt x="f13" y="f1053"/>
                      </a:lnTo>
                      <a:lnTo>
                        <a:pt x="f1054" y="f1055"/>
                      </a:lnTo>
                      <a:lnTo>
                        <a:pt x="f1054" y="f1056"/>
                      </a:lnTo>
                      <a:lnTo>
                        <a:pt x="f1057" y="f1058"/>
                      </a:lnTo>
                      <a:lnTo>
                        <a:pt x="f1059" y="f1060"/>
                      </a:lnTo>
                      <a:lnTo>
                        <a:pt x="f1051" y="f1061"/>
                      </a:lnTo>
                      <a:lnTo>
                        <a:pt x="f1062" y="f1063"/>
                      </a:lnTo>
                      <a:lnTo>
                        <a:pt x="f1064" y="f1065"/>
                      </a:lnTo>
                      <a:lnTo>
                        <a:pt x="f1064" y="f1066"/>
                      </a:lnTo>
                      <a:lnTo>
                        <a:pt x="f25" y="f55"/>
                      </a:lnTo>
                      <a:lnTo>
                        <a:pt x="f25" y="f55"/>
                      </a:lnTo>
                      <a:lnTo>
                        <a:pt x="f1064" y="f1067"/>
                      </a:lnTo>
                      <a:lnTo>
                        <a:pt x="f1068" y="f1069"/>
                      </a:lnTo>
                      <a:lnTo>
                        <a:pt x="f1062" y="f1070"/>
                      </a:lnTo>
                      <a:lnTo>
                        <a:pt x="f1071" y="f1072"/>
                      </a:lnTo>
                      <a:lnTo>
                        <a:pt x="f1073" y="f1074"/>
                      </a:lnTo>
                      <a:lnTo>
                        <a:pt x="f1054" y="f1075"/>
                      </a:lnTo>
                      <a:lnTo>
                        <a:pt x="f867" y="f1076"/>
                      </a:lnTo>
                      <a:lnTo>
                        <a:pt x="f865" y="f1077"/>
                      </a:lnTo>
                      <a:lnTo>
                        <a:pt x="f1078" y="f1079"/>
                      </a:lnTo>
                      <a:lnTo>
                        <a:pt x="f7" y="f1080"/>
                      </a:lnTo>
                      <a:lnTo>
                        <a:pt x="f1081" y="f1082"/>
                      </a:lnTo>
                      <a:lnTo>
                        <a:pt x="f1083" y="f1084"/>
                      </a:lnTo>
                      <a:lnTo>
                        <a:pt x="f1083" y="f1084"/>
                      </a:lnTo>
                      <a:lnTo>
                        <a:pt x="f1085" y="f1086"/>
                      </a:lnTo>
                      <a:lnTo>
                        <a:pt x="f1085" y="f1087"/>
                      </a:lnTo>
                      <a:lnTo>
                        <a:pt x="f1083" y="f1088"/>
                      </a:lnTo>
                      <a:lnTo>
                        <a:pt x="f1081" y="f1089"/>
                      </a:lnTo>
                      <a:lnTo>
                        <a:pt x="f7" y="f2"/>
                      </a:lnTo>
                      <a:lnTo>
                        <a:pt x="f1090" y="f1043"/>
                      </a:lnTo>
                      <a:lnTo>
                        <a:pt x="f1090" y="f1091"/>
                      </a:lnTo>
                      <a:lnTo>
                        <a:pt x="f7" y="f1092"/>
                      </a:lnTo>
                      <a:lnTo>
                        <a:pt x="f7" y="f1092"/>
                      </a:lnTo>
                      <a:lnTo>
                        <a:pt x="f861" y="f901"/>
                      </a:lnTo>
                      <a:lnTo>
                        <a:pt x="f1093" y="f907"/>
                      </a:lnTo>
                      <a:lnTo>
                        <a:pt x="f1094" y="f936"/>
                      </a:lnTo>
                      <a:lnTo>
                        <a:pt x="f1095" y="f933"/>
                      </a:lnTo>
                      <a:lnTo>
                        <a:pt x="f848" y="f893"/>
                      </a:lnTo>
                      <a:lnTo>
                        <a:pt x="f1096" y="f931"/>
                      </a:lnTo>
                      <a:lnTo>
                        <a:pt x="f1097" y="f1033"/>
                      </a:lnTo>
                      <a:lnTo>
                        <a:pt x="f1097" y="f1033"/>
                      </a:lnTo>
                      <a:lnTo>
                        <a:pt x="f831" y="f1098"/>
                      </a:lnTo>
                      <a:lnTo>
                        <a:pt x="f1099" y="f915"/>
                      </a:lnTo>
                      <a:lnTo>
                        <a:pt x="f1100" y="f917"/>
                      </a:lnTo>
                      <a:lnTo>
                        <a:pt x="f1101" y="f925"/>
                      </a:lnTo>
                      <a:lnTo>
                        <a:pt x="f1102" y="f1103"/>
                      </a:lnTo>
                      <a:lnTo>
                        <a:pt x="f1104" y="f1005"/>
                      </a:lnTo>
                      <a:lnTo>
                        <a:pt x="f857" y="f1105"/>
                      </a:lnTo>
                      <a:lnTo>
                        <a:pt x="f845" y="f1106"/>
                      </a:lnTo>
                      <a:lnTo>
                        <a:pt x="f1107" y="f1108"/>
                      </a:lnTo>
                      <a:lnTo>
                        <a:pt x="f860" y="f1109"/>
                      </a:lnTo>
                      <a:lnTo>
                        <a:pt x="f1085" y="f1110"/>
                      </a:lnTo>
                      <a:lnTo>
                        <a:pt x="f1083" y="f34"/>
                      </a:lnTo>
                      <a:lnTo>
                        <a:pt x="f1083" y="f34"/>
                      </a:lnTo>
                      <a:lnTo>
                        <a:pt x="f1085" y="f21"/>
                      </a:lnTo>
                      <a:lnTo>
                        <a:pt x="f860" y="f873"/>
                      </a:lnTo>
                      <a:lnTo>
                        <a:pt x="f1107" y="f1111"/>
                      </a:lnTo>
                      <a:lnTo>
                        <a:pt x="f845" y="f1107"/>
                      </a:lnTo>
                      <a:lnTo>
                        <a:pt x="f838" y="f1112"/>
                      </a:lnTo>
                      <a:lnTo>
                        <a:pt x="f848" y="f1113"/>
                      </a:lnTo>
                      <a:lnTo>
                        <a:pt x="f1104" y="f1114"/>
                      </a:lnTo>
                      <a:lnTo>
                        <a:pt x="f1115" y="f1116"/>
                      </a:lnTo>
                      <a:lnTo>
                        <a:pt x="f1117" y="f1118"/>
                      </a:lnTo>
                      <a:lnTo>
                        <a:pt x="f1100" y="f1119"/>
                      </a:lnTo>
                      <a:lnTo>
                        <a:pt x="f1120" y="f1121"/>
                      </a:lnTo>
                      <a:lnTo>
                        <a:pt x="f812" y="f1122"/>
                      </a:lnTo>
                      <a:lnTo>
                        <a:pt x="f796" y="f1123"/>
                      </a:lnTo>
                      <a:lnTo>
                        <a:pt x="f796" y="f1123"/>
                      </a:lnTo>
                      <a:lnTo>
                        <a:pt x="f1124" y="f752"/>
                      </a:lnTo>
                      <a:lnTo>
                        <a:pt x="f807" y="f1125"/>
                      </a:lnTo>
                      <a:lnTo>
                        <a:pt x="f1126" y="f1127"/>
                      </a:lnTo>
                      <a:lnTo>
                        <a:pt x="f817" y="f1128"/>
                      </a:lnTo>
                      <a:lnTo>
                        <a:pt x="f1129" y="f1130"/>
                      </a:lnTo>
                      <a:lnTo>
                        <a:pt x="f1131" y="f1132"/>
                      </a:lnTo>
                      <a:lnTo>
                        <a:pt x="f1133" y="f1134"/>
                      </a:lnTo>
                      <a:lnTo>
                        <a:pt x="f1135" y="f1136"/>
                      </a:lnTo>
                      <a:lnTo>
                        <a:pt x="f1112" y="f1137"/>
                      </a:lnTo>
                      <a:lnTo>
                        <a:pt x="f851" y="f1138"/>
                      </a:lnTo>
                      <a:lnTo>
                        <a:pt x="f851" y="f1138"/>
                      </a:lnTo>
                      <a:lnTo>
                        <a:pt x="f1139" y="f745"/>
                      </a:lnTo>
                      <a:lnTo>
                        <a:pt x="f858" y="f1140"/>
                      </a:lnTo>
                      <a:lnTo>
                        <a:pt x="f1085" y="f1141"/>
                      </a:lnTo>
                      <a:lnTo>
                        <a:pt x="f5" y="f1141"/>
                      </a:lnTo>
                      <a:lnTo>
                        <a:pt x="f867" y="f1142"/>
                      </a:lnTo>
                      <a:lnTo>
                        <a:pt x="f1143" y="f709"/>
                      </a:lnTo>
                      <a:lnTo>
                        <a:pt x="f1144" y="f714"/>
                      </a:lnTo>
                      <a:lnTo>
                        <a:pt x="f1145" y="f707"/>
                      </a:lnTo>
                      <a:lnTo>
                        <a:pt x="f1146" y="f705"/>
                      </a:lnTo>
                      <a:lnTo>
                        <a:pt x="f13" y="f1147"/>
                      </a:lnTo>
                      <a:lnTo>
                        <a:pt x="f13" y="f737"/>
                      </a:lnTo>
                      <a:lnTo>
                        <a:pt x="f13" y="f737"/>
                      </a:lnTo>
                      <a:lnTo>
                        <a:pt x="f13" y="f1148"/>
                      </a:lnTo>
                      <a:lnTo>
                        <a:pt x="f870" y="f1149"/>
                      </a:lnTo>
                      <a:lnTo>
                        <a:pt x="f1150" y="f1151"/>
                      </a:lnTo>
                      <a:lnTo>
                        <a:pt x="f1152" y="f1153"/>
                      </a:lnTo>
                      <a:lnTo>
                        <a:pt x="f1154" y="f614"/>
                      </a:lnTo>
                      <a:lnTo>
                        <a:pt x="f1111" y="f622"/>
                      </a:lnTo>
                      <a:lnTo>
                        <a:pt x="f1111" y="f622"/>
                      </a:lnTo>
                      <a:lnTo>
                        <a:pt x="f25" y="f1155"/>
                      </a:lnTo>
                      <a:lnTo>
                        <a:pt x="f25" y="f1155"/>
                      </a:lnTo>
                      <a:lnTo>
                        <a:pt x="f25" y="f1155"/>
                      </a:lnTo>
                      <a:lnTo>
                        <a:pt x="f31" y="f1156"/>
                      </a:lnTo>
                      <a:lnTo>
                        <a:pt x="f1049" y="f1157"/>
                      </a:lnTo>
                      <a:lnTo>
                        <a:pt x="f1158" y="f597"/>
                      </a:lnTo>
                      <a:lnTo>
                        <a:pt x="f1159" y="f592"/>
                      </a:lnTo>
                      <a:lnTo>
                        <a:pt x="f1160" y="f583"/>
                      </a:lnTo>
                      <a:lnTo>
                        <a:pt x="f1013" y="f581"/>
                      </a:lnTo>
                      <a:lnTo>
                        <a:pt x="f879" y="f1161"/>
                      </a:lnTo>
                      <a:lnTo>
                        <a:pt x="f1162" y="f1163"/>
                      </a:lnTo>
                      <a:lnTo>
                        <a:pt x="f1164" y="f1165"/>
                      </a:lnTo>
                      <a:lnTo>
                        <a:pt x="f1166" y="f1167"/>
                      </a:lnTo>
                      <a:lnTo>
                        <a:pt x="f881" y="f1168"/>
                      </a:lnTo>
                      <a:lnTo>
                        <a:pt x="f881" y="f1168"/>
                      </a:lnTo>
                      <a:lnTo>
                        <a:pt x="f881" y="f1169"/>
                      </a:lnTo>
                      <a:lnTo>
                        <a:pt x="f1166" y="f1170"/>
                      </a:lnTo>
                      <a:lnTo>
                        <a:pt x="f975" y="f568"/>
                      </a:lnTo>
                      <a:lnTo>
                        <a:pt x="f1171" y="f1172"/>
                      </a:lnTo>
                      <a:lnTo>
                        <a:pt x="f1013" y="f1173"/>
                      </a:lnTo>
                      <a:lnTo>
                        <a:pt x="f1174" y="f1175"/>
                      </a:lnTo>
                      <a:lnTo>
                        <a:pt x="f1176" y="f1177"/>
                      </a:lnTo>
                      <a:lnTo>
                        <a:pt x="f1110" y="f1178"/>
                      </a:lnTo>
                      <a:lnTo>
                        <a:pt x="f944" y="f1179"/>
                      </a:lnTo>
                      <a:lnTo>
                        <a:pt x="f944" y="f1179"/>
                      </a:lnTo>
                      <a:lnTo>
                        <a:pt x="f946" y="f560"/>
                      </a:lnTo>
                      <a:lnTo>
                        <a:pt x="f876" y="f1180"/>
                      </a:lnTo>
                      <a:lnTo>
                        <a:pt x="f1181" y="f1182"/>
                      </a:lnTo>
                      <a:lnTo>
                        <a:pt x="f950" y="f1183"/>
                      </a:lnTo>
                      <a:lnTo>
                        <a:pt x="f31" y="f1184"/>
                      </a:lnTo>
                      <a:lnTo>
                        <a:pt x="f1185" y="f1186"/>
                      </a:lnTo>
                      <a:lnTo>
                        <a:pt x="f1187" y="f1188"/>
                      </a:lnTo>
                      <a:lnTo>
                        <a:pt x="f1064" y="f1189"/>
                      </a:lnTo>
                      <a:lnTo>
                        <a:pt x="f1068" y="f1190"/>
                      </a:lnTo>
                      <a:lnTo>
                        <a:pt x="f21" y="f1191"/>
                      </a:lnTo>
                      <a:lnTo>
                        <a:pt x="f21" y="f1191"/>
                      </a:lnTo>
                      <a:lnTo>
                        <a:pt x="f17" y="f1192"/>
                      </a:lnTo>
                      <a:lnTo>
                        <a:pt x="f873" y="f1193"/>
                      </a:lnTo>
                      <a:lnTo>
                        <a:pt x="f1194" y="f1195"/>
                      </a:lnTo>
                      <a:lnTo>
                        <a:pt x="f7" y="f1196"/>
                      </a:lnTo>
                      <a:lnTo>
                        <a:pt x="f842" y="f1197"/>
                      </a:lnTo>
                      <a:lnTo>
                        <a:pt x="f1198" y="f539"/>
                      </a:lnTo>
                      <a:lnTo>
                        <a:pt x="f855" y="f494"/>
                      </a:lnTo>
                      <a:lnTo>
                        <a:pt x="f1199" y="f471"/>
                      </a:lnTo>
                      <a:lnTo>
                        <a:pt x="f1199" y="f471"/>
                      </a:lnTo>
                      <a:lnTo>
                        <a:pt x="f1200" y="f1201"/>
                      </a:lnTo>
                      <a:lnTo>
                        <a:pt x="f1202" y="f1203"/>
                      </a:lnTo>
                      <a:lnTo>
                        <a:pt x="f1204" y="f457"/>
                      </a:lnTo>
                      <a:lnTo>
                        <a:pt x="f832" y="f1205"/>
                      </a:lnTo>
                      <a:lnTo>
                        <a:pt x="f1100" y="f1206"/>
                      </a:lnTo>
                      <a:lnTo>
                        <a:pt x="f1099" y="f453"/>
                      </a:lnTo>
                      <a:lnTo>
                        <a:pt x="f1207" y="f1208"/>
                      </a:lnTo>
                      <a:lnTo>
                        <a:pt x="f1129" y="f1209"/>
                      </a:lnTo>
                      <a:lnTo>
                        <a:pt x="f815" y="f1210"/>
                      </a:lnTo>
                      <a:lnTo>
                        <a:pt x="f815" y="f1210"/>
                      </a:lnTo>
                      <a:lnTo>
                        <a:pt x="f821" y="f1211"/>
                      </a:lnTo>
                      <a:lnTo>
                        <a:pt x="f1212" y="f1213"/>
                      </a:lnTo>
                      <a:lnTo>
                        <a:pt x="f1214" y="f1215"/>
                      </a:lnTo>
                      <a:lnTo>
                        <a:pt x="f1097" y="f441"/>
                      </a:lnTo>
                      <a:lnTo>
                        <a:pt x="f1097" y="f1216"/>
                      </a:lnTo>
                      <a:lnTo>
                        <a:pt x="f1097" y="f1216"/>
                      </a:lnTo>
                      <a:lnTo>
                        <a:pt x="f1207" y="f1217"/>
                      </a:lnTo>
                      <a:lnTo>
                        <a:pt x="f1099" y="f1218"/>
                      </a:lnTo>
                      <a:lnTo>
                        <a:pt x="f1219" y="f435"/>
                      </a:lnTo>
                      <a:lnTo>
                        <a:pt x="f1100" y="f1220"/>
                      </a:lnTo>
                      <a:lnTo>
                        <a:pt x="f1100" y="f1220"/>
                      </a:lnTo>
                      <a:lnTo>
                        <a:pt x="f829" y="f1220"/>
                      </a:lnTo>
                      <a:lnTo>
                        <a:pt x="f829" y="f1220"/>
                      </a:lnTo>
                      <a:lnTo>
                        <a:pt x="f829" y="f1220"/>
                      </a:lnTo>
                      <a:lnTo>
                        <a:pt x="f1114" y="f1221"/>
                      </a:lnTo>
                      <a:lnTo>
                        <a:pt x="f1222" y="f1223"/>
                      </a:lnTo>
                      <a:lnTo>
                        <a:pt x="f1222" y="f1223"/>
                      </a:lnTo>
                      <a:lnTo>
                        <a:pt x="f1224" y="f1225"/>
                      </a:lnTo>
                      <a:lnTo>
                        <a:pt x="f1226" y="f1227"/>
                      </a:lnTo>
                      <a:lnTo>
                        <a:pt x="f1228" y="f1229"/>
                      </a:lnTo>
                      <a:lnTo>
                        <a:pt x="f1230" y="f434"/>
                      </a:lnTo>
                      <a:lnTo>
                        <a:pt x="f790" y="f1231"/>
                      </a:lnTo>
                      <a:lnTo>
                        <a:pt x="f1232" y="f1233"/>
                      </a:lnTo>
                      <a:lnTo>
                        <a:pt x="f1232" y="f1234"/>
                      </a:lnTo>
                      <a:lnTo>
                        <a:pt x="f1230" y="f1235"/>
                      </a:lnTo>
                      <a:lnTo>
                        <a:pt x="f1236" y="f1237"/>
                      </a:lnTo>
                      <a:lnTo>
                        <a:pt x="f1226" y="f1238"/>
                      </a:lnTo>
                      <a:lnTo>
                        <a:pt x="f1224" y="f1216"/>
                      </a:lnTo>
                      <a:lnTo>
                        <a:pt x="f1116" y="f1215"/>
                      </a:lnTo>
                      <a:lnTo>
                        <a:pt x="f1239" y="f1240"/>
                      </a:lnTo>
                      <a:lnTo>
                        <a:pt x="f812" y="f1213"/>
                      </a:lnTo>
                      <a:lnTo>
                        <a:pt x="f812" y="f445"/>
                      </a:lnTo>
                      <a:lnTo>
                        <a:pt x="f1239" y="f1241"/>
                      </a:lnTo>
                      <a:lnTo>
                        <a:pt x="f809" y="f1242"/>
                      </a:lnTo>
                      <a:lnTo>
                        <a:pt x="f809" y="f1242"/>
                      </a:lnTo>
                      <a:lnTo>
                        <a:pt x="f1243" y="f1244"/>
                      </a:lnTo>
                      <a:lnTo>
                        <a:pt x="f800" y="f521"/>
                      </a:lnTo>
                      <a:lnTo>
                        <a:pt x="f1245" y="f1206"/>
                      </a:lnTo>
                      <a:lnTo>
                        <a:pt x="f1232" y="f1246"/>
                      </a:lnTo>
                      <a:lnTo>
                        <a:pt x="f1247" y="f1248"/>
                      </a:lnTo>
                      <a:lnTo>
                        <a:pt x="f1249" y="f1250"/>
                      </a:lnTo>
                      <a:lnTo>
                        <a:pt x="f1251" y="f511"/>
                      </a:lnTo>
                      <a:lnTo>
                        <a:pt x="f1252" y="f471"/>
                      </a:lnTo>
                      <a:lnTo>
                        <a:pt x="f1253" y="f1254"/>
                      </a:lnTo>
                      <a:lnTo>
                        <a:pt x="f1255" y="f479"/>
                      </a:lnTo>
                      <a:lnTo>
                        <a:pt x="f1256" y="f1257"/>
                      </a:lnTo>
                      <a:lnTo>
                        <a:pt x="f1258" y="f1259"/>
                      </a:lnTo>
                      <a:lnTo>
                        <a:pt x="f1260" y="f1261"/>
                      </a:lnTo>
                      <a:lnTo>
                        <a:pt x="f1260" y="f1261"/>
                      </a:lnTo>
                      <a:lnTo>
                        <a:pt x="f1260" y="f1259"/>
                      </a:lnTo>
                      <a:lnTo>
                        <a:pt x="f1262" y="f481"/>
                      </a:lnTo>
                      <a:lnTo>
                        <a:pt x="f1263" y="f1264"/>
                      </a:lnTo>
                      <a:lnTo>
                        <a:pt x="f754" y="f1265"/>
                      </a:lnTo>
                      <a:lnTo>
                        <a:pt x="f758" y="f1266"/>
                      </a:lnTo>
                      <a:lnTo>
                        <a:pt x="f1267" y="f457"/>
                      </a:lnTo>
                      <a:lnTo>
                        <a:pt x="f1268" y="f1210"/>
                      </a:lnTo>
                      <a:lnTo>
                        <a:pt x="f1269" y="f1241"/>
                      </a:lnTo>
                      <a:lnTo>
                        <a:pt x="f1270" y="f1271"/>
                      </a:lnTo>
                      <a:lnTo>
                        <a:pt x="f1272" y="f1273"/>
                      </a:lnTo>
                      <a:lnTo>
                        <a:pt x="f799" y="f411"/>
                      </a:lnTo>
                      <a:lnTo>
                        <a:pt x="f812" y="f318"/>
                      </a:lnTo>
                      <a:lnTo>
                        <a:pt x="f821" y="f1274"/>
                      </a:lnTo>
                      <a:lnTo>
                        <a:pt x="f1129" y="f1275"/>
                      </a:lnTo>
                      <a:lnTo>
                        <a:pt x="f1207" y="f1276"/>
                      </a:lnTo>
                      <a:lnTo>
                        <a:pt x="f1100" y="f1277"/>
                      </a:lnTo>
                      <a:lnTo>
                        <a:pt x="f1278" y="f1279"/>
                      </a:lnTo>
                      <a:lnTo>
                        <a:pt x="f1280" y="f1281"/>
                      </a:lnTo>
                      <a:lnTo>
                        <a:pt x="f1202" y="f263"/>
                      </a:lnTo>
                      <a:lnTo>
                        <a:pt x="f1282" y="f261"/>
                      </a:lnTo>
                      <a:lnTo>
                        <a:pt x="f1282" y="f1283"/>
                      </a:lnTo>
                      <a:lnTo>
                        <a:pt x="f1282" y="f1283"/>
                      </a:lnTo>
                      <a:lnTo>
                        <a:pt x="f1102" y="f1284"/>
                      </a:lnTo>
                      <a:lnTo>
                        <a:pt x="f1280" y="f122"/>
                      </a:lnTo>
                      <a:lnTo>
                        <a:pt x="f1101" y="f129"/>
                      </a:lnTo>
                      <a:lnTo>
                        <a:pt x="f1099" y="f196"/>
                      </a:lnTo>
                      <a:lnTo>
                        <a:pt x="f1129" y="f85"/>
                      </a:lnTo>
                      <a:lnTo>
                        <a:pt x="f817" y="f175"/>
                      </a:lnTo>
                      <a:lnTo>
                        <a:pt x="f1126" y="f242"/>
                      </a:lnTo>
                      <a:lnTo>
                        <a:pt x="f1285" y="f63"/>
                      </a:lnTo>
                      <a:lnTo>
                        <a:pt x="f801" y="f8"/>
                      </a:lnTo>
                      <a:lnTo>
                        <a:pt x="f1228" y="f1286"/>
                      </a:lnTo>
                      <a:lnTo>
                        <a:pt x="f788" y="f43"/>
                      </a:lnTo>
                      <a:lnTo>
                        <a:pt x="f783" y="f39"/>
                      </a:lnTo>
                      <a:lnTo>
                        <a:pt x="f1287" y="f26"/>
                      </a:lnTo>
                      <a:lnTo>
                        <a:pt x="f1288" y="f1289"/>
                      </a:lnTo>
                      <a:lnTo>
                        <a:pt x="f1290" y="f30"/>
                      </a:lnTo>
                      <a:lnTo>
                        <a:pt x="f765" y="f1291"/>
                      </a:lnTo>
                      <a:lnTo>
                        <a:pt x="f765" y="f1291"/>
                      </a:lnTo>
                      <a:lnTo>
                        <a:pt x="f759" y="f1291"/>
                      </a:lnTo>
                      <a:lnTo>
                        <a:pt x="f1292" y="f30"/>
                      </a:lnTo>
                      <a:lnTo>
                        <a:pt x="f1293" y="f1294"/>
                      </a:lnTo>
                      <a:lnTo>
                        <a:pt x="f1295" y="f1289"/>
                      </a:lnTo>
                      <a:lnTo>
                        <a:pt x="f1296" y="f1297"/>
                      </a:lnTo>
                      <a:lnTo>
                        <a:pt x="f1298" y="f1299"/>
                      </a:lnTo>
                      <a:lnTo>
                        <a:pt x="f1298" y="f1299"/>
                      </a:lnTo>
                      <a:lnTo>
                        <a:pt x="f1300" y="f1301"/>
                      </a:lnTo>
                      <a:lnTo>
                        <a:pt x="f1302" y="f20"/>
                      </a:lnTo>
                      <a:lnTo>
                        <a:pt x="f1303" y="f1304"/>
                      </a:lnTo>
                      <a:lnTo>
                        <a:pt x="f1305" y="f48"/>
                      </a:lnTo>
                      <a:lnTo>
                        <a:pt x="f1306" y="f1307"/>
                      </a:lnTo>
                      <a:lnTo>
                        <a:pt x="f1308" y="f229"/>
                      </a:lnTo>
                      <a:lnTo>
                        <a:pt x="f1309" y="f1310"/>
                      </a:lnTo>
                      <a:lnTo>
                        <a:pt x="f1136" y="f1311"/>
                      </a:lnTo>
                      <a:lnTo>
                        <a:pt x="f1138" y="f63"/>
                      </a:lnTo>
                      <a:lnTo>
                        <a:pt x="f1142" y="f1312"/>
                      </a:lnTo>
                      <a:lnTo>
                        <a:pt x="f1313" y="f1312"/>
                      </a:lnTo>
                      <a:lnTo>
                        <a:pt x="f1148" y="f1312"/>
                      </a:lnTo>
                      <a:lnTo>
                        <a:pt x="f1148" y="f1312"/>
                      </a:lnTo>
                      <a:lnTo>
                        <a:pt x="f724" y="f63"/>
                      </a:lnTo>
                      <a:lnTo>
                        <a:pt x="f1314" y="f63"/>
                      </a:lnTo>
                      <a:lnTo>
                        <a:pt x="f724" y="f1310"/>
                      </a:lnTo>
                      <a:lnTo>
                        <a:pt x="f1315" y="f1316"/>
                      </a:lnTo>
                      <a:lnTo>
                        <a:pt x="f722" y="f12"/>
                      </a:lnTo>
                      <a:lnTo>
                        <a:pt x="f741" y="f1317"/>
                      </a:lnTo>
                      <a:lnTo>
                        <a:pt x="f718" y="f41"/>
                      </a:lnTo>
                      <a:lnTo>
                        <a:pt x="f707" y="f1318"/>
                      </a:lnTo>
                      <a:lnTo>
                        <a:pt x="f716" y="f1294"/>
                      </a:lnTo>
                      <a:lnTo>
                        <a:pt x="f707" y="f1319"/>
                      </a:lnTo>
                      <a:lnTo>
                        <a:pt x="f743" y="f1320"/>
                      </a:lnTo>
                      <a:lnTo>
                        <a:pt x="f1313" y="f1321"/>
                      </a:lnTo>
                      <a:lnTo>
                        <a:pt x="f741" y="f1322"/>
                      </a:lnTo>
                      <a:lnTo>
                        <a:pt x="f739" y="f1323"/>
                      </a:lnTo>
                      <a:lnTo>
                        <a:pt x="f722" y="f1324"/>
                      </a:lnTo>
                      <a:lnTo>
                        <a:pt x="f724" y="f1325"/>
                      </a:lnTo>
                      <a:lnTo>
                        <a:pt x="f1326" y="f1327"/>
                      </a:lnTo>
                      <a:lnTo>
                        <a:pt x="f1328" y="f1329"/>
                      </a:lnTo>
                      <a:lnTo>
                        <a:pt x="f691" y="f1330"/>
                      </a:lnTo>
                      <a:lnTo>
                        <a:pt x="f1331" y="f1329"/>
                      </a:lnTo>
                      <a:lnTo>
                        <a:pt x="f609" y="f1324"/>
                      </a:lnTo>
                      <a:lnTo>
                        <a:pt x="f609" y="f1324"/>
                      </a:lnTo>
                      <a:lnTo>
                        <a:pt x="f1332" y="f1325"/>
                      </a:lnTo>
                      <a:lnTo>
                        <a:pt x="f1332" y="f1330"/>
                      </a:lnTo>
                      <a:lnTo>
                        <a:pt x="f1333" y="f1334"/>
                      </a:lnTo>
                      <a:lnTo>
                        <a:pt x="f1335" y="f1336"/>
                      </a:lnTo>
                      <a:lnTo>
                        <a:pt x="f1337" y="f1338"/>
                      </a:lnTo>
                      <a:lnTo>
                        <a:pt x="f1339" y="f1340"/>
                      </a:lnTo>
                      <a:lnTo>
                        <a:pt x="f1341" y="f1342"/>
                      </a:lnTo>
                      <a:lnTo>
                        <a:pt x="f1343" y="f1344"/>
                      </a:lnTo>
                      <a:lnTo>
                        <a:pt x="f1345" y="f1346"/>
                      </a:lnTo>
                      <a:lnTo>
                        <a:pt x="f665" y="f1347"/>
                      </a:lnTo>
                      <a:lnTo>
                        <a:pt x="f1348" y="f1349"/>
                      </a:lnTo>
                      <a:lnTo>
                        <a:pt x="f626" y="f1350"/>
                      </a:lnTo>
                      <a:lnTo>
                        <a:pt x="f1351" y="f1352"/>
                      </a:lnTo>
                      <a:lnTo>
                        <a:pt x="f1353" y="f1354"/>
                      </a:lnTo>
                      <a:lnTo>
                        <a:pt x="f1353" y="f1354"/>
                      </a:lnTo>
                      <a:lnTo>
                        <a:pt x="f1355" y="f1356"/>
                      </a:lnTo>
                      <a:lnTo>
                        <a:pt x="f636" y="f1357"/>
                      </a:lnTo>
                      <a:lnTo>
                        <a:pt x="f640" y="f1"/>
                      </a:lnTo>
                      <a:lnTo>
                        <a:pt x="f646" y="f1"/>
                      </a:lnTo>
                      <a:lnTo>
                        <a:pt x="f1358" y="f1357"/>
                      </a:lnTo>
                      <a:lnTo>
                        <a:pt x="f1359" y="f1360"/>
                      </a:lnTo>
                      <a:lnTo>
                        <a:pt x="f1361" y="f1362"/>
                      </a:lnTo>
                      <a:lnTo>
                        <a:pt x="f1363" y="f1364"/>
                      </a:lnTo>
                      <a:lnTo>
                        <a:pt x="f1363" y="f1364"/>
                      </a:lnTo>
                      <a:lnTo>
                        <a:pt x="f1365" y="f1366"/>
                      </a:lnTo>
                      <a:lnTo>
                        <a:pt x="f1367" y="f1368"/>
                      </a:lnTo>
                      <a:lnTo>
                        <a:pt x="f1156" y="f1369"/>
                      </a:lnTo>
                      <a:lnTo>
                        <a:pt x="f592" y="f1370"/>
                      </a:lnTo>
                      <a:lnTo>
                        <a:pt x="f1371" y="f1289"/>
                      </a:lnTo>
                      <a:lnTo>
                        <a:pt x="f1372" y="f1373"/>
                      </a:lnTo>
                      <a:lnTo>
                        <a:pt x="f1372" y="f1373"/>
                      </a:lnTo>
                      <a:lnTo>
                        <a:pt x="f1374" y="f1375"/>
                      </a:lnTo>
                      <a:lnTo>
                        <a:pt x="f577" y="f22"/>
                      </a:lnTo>
                      <a:lnTo>
                        <a:pt x="f577" y="f1376"/>
                      </a:lnTo>
                      <a:lnTo>
                        <a:pt x="f1374" y="f16"/>
                      </a:lnTo>
                      <a:lnTo>
                        <a:pt x="f1377" y="f1316"/>
                      </a:lnTo>
                      <a:lnTo>
                        <a:pt x="f1378" y="f1379"/>
                      </a:lnTo>
                      <a:lnTo>
                        <a:pt x="f1380" y="f221"/>
                      </a:lnTo>
                      <a:lnTo>
                        <a:pt x="f1380" y="f1381"/>
                      </a:lnTo>
                      <a:lnTo>
                        <a:pt x="f1380" y="f1382"/>
                      </a:lnTo>
                      <a:lnTo>
                        <a:pt x="f1378" y="f1383"/>
                      </a:lnTo>
                      <a:lnTo>
                        <a:pt x="f1161" y="f191"/>
                      </a:lnTo>
                      <a:lnTo>
                        <a:pt x="f1374" y="f168"/>
                      </a:lnTo>
                      <a:lnTo>
                        <a:pt x="f1384" y="f75"/>
                      </a:lnTo>
                      <a:lnTo>
                        <a:pt x="f1385" y="f1386"/>
                      </a:lnTo>
                      <a:lnTo>
                        <a:pt x="f1385" y="f1386"/>
                      </a:lnTo>
                      <a:lnTo>
                        <a:pt x="f1387" y="f158"/>
                      </a:lnTo>
                      <a:lnTo>
                        <a:pt x="f1388" y="f71"/>
                      </a:lnTo>
                      <a:lnTo>
                        <a:pt x="f1389" y="f71"/>
                      </a:lnTo>
                      <a:lnTo>
                        <a:pt x="f1390" y="f71"/>
                      </a:lnTo>
                      <a:lnTo>
                        <a:pt x="f1391" y="f1392"/>
                      </a:lnTo>
                      <a:lnTo>
                        <a:pt x="f1393" y="f1394"/>
                      </a:lnTo>
                      <a:lnTo>
                        <a:pt x="f1395" y="f1396"/>
                      </a:lnTo>
                      <a:lnTo>
                        <a:pt x="f1393" y="f1397"/>
                      </a:lnTo>
                      <a:lnTo>
                        <a:pt x="f1398" y="f91"/>
                      </a:lnTo>
                      <a:lnTo>
                        <a:pt x="f1389" y="f1399"/>
                      </a:lnTo>
                      <a:lnTo>
                        <a:pt x="f1175" y="f1400"/>
                      </a:lnTo>
                      <a:lnTo>
                        <a:pt x="f1401" y="f1283"/>
                      </a:lnTo>
                      <a:lnTo>
                        <a:pt x="f1401" y="f1283"/>
                      </a:lnTo>
                      <a:lnTo>
                        <a:pt x="f1402" y="f1403"/>
                      </a:lnTo>
                      <a:lnTo>
                        <a:pt x="f1404" y="f118"/>
                      </a:lnTo>
                      <a:lnTo>
                        <a:pt x="f1405" y="f206"/>
                      </a:lnTo>
                      <a:lnTo>
                        <a:pt x="f1391" y="f1284"/>
                      </a:lnTo>
                      <a:lnTo>
                        <a:pt x="f1406" y="f1284"/>
                      </a:lnTo>
                      <a:lnTo>
                        <a:pt x="f1407" y="f206"/>
                      </a:lnTo>
                      <a:lnTo>
                        <a:pt x="f1407" y="f206"/>
                      </a:lnTo>
                      <a:lnTo>
                        <a:pt x="f1408" y="f1409"/>
                      </a:lnTo>
                      <a:lnTo>
                        <a:pt x="f1410" y="f1411"/>
                      </a:lnTo>
                      <a:lnTo>
                        <a:pt x="f1184" y="f100"/>
                      </a:lnTo>
                      <a:lnTo>
                        <a:pt x="f1412" y="f1413"/>
                      </a:lnTo>
                      <a:lnTo>
                        <a:pt x="f1414" y="f1415"/>
                      </a:lnTo>
                      <a:lnTo>
                        <a:pt x="f1416" y="f1417"/>
                      </a:lnTo>
                      <a:lnTo>
                        <a:pt x="f1418" y="f1419"/>
                      </a:lnTo>
                      <a:lnTo>
                        <a:pt x="f1420" y="f1421"/>
                      </a:lnTo>
                      <a:lnTo>
                        <a:pt x="f1190" y="f1421"/>
                      </a:lnTo>
                      <a:lnTo>
                        <a:pt x="f1190" y="f1421"/>
                      </a:lnTo>
                      <a:lnTo>
                        <a:pt x="f1422" y="f1419"/>
                      </a:lnTo>
                      <a:lnTo>
                        <a:pt x="f1423" y="f1417"/>
                      </a:lnTo>
                      <a:lnTo>
                        <a:pt x="f1423" y="f1415"/>
                      </a:lnTo>
                      <a:lnTo>
                        <a:pt x="f1423" y="f1424"/>
                      </a:lnTo>
                      <a:lnTo>
                        <a:pt x="f1190" y="f1425"/>
                      </a:lnTo>
                      <a:lnTo>
                        <a:pt x="f1189" y="f1426"/>
                      </a:lnTo>
                      <a:lnTo>
                        <a:pt x="f1418" y="f1283"/>
                      </a:lnTo>
                      <a:lnTo>
                        <a:pt x="f549" y="f1403"/>
                      </a:lnTo>
                      <a:lnTo>
                        <a:pt x="f1427" y="f1409"/>
                      </a:lnTo>
                      <a:lnTo>
                        <a:pt x="f549" y="f208"/>
                      </a:lnTo>
                      <a:lnTo>
                        <a:pt x="f1428" y="f1400"/>
                      </a:lnTo>
                      <a:lnTo>
                        <a:pt x="f1429" y="f141"/>
                      </a:lnTo>
                      <a:lnTo>
                        <a:pt x="f1422" y="f146"/>
                      </a:lnTo>
                      <a:lnTo>
                        <a:pt x="f1422" y="f146"/>
                      </a:lnTo>
                      <a:lnTo>
                        <a:pt x="f1430" y="f1403"/>
                      </a:lnTo>
                      <a:lnTo>
                        <a:pt x="f1431" y="f1432"/>
                      </a:lnTo>
                      <a:lnTo>
                        <a:pt x="f1433" y="f1426"/>
                      </a:lnTo>
                      <a:lnTo>
                        <a:pt x="f485" y="f1434"/>
                      </a:lnTo>
                      <a:lnTo>
                        <a:pt x="f477" y="f261"/>
                      </a:lnTo>
                      <a:lnTo>
                        <a:pt x="f536" y="f1435"/>
                      </a:lnTo>
                      <a:lnTo>
                        <a:pt x="f469" y="f102"/>
                      </a:lnTo>
                      <a:lnTo>
                        <a:pt x="f1436" y="f1425"/>
                      </a:lnTo>
                      <a:lnTo>
                        <a:pt x="f1436" y="f1425"/>
                      </a:lnTo>
                      <a:lnTo>
                        <a:pt x="f1250" y="f1425"/>
                      </a:lnTo>
                      <a:lnTo>
                        <a:pt x="f1437" y="f106"/>
                      </a:lnTo>
                      <a:lnTo>
                        <a:pt x="f517" y="f262"/>
                      </a:lnTo>
                      <a:lnTo>
                        <a:pt x="f1438" y="f1439"/>
                      </a:lnTo>
                      <a:lnTo>
                        <a:pt x="f1440" y="f1441"/>
                      </a:lnTo>
                      <a:lnTo>
                        <a:pt x="f1440" y="f263"/>
                      </a:lnTo>
                      <a:lnTo>
                        <a:pt x="f1246" y="f1415"/>
                      </a:lnTo>
                      <a:lnTo>
                        <a:pt x="f517" y="f1417"/>
                      </a:lnTo>
                      <a:lnTo>
                        <a:pt x="f1248" y="f1442"/>
                      </a:lnTo>
                      <a:lnTo>
                        <a:pt x="f515" y="f1443"/>
                      </a:lnTo>
                      <a:lnTo>
                        <a:pt x="f1444" y="f1445"/>
                      </a:lnTo>
                      <a:lnTo>
                        <a:pt x="f1444" y="f270"/>
                      </a:lnTo>
                      <a:lnTo>
                        <a:pt x="f515" y="f1446"/>
                      </a:lnTo>
                      <a:lnTo>
                        <a:pt x="f461" y="f272"/>
                      </a:lnTo>
                      <a:lnTo>
                        <a:pt x="f461" y="f272"/>
                      </a:lnTo>
                      <a:lnTo>
                        <a:pt x="f459" y="f1447"/>
                      </a:lnTo>
                      <a:lnTo>
                        <a:pt x="f517" y="f1448"/>
                      </a:lnTo>
                      <a:lnTo>
                        <a:pt x="f534" y="f1449"/>
                      </a:lnTo>
                      <a:lnTo>
                        <a:pt x="f1450" y="f278"/>
                      </a:lnTo>
                      <a:lnTo>
                        <a:pt x="f1451" y="f1452"/>
                      </a:lnTo>
                      <a:lnTo>
                        <a:pt x="f1453" y="f1454"/>
                      </a:lnTo>
                      <a:lnTo>
                        <a:pt x="f1455" y="f284"/>
                      </a:lnTo>
                      <a:lnTo>
                        <a:pt x="f1234" y="f1456"/>
                      </a:lnTo>
                      <a:lnTo>
                        <a:pt x="f1457" y="f1458"/>
                      </a:lnTo>
                      <a:lnTo>
                        <a:pt x="f1457" y="f1458"/>
                      </a:lnTo>
                      <a:lnTo>
                        <a:pt x="f1223" y="f292"/>
                      </a:lnTo>
                      <a:lnTo>
                        <a:pt x="f392" y="f1459"/>
                      </a:lnTo>
                      <a:lnTo>
                        <a:pt x="f1460" y="f1461"/>
                      </a:lnTo>
                      <a:lnTo>
                        <a:pt x="f383" y="f1462"/>
                      </a:lnTo>
                      <a:lnTo>
                        <a:pt x="f1463" y="f387"/>
                      </a:lnTo>
                      <a:lnTo>
                        <a:pt x="f1464" y="f392"/>
                      </a:lnTo>
                      <a:lnTo>
                        <a:pt x="f1465" y="f1220"/>
                      </a:lnTo>
                      <a:lnTo>
                        <a:pt x="f1465" y="f1220"/>
                      </a:lnTo>
                      <a:lnTo>
                        <a:pt x="f290" y="f1229"/>
                      </a:lnTo>
                      <a:lnTo>
                        <a:pt x="f1466" y="f1231"/>
                      </a:lnTo>
                      <a:lnTo>
                        <a:pt x="f1467" y="f1234"/>
                      </a:lnTo>
                      <a:lnTo>
                        <a:pt x="f1467" y="f1468"/>
                      </a:lnTo>
                      <a:lnTo>
                        <a:pt x="f1466" y="f1217"/>
                      </a:lnTo>
                      <a:lnTo>
                        <a:pt x="f1469" y="f1470"/>
                      </a:lnTo>
                      <a:lnTo>
                        <a:pt x="f330" y="f1241"/>
                      </a:lnTo>
                      <a:lnTo>
                        <a:pt x="f1471" y="f529"/>
                      </a:lnTo>
                      <a:lnTo>
                        <a:pt x="f1472" y="f455"/>
                      </a:lnTo>
                      <a:lnTo>
                        <a:pt x="f339" y="f1437"/>
                      </a:lnTo>
                      <a:lnTo>
                        <a:pt x="f1473" y="f463"/>
                      </a:lnTo>
                      <a:lnTo>
                        <a:pt x="f1474" y="f513"/>
                      </a:lnTo>
                      <a:lnTo>
                        <a:pt x="f1474" y="f1475"/>
                      </a:lnTo>
                      <a:lnTo>
                        <a:pt x="f1473" y="f1201"/>
                      </a:lnTo>
                      <a:lnTo>
                        <a:pt x="f1476" y="f467"/>
                      </a:lnTo>
                      <a:lnTo>
                        <a:pt x="f1464" y="f467"/>
                      </a:lnTo>
                      <a:lnTo>
                        <a:pt x="f1472" y="f467"/>
                      </a:lnTo>
                      <a:lnTo>
                        <a:pt x="f1477" y="f511"/>
                      </a:lnTo>
                      <a:lnTo>
                        <a:pt x="f330" y="f1478"/>
                      </a:lnTo>
                      <a:lnTo>
                        <a:pt x="f1275" y="f1248"/>
                      </a:lnTo>
                      <a:lnTo>
                        <a:pt x="f1275" y="f1248"/>
                      </a:lnTo>
                      <a:lnTo>
                        <a:pt x="f1479" y="f1444"/>
                      </a:lnTo>
                      <a:lnTo>
                        <a:pt x="f1480" y="f1481"/>
                      </a:lnTo>
                      <a:lnTo>
                        <a:pt x="f1482" y="f1478"/>
                      </a:lnTo>
                      <a:lnTo>
                        <a:pt x="f1283" y="f1478"/>
                      </a:lnTo>
                      <a:lnTo>
                        <a:pt x="f120" y="f1478"/>
                      </a:lnTo>
                      <a:lnTo>
                        <a:pt x="f129" y="f1203"/>
                      </a:lnTo>
                      <a:lnTo>
                        <a:pt x="f71" y="f1481"/>
                      </a:lnTo>
                      <a:lnTo>
                        <a:pt x="f69" y="f1481"/>
                      </a:lnTo>
                      <a:lnTo>
                        <a:pt x="f69" y="f1481"/>
                      </a:lnTo>
                      <a:lnTo>
                        <a:pt x="f242" y="f1481"/>
                      </a:lnTo>
                      <a:lnTo>
                        <a:pt x="f1312" y="f1203"/>
                      </a:lnTo>
                      <a:lnTo>
                        <a:pt x="f1316" y="f1483"/>
                      </a:lnTo>
                      <a:lnTo>
                        <a:pt x="f1484" y="f1485"/>
                      </a:lnTo>
                      <a:lnTo>
                        <a:pt x="f1486" y="f1475"/>
                      </a:lnTo>
                      <a:lnTo>
                        <a:pt x="f22" y="f509"/>
                      </a:lnTo>
                      <a:lnTo>
                        <a:pt x="f1487" y="f1488"/>
                      </a:lnTo>
                      <a:lnTo>
                        <a:pt x="f24" y="f496"/>
                      </a:lnTo>
                      <a:lnTo>
                        <a:pt x="f1489" y="f537"/>
                      </a:lnTo>
                      <a:lnTo>
                        <a:pt x="f1490" y="f1491"/>
                      </a:lnTo>
                      <a:lnTo>
                        <a:pt x="f1490" y="f1492"/>
                      </a:lnTo>
                      <a:lnTo>
                        <a:pt x="f39" y="f544"/>
                      </a:lnTo>
                      <a:lnTo>
                        <a:pt x="f41" y="f1493"/>
                      </a:lnTo>
                      <a:lnTo>
                        <a:pt x="f1494" y="f1495"/>
                      </a:lnTo>
                      <a:lnTo>
                        <a:pt x="f1496" y="f1497"/>
                      </a:lnTo>
                      <a:lnTo>
                        <a:pt x="f18" y="f1498"/>
                      </a:lnTo>
                      <a:lnTo>
                        <a:pt x="f18" y="f1498"/>
                      </a:lnTo>
                      <a:lnTo>
                        <a:pt x="f1304" y="f1420"/>
                      </a:lnTo>
                      <a:lnTo>
                        <a:pt x="f1304" y="f549"/>
                      </a:lnTo>
                      <a:lnTo>
                        <a:pt x="f1304" y="f1499"/>
                      </a:lnTo>
                      <a:lnTo>
                        <a:pt x="f18" y="f550"/>
                      </a:lnTo>
                      <a:lnTo>
                        <a:pt x="f1376" y="f1184"/>
                      </a:lnTo>
                      <a:lnTo>
                        <a:pt x="f1500" y="f1501"/>
                      </a:lnTo>
                      <a:lnTo>
                        <a:pt x="f1496" y="f1182"/>
                      </a:lnTo>
                      <a:lnTo>
                        <a:pt x="f1496" y="f1406"/>
                      </a:lnTo>
                      <a:lnTo>
                        <a:pt x="f1500" y="f560"/>
                      </a:lnTo>
                      <a:lnTo>
                        <a:pt x="f1502" y="f1405"/>
                      </a:lnTo>
                      <a:lnTo>
                        <a:pt x="f1503" y="f1177"/>
                      </a:lnTo>
                      <a:lnTo>
                        <a:pt x="f14" y="f1504"/>
                      </a:lnTo>
                      <a:lnTo>
                        <a:pt x="f1316" y="f1173"/>
                      </a:lnTo>
                      <a:lnTo>
                        <a:pt x="f0" y="f1505"/>
                      </a:lnTo>
                      <a:lnTo>
                        <a:pt x="f0" y="f1505"/>
                      </a:lnTo>
                      <a:lnTo>
                        <a:pt x="f1506" y="f1387"/>
                      </a:lnTo>
                      <a:lnTo>
                        <a:pt x="f1507" y="f1508"/>
                      </a:lnTo>
                      <a:lnTo>
                        <a:pt x="f1509" y="f1505"/>
                      </a:lnTo>
                      <a:lnTo>
                        <a:pt x="f178" y="f568"/>
                      </a:lnTo>
                      <a:lnTo>
                        <a:pt x="f177" y="f569"/>
                      </a:lnTo>
                      <a:lnTo>
                        <a:pt x="f176" y="f1510"/>
                      </a:lnTo>
                      <a:lnTo>
                        <a:pt x="f1511" y="f579"/>
                      </a:lnTo>
                      <a:lnTo>
                        <a:pt x="f69" y="f1380"/>
                      </a:lnTo>
                      <a:lnTo>
                        <a:pt x="f1512" y="f588"/>
                      </a:lnTo>
                      <a:lnTo>
                        <a:pt x="f1513" y="f594"/>
                      </a:lnTo>
                      <a:lnTo>
                        <a:pt x="f191" y="f1514"/>
                      </a:lnTo>
                      <a:lnTo>
                        <a:pt x="f85" y="f1514"/>
                      </a:lnTo>
                      <a:lnTo>
                        <a:pt x="f165" y="f1515"/>
                      </a:lnTo>
                      <a:lnTo>
                        <a:pt x="f165" y="f1515"/>
                      </a:lnTo>
                      <a:lnTo>
                        <a:pt x="f196" y="f1516"/>
                      </a:lnTo>
                      <a:lnTo>
                        <a:pt x="f1397" y="f1517"/>
                      </a:lnTo>
                      <a:lnTo>
                        <a:pt x="f1518" y="f603"/>
                      </a:lnTo>
                      <a:lnTo>
                        <a:pt x="f91" y="f1519"/>
                      </a:lnTo>
                      <a:lnTo>
                        <a:pt x="f134" y="f1520"/>
                      </a:lnTo>
                      <a:lnTo>
                        <a:pt x="f134" y="f1521"/>
                      </a:lnTo>
                      <a:lnTo>
                        <a:pt x="f91" y="f1522"/>
                      </a:lnTo>
                      <a:lnTo>
                        <a:pt x="f129" y="f1523"/>
                      </a:lnTo>
                      <a:lnTo>
                        <a:pt x="f1524" y="f1525"/>
                      </a:lnTo>
                      <a:lnTo>
                        <a:pt x="f1526" y="f638"/>
                      </a:lnTo>
                      <a:lnTo>
                        <a:pt x="f1527" y="f1528"/>
                      </a:lnTo>
                      <a:lnTo>
                        <a:pt x="f168" y="f1529"/>
                      </a:lnTo>
                      <a:lnTo>
                        <a:pt x="f168" y="f1529"/>
                      </a:lnTo>
                      <a:lnTo>
                        <a:pt x="f161" y="f630"/>
                      </a:lnTo>
                      <a:lnTo>
                        <a:pt x="f89" y="f1153"/>
                      </a:lnTo>
                      <a:lnTo>
                        <a:pt x="f154" y="f1326"/>
                      </a:lnTo>
                      <a:lnTo>
                        <a:pt x="f131" y="f1530"/>
                      </a:lnTo>
                      <a:lnTo>
                        <a:pt x="f1518" y="f718"/>
                      </a:lnTo>
                      <a:lnTo>
                        <a:pt x="f1518" y="f709"/>
                      </a:lnTo>
                      <a:lnTo>
                        <a:pt x="f1518" y="f1531"/>
                      </a:lnTo>
                      <a:lnTo>
                        <a:pt x="f131" y="f1532"/>
                      </a:lnTo>
                      <a:lnTo>
                        <a:pt x="f131" y="f1532"/>
                      </a:lnTo>
                      <a:lnTo>
                        <a:pt x="f1386" y="f1533"/>
                      </a:lnTo>
                      <a:lnTo>
                        <a:pt x="f193" y="f1295"/>
                      </a:lnTo>
                      <a:lnTo>
                        <a:pt x="f81" y="f1534"/>
                      </a:lnTo>
                      <a:lnTo>
                        <a:pt x="f254" y="f749"/>
                      </a:lnTo>
                      <a:lnTo>
                        <a:pt x="f173" y="f1535"/>
                      </a:lnTo>
                      <a:lnTo>
                        <a:pt x="f252" y="f1535"/>
                      </a:lnTo>
                      <a:lnTo>
                        <a:pt x="f175" y="f1535"/>
                      </a:lnTo>
                      <a:lnTo>
                        <a:pt x="f250" y="f1536"/>
                      </a:lnTo>
                      <a:lnTo>
                        <a:pt x="f176" y="f1534"/>
                      </a:lnTo>
                      <a:lnTo>
                        <a:pt x="f178" y="f1296"/>
                      </a:lnTo>
                      <a:lnTo>
                        <a:pt x="f178" y="f1296"/>
                      </a:lnTo>
                      <a:lnTo>
                        <a:pt x="f186" y="f1537"/>
                      </a:lnTo>
                      <a:lnTo>
                        <a:pt x="f1512" y="f1141"/>
                      </a:lnTo>
                      <a:lnTo>
                        <a:pt x="f254" y="f1530"/>
                      </a:lnTo>
                      <a:lnTo>
                        <a:pt x="f1538" y="f1539"/>
                      </a:lnTo>
                      <a:lnTo>
                        <a:pt x="f81" y="f1540"/>
                      </a:lnTo>
                      <a:lnTo>
                        <a:pt x="f81" y="f1153"/>
                      </a:lnTo>
                      <a:lnTo>
                        <a:pt x="f1538" y="f670"/>
                      </a:lnTo>
                      <a:lnTo>
                        <a:pt x="f254" y="f668"/>
                      </a:lnTo>
                      <a:lnTo>
                        <a:pt x="f171" y="f680"/>
                      </a:lnTo>
                      <a:lnTo>
                        <a:pt x="f173" y="f622"/>
                      </a:lnTo>
                      <a:lnTo>
                        <a:pt x="f1512" y="f1541"/>
                      </a:lnTo>
                      <a:lnTo>
                        <a:pt x="f69" y="f622"/>
                      </a:lnTo>
                      <a:lnTo>
                        <a:pt x="f250" y="f680"/>
                      </a:lnTo>
                      <a:lnTo>
                        <a:pt x="f1542" y="f614"/>
                      </a:lnTo>
                      <a:lnTo>
                        <a:pt x="f178" y="f693"/>
                      </a:lnTo>
                      <a:lnTo>
                        <a:pt x="f238" y="f697"/>
                      </a:lnTo>
                      <a:lnTo>
                        <a:pt x="f1312" y="f1543"/>
                      </a:lnTo>
                      <a:lnTo>
                        <a:pt x="f226" y="f716"/>
                      </a:lnTo>
                      <a:lnTo>
                        <a:pt x="f6" y="f1544"/>
                      </a:lnTo>
                      <a:lnTo>
                        <a:pt x="f6" y="f1544"/>
                      </a:lnTo>
                      <a:lnTo>
                        <a:pt x="f56" y="f1545"/>
                      </a:lnTo>
                      <a:lnTo>
                        <a:pt x="f4" y="f705"/>
                      </a:lnTo>
                      <a:lnTo>
                        <a:pt x="f63" y="f693"/>
                      </a:lnTo>
                      <a:lnTo>
                        <a:pt x="f1506" y="f1345"/>
                      </a:lnTo>
                      <a:lnTo>
                        <a:pt x="f240" y="f1546"/>
                      </a:lnTo>
                      <a:lnTo>
                        <a:pt x="f181" y="f1547"/>
                      </a:lnTo>
                      <a:lnTo>
                        <a:pt x="f176" y="f1548"/>
                      </a:lnTo>
                      <a:lnTo>
                        <a:pt x="f176" y="f1548"/>
                      </a:lnTo>
                      <a:lnTo>
                        <a:pt x="f1513" y="f646"/>
                      </a:lnTo>
                      <a:lnTo>
                        <a:pt x="f85" y="f1359"/>
                      </a:lnTo>
                      <a:lnTo>
                        <a:pt x="f165" y="f603"/>
                      </a:lnTo>
                      <a:lnTo>
                        <a:pt x="f161" y="f1367"/>
                      </a:lnTo>
                      <a:lnTo>
                        <a:pt x="f161" y="f1517"/>
                      </a:lnTo>
                      <a:lnTo>
                        <a:pt x="f163" y="f1549"/>
                      </a:lnTo>
                      <a:lnTo>
                        <a:pt x="f165" y="f1550"/>
                      </a:lnTo>
                      <a:lnTo>
                        <a:pt x="f193" y="f601"/>
                      </a:lnTo>
                      <a:lnTo>
                        <a:pt x="f81" y="f1551"/>
                      </a:lnTo>
                      <a:lnTo>
                        <a:pt x="f173" y="f1551"/>
                      </a:lnTo>
                      <a:lnTo>
                        <a:pt x="f181" y="f1550"/>
                      </a:lnTo>
                      <a:lnTo>
                        <a:pt x="f1507" y="f1550"/>
                      </a:lnTo>
                      <a:lnTo>
                        <a:pt x="f1312" y="f1552"/>
                      </a:lnTo>
                      <a:lnTo>
                        <a:pt x="f229" y="f1550"/>
                      </a:lnTo>
                      <a:lnTo>
                        <a:pt x="f50" y="f1155"/>
                      </a:lnTo>
                      <a:lnTo>
                        <a:pt x="f14" y="f1553"/>
                      </a:lnTo>
                      <a:lnTo>
                        <a:pt x="f46" y="f1516"/>
                      </a:lnTo>
                      <a:lnTo>
                        <a:pt x="f1304" y="f1554"/>
                      </a:lnTo>
                      <a:lnTo>
                        <a:pt x="f18" y="f597"/>
                      </a:lnTo>
                      <a:lnTo>
                        <a:pt x="f18" y="f597"/>
                      </a:lnTo>
                      <a:lnTo>
                        <a:pt x="f1555" y="f1556"/>
                      </a:lnTo>
                      <a:lnTo>
                        <a:pt x="f41" y="f575"/>
                      </a:lnTo>
                      <a:lnTo>
                        <a:pt x="f1557" y="f1558"/>
                      </a:lnTo>
                      <a:lnTo>
                        <a:pt x="f1559" y="f568"/>
                      </a:lnTo>
                      <a:lnTo>
                        <a:pt x="f1327" y="f564"/>
                      </a:lnTo>
                      <a:lnTo>
                        <a:pt x="f1560" y="f1561"/>
                      </a:lnTo>
                      <a:lnTo>
                        <a:pt x="f1562" y="f1563"/>
                      </a:lnTo>
                      <a:lnTo>
                        <a:pt x="f1562" y="f1563"/>
                      </a:lnTo>
                      <a:lnTo>
                        <a:pt x="f1564" y="f1565"/>
                      </a:lnTo>
                      <a:lnTo>
                        <a:pt x="f1566" y="f1406"/>
                      </a:lnTo>
                      <a:lnTo>
                        <a:pt x="f1567" y="f1180"/>
                      </a:lnTo>
                      <a:lnTo>
                        <a:pt x="f1568" y="f1180"/>
                      </a:lnTo>
                      <a:lnTo>
                        <a:pt x="f1568" y="f1180"/>
                      </a:lnTo>
                      <a:lnTo>
                        <a:pt x="f1569" y="f1391"/>
                      </a:lnTo>
                      <a:lnTo>
                        <a:pt x="f1350" y="f1570"/>
                      </a:lnTo>
                      <a:lnTo>
                        <a:pt x="f1569" y="f1571"/>
                      </a:lnTo>
                      <a:lnTo>
                        <a:pt x="f1569" y="f1571"/>
                      </a:lnTo>
                      <a:lnTo>
                        <a:pt x="f1569" y="f1572"/>
                      </a:lnTo>
                      <a:lnTo>
                        <a:pt x="f1573" y="f1508"/>
                      </a:lnTo>
                      <a:lnTo>
                        <a:pt x="f1368" y="f1574"/>
                      </a:lnTo>
                      <a:lnTo>
                        <a:pt x="f1575" y="f1576"/>
                      </a:lnTo>
                      <a:lnTo>
                        <a:pt x="f1577" y="f1578"/>
                      </a:lnTo>
                      <a:lnTo>
                        <a:pt x="f1564" y="f1385"/>
                      </a:lnTo>
                      <a:lnTo>
                        <a:pt x="f1579" y="f1580"/>
                      </a:lnTo>
                      <a:lnTo>
                        <a:pt x="f1581" y="f1582"/>
                      </a:lnTo>
                      <a:lnTo>
                        <a:pt x="f1330" y="f1167"/>
                      </a:lnTo>
                      <a:lnTo>
                        <a:pt x="f1324" y="f1510"/>
                      </a:lnTo>
                      <a:lnTo>
                        <a:pt x="f1583" y="f1584"/>
                      </a:lnTo>
                      <a:lnTo>
                        <a:pt x="f1585" y="f1372"/>
                      </a:lnTo>
                      <a:lnTo>
                        <a:pt x="f1370" y="f1556"/>
                      </a:lnTo>
                      <a:lnTo>
                        <a:pt x="f1586" y="f584"/>
                      </a:lnTo>
                      <a:lnTo>
                        <a:pt x="f1586" y="f584"/>
                      </a:lnTo>
                      <a:lnTo>
                        <a:pt x="f1586" y="f1587"/>
                      </a:lnTo>
                      <a:lnTo>
                        <a:pt x="f1586" y="f1156"/>
                      </a:lnTo>
                      <a:lnTo>
                        <a:pt x="f1370" y="f601"/>
                      </a:lnTo>
                      <a:lnTo>
                        <a:pt x="f1588" y="f1589"/>
                      </a:lnTo>
                      <a:lnTo>
                        <a:pt x="f1590" y="f1591"/>
                      </a:lnTo>
                      <a:lnTo>
                        <a:pt x="f1592" y="f1593"/>
                      </a:lnTo>
                      <a:lnTo>
                        <a:pt x="f1330" y="f1365"/>
                      </a:lnTo>
                      <a:lnTo>
                        <a:pt x="f1336" y="f1594"/>
                      </a:lnTo>
                      <a:lnTo>
                        <a:pt x="f1595" y="f1519"/>
                      </a:lnTo>
                      <a:lnTo>
                        <a:pt x="f1596" y="f1361"/>
                      </a:lnTo>
                      <a:lnTo>
                        <a:pt x="f1597" y="f1520"/>
                      </a:lnTo>
                      <a:lnTo>
                        <a:pt x="f1564" y="f1598"/>
                      </a:lnTo>
                      <a:lnTo>
                        <a:pt x="f1346" y="f605"/>
                      </a:lnTo>
                      <a:lnTo>
                        <a:pt x="f1599" y="f1600"/>
                      </a:lnTo>
                      <a:lnTo>
                        <a:pt x="f1599" y="f1600"/>
                      </a:lnTo>
                      <a:lnTo>
                        <a:pt x="f1346" y="f1601"/>
                      </a:lnTo>
                      <a:lnTo>
                        <a:pt x="f1564" y="f1525"/>
                      </a:lnTo>
                      <a:lnTo>
                        <a:pt x="f1602" y="f1603"/>
                      </a:lnTo>
                      <a:lnTo>
                        <a:pt x="f1604" y="f1605"/>
                      </a:lnTo>
                      <a:lnTo>
                        <a:pt x="f1340" y="f1333"/>
                      </a:lnTo>
                      <a:lnTo>
                        <a:pt x="f1606" y="f1607"/>
                      </a:lnTo>
                      <a:lnTo>
                        <a:pt x="f1327" y="f1608"/>
                      </a:lnTo>
                      <a:lnTo>
                        <a:pt x="f1324" y="f1609"/>
                      </a:lnTo>
                      <a:lnTo>
                        <a:pt x="f1583" y="f663"/>
                      </a:lnTo>
                      <a:lnTo>
                        <a:pt x="f1588" y="f678"/>
                      </a:lnTo>
                      <a:lnTo>
                        <a:pt x="f1370" y="f1610"/>
                      </a:lnTo>
                      <a:lnTo>
                        <a:pt x="f1611" y="f695"/>
                      </a:lnTo>
                      <a:lnTo>
                        <a:pt x="f1586" y="f1612"/>
                      </a:lnTo>
                      <a:lnTo>
                        <a:pt x="f1586" y="f1612"/>
                      </a:lnTo>
                      <a:lnTo>
                        <a:pt x="f1611" y="f1315"/>
                      </a:lnTo>
                      <a:lnTo>
                        <a:pt x="f1585" y="f741"/>
                      </a:lnTo>
                      <a:lnTo>
                        <a:pt x="f1323" y="f1613"/>
                      </a:lnTo>
                      <a:lnTo>
                        <a:pt x="f1327" y="f1137"/>
                      </a:lnTo>
                      <a:lnTo>
                        <a:pt x="f1581" y="f1614"/>
                      </a:lnTo>
                      <a:lnTo>
                        <a:pt x="f1595" y="f1615"/>
                      </a:lnTo>
                      <a:lnTo>
                        <a:pt x="f1599" y="f1616"/>
                      </a:lnTo>
                      <a:lnTo>
                        <a:pt x="f1350" y="f1617"/>
                      </a:lnTo>
                      <a:lnTo>
                        <a:pt x="f1352" y="f1618"/>
                      </a:lnTo>
                      <a:lnTo>
                        <a:pt x="f1619" y="f1295"/>
                      </a:lnTo>
                      <a:lnTo>
                        <a:pt x="f1620" y="f1127"/>
                      </a:lnTo>
                      <a:lnTo>
                        <a:pt x="f1621" y="f1125"/>
                      </a:lnTo>
                      <a:lnTo>
                        <a:pt x="f1622" y="f1623"/>
                      </a:lnTo>
                      <a:lnTo>
                        <a:pt x="f1" y="f759"/>
                      </a:lnTo>
                      <a:lnTo>
                        <a:pt x="f1" y="f759"/>
                      </a:lnTo>
                      <a:lnTo>
                        <a:pt x="f1622" y="f761"/>
                      </a:lnTo>
                      <a:lnTo>
                        <a:pt x="f1624" y="f1122"/>
                      </a:lnTo>
                      <a:lnTo>
                        <a:pt x="f1356" y="f1625"/>
                      </a:lnTo>
                      <a:lnTo>
                        <a:pt x="f1362" y="f1626"/>
                      </a:lnTo>
                      <a:lnTo>
                        <a:pt x="f1364" y="f1627"/>
                      </a:lnTo>
                      <a:lnTo>
                        <a:pt x="f1628" y="f1629"/>
                      </a:lnTo>
                      <a:lnTo>
                        <a:pt x="f1630" y="f1631"/>
                      </a:lnTo>
                      <a:lnTo>
                        <a:pt x="f1564" y="f1632"/>
                      </a:lnTo>
                      <a:lnTo>
                        <a:pt x="f1342" y="f787"/>
                      </a:lnTo>
                      <a:lnTo>
                        <a:pt x="f1633" y="f1634"/>
                      </a:lnTo>
                      <a:lnTo>
                        <a:pt x="f1336" y="f1119"/>
                      </a:lnTo>
                      <a:lnTo>
                        <a:pt x="f1325" y="f1635"/>
                      </a:lnTo>
                      <a:lnTo>
                        <a:pt x="f1583" y="f790"/>
                      </a:lnTo>
                      <a:lnTo>
                        <a:pt x="f1586" y="f790"/>
                      </a:lnTo>
                      <a:lnTo>
                        <a:pt x="f1586" y="f790"/>
                      </a:lnTo>
                      <a:lnTo>
                        <a:pt x="f30" y="f790"/>
                      </a:lnTo>
                      <a:lnTo>
                        <a:pt x="f1289" y="f1232"/>
                      </a:lnTo>
                      <a:lnTo>
                        <a:pt x="f1557" y="f1635"/>
                      </a:lnTo>
                      <a:lnTo>
                        <a:pt x="f1490" y="f1636"/>
                      </a:lnTo>
                      <a:lnTo>
                        <a:pt x="f41" y="f1637"/>
                      </a:lnTo>
                      <a:lnTo>
                        <a:pt x="f41" y="f1637"/>
                      </a:lnTo>
                      <a:lnTo>
                        <a:pt x="f43" y="f1638"/>
                      </a:lnTo>
                      <a:lnTo>
                        <a:pt x="f1502" y="f1226"/>
                      </a:lnTo>
                      <a:lnTo>
                        <a:pt x="f50" y="f1639"/>
                      </a:lnTo>
                      <a:lnTo>
                        <a:pt x="f4" y="f1640"/>
                      </a:lnTo>
                      <a:lnTo>
                        <a:pt x="f61" y="f1126"/>
                      </a:lnTo>
                      <a:lnTo>
                        <a:pt x="f235" y="f1641"/>
                      </a:lnTo>
                      <a:lnTo>
                        <a:pt x="f63" y="f1642"/>
                      </a:lnTo>
                      <a:lnTo>
                        <a:pt x="f1312" y="f825"/>
                      </a:lnTo>
                      <a:lnTo>
                        <a:pt x="f0" y="f1643"/>
                      </a:lnTo>
                      <a:lnTo>
                        <a:pt x="f0" y="f1643"/>
                      </a:lnTo>
                      <a:lnTo>
                        <a:pt x="f1312" y="f1204"/>
                      </a:lnTo>
                      <a:lnTo>
                        <a:pt x="f1312" y="f1202"/>
                      </a:lnTo>
                      <a:lnTo>
                        <a:pt x="f63" y="f1135"/>
                      </a:lnTo>
                      <a:lnTo>
                        <a:pt x="f1311" y="f1644"/>
                      </a:lnTo>
                      <a:lnTo>
                        <a:pt x="f226" y="f855"/>
                      </a:lnTo>
                      <a:lnTo>
                        <a:pt x="f1316" y="f1198"/>
                      </a:lnTo>
                      <a:lnTo>
                        <a:pt x="f50" y="f838"/>
                      </a:lnTo>
                      <a:lnTo>
                        <a:pt x="f50" y="f838"/>
                      </a:lnTo>
                      <a:lnTo>
                        <a:pt x="f6" y="f7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09" name="Google Shape;63;p6"/>
                <p:cNvSpPr/>
                <p:nvPr/>
              </p:nvSpPr>
              <p:spPr>
                <a:xfrm>
                  <a:off x="7013159" y="3679559"/>
                  <a:ext cx="1211759" cy="1989719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1482"/>
                    <a:gd name="f4" fmla="val 2504"/>
                    <a:gd name="f5" fmla="val 734"/>
                    <a:gd name="f6" fmla="val 2270"/>
                    <a:gd name="f7" fmla="val 737"/>
                    <a:gd name="f8" fmla="val 728"/>
                    <a:gd name="f9" fmla="val 2269"/>
                    <a:gd name="f10" fmla="val 719"/>
                    <a:gd name="f11" fmla="val 2265"/>
                    <a:gd name="f12" fmla="val 711"/>
                    <a:gd name="f13" fmla="val 2260"/>
                    <a:gd name="f14" fmla="val 704"/>
                    <a:gd name="f15" fmla="val 2254"/>
                    <a:gd name="f16" fmla="val 697"/>
                    <a:gd name="f17" fmla="val 2246"/>
                    <a:gd name="f18" fmla="val 691"/>
                    <a:gd name="f19" fmla="val 2238"/>
                    <a:gd name="f20" fmla="val 681"/>
                    <a:gd name="f21" fmla="val 2218"/>
                    <a:gd name="f22" fmla="val 672"/>
                    <a:gd name="f23" fmla="val 2200"/>
                    <a:gd name="f24" fmla="val 666"/>
                    <a:gd name="f25" fmla="val 2191"/>
                    <a:gd name="f26" fmla="val 660"/>
                    <a:gd name="f27" fmla="val 2184"/>
                    <a:gd name="f28" fmla="val 653"/>
                    <a:gd name="f29" fmla="val 2177"/>
                    <a:gd name="f30" fmla="val 646"/>
                    <a:gd name="f31" fmla="val 2172"/>
                    <a:gd name="f32" fmla="val 637"/>
                    <a:gd name="f33" fmla="val 2169"/>
                    <a:gd name="f34" fmla="val 628"/>
                    <a:gd name="f35" fmla="val 2168"/>
                    <a:gd name="f36" fmla="val 606"/>
                    <a:gd name="f37" fmla="val 600"/>
                    <a:gd name="f38" fmla="val 2166"/>
                    <a:gd name="f39" fmla="val 597"/>
                    <a:gd name="f40" fmla="val 2165"/>
                    <a:gd name="f41" fmla="val 594"/>
                    <a:gd name="f42" fmla="val 2162"/>
                    <a:gd name="f43" fmla="val 590"/>
                    <a:gd name="f44" fmla="val 2158"/>
                    <a:gd name="f45" fmla="val 587"/>
                    <a:gd name="f46" fmla="val 2150"/>
                    <a:gd name="f47" fmla="val 584"/>
                    <a:gd name="f48" fmla="val 2141"/>
                    <a:gd name="f49" fmla="val 576"/>
                    <a:gd name="f50" fmla="val 2143"/>
                    <a:gd name="f51" fmla="val 571"/>
                    <a:gd name="f52" fmla="val 565"/>
                    <a:gd name="f53" fmla="val 559"/>
                    <a:gd name="f54" fmla="val 554"/>
                    <a:gd name="f55" fmla="val 2139"/>
                    <a:gd name="f56" fmla="val 551"/>
                    <a:gd name="f57" fmla="val 2136"/>
                    <a:gd name="f58" fmla="val 547"/>
                    <a:gd name="f59" fmla="val 2132"/>
                    <a:gd name="f60" fmla="val 545"/>
                    <a:gd name="f61" fmla="val 2127"/>
                    <a:gd name="f62" fmla="val 541"/>
                    <a:gd name="f63" fmla="val 2117"/>
                    <a:gd name="f64" fmla="val 538"/>
                    <a:gd name="f65" fmla="val 2104"/>
                    <a:gd name="f66" fmla="val 537"/>
                    <a:gd name="f67" fmla="val 2090"/>
                    <a:gd name="f68" fmla="val 536"/>
                    <a:gd name="f69" fmla="val 2075"/>
                    <a:gd name="f70" fmla="val 2065"/>
                    <a:gd name="f71" fmla="val 2056"/>
                    <a:gd name="f72" fmla="val 542"/>
                    <a:gd name="f73" fmla="val 2047"/>
                    <a:gd name="f74" fmla="val 544"/>
                    <a:gd name="f75" fmla="val 2040"/>
                    <a:gd name="f76" fmla="val 552"/>
                    <a:gd name="f77" fmla="val 2026"/>
                    <a:gd name="f78" fmla="val 558"/>
                    <a:gd name="f79" fmla="val 2012"/>
                    <a:gd name="f80" fmla="val 550"/>
                    <a:gd name="f81" fmla="val 2009"/>
                    <a:gd name="f82" fmla="val 2006"/>
                    <a:gd name="f83" fmla="val 2003"/>
                    <a:gd name="f84" fmla="val 2000"/>
                    <a:gd name="f85" fmla="val 535"/>
                    <a:gd name="f86" fmla="val 1995"/>
                    <a:gd name="f87" fmla="val 533"/>
                    <a:gd name="f88" fmla="val 1989"/>
                    <a:gd name="f89" fmla="val 1983"/>
                    <a:gd name="f90" fmla="val 1979"/>
                    <a:gd name="f91" fmla="val 534"/>
                    <a:gd name="f92" fmla="val 1975"/>
                    <a:gd name="f93" fmla="val 539"/>
                    <a:gd name="f94" fmla="val 1966"/>
                    <a:gd name="f95" fmla="val 1957"/>
                    <a:gd name="f96" fmla="val 557"/>
                    <a:gd name="f97" fmla="val 1947"/>
                    <a:gd name="f98" fmla="val 566"/>
                    <a:gd name="f99" fmla="val 1936"/>
                    <a:gd name="f100" fmla="val 574"/>
                    <a:gd name="f101" fmla="val 1925"/>
                    <a:gd name="f102" fmla="val 577"/>
                    <a:gd name="f103" fmla="val 1918"/>
                    <a:gd name="f104" fmla="val 581"/>
                    <a:gd name="f105" fmla="val 1912"/>
                    <a:gd name="f106" fmla="val 583"/>
                    <a:gd name="f107" fmla="val 1905"/>
                    <a:gd name="f108" fmla="val 1898"/>
                    <a:gd name="f109" fmla="val 1876"/>
                    <a:gd name="f110" fmla="val 1871"/>
                    <a:gd name="f111" fmla="val 585"/>
                    <a:gd name="f112" fmla="val 1866"/>
                    <a:gd name="f113" fmla="val 1856"/>
                    <a:gd name="f114" fmla="val 596"/>
                    <a:gd name="f115" fmla="val 1848"/>
                    <a:gd name="f116" fmla="val 602"/>
                    <a:gd name="f117" fmla="val 1841"/>
                    <a:gd name="f118" fmla="val 608"/>
                    <a:gd name="f119" fmla="val 1834"/>
                    <a:gd name="f120" fmla="val 614"/>
                    <a:gd name="f121" fmla="val 1827"/>
                    <a:gd name="f122" fmla="val 619"/>
                    <a:gd name="f123" fmla="val 1819"/>
                    <a:gd name="f124" fmla="val 620"/>
                    <a:gd name="f125" fmla="val 1815"/>
                    <a:gd name="f126" fmla="val 1811"/>
                    <a:gd name="f127" fmla="val 1805"/>
                    <a:gd name="f128" fmla="val 1802"/>
                    <a:gd name="f129" fmla="val 617"/>
                    <a:gd name="f130" fmla="val 1798"/>
                    <a:gd name="f131" fmla="val 613"/>
                    <a:gd name="f132" fmla="val 1796"/>
                    <a:gd name="f133" fmla="val 1792"/>
                    <a:gd name="f134" fmla="val 598"/>
                    <a:gd name="f135" fmla="val 1789"/>
                    <a:gd name="f136" fmla="val 1787"/>
                    <a:gd name="f137" fmla="val 1784"/>
                    <a:gd name="f138" fmla="val 1782"/>
                    <a:gd name="f139" fmla="val 580"/>
                    <a:gd name="f140" fmla="val 1779"/>
                    <a:gd name="f141" fmla="val 579"/>
                    <a:gd name="f142" fmla="val 1774"/>
                    <a:gd name="f143" fmla="val 1769"/>
                    <a:gd name="f144" fmla="val 1763"/>
                    <a:gd name="f145" fmla="val 1757"/>
                    <a:gd name="f146" fmla="val 1751"/>
                    <a:gd name="f147" fmla="val 1745"/>
                    <a:gd name="f148" fmla="val 591"/>
                    <a:gd name="f149" fmla="val 1741"/>
                    <a:gd name="f150" fmla="val 650"/>
                    <a:gd name="f151" fmla="val 663"/>
                    <a:gd name="f152" fmla="val 1736"/>
                    <a:gd name="f153" fmla="val 678"/>
                    <a:gd name="f154" fmla="val 1730"/>
                    <a:gd name="f155" fmla="val 683"/>
                    <a:gd name="f156" fmla="val 1726"/>
                    <a:gd name="f157" fmla="val 689"/>
                    <a:gd name="f158" fmla="val 1721"/>
                    <a:gd name="f159" fmla="val 692"/>
                    <a:gd name="f160" fmla="val 1715"/>
                    <a:gd name="f161" fmla="val 694"/>
                    <a:gd name="f162" fmla="val 1712"/>
                    <a:gd name="f163" fmla="val 1708"/>
                    <a:gd name="f164" fmla="val 1702"/>
                    <a:gd name="f165" fmla="val 1695"/>
                    <a:gd name="f166" fmla="val 684"/>
                    <a:gd name="f167" fmla="val 1675"/>
                    <a:gd name="f168" fmla="val 675"/>
                    <a:gd name="f169" fmla="val 1653"/>
                    <a:gd name="f170" fmla="val 664"/>
                    <a:gd name="f171" fmla="val 1631"/>
                    <a:gd name="f172" fmla="val 651"/>
                    <a:gd name="f173" fmla="val 1609"/>
                    <a:gd name="f174" fmla="val 638"/>
                    <a:gd name="f175" fmla="val 1592"/>
                    <a:gd name="f176" fmla="val 633"/>
                    <a:gd name="f177" fmla="val 1585"/>
                    <a:gd name="f178" fmla="val 627"/>
                    <a:gd name="f179" fmla="val 1581"/>
                    <a:gd name="f180" fmla="val 621"/>
                    <a:gd name="f181" fmla="val 1577"/>
                    <a:gd name="f182" fmla="val 1576"/>
                    <a:gd name="f183" fmla="val 612"/>
                    <a:gd name="f184" fmla="val 595"/>
                    <a:gd name="f185" fmla="val 589"/>
                    <a:gd name="f186" fmla="val 1605"/>
                    <a:gd name="f187" fmla="val 1611"/>
                    <a:gd name="f188" fmla="val 569"/>
                    <a:gd name="f189" fmla="val 1615"/>
                    <a:gd name="f190" fmla="val 564"/>
                    <a:gd name="f191" fmla="val 1621"/>
                    <a:gd name="f192" fmla="val 1624"/>
                    <a:gd name="f193" fmla="val 546"/>
                    <a:gd name="f194" fmla="val 1629"/>
                    <a:gd name="f195" fmla="val 1635"/>
                    <a:gd name="f196" fmla="val 529"/>
                    <a:gd name="f197" fmla="val 1639"/>
                    <a:gd name="f198" fmla="val 526"/>
                    <a:gd name="f199" fmla="val 1645"/>
                    <a:gd name="f200" fmla="val 520"/>
                    <a:gd name="f201" fmla="val 516"/>
                    <a:gd name="f202" fmla="val 1662"/>
                    <a:gd name="f203" fmla="val 512"/>
                    <a:gd name="f204" fmla="val 1682"/>
                    <a:gd name="f205" fmla="val 508"/>
                    <a:gd name="f206" fmla="val 1692"/>
                    <a:gd name="f207" fmla="val 505"/>
                    <a:gd name="f208" fmla="val 1703"/>
                    <a:gd name="f209" fmla="val 499"/>
                    <a:gd name="f210" fmla="val 1711"/>
                    <a:gd name="f211" fmla="val 492"/>
                    <a:gd name="f212" fmla="val 1719"/>
                    <a:gd name="f213" fmla="val 483"/>
                    <a:gd name="f214" fmla="val 1723"/>
                    <a:gd name="f215" fmla="val 474"/>
                    <a:gd name="f216" fmla="val 1727"/>
                    <a:gd name="f217" fmla="val 463"/>
                    <a:gd name="f218" fmla="val 1733"/>
                    <a:gd name="f219" fmla="val 459"/>
                    <a:gd name="f220" fmla="val 455"/>
                    <a:gd name="f221" fmla="val 451"/>
                    <a:gd name="f222" fmla="val 1744"/>
                    <a:gd name="f223" fmla="val 449"/>
                    <a:gd name="f224" fmla="val 1748"/>
                    <a:gd name="f225" fmla="val 443"/>
                    <a:gd name="f226" fmla="val 440"/>
                    <a:gd name="f227" fmla="val 1760"/>
                    <a:gd name="f228" fmla="val 436"/>
                    <a:gd name="f229" fmla="val 1764"/>
                    <a:gd name="f230" fmla="val 431"/>
                    <a:gd name="f231" fmla="val 1766"/>
                    <a:gd name="f232" fmla="val 426"/>
                    <a:gd name="f233" fmla="val 417"/>
                    <a:gd name="f234" fmla="val 412"/>
                    <a:gd name="f235" fmla="val 1765"/>
                    <a:gd name="f236" fmla="val 406"/>
                    <a:gd name="f237" fmla="val 400"/>
                    <a:gd name="f238" fmla="val 1759"/>
                    <a:gd name="f239" fmla="val 392"/>
                    <a:gd name="f240" fmla="val 1752"/>
                    <a:gd name="f241" fmla="val 385"/>
                    <a:gd name="f242" fmla="val 378"/>
                    <a:gd name="f243" fmla="val 370"/>
                    <a:gd name="f244" fmla="val 1729"/>
                    <a:gd name="f245" fmla="val 366"/>
                    <a:gd name="f246" fmla="val 1725"/>
                    <a:gd name="f247" fmla="val 353"/>
                    <a:gd name="f248" fmla="val 345"/>
                    <a:gd name="f249" fmla="val 339"/>
                    <a:gd name="f250" fmla="val 333"/>
                    <a:gd name="f251" fmla="val 329"/>
                    <a:gd name="f252" fmla="val 324"/>
                    <a:gd name="f253" fmla="val 1731"/>
                    <a:gd name="f254" fmla="val 320"/>
                    <a:gd name="f255" fmla="val 1735"/>
                    <a:gd name="f256" fmla="val 315"/>
                    <a:gd name="f257" fmla="val 1738"/>
                    <a:gd name="f258" fmla="val 308"/>
                    <a:gd name="f259" fmla="val 301"/>
                    <a:gd name="f260" fmla="val 294"/>
                    <a:gd name="f261" fmla="val 287"/>
                    <a:gd name="f262" fmla="val 1739"/>
                    <a:gd name="f263" fmla="val 281"/>
                    <a:gd name="f264" fmla="val 276"/>
                    <a:gd name="f265" fmla="val 1734"/>
                    <a:gd name="f266" fmla="val 271"/>
                    <a:gd name="f267" fmla="val 267"/>
                    <a:gd name="f268" fmla="val 264"/>
                    <a:gd name="f269" fmla="val 1718"/>
                    <a:gd name="f270" fmla="val 266"/>
                    <a:gd name="f271" fmla="val 268"/>
                    <a:gd name="f272" fmla="val 272"/>
                    <a:gd name="f273" fmla="val 1688"/>
                    <a:gd name="f274" fmla="val 277"/>
                    <a:gd name="f275" fmla="val 1681"/>
                    <a:gd name="f276" fmla="val 282"/>
                    <a:gd name="f277" fmla="val 1674"/>
                    <a:gd name="f278" fmla="val 286"/>
                    <a:gd name="f279" fmla="val 1666"/>
                    <a:gd name="f280" fmla="val 289"/>
                    <a:gd name="f281" fmla="val 1658"/>
                    <a:gd name="f282" fmla="val 290"/>
                    <a:gd name="f283" fmla="val 1650"/>
                    <a:gd name="f284" fmla="val 1644"/>
                    <a:gd name="f285" fmla="val 283"/>
                    <a:gd name="f286" fmla="val 1632"/>
                    <a:gd name="f287" fmla="val 1623"/>
                    <a:gd name="f288" fmla="val 1619"/>
                    <a:gd name="f289" fmla="val 275"/>
                    <a:gd name="f290" fmla="val 1612"/>
                    <a:gd name="f291" fmla="val 1608"/>
                    <a:gd name="f292" fmla="val 1599"/>
                    <a:gd name="f293" fmla="val 1593"/>
                    <a:gd name="f294" fmla="val 292"/>
                    <a:gd name="f295" fmla="val 1590"/>
                    <a:gd name="f296" fmla="val 293"/>
                    <a:gd name="f297" fmla="val 1586"/>
                    <a:gd name="f298" fmla="val 302"/>
                    <a:gd name="f299" fmla="val 1559"/>
                    <a:gd name="f300" fmla="val 310"/>
                    <a:gd name="f301" fmla="val 1529"/>
                    <a:gd name="f302" fmla="val 314"/>
                    <a:gd name="f303" fmla="val 1514"/>
                    <a:gd name="f304" fmla="val 317"/>
                    <a:gd name="f305" fmla="val 1499"/>
                    <a:gd name="f306" fmla="val 319"/>
                    <a:gd name="f307" fmla="val 1484"/>
                    <a:gd name="f308" fmla="val 1469"/>
                    <a:gd name="f309" fmla="val 1459"/>
                    <a:gd name="f310" fmla="val 1451"/>
                    <a:gd name="f311" fmla="val 1444"/>
                    <a:gd name="f312" fmla="val 312"/>
                    <a:gd name="f313" fmla="val 1438"/>
                    <a:gd name="f314" fmla="val 306"/>
                    <a:gd name="f315" fmla="val 1433"/>
                    <a:gd name="f316" fmla="val 299"/>
                    <a:gd name="f317" fmla="val 1431"/>
                    <a:gd name="f318" fmla="val 1430"/>
                    <a:gd name="f319" fmla="val 278"/>
                    <a:gd name="f320" fmla="val 1429"/>
                    <a:gd name="f321" fmla="val 270"/>
                    <a:gd name="f322" fmla="val 262"/>
                    <a:gd name="f323" fmla="val 254"/>
                    <a:gd name="f324" fmla="val 1432"/>
                    <a:gd name="f325" fmla="val 247"/>
                    <a:gd name="f326" fmla="val 1435"/>
                    <a:gd name="f327" fmla="val 235"/>
                    <a:gd name="f328" fmla="val 1440"/>
                    <a:gd name="f329" fmla="val 223"/>
                    <a:gd name="f330" fmla="val 1450"/>
                    <a:gd name="f331" fmla="val 213"/>
                    <a:gd name="f332" fmla="val 202"/>
                    <a:gd name="f333" fmla="val 184"/>
                    <a:gd name="f334" fmla="val 1491"/>
                    <a:gd name="f335" fmla="val 157"/>
                    <a:gd name="f336" fmla="val 154"/>
                    <a:gd name="f337" fmla="val 1470"/>
                    <a:gd name="f338" fmla="val 152"/>
                    <a:gd name="f339" fmla="val 148"/>
                    <a:gd name="f340" fmla="val 1413"/>
                    <a:gd name="f341" fmla="val 147"/>
                    <a:gd name="f342" fmla="val 1377"/>
                    <a:gd name="f343" fmla="val 146"/>
                    <a:gd name="f344" fmla="val 1344"/>
                    <a:gd name="f345" fmla="val 1336"/>
                    <a:gd name="f346" fmla="val 142"/>
                    <a:gd name="f347" fmla="val 1328"/>
                    <a:gd name="f348" fmla="val 138"/>
                    <a:gd name="f349" fmla="val 1322"/>
                    <a:gd name="f350" fmla="val 132"/>
                    <a:gd name="f351" fmla="val 1317"/>
                    <a:gd name="f352" fmla="val 126"/>
                    <a:gd name="f353" fmla="val 1313"/>
                    <a:gd name="f354" fmla="val 118"/>
                    <a:gd name="f355" fmla="val 1309"/>
                    <a:gd name="f356" fmla="val 102"/>
                    <a:gd name="f357" fmla="val 1305"/>
                    <a:gd name="f358" fmla="val 86"/>
                    <a:gd name="f359" fmla="val 1300"/>
                    <a:gd name="f360" fmla="val 72"/>
                    <a:gd name="f361" fmla="val 1295"/>
                    <a:gd name="f362" fmla="val 67"/>
                    <a:gd name="f363" fmla="val 1292"/>
                    <a:gd name="f364" fmla="val 62"/>
                    <a:gd name="f365" fmla="val 1288"/>
                    <a:gd name="f366" fmla="val 60"/>
                    <a:gd name="f367" fmla="val 1284"/>
                    <a:gd name="f368" fmla="val 58"/>
                    <a:gd name="f369" fmla="val 1278"/>
                    <a:gd name="f370" fmla="val 1273"/>
                    <a:gd name="f371" fmla="val 1269"/>
                    <a:gd name="f372" fmla="val 64"/>
                    <a:gd name="f373" fmla="val 1261"/>
                    <a:gd name="f374" fmla="val 71"/>
                    <a:gd name="f375" fmla="val 1253"/>
                    <a:gd name="f376" fmla="val 77"/>
                    <a:gd name="f377" fmla="val 1245"/>
                    <a:gd name="f378" fmla="val 1191"/>
                    <a:gd name="f379" fmla="val 49"/>
                    <a:gd name="f380" fmla="val 1186"/>
                    <a:gd name="f381" fmla="val 39"/>
                    <a:gd name="f382" fmla="val 1184"/>
                    <a:gd name="f383" fmla="val 30"/>
                    <a:gd name="f384" fmla="val 1181"/>
                    <a:gd name="f385" fmla="val 22"/>
                    <a:gd name="f386" fmla="val 1178"/>
                    <a:gd name="f387" fmla="val 15"/>
                    <a:gd name="f388" fmla="val 1173"/>
                    <a:gd name="f389" fmla="val 8"/>
                    <a:gd name="f390" fmla="val 1166"/>
                    <a:gd name="f391" fmla="val 1156"/>
                    <a:gd name="f392" fmla="val 10"/>
                    <a:gd name="f393" fmla="val 1148"/>
                    <a:gd name="f394" fmla="val 1139"/>
                    <a:gd name="f395" fmla="val 27"/>
                    <a:gd name="f396" fmla="val 1133"/>
                    <a:gd name="f397" fmla="val 32"/>
                    <a:gd name="f398" fmla="val 1127"/>
                    <a:gd name="f399" fmla="val 35"/>
                    <a:gd name="f400" fmla="val 1120"/>
                    <a:gd name="f401" fmla="val 37"/>
                    <a:gd name="f402" fmla="val 1112"/>
                    <a:gd name="f403" fmla="val 1099"/>
                    <a:gd name="f404" fmla="val 33"/>
                    <a:gd name="f405" fmla="val 1086"/>
                    <a:gd name="f406" fmla="val 1061"/>
                    <a:gd name="f407" fmla="val 1035"/>
                    <a:gd name="f408" fmla="val 19"/>
                    <a:gd name="f409" fmla="val 1020"/>
                    <a:gd name="f410" fmla="val 18"/>
                    <a:gd name="f411" fmla="val 1006"/>
                    <a:gd name="f412" fmla="val 994"/>
                    <a:gd name="f413" fmla="val 983"/>
                    <a:gd name="f414" fmla="val 973"/>
                    <a:gd name="f415" fmla="val 24"/>
                    <a:gd name="f416" fmla="val 965"/>
                    <a:gd name="f417" fmla="val 26"/>
                    <a:gd name="f418" fmla="val 956"/>
                    <a:gd name="f419" fmla="val 949"/>
                    <a:gd name="f420" fmla="val 942"/>
                    <a:gd name="f421" fmla="val 38"/>
                    <a:gd name="f422" fmla="val 936"/>
                    <a:gd name="f423" fmla="val 47"/>
                    <a:gd name="f424" fmla="val 926"/>
                    <a:gd name="f425" fmla="val 56"/>
                    <a:gd name="f426" fmla="val 918"/>
                    <a:gd name="f427" fmla="val 68"/>
                    <a:gd name="f428" fmla="val 911"/>
                    <a:gd name="f429" fmla="val 79"/>
                    <a:gd name="f430" fmla="val 904"/>
                    <a:gd name="f431" fmla="val 101"/>
                    <a:gd name="f432" fmla="val 891"/>
                    <a:gd name="f433" fmla="val 111"/>
                    <a:gd name="f434" fmla="val 885"/>
                    <a:gd name="f435" fmla="val 121"/>
                    <a:gd name="f436" fmla="val 876"/>
                    <a:gd name="f437" fmla="val 129"/>
                    <a:gd name="f438" fmla="val 866"/>
                    <a:gd name="f439" fmla="val 131"/>
                    <a:gd name="f440" fmla="val 860"/>
                    <a:gd name="f441" fmla="val 134"/>
                    <a:gd name="f442" fmla="val 853"/>
                    <a:gd name="f443" fmla="val 137"/>
                    <a:gd name="f444" fmla="val 847"/>
                    <a:gd name="f445" fmla="val 837"/>
                    <a:gd name="f446" fmla="val 139"/>
                    <a:gd name="f447" fmla="val 829"/>
                    <a:gd name="f448" fmla="val 819"/>
                    <a:gd name="f449" fmla="val 140"/>
                    <a:gd name="f450" fmla="val 812"/>
                    <a:gd name="f451" fmla="val 141"/>
                    <a:gd name="f452" fmla="val 806"/>
                    <a:gd name="f453" fmla="val 144"/>
                    <a:gd name="f454" fmla="val 802"/>
                    <a:gd name="f455" fmla="val 798"/>
                    <a:gd name="f456" fmla="val 149"/>
                    <a:gd name="f457" fmla="val 796"/>
                    <a:gd name="f458" fmla="val 794"/>
                    <a:gd name="f459" fmla="val 163"/>
                    <a:gd name="f460" fmla="val 791"/>
                    <a:gd name="f461" fmla="val 174"/>
                    <a:gd name="f462" fmla="val 790"/>
                    <a:gd name="f463" fmla="val 195"/>
                    <a:gd name="f464" fmla="val 789"/>
                    <a:gd name="f465" fmla="val 206"/>
                    <a:gd name="f466" fmla="val 786"/>
                    <a:gd name="f467" fmla="val 782"/>
                    <a:gd name="f468" fmla="val 218"/>
                    <a:gd name="f469" fmla="val 779"/>
                    <a:gd name="f470" fmla="val 775"/>
                    <a:gd name="f471" fmla="val 228"/>
                    <a:gd name="f472" fmla="val 771"/>
                    <a:gd name="f473" fmla="val 231"/>
                    <a:gd name="f474" fmla="val 765"/>
                    <a:gd name="f475" fmla="val 233"/>
                    <a:gd name="f476" fmla="val 760"/>
                    <a:gd name="f477" fmla="val 237"/>
                    <a:gd name="f478" fmla="val 748"/>
                    <a:gd name="f479" fmla="val 239"/>
                    <a:gd name="f480" fmla="val 735"/>
                    <a:gd name="f481" fmla="val 722"/>
                    <a:gd name="f482" fmla="val 240"/>
                    <a:gd name="f483" fmla="val 688"/>
                    <a:gd name="f484" fmla="val 243"/>
                    <a:gd name="f485" fmla="val 680"/>
                    <a:gd name="f486" fmla="val 252"/>
                    <a:gd name="f487" fmla="val 676"/>
                    <a:gd name="f488" fmla="val 256"/>
                    <a:gd name="f489" fmla="val 673"/>
                    <a:gd name="f490" fmla="val 260"/>
                    <a:gd name="f491" fmla="val 669"/>
                    <a:gd name="f492" fmla="val 263"/>
                    <a:gd name="f493" fmla="val 661"/>
                    <a:gd name="f494" fmla="val 645"/>
                    <a:gd name="f495" fmla="val 259"/>
                    <a:gd name="f496" fmla="val 631"/>
                    <a:gd name="f497" fmla="val 253"/>
                    <a:gd name="f498" fmla="val 246"/>
                    <a:gd name="f499" fmla="val 607"/>
                    <a:gd name="f500" fmla="val 226"/>
                    <a:gd name="f501" fmla="val 586"/>
                    <a:gd name="f502" fmla="val 568"/>
                    <a:gd name="f503" fmla="val 549"/>
                    <a:gd name="f504" fmla="val 164"/>
                    <a:gd name="f505" fmla="val 517"/>
                    <a:gd name="f506" fmla="val 506"/>
                    <a:gd name="f507" fmla="val 484"/>
                    <a:gd name="f508" fmla="val 477"/>
                    <a:gd name="f509" fmla="val 469"/>
                    <a:gd name="f510" fmla="val 458"/>
                    <a:gd name="f511" fmla="val 452"/>
                    <a:gd name="f512" fmla="val 155"/>
                    <a:gd name="f513" fmla="val 413"/>
                    <a:gd name="f514" fmla="val 167"/>
                    <a:gd name="f515" fmla="val 404"/>
                    <a:gd name="f516" fmla="val 170"/>
                    <a:gd name="f517" fmla="val 393"/>
                    <a:gd name="f518" fmla="val 171"/>
                    <a:gd name="f519" fmla="val 383"/>
                    <a:gd name="f520" fmla="val 172"/>
                    <a:gd name="f521" fmla="val 362"/>
                    <a:gd name="f522" fmla="val 165"/>
                    <a:gd name="f523" fmla="val 159"/>
                    <a:gd name="f524" fmla="val 151"/>
                    <a:gd name="f525" fmla="val 136"/>
                    <a:gd name="f526" fmla="val 130"/>
                    <a:gd name="f527" fmla="val 227"/>
                    <a:gd name="f528" fmla="val 133"/>
                    <a:gd name="f529" fmla="val 211"/>
                    <a:gd name="f530" fmla="val 201"/>
                    <a:gd name="f531" fmla="val 198"/>
                    <a:gd name="f532" fmla="val 162"/>
                    <a:gd name="f533" fmla="val 194"/>
                    <a:gd name="f534" fmla="val 238"/>
                    <a:gd name="f535" fmla="val 196"/>
                    <a:gd name="f536" fmla="val 249"/>
                    <a:gd name="f537" fmla="val 200"/>
                    <a:gd name="f538" fmla="val 258"/>
                    <a:gd name="f539" fmla="val 274"/>
                    <a:gd name="f540" fmla="val 199"/>
                    <a:gd name="f541" fmla="val 191"/>
                    <a:gd name="f542" fmla="val 295"/>
                    <a:gd name="f543" fmla="val 186"/>
                    <a:gd name="f544" fmla="val 300"/>
                    <a:gd name="f545" fmla="val 322"/>
                    <a:gd name="f546" fmla="val 327"/>
                    <a:gd name="f547" fmla="val 135"/>
                    <a:gd name="f548" fmla="val 347"/>
                    <a:gd name="f549" fmla="val 123"/>
                    <a:gd name="f550" fmla="val 356"/>
                    <a:gd name="f551" fmla="val 122"/>
                    <a:gd name="f552" fmla="val 367"/>
                    <a:gd name="f553" fmla="val 120"/>
                    <a:gd name="f554" fmla="val 376"/>
                    <a:gd name="f555" fmla="val 382"/>
                    <a:gd name="f556" fmla="val 388"/>
                    <a:gd name="f557" fmla="val 125"/>
                    <a:gd name="f558" fmla="val 390"/>
                    <a:gd name="f559" fmla="val 407"/>
                    <a:gd name="f560" fmla="val 119"/>
                    <a:gd name="f561" fmla="val 409"/>
                    <a:gd name="f562" fmla="val 116"/>
                    <a:gd name="f563" fmla="val 411"/>
                    <a:gd name="f564" fmla="val 114"/>
                    <a:gd name="f565" fmla="val 109"/>
                    <a:gd name="f566" fmla="val 91"/>
                    <a:gd name="f567" fmla="val 69"/>
                    <a:gd name="f568" fmla="val 59"/>
                    <a:gd name="f569" fmla="val 51"/>
                    <a:gd name="f570" fmla="val 46"/>
                    <a:gd name="f571" fmla="val 424"/>
                    <a:gd name="f572" fmla="val 21"/>
                    <a:gd name="f573" fmla="val 13"/>
                    <a:gd name="f574" fmla="val 457"/>
                    <a:gd name="f575" fmla="val 5"/>
                    <a:gd name="f576" fmla="val 1"/>
                    <a:gd name="f577" fmla="val 467"/>
                    <a:gd name="f578" fmla="val 480"/>
                    <a:gd name="f579" fmla="val 490"/>
                    <a:gd name="f580" fmla="val 2"/>
                    <a:gd name="f581" fmla="val 501"/>
                    <a:gd name="f582" fmla="val 513"/>
                    <a:gd name="f583" fmla="val 9"/>
                    <a:gd name="f584" fmla="val 524"/>
                    <a:gd name="f585" fmla="val 20"/>
                    <a:gd name="f586" fmla="val 34"/>
                    <a:gd name="f587" fmla="val 567"/>
                    <a:gd name="f588" fmla="val 42"/>
                    <a:gd name="f589" fmla="val 61"/>
                    <a:gd name="f590" fmla="val 81"/>
                    <a:gd name="f591" fmla="val 92"/>
                    <a:gd name="f592" fmla="val 605"/>
                    <a:gd name="f593" fmla="val 604"/>
                    <a:gd name="f594" fmla="val 124"/>
                    <a:gd name="f595" fmla="val 173"/>
                    <a:gd name="f596" fmla="val 181"/>
                    <a:gd name="f597" fmla="val 599"/>
                    <a:gd name="f598" fmla="val 187"/>
                    <a:gd name="f599" fmla="val 192"/>
                    <a:gd name="f600" fmla="val 611"/>
                    <a:gd name="f601" fmla="val 644"/>
                    <a:gd name="f602" fmla="val 649"/>
                    <a:gd name="f603" fmla="val 189"/>
                    <a:gd name="f604" fmla="val 652"/>
                    <a:gd name="f605" fmla="val 185"/>
                    <a:gd name="f606" fmla="val 656"/>
                    <a:gd name="f607" fmla="val 177"/>
                    <a:gd name="f608" fmla="val 665"/>
                    <a:gd name="f609" fmla="val 176"/>
                    <a:gd name="f610" fmla="val 699"/>
                    <a:gd name="f611" fmla="val 178"/>
                    <a:gd name="f612" fmla="val 709"/>
                    <a:gd name="f613" fmla="val 179"/>
                    <a:gd name="f614" fmla="val 742"/>
                    <a:gd name="f615" fmla="val 745"/>
                    <a:gd name="f616" fmla="val 749"/>
                    <a:gd name="f617" fmla="val 751"/>
                    <a:gd name="f618" fmla="val 183"/>
                    <a:gd name="f619" fmla="val 755"/>
                    <a:gd name="f620" fmla="val 758"/>
                    <a:gd name="f621" fmla="val 193"/>
                    <a:gd name="f622" fmla="val 763"/>
                    <a:gd name="f623" fmla="val 766"/>
                    <a:gd name="f624" fmla="val 209"/>
                    <a:gd name="f625" fmla="val 217"/>
                    <a:gd name="f626" fmla="val 778"/>
                    <a:gd name="f627" fmla="val 781"/>
                    <a:gd name="f628" fmla="val 776"/>
                    <a:gd name="f629" fmla="val 236"/>
                    <a:gd name="f630" fmla="val 770"/>
                    <a:gd name="f631" fmla="val 244"/>
                    <a:gd name="f632" fmla="val 764"/>
                    <a:gd name="f633" fmla="val 759"/>
                    <a:gd name="f634" fmla="val 269"/>
                    <a:gd name="f635" fmla="val 747"/>
                    <a:gd name="f636" fmla="val 305"/>
                    <a:gd name="f637" fmla="val 725"/>
                    <a:gd name="f638" fmla="val 714"/>
                    <a:gd name="f639" fmla="val 313"/>
                    <a:gd name="f640" fmla="val 705"/>
                    <a:gd name="f641" fmla="val 318"/>
                    <a:gd name="f642" fmla="val 696"/>
                    <a:gd name="f643" fmla="val 325"/>
                    <a:gd name="f644" fmla="val 331"/>
                    <a:gd name="f645" fmla="val 674"/>
                    <a:gd name="f646" fmla="val 344"/>
                    <a:gd name="f647" fmla="val 355"/>
                    <a:gd name="f648" fmla="val 648"/>
                    <a:gd name="f649" fmla="val 381"/>
                    <a:gd name="f650" fmla="val 642"/>
                    <a:gd name="f651" fmla="val 634"/>
                    <a:gd name="f652" fmla="val 401"/>
                    <a:gd name="f653" fmla="val 416"/>
                    <a:gd name="f654" fmla="val 422"/>
                    <a:gd name="f655" fmla="val 588"/>
                    <a:gd name="f656" fmla="val 437"/>
                    <a:gd name="f657" fmla="val 450"/>
                    <a:gd name="f658" fmla="val 561"/>
                    <a:gd name="f659" fmla="val 479"/>
                    <a:gd name="f660" fmla="val 493"/>
                    <a:gd name="f661" fmla="val 511"/>
                    <a:gd name="f662" fmla="val 560"/>
                    <a:gd name="f663" fmla="val 658"/>
                    <a:gd name="f664" fmla="val 573"/>
                    <a:gd name="f665" fmla="val 703"/>
                    <a:gd name="f666" fmla="val 575"/>
                    <a:gd name="f667" fmla="val 805"/>
                    <a:gd name="f668" fmla="val 824"/>
                    <a:gd name="f669" fmla="val 842"/>
                    <a:gd name="f670" fmla="val 859"/>
                    <a:gd name="f671" fmla="val 863"/>
                    <a:gd name="f672" fmla="val 867"/>
                    <a:gd name="f673" fmla="val 882"/>
                    <a:gd name="f674" fmla="val 934"/>
                    <a:gd name="f675" fmla="val 970"/>
                    <a:gd name="f676" fmla="val 572"/>
                    <a:gd name="f677" fmla="val 1011"/>
                    <a:gd name="f678" fmla="val 1057"/>
                    <a:gd name="f679" fmla="val 1082"/>
                    <a:gd name="f680" fmla="val 1109"/>
                    <a:gd name="f681" fmla="val 1132"/>
                    <a:gd name="f682" fmla="val 562"/>
                    <a:gd name="f683" fmla="val 1206"/>
                    <a:gd name="f684" fmla="val 1255"/>
                    <a:gd name="f685" fmla="val 528"/>
                    <a:gd name="f686" fmla="val 523"/>
                    <a:gd name="f687" fmla="val 1321"/>
                    <a:gd name="f688" fmla="val 521"/>
                    <a:gd name="f689" fmla="val 1339"/>
                    <a:gd name="f690" fmla="val 1355"/>
                    <a:gd name="f691" fmla="val 1363"/>
                    <a:gd name="f692" fmla="val 1369"/>
                    <a:gd name="f693" fmla="val 1375"/>
                    <a:gd name="f694" fmla="val 1380"/>
                    <a:gd name="f695" fmla="val 1384"/>
                    <a:gd name="f696" fmla="val 1387"/>
                    <a:gd name="f697" fmla="val 1391"/>
                    <a:gd name="f698" fmla="val 1392"/>
                    <a:gd name="f699" fmla="val 1367"/>
                    <a:gd name="f700" fmla="val 610"/>
                    <a:gd name="f701" fmla="val 1348"/>
                    <a:gd name="f702" fmla="val 1342"/>
                    <a:gd name="f703" fmla="val 629"/>
                    <a:gd name="f704" fmla="val 1337"/>
                    <a:gd name="f705" fmla="val 1332"/>
                    <a:gd name="f706" fmla="val 1330"/>
                    <a:gd name="f707" fmla="val 659"/>
                    <a:gd name="f708" fmla="val 1329"/>
                    <a:gd name="f709" fmla="val 1331"/>
                    <a:gd name="f710" fmla="val 679"/>
                    <a:gd name="f711" fmla="val 1334"/>
                    <a:gd name="f712" fmla="val 682"/>
                    <a:gd name="f713" fmla="val 1338"/>
                    <a:gd name="f714" fmla="val 690"/>
                    <a:gd name="f715" fmla="val 1353"/>
                    <a:gd name="f716" fmla="val 1364"/>
                    <a:gd name="f717" fmla="val 702"/>
                    <a:gd name="f718" fmla="val 1403"/>
                    <a:gd name="f719" fmla="val 710"/>
                    <a:gd name="f720" fmla="val 1416"/>
                    <a:gd name="f721" fmla="val 715"/>
                    <a:gd name="f722" fmla="val 1426"/>
                    <a:gd name="f723" fmla="val 724"/>
                    <a:gd name="f724" fmla="val 1436"/>
                    <a:gd name="f725" fmla="val 727"/>
                    <a:gd name="f726" fmla="val 729"/>
                    <a:gd name="f727" fmla="val 1428"/>
                    <a:gd name="f728" fmla="val 730"/>
                    <a:gd name="f729" fmla="val 1423"/>
                    <a:gd name="f730" fmla="val 732"/>
                    <a:gd name="f731" fmla="val 1417"/>
                    <a:gd name="f732" fmla="val 1406"/>
                    <a:gd name="f733" fmla="val 1393"/>
                    <a:gd name="f734" fmla="val 1368"/>
                    <a:gd name="f735" fmla="val 1357"/>
                    <a:gd name="f736" fmla="val 1352"/>
                    <a:gd name="f737" fmla="val 1347"/>
                    <a:gd name="f738" fmla="val 733"/>
                    <a:gd name="f739" fmla="val 736"/>
                    <a:gd name="f740" fmla="val 739"/>
                    <a:gd name="f741" fmla="val 1361"/>
                    <a:gd name="f742" fmla="val 757"/>
                    <a:gd name="f743" fmla="val 1383"/>
                    <a:gd name="f744" fmla="val 1402"/>
                    <a:gd name="f745" fmla="val 1410"/>
                    <a:gd name="f746" fmla="val 787"/>
                    <a:gd name="f747" fmla="val 1414"/>
                    <a:gd name="f748" fmla="val 1415"/>
                    <a:gd name="f749" fmla="val 818"/>
                    <a:gd name="f750" fmla="val 1401"/>
                    <a:gd name="f751" fmla="val 1385"/>
                    <a:gd name="f752" fmla="val 836"/>
                    <a:gd name="f753" fmla="val 841"/>
                    <a:gd name="f754" fmla="val 1376"/>
                    <a:gd name="f755" fmla="val 843"/>
                    <a:gd name="f756" fmla="val 1371"/>
                    <a:gd name="f757" fmla="val 846"/>
                    <a:gd name="f758" fmla="val 1366"/>
                    <a:gd name="f759" fmla="val 1360"/>
                    <a:gd name="f760" fmla="val 844"/>
                    <a:gd name="f761" fmla="val 840"/>
                    <a:gd name="f762" fmla="val 833"/>
                    <a:gd name="f763" fmla="val 826"/>
                    <a:gd name="f764" fmla="val 1301"/>
                    <a:gd name="f765" fmla="val 1290"/>
                    <a:gd name="f766" fmla="val 821"/>
                    <a:gd name="f767" fmla="val 1277"/>
                    <a:gd name="f768" fmla="val 820"/>
                    <a:gd name="f769" fmla="val 1263"/>
                    <a:gd name="f770" fmla="val 1249"/>
                    <a:gd name="f771" fmla="val 1231"/>
                    <a:gd name="f772" fmla="val 854"/>
                    <a:gd name="f773" fmla="val 1216"/>
                    <a:gd name="f774" fmla="val 870"/>
                    <a:gd name="f775" fmla="val 886"/>
                    <a:gd name="f776" fmla="val 1199"/>
                    <a:gd name="f777" fmla="val 900"/>
                    <a:gd name="f778" fmla="val 1194"/>
                    <a:gd name="f779" fmla="val 913"/>
                    <a:gd name="f780" fmla="val 1192"/>
                    <a:gd name="f781" fmla="val 1193"/>
                    <a:gd name="f782" fmla="val 938"/>
                    <a:gd name="f783" fmla="val 1198"/>
                    <a:gd name="f784" fmla="val 959"/>
                    <a:gd name="f785" fmla="val 1202"/>
                    <a:gd name="f786" fmla="val 979"/>
                    <a:gd name="f787" fmla="val 1211"/>
                    <a:gd name="f788" fmla="val 995"/>
                    <a:gd name="f789" fmla="val 1219"/>
                    <a:gd name="f790" fmla="val 1003"/>
                    <a:gd name="f791" fmla="val 1222"/>
                    <a:gd name="f792" fmla="val 1010"/>
                    <a:gd name="f793" fmla="val 1223"/>
                    <a:gd name="f794" fmla="val 1042"/>
                    <a:gd name="f795" fmla="val 1066"/>
                    <a:gd name="f796" fmla="val 1218"/>
                    <a:gd name="f797" fmla="val 1084"/>
                    <a:gd name="f798" fmla="val 1091"/>
                    <a:gd name="f799" fmla="val 1221"/>
                    <a:gd name="f800" fmla="val 1095"/>
                    <a:gd name="f801" fmla="val 1224"/>
                    <a:gd name="f802" fmla="val 1101"/>
                    <a:gd name="f803" fmla="val 1226"/>
                    <a:gd name="f804" fmla="val 1102"/>
                    <a:gd name="f805" fmla="val 1229"/>
                    <a:gd name="f806" fmla="val 1103"/>
                    <a:gd name="f807" fmla="val 1232"/>
                    <a:gd name="f808" fmla="val 1238"/>
                    <a:gd name="f809" fmla="val 1098"/>
                    <a:gd name="f810" fmla="val 1260"/>
                    <a:gd name="f811" fmla="val 1080"/>
                    <a:gd name="f812" fmla="val 1267"/>
                    <a:gd name="f813" fmla="val 1076"/>
                    <a:gd name="f814" fmla="val 1075"/>
                    <a:gd name="f815" fmla="val 1279"/>
                    <a:gd name="f816" fmla="val 1282"/>
                    <a:gd name="f817" fmla="val 1077"/>
                    <a:gd name="f818" fmla="val 1286"/>
                    <a:gd name="f819" fmla="val 1287"/>
                    <a:gd name="f820" fmla="val 1291"/>
                    <a:gd name="f821" fmla="val 1110"/>
                    <a:gd name="f822" fmla="val 1294"/>
                    <a:gd name="f823" fmla="val 1119"/>
                    <a:gd name="f824" fmla="val 1296"/>
                    <a:gd name="f825" fmla="val 1144"/>
                    <a:gd name="f826" fmla="val 1310"/>
                    <a:gd name="f827" fmla="val 1157"/>
                    <a:gd name="f828" fmla="val 1170"/>
                    <a:gd name="f829" fmla="val 1182"/>
                    <a:gd name="f830" fmla="val 1201"/>
                    <a:gd name="f831" fmla="val 1210"/>
                    <a:gd name="f832" fmla="val 1398"/>
                    <a:gd name="f833" fmla="val 1217"/>
                    <a:gd name="f834" fmla="val 1453"/>
                    <a:gd name="f835" fmla="val 1490"/>
                    <a:gd name="f836" fmla="val 1524"/>
                    <a:gd name="f837" fmla="val 1270"/>
                    <a:gd name="f838" fmla="val 1545"/>
                    <a:gd name="f839" fmla="val 1565"/>
                    <a:gd name="f840" fmla="val 1584"/>
                    <a:gd name="f841" fmla="val 1308"/>
                    <a:gd name="f842" fmla="val 1603"/>
                    <a:gd name="f843" fmla="val 1394"/>
                    <a:gd name="f844" fmla="val 1710"/>
                    <a:gd name="f845" fmla="val 1409"/>
                    <a:gd name="f846" fmla="val 1728"/>
                    <a:gd name="f847" fmla="val 1422"/>
                    <a:gd name="f848" fmla="val 1746"/>
                    <a:gd name="f849" fmla="val 1447"/>
                    <a:gd name="f850" fmla="val 1786"/>
                    <a:gd name="f851" fmla="val 1807"/>
                    <a:gd name="f852" fmla="val 1829"/>
                    <a:gd name="f853" fmla="val 1475"/>
                    <a:gd name="f854" fmla="val 1843"/>
                    <a:gd name="f855" fmla="val 1478"/>
                    <a:gd name="f856" fmla="val 1481"/>
                    <a:gd name="f857" fmla="val 1867"/>
                    <a:gd name="f858" fmla="val 1880"/>
                    <a:gd name="f859" fmla="val 1891"/>
                    <a:gd name="f860" fmla="val 1903"/>
                    <a:gd name="f861" fmla="val 1927"/>
                    <a:gd name="f862" fmla="val 1476"/>
                    <a:gd name="f863" fmla="val 1954"/>
                    <a:gd name="f864" fmla="val 1474"/>
                    <a:gd name="f865" fmla="val 2001"/>
                    <a:gd name="f866" fmla="val 2019"/>
                    <a:gd name="f867" fmla="val 2039"/>
                    <a:gd name="f868" fmla="val 1480"/>
                    <a:gd name="f869" fmla="val 2061"/>
                    <a:gd name="f870" fmla="val 2064"/>
                    <a:gd name="f871" fmla="val 1462"/>
                    <a:gd name="f872" fmla="val 2067"/>
                    <a:gd name="f873" fmla="val 1455"/>
                    <a:gd name="f874" fmla="val 2071"/>
                    <a:gd name="f875" fmla="val 2072"/>
                    <a:gd name="f876" fmla="val 1442"/>
                    <a:gd name="f877" fmla="val 2070"/>
                    <a:gd name="f878" fmla="val 1439"/>
                    <a:gd name="f879" fmla="val 2058"/>
                    <a:gd name="f880" fmla="val 2050"/>
                    <a:gd name="f881" fmla="val 2033"/>
                    <a:gd name="f882" fmla="val 2020"/>
                    <a:gd name="f883" fmla="val 2017"/>
                    <a:gd name="f884" fmla="val 1421"/>
                    <a:gd name="f885" fmla="val 2011"/>
                    <a:gd name="f886" fmla="val 1397"/>
                    <a:gd name="f887" fmla="val 1997"/>
                    <a:gd name="f888" fmla="val 1370"/>
                    <a:gd name="f889" fmla="val 1985"/>
                    <a:gd name="f890" fmla="val 1981"/>
                    <a:gd name="f891" fmla="val 1980"/>
                    <a:gd name="f892" fmla="val 1293"/>
                    <a:gd name="f893" fmla="val 1323"/>
                    <a:gd name="f894" fmla="val 2082"/>
                    <a:gd name="f895" fmla="val 1346"/>
                    <a:gd name="f896" fmla="val 2093"/>
                    <a:gd name="f897" fmla="val 1354"/>
                    <a:gd name="f898" fmla="val 2096"/>
                    <a:gd name="f899" fmla="val 1359"/>
                    <a:gd name="f900" fmla="val 2097"/>
                    <a:gd name="f901" fmla="val 1374"/>
                    <a:gd name="f902" fmla="val 1386"/>
                    <a:gd name="f903" fmla="val 1396"/>
                    <a:gd name="f904" fmla="val 2094"/>
                    <a:gd name="f905" fmla="val 2156"/>
                    <a:gd name="f906" fmla="val 2164"/>
                    <a:gd name="f907" fmla="val 1390"/>
                    <a:gd name="f908" fmla="val 2170"/>
                    <a:gd name="f909" fmla="val 1382"/>
                    <a:gd name="f910" fmla="val 2176"/>
                    <a:gd name="f911" fmla="val 2181"/>
                    <a:gd name="f912" fmla="val 2186"/>
                    <a:gd name="f913" fmla="val 2195"/>
                    <a:gd name="f914" fmla="val 2197"/>
                    <a:gd name="f915" fmla="val 2207"/>
                    <a:gd name="f916" fmla="val 2214"/>
                    <a:gd name="f917" fmla="val 2219"/>
                    <a:gd name="f918" fmla="val 2226"/>
                    <a:gd name="f919" fmla="val 2232"/>
                    <a:gd name="f920" fmla="val 1373"/>
                    <a:gd name="f921" fmla="val 2245"/>
                    <a:gd name="f922" fmla="val 2252"/>
                    <a:gd name="f923" fmla="val 2264"/>
                    <a:gd name="f924" fmla="val 2275"/>
                    <a:gd name="f925" fmla="val 2284"/>
                    <a:gd name="f926" fmla="val 2293"/>
                    <a:gd name="f927" fmla="val 2300"/>
                    <a:gd name="f928" fmla="val 1343"/>
                    <a:gd name="f929" fmla="val 2306"/>
                    <a:gd name="f930" fmla="val 2310"/>
                    <a:gd name="f931" fmla="val 2315"/>
                    <a:gd name="f932" fmla="val 2317"/>
                    <a:gd name="f933" fmla="val 2321"/>
                    <a:gd name="f934" fmla="val 2323"/>
                    <a:gd name="f935" fmla="val 1244"/>
                    <a:gd name="f936" fmla="val 2324"/>
                    <a:gd name="f937" fmla="val 2325"/>
                    <a:gd name="f938" fmla="val 1213"/>
                    <a:gd name="f939" fmla="val 2326"/>
                    <a:gd name="f940" fmla="val 1205"/>
                    <a:gd name="f941" fmla="val 2331"/>
                    <a:gd name="f942" fmla="val 2339"/>
                    <a:gd name="f943" fmla="val 2347"/>
                    <a:gd name="f944" fmla="val 2357"/>
                    <a:gd name="f945" fmla="val 1179"/>
                    <a:gd name="f946" fmla="val 2367"/>
                    <a:gd name="f947" fmla="val 1177"/>
                    <a:gd name="f948" fmla="val 2376"/>
                    <a:gd name="f949" fmla="val 1176"/>
                    <a:gd name="f950" fmla="val 2384"/>
                    <a:gd name="f951" fmla="val 2393"/>
                    <a:gd name="f952" fmla="val 2400"/>
                    <a:gd name="f953" fmla="val 1180"/>
                    <a:gd name="f954" fmla="val 2407"/>
                    <a:gd name="f955" fmla="val 1183"/>
                    <a:gd name="f956" fmla="val 2413"/>
                    <a:gd name="f957" fmla="val 1187"/>
                    <a:gd name="f958" fmla="val 2423"/>
                    <a:gd name="f959" fmla="val 1190"/>
                    <a:gd name="f960" fmla="val 2429"/>
                    <a:gd name="f961" fmla="val 2436"/>
                    <a:gd name="f962" fmla="val 2443"/>
                    <a:gd name="f963" fmla="val 2448"/>
                    <a:gd name="f964" fmla="val 2452"/>
                    <a:gd name="f965" fmla="val 2454"/>
                    <a:gd name="f966" fmla="val 2456"/>
                    <a:gd name="f967" fmla="val 1163"/>
                    <a:gd name="f968" fmla="val 1149"/>
                    <a:gd name="f969" fmla="val 2458"/>
                    <a:gd name="f970" fmla="val 2433"/>
                    <a:gd name="f971" fmla="val 1138"/>
                    <a:gd name="f972" fmla="val 2412"/>
                    <a:gd name="f973" fmla="val 2391"/>
                    <a:gd name="f974" fmla="val 1130"/>
                    <a:gd name="f975" fmla="val 2369"/>
                    <a:gd name="f976" fmla="val 1129"/>
                    <a:gd name="f977" fmla="val 1131"/>
                    <a:gd name="f978" fmla="val 2299"/>
                    <a:gd name="f979" fmla="val 1134"/>
                    <a:gd name="f980" fmla="val 2273"/>
                    <a:gd name="f981" fmla="val 2272"/>
                    <a:gd name="f982" fmla="val 1121"/>
                    <a:gd name="f983" fmla="val 2271"/>
                    <a:gd name="f984" fmla="val 1115"/>
                    <a:gd name="f985" fmla="val 2267"/>
                    <a:gd name="f986" fmla="val 1094"/>
                    <a:gd name="f987" fmla="val 1087"/>
                    <a:gd name="f988" fmla="val 2242"/>
                    <a:gd name="f989" fmla="val 1081"/>
                    <a:gd name="f990" fmla="val 2234"/>
                    <a:gd name="f991" fmla="val 1069"/>
                    <a:gd name="f992" fmla="val 1065"/>
                    <a:gd name="f993" fmla="val 2212"/>
                    <a:gd name="f994" fmla="val 2208"/>
                    <a:gd name="f995" fmla="val 1054"/>
                    <a:gd name="f996" fmla="val 2206"/>
                    <a:gd name="f997" fmla="val 1047"/>
                    <a:gd name="f998" fmla="val 2203"/>
                    <a:gd name="f999" fmla="val 1039"/>
                    <a:gd name="f1000" fmla="val 2210"/>
                    <a:gd name="f1001" fmla="val 1032"/>
                    <a:gd name="f1002" fmla="val 1026"/>
                    <a:gd name="f1003" fmla="val 1019"/>
                    <a:gd name="f1004" fmla="val 2235"/>
                    <a:gd name="f1005" fmla="val 1009"/>
                    <a:gd name="f1006" fmla="val 2256"/>
                    <a:gd name="f1007" fmla="val 997"/>
                    <a:gd name="f1008" fmla="val 2278"/>
                    <a:gd name="f1009" fmla="val 978"/>
                    <a:gd name="f1010" fmla="val 966"/>
                    <a:gd name="f1011" fmla="val 2349"/>
                    <a:gd name="f1012" fmla="val 955"/>
                    <a:gd name="f1013" fmla="val 2372"/>
                    <a:gd name="f1014" fmla="val 944"/>
                    <a:gd name="f1015" fmla="val 933"/>
                    <a:gd name="f1016" fmla="val 921"/>
                    <a:gd name="f1017" fmla="val 2424"/>
                    <a:gd name="f1018" fmla="val 909"/>
                    <a:gd name="f1019" fmla="val 2439"/>
                    <a:gd name="f1020" fmla="val 895"/>
                    <a:gd name="f1021" fmla="val 2453"/>
                    <a:gd name="f1022" fmla="val 881"/>
                    <a:gd name="f1023" fmla="val 2466"/>
                    <a:gd name="f1024" fmla="val 2477"/>
                    <a:gd name="f1025" fmla="val 2486"/>
                    <a:gd name="f1026" fmla="val 2494"/>
                    <a:gd name="f1027" fmla="val 827"/>
                    <a:gd name="f1028" fmla="val 2500"/>
                    <a:gd name="f1029" fmla="val 814"/>
                    <a:gd name="f1030" fmla="val 803"/>
                    <a:gd name="f1031" fmla="val 797"/>
                    <a:gd name="f1032" fmla="val 793"/>
                    <a:gd name="f1033" fmla="val 2502"/>
                    <a:gd name="f1034" fmla="val 2498"/>
                    <a:gd name="f1035" fmla="val 774"/>
                    <a:gd name="f1036" fmla="val 2490"/>
                    <a:gd name="f1037" fmla="val 2485"/>
                    <a:gd name="f1038" fmla="val 767"/>
                    <a:gd name="f1039" fmla="val 2479"/>
                    <a:gd name="f1040" fmla="val 2455"/>
                    <a:gd name="f1041" fmla="val 2435"/>
                    <a:gd name="f1042" fmla="val 2420"/>
                    <a:gd name="f1043" fmla="val 2398"/>
                    <a:gd name="f1044" fmla="val 2394"/>
                    <a:gd name="f1045" fmla="val 720"/>
                    <a:gd name="f1046" fmla="val 2392"/>
                    <a:gd name="f1047" fmla="val 2390"/>
                    <a:gd name="f1048" fmla="val 2387"/>
                    <a:gd name="f1049" fmla="val 2371"/>
                    <a:gd name="f1050" fmla="val 2360"/>
                    <a:gd name="f1051" fmla="val 712"/>
                    <a:gd name="f1052" fmla="val 2332"/>
                    <a:gd name="f1053" fmla="val 2314"/>
                    <a:gd name="f1054" fmla="val 713"/>
                    <a:gd name="f1055" fmla="val 718"/>
                    <a:gd name="f1056" fmla="val 2295"/>
                    <a:gd name="f1057" fmla="val 2292"/>
                    <a:gd name="f1058" fmla="val 726"/>
                    <a:gd name="f1059" fmla="val 228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482" h="2504">
                      <a:moveTo>
                        <a:pt x="f5" y="f6"/>
                      </a:moveTo>
                      <a:lnTo>
                        <a:pt x="f5" y="f6"/>
                      </a:lnTo>
                      <a:lnTo>
                        <a:pt x="f7" y="f6"/>
                      </a:lnTo>
                      <a:lnTo>
                        <a:pt x="f7" y="f6"/>
                      </a:lnTo>
                      <a:lnTo>
                        <a:pt x="f7" y="f6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4" y="f35"/>
                      </a:lnTo>
                      <a:lnTo>
                        <a:pt x="f36" y="f35"/>
                      </a:lnTo>
                      <a:lnTo>
                        <a:pt x="f36" y="f35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0"/>
                      </a:lnTo>
                      <a:lnTo>
                        <a:pt x="f52" y="f50"/>
                      </a:lnTo>
                      <a:lnTo>
                        <a:pt x="f53" y="f48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68" y="f69"/>
                      </a:lnTo>
                      <a:lnTo>
                        <a:pt x="f66" y="f70"/>
                      </a:lnTo>
                      <a:lnTo>
                        <a:pt x="f64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60" y="f82"/>
                      </a:lnTo>
                      <a:lnTo>
                        <a:pt x="f62" y="f83"/>
                      </a:lnTo>
                      <a:lnTo>
                        <a:pt x="f66" y="f84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7" y="f89"/>
                      </a:lnTo>
                      <a:lnTo>
                        <a:pt x="f87" y="f89"/>
                      </a:lnTo>
                      <a:lnTo>
                        <a:pt x="f87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58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47" y="f108"/>
                      </a:lnTo>
                      <a:lnTo>
                        <a:pt x="f47" y="f108"/>
                      </a:lnTo>
                      <a:lnTo>
                        <a:pt x="f47" y="f109"/>
                      </a:lnTo>
                      <a:lnTo>
                        <a:pt x="f47" y="f109"/>
                      </a:lnTo>
                      <a:lnTo>
                        <a:pt x="f47" y="f110"/>
                      </a:lnTo>
                      <a:lnTo>
                        <a:pt x="f111" y="f112"/>
                      </a:lnTo>
                      <a:lnTo>
                        <a:pt x="f43" y="f113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4" y="f126"/>
                      </a:lnTo>
                      <a:lnTo>
                        <a:pt x="f124" y="f126"/>
                      </a:lnTo>
                      <a:lnTo>
                        <a:pt x="f124" y="f127"/>
                      </a:lnTo>
                      <a:lnTo>
                        <a:pt x="f122" y="f128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36" y="f133"/>
                      </a:lnTo>
                      <a:lnTo>
                        <a:pt x="f134" y="f135"/>
                      </a:lnTo>
                      <a:lnTo>
                        <a:pt x="f43" y="f136"/>
                      </a:lnTo>
                      <a:lnTo>
                        <a:pt x="f45" y="f137"/>
                      </a:lnTo>
                      <a:lnTo>
                        <a:pt x="f106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49" y="f143"/>
                      </a:lnTo>
                      <a:lnTo>
                        <a:pt x="f49" y="f144"/>
                      </a:lnTo>
                      <a:lnTo>
                        <a:pt x="f49" y="f144"/>
                      </a:lnTo>
                      <a:lnTo>
                        <a:pt x="f102" y="f145"/>
                      </a:lnTo>
                      <a:lnTo>
                        <a:pt x="f104" y="f146"/>
                      </a:lnTo>
                      <a:lnTo>
                        <a:pt x="f111" y="f147"/>
                      </a:lnTo>
                      <a:lnTo>
                        <a:pt x="f148" y="f149"/>
                      </a:lnTo>
                      <a:lnTo>
                        <a:pt x="f148" y="f149"/>
                      </a:lnTo>
                      <a:lnTo>
                        <a:pt x="f150" y="f149"/>
                      </a:lnTo>
                      <a:lnTo>
                        <a:pt x="f150" y="f149"/>
                      </a:lnTo>
                      <a:lnTo>
                        <a:pt x="f150" y="f149"/>
                      </a:lnTo>
                      <a:lnTo>
                        <a:pt x="f151" y="f152"/>
                      </a:lnTo>
                      <a:lnTo>
                        <a:pt x="f153" y="f154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1" y="f163"/>
                      </a:lnTo>
                      <a:lnTo>
                        <a:pt x="f161" y="f163"/>
                      </a:lnTo>
                      <a:lnTo>
                        <a:pt x="f161" y="f164"/>
                      </a:lnTo>
                      <a:lnTo>
                        <a:pt x="f18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29" y="f182"/>
                      </a:lnTo>
                      <a:lnTo>
                        <a:pt x="f129" y="f182"/>
                      </a:lnTo>
                      <a:lnTo>
                        <a:pt x="f183" y="f182"/>
                      </a:lnTo>
                      <a:lnTo>
                        <a:pt x="f118" y="f181"/>
                      </a:lnTo>
                      <a:lnTo>
                        <a:pt x="f37" y="f179"/>
                      </a:lnTo>
                      <a:lnTo>
                        <a:pt x="f184" y="f177"/>
                      </a:lnTo>
                      <a:lnTo>
                        <a:pt x="f185" y="f175"/>
                      </a:lnTo>
                      <a:lnTo>
                        <a:pt x="f139" y="f186"/>
                      </a:lnTo>
                      <a:lnTo>
                        <a:pt x="f100" y="f187"/>
                      </a:lnTo>
                      <a:lnTo>
                        <a:pt x="f188" y="f189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78" y="f192"/>
                      </a:lnTo>
                      <a:lnTo>
                        <a:pt x="f193" y="f194"/>
                      </a:lnTo>
                      <a:lnTo>
                        <a:pt x="f62" y="f171"/>
                      </a:lnTo>
                      <a:lnTo>
                        <a:pt x="f85" y="f195"/>
                      </a:lnTo>
                      <a:lnTo>
                        <a:pt x="f196" y="f197"/>
                      </a:lnTo>
                      <a:lnTo>
                        <a:pt x="f198" y="f199"/>
                      </a:lnTo>
                      <a:lnTo>
                        <a:pt x="f198" y="f199"/>
                      </a:lnTo>
                      <a:lnTo>
                        <a:pt x="f200" y="f169"/>
                      </a:lnTo>
                      <a:lnTo>
                        <a:pt x="f201" y="f202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207" y="f208"/>
                      </a:lnTo>
                      <a:lnTo>
                        <a:pt x="f209" y="f210"/>
                      </a:lnTo>
                      <a:lnTo>
                        <a:pt x="f211" y="f212"/>
                      </a:lnTo>
                      <a:lnTo>
                        <a:pt x="f211" y="f212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9" y="f152"/>
                      </a:lnTo>
                      <a:lnTo>
                        <a:pt x="f220" y="f149"/>
                      </a:lnTo>
                      <a:lnTo>
                        <a:pt x="f220" y="f149"/>
                      </a:lnTo>
                      <a:lnTo>
                        <a:pt x="f221" y="f222"/>
                      </a:lnTo>
                      <a:lnTo>
                        <a:pt x="f223" y="f224"/>
                      </a:lnTo>
                      <a:lnTo>
                        <a:pt x="f225" y="f145"/>
                      </a:lnTo>
                      <a:lnTo>
                        <a:pt x="f226" y="f227"/>
                      </a:lnTo>
                      <a:lnTo>
                        <a:pt x="f228" y="f229"/>
                      </a:lnTo>
                      <a:lnTo>
                        <a:pt x="f230" y="f231"/>
                      </a:lnTo>
                      <a:lnTo>
                        <a:pt x="f232" y="f231"/>
                      </a:lnTo>
                      <a:lnTo>
                        <a:pt x="f232" y="f231"/>
                      </a:lnTo>
                      <a:lnTo>
                        <a:pt x="f233" y="f231"/>
                      </a:lnTo>
                      <a:lnTo>
                        <a:pt x="f234" y="f235"/>
                      </a:lnTo>
                      <a:lnTo>
                        <a:pt x="f236" y="f144"/>
                      </a:lnTo>
                      <a:lnTo>
                        <a:pt x="f237" y="f238"/>
                      </a:lnTo>
                      <a:lnTo>
                        <a:pt x="f239" y="f240"/>
                      </a:lnTo>
                      <a:lnTo>
                        <a:pt x="f241" y="f222"/>
                      </a:lnTo>
                      <a:lnTo>
                        <a:pt x="f242" y="f152"/>
                      </a:lnTo>
                      <a:lnTo>
                        <a:pt x="f243" y="f244"/>
                      </a:lnTo>
                      <a:lnTo>
                        <a:pt x="f245" y="f216"/>
                      </a:lnTo>
                      <a:lnTo>
                        <a:pt x="f0" y="f246"/>
                      </a:lnTo>
                      <a:lnTo>
                        <a:pt x="f247" y="f214"/>
                      </a:lnTo>
                      <a:lnTo>
                        <a:pt x="f248" y="f214"/>
                      </a:lnTo>
                      <a:lnTo>
                        <a:pt x="f248" y="f214"/>
                      </a:lnTo>
                      <a:lnTo>
                        <a:pt x="f249" y="f214"/>
                      </a:lnTo>
                      <a:lnTo>
                        <a:pt x="f250" y="f156"/>
                      </a:lnTo>
                      <a:lnTo>
                        <a:pt x="f251" y="f244"/>
                      </a:lnTo>
                      <a:lnTo>
                        <a:pt x="f252" y="f253"/>
                      </a:lnTo>
                      <a:lnTo>
                        <a:pt x="f254" y="f255"/>
                      </a:lnTo>
                      <a:lnTo>
                        <a:pt x="f256" y="f257"/>
                      </a:lnTo>
                      <a:lnTo>
                        <a:pt x="f258" y="f149"/>
                      </a:lnTo>
                      <a:lnTo>
                        <a:pt x="f259" y="f149"/>
                      </a:lnTo>
                      <a:lnTo>
                        <a:pt x="f259" y="f149"/>
                      </a:lnTo>
                      <a:lnTo>
                        <a:pt x="f260" y="f149"/>
                      </a:lnTo>
                      <a:lnTo>
                        <a:pt x="f261" y="f262"/>
                      </a:lnTo>
                      <a:lnTo>
                        <a:pt x="f263" y="f152"/>
                      </a:lnTo>
                      <a:lnTo>
                        <a:pt x="f264" y="f265"/>
                      </a:lnTo>
                      <a:lnTo>
                        <a:pt x="f266" y="f244"/>
                      </a:lnTo>
                      <a:lnTo>
                        <a:pt x="f267" y="f214"/>
                      </a:lnTo>
                      <a:lnTo>
                        <a:pt x="f268" y="f269"/>
                      </a:lnTo>
                      <a:lnTo>
                        <a:pt x="f268" y="f162"/>
                      </a:lnTo>
                      <a:lnTo>
                        <a:pt x="f268" y="f162"/>
                      </a:lnTo>
                      <a:lnTo>
                        <a:pt x="f270" y="f208"/>
                      </a:lnTo>
                      <a:lnTo>
                        <a:pt x="f271" y="f165"/>
                      </a:lnTo>
                      <a:lnTo>
                        <a:pt x="f272" y="f273"/>
                      </a:lnTo>
                      <a:lnTo>
                        <a:pt x="f274" y="f275"/>
                      </a:lnTo>
                      <a:lnTo>
                        <a:pt x="f276" y="f277"/>
                      </a:lnTo>
                      <a:lnTo>
                        <a:pt x="f278" y="f279"/>
                      </a:lnTo>
                      <a:lnTo>
                        <a:pt x="f280" y="f281"/>
                      </a:lnTo>
                      <a:lnTo>
                        <a:pt x="f282" y="f283"/>
                      </a:lnTo>
                      <a:lnTo>
                        <a:pt x="f282" y="f283"/>
                      </a:lnTo>
                      <a:lnTo>
                        <a:pt x="f282" y="f284"/>
                      </a:lnTo>
                      <a:lnTo>
                        <a:pt x="f261" y="f197"/>
                      </a:lnTo>
                      <a:lnTo>
                        <a:pt x="f285" y="f286"/>
                      </a:lnTo>
                      <a:lnTo>
                        <a:pt x="f274" y="f287"/>
                      </a:lnTo>
                      <a:lnTo>
                        <a:pt x="f264" y="f288"/>
                      </a:lnTo>
                      <a:lnTo>
                        <a:pt x="f289" y="f290"/>
                      </a:lnTo>
                      <a:lnTo>
                        <a:pt x="f289" y="f290"/>
                      </a:lnTo>
                      <a:lnTo>
                        <a:pt x="f264" y="f291"/>
                      </a:lnTo>
                      <a:lnTo>
                        <a:pt x="f274" y="f186"/>
                      </a:lnTo>
                      <a:lnTo>
                        <a:pt x="f285" y="f292"/>
                      </a:lnTo>
                      <a:lnTo>
                        <a:pt x="f280" y="f293"/>
                      </a:lnTo>
                      <a:lnTo>
                        <a:pt x="f294" y="f295"/>
                      </a:lnTo>
                      <a:lnTo>
                        <a:pt x="f296" y="f297"/>
                      </a:lnTo>
                      <a:lnTo>
                        <a:pt x="f296" y="f297"/>
                      </a:lnTo>
                      <a:lnTo>
                        <a:pt x="f298" y="f299"/>
                      </a:lnTo>
                      <a:lnTo>
                        <a:pt x="f300" y="f301"/>
                      </a:lnTo>
                      <a:lnTo>
                        <a:pt x="f302" y="f303"/>
                      </a:lnTo>
                      <a:lnTo>
                        <a:pt x="f304" y="f305"/>
                      </a:lnTo>
                      <a:lnTo>
                        <a:pt x="f306" y="f307"/>
                      </a:lnTo>
                      <a:lnTo>
                        <a:pt x="f254" y="f308"/>
                      </a:lnTo>
                      <a:lnTo>
                        <a:pt x="f254" y="f308"/>
                      </a:lnTo>
                      <a:lnTo>
                        <a:pt x="f306" y="f309"/>
                      </a:lnTo>
                      <a:lnTo>
                        <a:pt x="f304" y="f310"/>
                      </a:lnTo>
                      <a:lnTo>
                        <a:pt x="f256" y="f311"/>
                      </a:lnTo>
                      <a:lnTo>
                        <a:pt x="f312" y="f313"/>
                      </a:lnTo>
                      <a:lnTo>
                        <a:pt x="f314" y="f315"/>
                      </a:lnTo>
                      <a:lnTo>
                        <a:pt x="f316" y="f317"/>
                      </a:lnTo>
                      <a:lnTo>
                        <a:pt x="f282" y="f318"/>
                      </a:lnTo>
                      <a:lnTo>
                        <a:pt x="f319" y="f320"/>
                      </a:lnTo>
                      <a:lnTo>
                        <a:pt x="f319" y="f320"/>
                      </a:lnTo>
                      <a:lnTo>
                        <a:pt x="f321" y="f320"/>
                      </a:lnTo>
                      <a:lnTo>
                        <a:pt x="f322" y="f318"/>
                      </a:lnTo>
                      <a:lnTo>
                        <a:pt x="f323" y="f324"/>
                      </a:lnTo>
                      <a:lnTo>
                        <a:pt x="f325" y="f326"/>
                      </a:lnTo>
                      <a:lnTo>
                        <a:pt x="f327" y="f328"/>
                      </a:lnTo>
                      <a:lnTo>
                        <a:pt x="f329" y="f330"/>
                      </a:lnTo>
                      <a:lnTo>
                        <a:pt x="f331" y="f309"/>
                      </a:lnTo>
                      <a:lnTo>
                        <a:pt x="f332" y="f308"/>
                      </a:lnTo>
                      <a:lnTo>
                        <a:pt x="f333" y="f334"/>
                      </a:lnTo>
                      <a:lnTo>
                        <a:pt x="f333" y="f334"/>
                      </a:lnTo>
                      <a:lnTo>
                        <a:pt x="f335" y="f334"/>
                      </a:lnTo>
                      <a:lnTo>
                        <a:pt x="f335" y="f334"/>
                      </a:lnTo>
                      <a:lnTo>
                        <a:pt x="f335" y="f334"/>
                      </a:lnTo>
                      <a:lnTo>
                        <a:pt x="f336" y="f337"/>
                      </a:lnTo>
                      <a:lnTo>
                        <a:pt x="f338" y="f310"/>
                      </a:lnTo>
                      <a:lnTo>
                        <a:pt x="f339" y="f340"/>
                      </a:lnTo>
                      <a:lnTo>
                        <a:pt x="f341" y="f342"/>
                      </a:lnTo>
                      <a:lnTo>
                        <a:pt x="f343" y="f344"/>
                      </a:lnTo>
                      <a:lnTo>
                        <a:pt x="f343" y="f344"/>
                      </a:lnTo>
                      <a:lnTo>
                        <a:pt x="f343" y="f345"/>
                      </a:lnTo>
                      <a:lnTo>
                        <a:pt x="f346" y="f347"/>
                      </a:lnTo>
                      <a:lnTo>
                        <a:pt x="f348" y="f349"/>
                      </a:lnTo>
                      <a:lnTo>
                        <a:pt x="f350" y="f351"/>
                      </a:lnTo>
                      <a:lnTo>
                        <a:pt x="f352" y="f353"/>
                      </a:lnTo>
                      <a:lnTo>
                        <a:pt x="f354" y="f355"/>
                      </a:lnTo>
                      <a:lnTo>
                        <a:pt x="f356" y="f357"/>
                      </a:lnTo>
                      <a:lnTo>
                        <a:pt x="f358" y="f359"/>
                      </a:lnTo>
                      <a:lnTo>
                        <a:pt x="f360" y="f361"/>
                      </a:lnTo>
                      <a:lnTo>
                        <a:pt x="f362" y="f363"/>
                      </a:lnTo>
                      <a:lnTo>
                        <a:pt x="f364" y="f365"/>
                      </a:lnTo>
                      <a:lnTo>
                        <a:pt x="f366" y="f367"/>
                      </a:lnTo>
                      <a:lnTo>
                        <a:pt x="f368" y="f369"/>
                      </a:lnTo>
                      <a:lnTo>
                        <a:pt x="f368" y="f369"/>
                      </a:lnTo>
                      <a:lnTo>
                        <a:pt x="f368" y="f370"/>
                      </a:lnTo>
                      <a:lnTo>
                        <a:pt x="f366" y="f371"/>
                      </a:lnTo>
                      <a:lnTo>
                        <a:pt x="f372" y="f373"/>
                      </a:lnTo>
                      <a:lnTo>
                        <a:pt x="f374" y="f375"/>
                      </a:lnTo>
                      <a:lnTo>
                        <a:pt x="f376" y="f377"/>
                      </a:lnTo>
                      <a:lnTo>
                        <a:pt x="f376" y="f377"/>
                      </a:lnTo>
                      <a:lnTo>
                        <a:pt x="f376" y="f378"/>
                      </a:lnTo>
                      <a:lnTo>
                        <a:pt x="f376" y="f378"/>
                      </a:lnTo>
                      <a:lnTo>
                        <a:pt x="f376" y="f378"/>
                      </a:lnTo>
                      <a:lnTo>
                        <a:pt x="f379" y="f380"/>
                      </a:lnTo>
                      <a:lnTo>
                        <a:pt x="f381" y="f382"/>
                      </a:lnTo>
                      <a:lnTo>
                        <a:pt x="f383" y="f384"/>
                      </a:lnTo>
                      <a:lnTo>
                        <a:pt x="f385" y="f386"/>
                      </a:lnTo>
                      <a:lnTo>
                        <a:pt x="f387" y="f388"/>
                      </a:lnTo>
                      <a:lnTo>
                        <a:pt x="f389" y="f390"/>
                      </a:lnTo>
                      <a:lnTo>
                        <a:pt x="f2" y="f391"/>
                      </a:lnTo>
                      <a:lnTo>
                        <a:pt x="f2" y="f391"/>
                      </a:lnTo>
                      <a:lnTo>
                        <a:pt x="f392" y="f393"/>
                      </a:lnTo>
                      <a:lnTo>
                        <a:pt x="f385" y="f394"/>
                      </a:lnTo>
                      <a:lnTo>
                        <a:pt x="f395" y="f396"/>
                      </a:lnTo>
                      <a:lnTo>
                        <a:pt x="f397" y="f398"/>
                      </a:lnTo>
                      <a:lnTo>
                        <a:pt x="f399" y="f400"/>
                      </a:lnTo>
                      <a:lnTo>
                        <a:pt x="f401" y="f402"/>
                      </a:lnTo>
                      <a:lnTo>
                        <a:pt x="f401" y="f402"/>
                      </a:lnTo>
                      <a:lnTo>
                        <a:pt x="f399" y="f403"/>
                      </a:lnTo>
                      <a:lnTo>
                        <a:pt x="f404" y="f405"/>
                      </a:lnTo>
                      <a:lnTo>
                        <a:pt x="f395" y="f406"/>
                      </a:lnTo>
                      <a:lnTo>
                        <a:pt x="f385" y="f407"/>
                      </a:lnTo>
                      <a:lnTo>
                        <a:pt x="f408" y="f409"/>
                      </a:lnTo>
                      <a:lnTo>
                        <a:pt x="f410" y="f411"/>
                      </a:lnTo>
                      <a:lnTo>
                        <a:pt x="f410" y="f411"/>
                      </a:lnTo>
                      <a:lnTo>
                        <a:pt x="f410" y="f412"/>
                      </a:lnTo>
                      <a:lnTo>
                        <a:pt x="f408" y="f413"/>
                      </a:lnTo>
                      <a:lnTo>
                        <a:pt x="f385" y="f414"/>
                      </a:lnTo>
                      <a:lnTo>
                        <a:pt x="f415" y="f416"/>
                      </a:lnTo>
                      <a:lnTo>
                        <a:pt x="f417" y="f418"/>
                      </a:lnTo>
                      <a:lnTo>
                        <a:pt x="f383" y="f419"/>
                      </a:lnTo>
                      <a:lnTo>
                        <a:pt x="f404" y="f420"/>
                      </a:lnTo>
                      <a:lnTo>
                        <a:pt x="f421" y="f422"/>
                      </a:lnTo>
                      <a:lnTo>
                        <a:pt x="f423" y="f424"/>
                      </a:lnTo>
                      <a:lnTo>
                        <a:pt x="f425" y="f426"/>
                      </a:lnTo>
                      <a:lnTo>
                        <a:pt x="f427" y="f428"/>
                      </a:lnTo>
                      <a:lnTo>
                        <a:pt x="f429" y="f430"/>
                      </a:lnTo>
                      <a:lnTo>
                        <a:pt x="f431" y="f432"/>
                      </a:lnTo>
                      <a:lnTo>
                        <a:pt x="f433" y="f434"/>
                      </a:lnTo>
                      <a:lnTo>
                        <a:pt x="f435" y="f436"/>
                      </a:lnTo>
                      <a:lnTo>
                        <a:pt x="f437" y="f438"/>
                      </a:lnTo>
                      <a:lnTo>
                        <a:pt x="f439" y="f440"/>
                      </a:lnTo>
                      <a:lnTo>
                        <a:pt x="f441" y="f442"/>
                      </a:lnTo>
                      <a:lnTo>
                        <a:pt x="f443" y="f444"/>
                      </a:lnTo>
                      <a:lnTo>
                        <a:pt x="f348" y="f445"/>
                      </a:lnTo>
                      <a:lnTo>
                        <a:pt x="f446" y="f447"/>
                      </a:lnTo>
                      <a:lnTo>
                        <a:pt x="f446" y="f448"/>
                      </a:lnTo>
                      <a:lnTo>
                        <a:pt x="f446" y="f448"/>
                      </a:lnTo>
                      <a:lnTo>
                        <a:pt x="f449" y="f450"/>
                      </a:lnTo>
                      <a:lnTo>
                        <a:pt x="f451" y="f452"/>
                      </a:lnTo>
                      <a:lnTo>
                        <a:pt x="f453" y="f454"/>
                      </a:lnTo>
                      <a:lnTo>
                        <a:pt x="f343" y="f455"/>
                      </a:lnTo>
                      <a:lnTo>
                        <a:pt x="f456" y="f457"/>
                      </a:lnTo>
                      <a:lnTo>
                        <a:pt x="f336" y="f458"/>
                      </a:lnTo>
                      <a:lnTo>
                        <a:pt x="f459" y="f460"/>
                      </a:lnTo>
                      <a:lnTo>
                        <a:pt x="f461" y="f462"/>
                      </a:lnTo>
                      <a:lnTo>
                        <a:pt x="f333" y="f462"/>
                      </a:lnTo>
                      <a:lnTo>
                        <a:pt x="f463" y="f464"/>
                      </a:lnTo>
                      <a:lnTo>
                        <a:pt x="f465" y="f466"/>
                      </a:lnTo>
                      <a:lnTo>
                        <a:pt x="f465" y="f466"/>
                      </a:lnTo>
                      <a:lnTo>
                        <a:pt x="f331" y="f467"/>
                      </a:lnTo>
                      <a:lnTo>
                        <a:pt x="f468" y="f469"/>
                      </a:lnTo>
                      <a:lnTo>
                        <a:pt x="f329" y="f470"/>
                      </a:lnTo>
                      <a:lnTo>
                        <a:pt x="f471" y="f472"/>
                      </a:lnTo>
                      <a:lnTo>
                        <a:pt x="f473" y="f474"/>
                      </a:lnTo>
                      <a:lnTo>
                        <a:pt x="f475" y="f476"/>
                      </a:lnTo>
                      <a:lnTo>
                        <a:pt x="f477" y="f478"/>
                      </a:lnTo>
                      <a:lnTo>
                        <a:pt x="f479" y="f480"/>
                      </a:lnTo>
                      <a:lnTo>
                        <a:pt x="f479" y="f481"/>
                      </a:lnTo>
                      <a:lnTo>
                        <a:pt x="f479" y="f161"/>
                      </a:lnTo>
                      <a:lnTo>
                        <a:pt x="f479" y="f161"/>
                      </a:lnTo>
                      <a:lnTo>
                        <a:pt x="f482" y="f483"/>
                      </a:lnTo>
                      <a:lnTo>
                        <a:pt x="f484" y="f155"/>
                      </a:lnTo>
                      <a:lnTo>
                        <a:pt x="f325" y="f485"/>
                      </a:lnTo>
                      <a:lnTo>
                        <a:pt x="f486" y="f487"/>
                      </a:lnTo>
                      <a:lnTo>
                        <a:pt x="f488" y="f489"/>
                      </a:lnTo>
                      <a:lnTo>
                        <a:pt x="f490" y="f491"/>
                      </a:lnTo>
                      <a:lnTo>
                        <a:pt x="f492" y="f24"/>
                      </a:lnTo>
                      <a:lnTo>
                        <a:pt x="f268" y="f493"/>
                      </a:lnTo>
                      <a:lnTo>
                        <a:pt x="f268" y="f493"/>
                      </a:lnTo>
                      <a:lnTo>
                        <a:pt x="f492" y="f28"/>
                      </a:lnTo>
                      <a:lnTo>
                        <a:pt x="f322" y="f494"/>
                      </a:lnTo>
                      <a:lnTo>
                        <a:pt x="f495" y="f496"/>
                      </a:lnTo>
                      <a:lnTo>
                        <a:pt x="f497" y="f122"/>
                      </a:lnTo>
                      <a:lnTo>
                        <a:pt x="f498" y="f499"/>
                      </a:lnTo>
                      <a:lnTo>
                        <a:pt x="f477" y="f114"/>
                      </a:lnTo>
                      <a:lnTo>
                        <a:pt x="f500" y="f501"/>
                      </a:lnTo>
                      <a:lnTo>
                        <a:pt x="f465" y="f502"/>
                      </a:lnTo>
                      <a:lnTo>
                        <a:pt x="f333" y="f503"/>
                      </a:lnTo>
                      <a:lnTo>
                        <a:pt x="f461" y="f93"/>
                      </a:lnTo>
                      <a:lnTo>
                        <a:pt x="f504" y="f196"/>
                      </a:lnTo>
                      <a:lnTo>
                        <a:pt x="f335" y="f505"/>
                      </a:lnTo>
                      <a:lnTo>
                        <a:pt x="f338" y="f506"/>
                      </a:lnTo>
                      <a:lnTo>
                        <a:pt x="f339" y="f211"/>
                      </a:lnTo>
                      <a:lnTo>
                        <a:pt x="f341" y="f507"/>
                      </a:lnTo>
                      <a:lnTo>
                        <a:pt x="f343" y="f508"/>
                      </a:lnTo>
                      <a:lnTo>
                        <a:pt x="f343" y="f508"/>
                      </a:lnTo>
                      <a:lnTo>
                        <a:pt x="f341" y="f509"/>
                      </a:lnTo>
                      <a:lnTo>
                        <a:pt x="f339" y="f217"/>
                      </a:lnTo>
                      <a:lnTo>
                        <a:pt x="f339" y="f510"/>
                      </a:lnTo>
                      <a:lnTo>
                        <a:pt x="f343" y="f511"/>
                      </a:lnTo>
                      <a:lnTo>
                        <a:pt x="f343" y="f511"/>
                      </a:lnTo>
                      <a:lnTo>
                        <a:pt x="f512" y="f230"/>
                      </a:lnTo>
                      <a:lnTo>
                        <a:pt x="f459" y="f513"/>
                      </a:lnTo>
                      <a:lnTo>
                        <a:pt x="f514" y="f515"/>
                      </a:lnTo>
                      <a:lnTo>
                        <a:pt x="f516" y="f517"/>
                      </a:lnTo>
                      <a:lnTo>
                        <a:pt x="f518" y="f519"/>
                      </a:lnTo>
                      <a:lnTo>
                        <a:pt x="f520" y="f243"/>
                      </a:lnTo>
                      <a:lnTo>
                        <a:pt x="f520" y="f243"/>
                      </a:lnTo>
                      <a:lnTo>
                        <a:pt x="f520" y="f521"/>
                      </a:lnTo>
                      <a:lnTo>
                        <a:pt x="f516" y="f247"/>
                      </a:lnTo>
                      <a:lnTo>
                        <a:pt x="f522" y="f250"/>
                      </a:lnTo>
                      <a:lnTo>
                        <a:pt x="f523" y="f302"/>
                      </a:lnTo>
                      <a:lnTo>
                        <a:pt x="f524" y="f296"/>
                      </a:lnTo>
                      <a:lnTo>
                        <a:pt x="f525" y="f488"/>
                      </a:lnTo>
                      <a:lnTo>
                        <a:pt x="f526" y="f482"/>
                      </a:lnTo>
                      <a:lnTo>
                        <a:pt x="f437" y="f475"/>
                      </a:lnTo>
                      <a:lnTo>
                        <a:pt x="f437" y="f527"/>
                      </a:lnTo>
                      <a:lnTo>
                        <a:pt x="f437" y="f527"/>
                      </a:lnTo>
                      <a:lnTo>
                        <a:pt x="f437" y="f329"/>
                      </a:lnTo>
                      <a:lnTo>
                        <a:pt x="f526" y="f468"/>
                      </a:lnTo>
                      <a:lnTo>
                        <a:pt x="f528" y="f529"/>
                      </a:lnTo>
                      <a:lnTo>
                        <a:pt x="f446" y="f465"/>
                      </a:lnTo>
                      <a:lnTo>
                        <a:pt x="f343" y="f530"/>
                      </a:lnTo>
                      <a:lnTo>
                        <a:pt x="f336" y="f531"/>
                      </a:lnTo>
                      <a:lnTo>
                        <a:pt x="f532" y="f463"/>
                      </a:lnTo>
                      <a:lnTo>
                        <a:pt x="f518" y="f533"/>
                      </a:lnTo>
                      <a:lnTo>
                        <a:pt x="f1" y="f533"/>
                      </a:lnTo>
                      <a:lnTo>
                        <a:pt x="f1" y="f533"/>
                      </a:lnTo>
                      <a:lnTo>
                        <a:pt x="f473" y="f533"/>
                      </a:lnTo>
                      <a:lnTo>
                        <a:pt x="f473" y="f533"/>
                      </a:lnTo>
                      <a:lnTo>
                        <a:pt x="f534" y="f535"/>
                      </a:lnTo>
                      <a:lnTo>
                        <a:pt x="f536" y="f537"/>
                      </a:lnTo>
                      <a:lnTo>
                        <a:pt x="f538" y="f530"/>
                      </a:lnTo>
                      <a:lnTo>
                        <a:pt x="f270" y="f332"/>
                      </a:lnTo>
                      <a:lnTo>
                        <a:pt x="f539" y="f530"/>
                      </a:lnTo>
                      <a:lnTo>
                        <a:pt x="f276" y="f540"/>
                      </a:lnTo>
                      <a:lnTo>
                        <a:pt x="f276" y="f540"/>
                      </a:lnTo>
                      <a:lnTo>
                        <a:pt x="f261" y="f463"/>
                      </a:lnTo>
                      <a:lnTo>
                        <a:pt x="f294" y="f541"/>
                      </a:lnTo>
                      <a:lnTo>
                        <a:pt x="f542" y="f543"/>
                      </a:lnTo>
                      <a:lnTo>
                        <a:pt x="f544" y="f1"/>
                      </a:lnTo>
                      <a:lnTo>
                        <a:pt x="f302" y="f336"/>
                      </a:lnTo>
                      <a:lnTo>
                        <a:pt x="f545" y="f451"/>
                      </a:lnTo>
                      <a:lnTo>
                        <a:pt x="f546" y="f547"/>
                      </a:lnTo>
                      <a:lnTo>
                        <a:pt x="f250" y="f439"/>
                      </a:lnTo>
                      <a:lnTo>
                        <a:pt x="f249" y="f352"/>
                      </a:lnTo>
                      <a:lnTo>
                        <a:pt x="f548" y="f549"/>
                      </a:lnTo>
                      <a:lnTo>
                        <a:pt x="f550" y="f551"/>
                      </a:lnTo>
                      <a:lnTo>
                        <a:pt x="f552" y="f553"/>
                      </a:lnTo>
                      <a:lnTo>
                        <a:pt x="f552" y="f553"/>
                      </a:lnTo>
                      <a:lnTo>
                        <a:pt x="f554" y="f553"/>
                      </a:lnTo>
                      <a:lnTo>
                        <a:pt x="f555" y="f551"/>
                      </a:lnTo>
                      <a:lnTo>
                        <a:pt x="f556" y="f557"/>
                      </a:lnTo>
                      <a:lnTo>
                        <a:pt x="f558" y="f557"/>
                      </a:lnTo>
                      <a:lnTo>
                        <a:pt x="f517" y="f557"/>
                      </a:lnTo>
                      <a:lnTo>
                        <a:pt x="f515" y="f553"/>
                      </a:lnTo>
                      <a:lnTo>
                        <a:pt x="f515" y="f553"/>
                      </a:lnTo>
                      <a:lnTo>
                        <a:pt x="f559" y="f560"/>
                      </a:lnTo>
                      <a:lnTo>
                        <a:pt x="f561" y="f562"/>
                      </a:lnTo>
                      <a:lnTo>
                        <a:pt x="f563" y="f564"/>
                      </a:lnTo>
                      <a:lnTo>
                        <a:pt x="f234" y="f565"/>
                      </a:lnTo>
                      <a:lnTo>
                        <a:pt x="f513" y="f431"/>
                      </a:lnTo>
                      <a:lnTo>
                        <a:pt x="f234" y="f566"/>
                      </a:lnTo>
                      <a:lnTo>
                        <a:pt x="f561" y="f567"/>
                      </a:lnTo>
                      <a:lnTo>
                        <a:pt x="f561" y="f568"/>
                      </a:lnTo>
                      <a:lnTo>
                        <a:pt x="f563" y="f569"/>
                      </a:lnTo>
                      <a:lnTo>
                        <a:pt x="f563" y="f569"/>
                      </a:lnTo>
                      <a:lnTo>
                        <a:pt x="f233" y="f570"/>
                      </a:lnTo>
                      <a:lnTo>
                        <a:pt x="f571" y="f381"/>
                      </a:lnTo>
                      <a:lnTo>
                        <a:pt x="f226" y="f572"/>
                      </a:lnTo>
                      <a:lnTo>
                        <a:pt x="f223" y="f573"/>
                      </a:lnTo>
                      <a:lnTo>
                        <a:pt x="f574" y="f575"/>
                      </a:lnTo>
                      <a:lnTo>
                        <a:pt x="f217" y="f576"/>
                      </a:lnTo>
                      <a:lnTo>
                        <a:pt x="f577" y="f2"/>
                      </a:lnTo>
                      <a:lnTo>
                        <a:pt x="f509" y="f2"/>
                      </a:lnTo>
                      <a:lnTo>
                        <a:pt x="f509" y="f2"/>
                      </a:lnTo>
                      <a:lnTo>
                        <a:pt x="f578" y="f2"/>
                      </a:lnTo>
                      <a:lnTo>
                        <a:pt x="f579" y="f580"/>
                      </a:lnTo>
                      <a:lnTo>
                        <a:pt x="f581" y="f575"/>
                      </a:lnTo>
                      <a:lnTo>
                        <a:pt x="f582" y="f583"/>
                      </a:lnTo>
                      <a:lnTo>
                        <a:pt x="f584" y="f387"/>
                      </a:lnTo>
                      <a:lnTo>
                        <a:pt x="f68" y="f585"/>
                      </a:lnTo>
                      <a:lnTo>
                        <a:pt x="f193" y="f395"/>
                      </a:lnTo>
                      <a:lnTo>
                        <a:pt x="f96" y="f586"/>
                      </a:lnTo>
                      <a:lnTo>
                        <a:pt x="f587" y="f588"/>
                      </a:lnTo>
                      <a:lnTo>
                        <a:pt x="f49" y="f569"/>
                      </a:lnTo>
                      <a:lnTo>
                        <a:pt x="f47" y="f589"/>
                      </a:lnTo>
                      <a:lnTo>
                        <a:pt x="f148" y="f374"/>
                      </a:lnTo>
                      <a:lnTo>
                        <a:pt x="f39" y="f590"/>
                      </a:lnTo>
                      <a:lnTo>
                        <a:pt x="f116" y="f591"/>
                      </a:lnTo>
                      <a:lnTo>
                        <a:pt x="f592" y="f356"/>
                      </a:lnTo>
                      <a:lnTo>
                        <a:pt x="f36" y="f564"/>
                      </a:lnTo>
                      <a:lnTo>
                        <a:pt x="f36" y="f564"/>
                      </a:lnTo>
                      <a:lnTo>
                        <a:pt x="f592" y="f354"/>
                      </a:lnTo>
                      <a:lnTo>
                        <a:pt x="f593" y="f594"/>
                      </a:lnTo>
                      <a:lnTo>
                        <a:pt x="f134" y="f350"/>
                      </a:lnTo>
                      <a:lnTo>
                        <a:pt x="f41" y="f346"/>
                      </a:lnTo>
                      <a:lnTo>
                        <a:pt x="f148" y="f339"/>
                      </a:lnTo>
                      <a:lnTo>
                        <a:pt x="f148" y="f336"/>
                      </a:lnTo>
                      <a:lnTo>
                        <a:pt x="f148" y="f336"/>
                      </a:lnTo>
                      <a:lnTo>
                        <a:pt x="f148" y="f504"/>
                      </a:lnTo>
                      <a:lnTo>
                        <a:pt x="f41" y="f595"/>
                      </a:lnTo>
                      <a:lnTo>
                        <a:pt x="f114" y="f596"/>
                      </a:lnTo>
                      <a:lnTo>
                        <a:pt x="f597" y="f598"/>
                      </a:lnTo>
                      <a:lnTo>
                        <a:pt x="f592" y="f599"/>
                      </a:lnTo>
                      <a:lnTo>
                        <a:pt x="f600" y="f463"/>
                      </a:lnTo>
                      <a:lnTo>
                        <a:pt x="f122" y="f531"/>
                      </a:lnTo>
                      <a:lnTo>
                        <a:pt x="f34" y="f540"/>
                      </a:lnTo>
                      <a:lnTo>
                        <a:pt x="f34" y="f540"/>
                      </a:lnTo>
                      <a:lnTo>
                        <a:pt x="f32" y="f531"/>
                      </a:lnTo>
                      <a:lnTo>
                        <a:pt x="f601" y="f533"/>
                      </a:lnTo>
                      <a:lnTo>
                        <a:pt x="f602" y="f603"/>
                      </a:lnTo>
                      <a:lnTo>
                        <a:pt x="f604" y="f605"/>
                      </a:lnTo>
                      <a:lnTo>
                        <a:pt x="f606" y="f1"/>
                      </a:lnTo>
                      <a:lnTo>
                        <a:pt x="f26" y="f607"/>
                      </a:lnTo>
                      <a:lnTo>
                        <a:pt x="f608" y="f595"/>
                      </a:lnTo>
                      <a:lnTo>
                        <a:pt x="f22" y="f520"/>
                      </a:lnTo>
                      <a:lnTo>
                        <a:pt x="f22" y="f520"/>
                      </a:lnTo>
                      <a:lnTo>
                        <a:pt x="f155" y="f595"/>
                      </a:lnTo>
                      <a:lnTo>
                        <a:pt x="f18" y="f609"/>
                      </a:lnTo>
                      <a:lnTo>
                        <a:pt x="f610" y="f611"/>
                      </a:lnTo>
                      <a:lnTo>
                        <a:pt x="f612" y="f613"/>
                      </a:lnTo>
                      <a:lnTo>
                        <a:pt x="f612" y="f613"/>
                      </a:lnTo>
                      <a:lnTo>
                        <a:pt x="f614" y="f613"/>
                      </a:lnTo>
                      <a:lnTo>
                        <a:pt x="f614" y="f613"/>
                      </a:lnTo>
                      <a:lnTo>
                        <a:pt x="f615" y="f1"/>
                      </a:lnTo>
                      <a:lnTo>
                        <a:pt x="f616" y="f596"/>
                      </a:lnTo>
                      <a:lnTo>
                        <a:pt x="f617" y="f618"/>
                      </a:lnTo>
                      <a:lnTo>
                        <a:pt x="f619" y="f543"/>
                      </a:lnTo>
                      <a:lnTo>
                        <a:pt x="f620" y="f621"/>
                      </a:lnTo>
                      <a:lnTo>
                        <a:pt x="f622" y="f530"/>
                      </a:lnTo>
                      <a:lnTo>
                        <a:pt x="f623" y="f624"/>
                      </a:lnTo>
                      <a:lnTo>
                        <a:pt x="f472" y="f625"/>
                      </a:lnTo>
                      <a:lnTo>
                        <a:pt x="f626" y="f329"/>
                      </a:lnTo>
                      <a:lnTo>
                        <a:pt x="f627" y="f500"/>
                      </a:lnTo>
                      <a:lnTo>
                        <a:pt x="f466" y="f527"/>
                      </a:lnTo>
                      <a:lnTo>
                        <a:pt x="f466" y="f527"/>
                      </a:lnTo>
                      <a:lnTo>
                        <a:pt x="f628" y="f629"/>
                      </a:lnTo>
                      <a:lnTo>
                        <a:pt x="f630" y="f631"/>
                      </a:lnTo>
                      <a:lnTo>
                        <a:pt x="f632" y="f486"/>
                      </a:lnTo>
                      <a:lnTo>
                        <a:pt x="f476" y="f490"/>
                      </a:lnTo>
                      <a:lnTo>
                        <a:pt x="f633" y="f634"/>
                      </a:lnTo>
                      <a:lnTo>
                        <a:pt x="f476" y="f319"/>
                      </a:lnTo>
                      <a:lnTo>
                        <a:pt x="f632" y="f282"/>
                      </a:lnTo>
                      <a:lnTo>
                        <a:pt x="f472" y="f259"/>
                      </a:lnTo>
                      <a:lnTo>
                        <a:pt x="f472" y="f259"/>
                      </a:lnTo>
                      <a:lnTo>
                        <a:pt x="f633" y="f259"/>
                      </a:lnTo>
                      <a:lnTo>
                        <a:pt x="f635" y="f298"/>
                      </a:lnTo>
                      <a:lnTo>
                        <a:pt x="f480" y="f636"/>
                      </a:lnTo>
                      <a:lnTo>
                        <a:pt x="f637" y="f258"/>
                      </a:lnTo>
                      <a:lnTo>
                        <a:pt x="f638" y="f639"/>
                      </a:lnTo>
                      <a:lnTo>
                        <a:pt x="f640" y="f641"/>
                      </a:lnTo>
                      <a:lnTo>
                        <a:pt x="f642" y="f643"/>
                      </a:lnTo>
                      <a:lnTo>
                        <a:pt x="f483" y="f644"/>
                      </a:lnTo>
                      <a:lnTo>
                        <a:pt x="f645" y="f646"/>
                      </a:lnTo>
                      <a:lnTo>
                        <a:pt x="f151" y="f647"/>
                      </a:lnTo>
                      <a:lnTo>
                        <a:pt x="f28" y="f552"/>
                      </a:lnTo>
                      <a:lnTo>
                        <a:pt x="f28" y="f552"/>
                      </a:lnTo>
                      <a:lnTo>
                        <a:pt x="f648" y="f649"/>
                      </a:lnTo>
                      <a:lnTo>
                        <a:pt x="f650" y="f239"/>
                      </a:lnTo>
                      <a:lnTo>
                        <a:pt x="f651" y="f652"/>
                      </a:lnTo>
                      <a:lnTo>
                        <a:pt x="f178" y="f561"/>
                      </a:lnTo>
                      <a:lnTo>
                        <a:pt x="f122" y="f653"/>
                      </a:lnTo>
                      <a:lnTo>
                        <a:pt x="f600" y="f654"/>
                      </a:lnTo>
                      <a:lnTo>
                        <a:pt x="f184" y="f230"/>
                      </a:lnTo>
                      <a:lnTo>
                        <a:pt x="f655" y="f656"/>
                      </a:lnTo>
                      <a:lnTo>
                        <a:pt x="f104" y="f225"/>
                      </a:lnTo>
                      <a:lnTo>
                        <a:pt x="f100" y="f657"/>
                      </a:lnTo>
                      <a:lnTo>
                        <a:pt x="f188" y="f510"/>
                      </a:lnTo>
                      <a:lnTo>
                        <a:pt x="f52" y="f577"/>
                      </a:lnTo>
                      <a:lnTo>
                        <a:pt x="f658" y="f659"/>
                      </a:lnTo>
                      <a:lnTo>
                        <a:pt x="f53" y="f660"/>
                      </a:lnTo>
                      <a:lnTo>
                        <a:pt x="f78" y="f661"/>
                      </a:lnTo>
                      <a:lnTo>
                        <a:pt x="f78" y="f661"/>
                      </a:lnTo>
                      <a:lnTo>
                        <a:pt x="f53" y="f68"/>
                      </a:lnTo>
                      <a:lnTo>
                        <a:pt x="f662" y="f658"/>
                      </a:lnTo>
                      <a:lnTo>
                        <a:pt x="f190" y="f600"/>
                      </a:lnTo>
                      <a:lnTo>
                        <a:pt x="f502" y="f663"/>
                      </a:lnTo>
                      <a:lnTo>
                        <a:pt x="f664" y="f665"/>
                      </a:lnTo>
                      <a:lnTo>
                        <a:pt x="f49" y="f615"/>
                      </a:lnTo>
                      <a:lnTo>
                        <a:pt x="f49" y="f623"/>
                      </a:lnTo>
                      <a:lnTo>
                        <a:pt x="f666" y="f466"/>
                      </a:lnTo>
                      <a:lnTo>
                        <a:pt x="f664" y="f667"/>
                      </a:lnTo>
                      <a:lnTo>
                        <a:pt x="f188" y="f668"/>
                      </a:lnTo>
                      <a:lnTo>
                        <a:pt x="f52" y="f669"/>
                      </a:lnTo>
                      <a:lnTo>
                        <a:pt x="f78" y="f670"/>
                      </a:lnTo>
                      <a:lnTo>
                        <a:pt x="f78" y="f670"/>
                      </a:lnTo>
                      <a:lnTo>
                        <a:pt x="f96" y="f671"/>
                      </a:lnTo>
                      <a:lnTo>
                        <a:pt x="f96" y="f672"/>
                      </a:lnTo>
                      <a:lnTo>
                        <a:pt x="f78" y="f673"/>
                      </a:lnTo>
                      <a:lnTo>
                        <a:pt x="f52" y="f674"/>
                      </a:lnTo>
                      <a:lnTo>
                        <a:pt x="f502" y="f675"/>
                      </a:lnTo>
                      <a:lnTo>
                        <a:pt x="f676" y="f677"/>
                      </a:lnTo>
                      <a:lnTo>
                        <a:pt x="f676" y="f678"/>
                      </a:lnTo>
                      <a:lnTo>
                        <a:pt x="f51" y="f679"/>
                      </a:lnTo>
                      <a:lnTo>
                        <a:pt x="f188" y="f680"/>
                      </a:lnTo>
                      <a:lnTo>
                        <a:pt x="f188" y="f680"/>
                      </a:lnTo>
                      <a:lnTo>
                        <a:pt x="f587" y="f681"/>
                      </a:lnTo>
                      <a:lnTo>
                        <a:pt x="f682" y="f391"/>
                      </a:lnTo>
                      <a:lnTo>
                        <a:pt x="f78" y="f384"/>
                      </a:lnTo>
                      <a:lnTo>
                        <a:pt x="f76" y="f683"/>
                      </a:lnTo>
                      <a:lnTo>
                        <a:pt x="f93" y="f684"/>
                      </a:lnTo>
                      <a:lnTo>
                        <a:pt x="f685" y="f359"/>
                      </a:lnTo>
                      <a:lnTo>
                        <a:pt x="f686" y="f687"/>
                      </a:lnTo>
                      <a:lnTo>
                        <a:pt x="f688" y="f689"/>
                      </a:lnTo>
                      <a:lnTo>
                        <a:pt x="f200" y="f690"/>
                      </a:lnTo>
                      <a:lnTo>
                        <a:pt x="f200" y="f691"/>
                      </a:lnTo>
                      <a:lnTo>
                        <a:pt x="f688" y="f692"/>
                      </a:lnTo>
                      <a:lnTo>
                        <a:pt x="f686" y="f693"/>
                      </a:lnTo>
                      <a:lnTo>
                        <a:pt x="f198" y="f694"/>
                      </a:lnTo>
                      <a:lnTo>
                        <a:pt x="f196" y="f695"/>
                      </a:lnTo>
                      <a:lnTo>
                        <a:pt x="f87" y="f696"/>
                      </a:lnTo>
                      <a:lnTo>
                        <a:pt x="f64" y="f697"/>
                      </a:lnTo>
                      <a:lnTo>
                        <a:pt x="f74" y="f698"/>
                      </a:lnTo>
                      <a:lnTo>
                        <a:pt x="f80" y="f698"/>
                      </a:lnTo>
                      <a:lnTo>
                        <a:pt x="f78" y="f698"/>
                      </a:lnTo>
                      <a:lnTo>
                        <a:pt x="f78" y="f698"/>
                      </a:lnTo>
                      <a:lnTo>
                        <a:pt x="f111" y="f699"/>
                      </a:lnTo>
                      <a:lnTo>
                        <a:pt x="f700" y="f701"/>
                      </a:lnTo>
                      <a:lnTo>
                        <a:pt x="f124" y="f702"/>
                      </a:lnTo>
                      <a:lnTo>
                        <a:pt x="f703" y="f704"/>
                      </a:lnTo>
                      <a:lnTo>
                        <a:pt x="f174" y="f705"/>
                      </a:lnTo>
                      <a:lnTo>
                        <a:pt x="f494" y="f706"/>
                      </a:lnTo>
                      <a:lnTo>
                        <a:pt x="f28" y="f347"/>
                      </a:lnTo>
                      <a:lnTo>
                        <a:pt x="f707" y="f347"/>
                      </a:lnTo>
                      <a:lnTo>
                        <a:pt x="f608" y="f347"/>
                      </a:lnTo>
                      <a:lnTo>
                        <a:pt x="f491" y="f708"/>
                      </a:lnTo>
                      <a:lnTo>
                        <a:pt x="f645" y="f709"/>
                      </a:lnTo>
                      <a:lnTo>
                        <a:pt x="f710" y="f711"/>
                      </a:lnTo>
                      <a:lnTo>
                        <a:pt x="f712" y="f713"/>
                      </a:lnTo>
                      <a:lnTo>
                        <a:pt x="f166" y="f702"/>
                      </a:lnTo>
                      <a:lnTo>
                        <a:pt x="f714" y="f715"/>
                      </a:lnTo>
                      <a:lnTo>
                        <a:pt x="f161" y="f716"/>
                      </a:lnTo>
                      <a:lnTo>
                        <a:pt x="f717" y="f697"/>
                      </a:lnTo>
                      <a:lnTo>
                        <a:pt x="f640" y="f718"/>
                      </a:lnTo>
                      <a:lnTo>
                        <a:pt x="f719" y="f720"/>
                      </a:lnTo>
                      <a:lnTo>
                        <a:pt x="f721" y="f722"/>
                      </a:lnTo>
                      <a:lnTo>
                        <a:pt x="f10" y="f324"/>
                      </a:lnTo>
                      <a:lnTo>
                        <a:pt x="f723" y="f724"/>
                      </a:lnTo>
                      <a:lnTo>
                        <a:pt x="f723" y="f724"/>
                      </a:lnTo>
                      <a:lnTo>
                        <a:pt x="f725" y="f324"/>
                      </a:lnTo>
                      <a:lnTo>
                        <a:pt x="f726" y="f727"/>
                      </a:lnTo>
                      <a:lnTo>
                        <a:pt x="f728" y="f729"/>
                      </a:lnTo>
                      <a:lnTo>
                        <a:pt x="f730" y="f731"/>
                      </a:lnTo>
                      <a:lnTo>
                        <a:pt x="f730" y="f732"/>
                      </a:lnTo>
                      <a:lnTo>
                        <a:pt x="f728" y="f733"/>
                      </a:lnTo>
                      <a:lnTo>
                        <a:pt x="f8" y="f694"/>
                      </a:lnTo>
                      <a:lnTo>
                        <a:pt x="f725" y="f734"/>
                      </a:lnTo>
                      <a:lnTo>
                        <a:pt x="f725" y="f735"/>
                      </a:lnTo>
                      <a:lnTo>
                        <a:pt x="f8" y="f736"/>
                      </a:lnTo>
                      <a:lnTo>
                        <a:pt x="f728" y="f737"/>
                      </a:lnTo>
                      <a:lnTo>
                        <a:pt x="f728" y="f737"/>
                      </a:lnTo>
                      <a:lnTo>
                        <a:pt x="f730" y="f689"/>
                      </a:lnTo>
                      <a:lnTo>
                        <a:pt x="f738" y="f713"/>
                      </a:lnTo>
                      <a:lnTo>
                        <a:pt x="f5" y="f704"/>
                      </a:lnTo>
                      <a:lnTo>
                        <a:pt x="f480" y="f704"/>
                      </a:lnTo>
                      <a:lnTo>
                        <a:pt x="f739" y="f713"/>
                      </a:lnTo>
                      <a:lnTo>
                        <a:pt x="f740" y="f344"/>
                      </a:lnTo>
                      <a:lnTo>
                        <a:pt x="f635" y="f741"/>
                      </a:lnTo>
                      <a:lnTo>
                        <a:pt x="f742" y="f743"/>
                      </a:lnTo>
                      <a:lnTo>
                        <a:pt x="f632" y="f733"/>
                      </a:lnTo>
                      <a:lnTo>
                        <a:pt x="f472" y="f744"/>
                      </a:lnTo>
                      <a:lnTo>
                        <a:pt x="f469" y="f745"/>
                      </a:lnTo>
                      <a:lnTo>
                        <a:pt x="f467" y="f340"/>
                      </a:lnTo>
                      <a:lnTo>
                        <a:pt x="f746" y="f747"/>
                      </a:lnTo>
                      <a:lnTo>
                        <a:pt x="f460" y="f748"/>
                      </a:lnTo>
                      <a:lnTo>
                        <a:pt x="f457" y="f748"/>
                      </a:lnTo>
                      <a:lnTo>
                        <a:pt x="f454" y="f340"/>
                      </a:lnTo>
                      <a:lnTo>
                        <a:pt x="f452" y="f745"/>
                      </a:lnTo>
                      <a:lnTo>
                        <a:pt x="f450" y="f732"/>
                      </a:lnTo>
                      <a:lnTo>
                        <a:pt x="f749" y="f750"/>
                      </a:lnTo>
                      <a:lnTo>
                        <a:pt x="f668" y="f733"/>
                      </a:lnTo>
                      <a:lnTo>
                        <a:pt x="f447" y="f751"/>
                      </a:lnTo>
                      <a:lnTo>
                        <a:pt x="f447" y="f751"/>
                      </a:lnTo>
                      <a:lnTo>
                        <a:pt x="f752" y="f694"/>
                      </a:lnTo>
                      <a:lnTo>
                        <a:pt x="f753" y="f754"/>
                      </a:lnTo>
                      <a:lnTo>
                        <a:pt x="f755" y="f756"/>
                      </a:lnTo>
                      <a:lnTo>
                        <a:pt x="f757" y="f758"/>
                      </a:lnTo>
                      <a:lnTo>
                        <a:pt x="f757" y="f759"/>
                      </a:lnTo>
                      <a:lnTo>
                        <a:pt x="f760" y="f715"/>
                      </a:lnTo>
                      <a:lnTo>
                        <a:pt x="f761" y="f689"/>
                      </a:lnTo>
                      <a:lnTo>
                        <a:pt x="f762" y="f349"/>
                      </a:lnTo>
                      <a:lnTo>
                        <a:pt x="f763" y="f764"/>
                      </a:lnTo>
                      <a:lnTo>
                        <a:pt x="f668" y="f765"/>
                      </a:lnTo>
                      <a:lnTo>
                        <a:pt x="f766" y="f767"/>
                      </a:lnTo>
                      <a:lnTo>
                        <a:pt x="f768" y="f769"/>
                      </a:lnTo>
                      <a:lnTo>
                        <a:pt x="f448" y="f770"/>
                      </a:lnTo>
                      <a:lnTo>
                        <a:pt x="f448" y="f770"/>
                      </a:lnTo>
                      <a:lnTo>
                        <a:pt x="f445" y="f771"/>
                      </a:lnTo>
                      <a:lnTo>
                        <a:pt x="f772" y="f773"/>
                      </a:lnTo>
                      <a:lnTo>
                        <a:pt x="f774" y="f683"/>
                      </a:lnTo>
                      <a:lnTo>
                        <a:pt x="f775" y="f776"/>
                      </a:lnTo>
                      <a:lnTo>
                        <a:pt x="f777" y="f778"/>
                      </a:lnTo>
                      <a:lnTo>
                        <a:pt x="f779" y="f780"/>
                      </a:lnTo>
                      <a:lnTo>
                        <a:pt x="f424" y="f781"/>
                      </a:lnTo>
                      <a:lnTo>
                        <a:pt x="f782" y="f778"/>
                      </a:lnTo>
                      <a:lnTo>
                        <a:pt x="f419" y="f783"/>
                      </a:lnTo>
                      <a:lnTo>
                        <a:pt x="f784" y="f785"/>
                      </a:lnTo>
                      <a:lnTo>
                        <a:pt x="f786" y="f787"/>
                      </a:lnTo>
                      <a:lnTo>
                        <a:pt x="f788" y="f789"/>
                      </a:lnTo>
                      <a:lnTo>
                        <a:pt x="f790" y="f791"/>
                      </a:lnTo>
                      <a:lnTo>
                        <a:pt x="f792" y="f793"/>
                      </a:lnTo>
                      <a:lnTo>
                        <a:pt x="f792" y="f793"/>
                      </a:lnTo>
                      <a:lnTo>
                        <a:pt x="f794" y="f789"/>
                      </a:lnTo>
                      <a:lnTo>
                        <a:pt x="f795" y="f796"/>
                      </a:lnTo>
                      <a:lnTo>
                        <a:pt x="f797" y="f789"/>
                      </a:lnTo>
                      <a:lnTo>
                        <a:pt x="f798" y="f799"/>
                      </a:lnTo>
                      <a:lnTo>
                        <a:pt x="f800" y="f791"/>
                      </a:lnTo>
                      <a:lnTo>
                        <a:pt x="f403" y="f801"/>
                      </a:lnTo>
                      <a:lnTo>
                        <a:pt x="f802" y="f803"/>
                      </a:lnTo>
                      <a:lnTo>
                        <a:pt x="f804" y="f805"/>
                      </a:lnTo>
                      <a:lnTo>
                        <a:pt x="f806" y="f807"/>
                      </a:lnTo>
                      <a:lnTo>
                        <a:pt x="f802" y="f808"/>
                      </a:lnTo>
                      <a:lnTo>
                        <a:pt x="f809" y="f377"/>
                      </a:lnTo>
                      <a:lnTo>
                        <a:pt x="f405" y="f810"/>
                      </a:lnTo>
                      <a:lnTo>
                        <a:pt x="f811" y="f812"/>
                      </a:lnTo>
                      <a:lnTo>
                        <a:pt x="f813" y="f370"/>
                      </a:lnTo>
                      <a:lnTo>
                        <a:pt x="f814" y="f815"/>
                      </a:lnTo>
                      <a:lnTo>
                        <a:pt x="f814" y="f816"/>
                      </a:lnTo>
                      <a:lnTo>
                        <a:pt x="f813" y="f367"/>
                      </a:lnTo>
                      <a:lnTo>
                        <a:pt x="f817" y="f818"/>
                      </a:lnTo>
                      <a:lnTo>
                        <a:pt x="f811" y="f819"/>
                      </a:lnTo>
                      <a:lnTo>
                        <a:pt x="f798" y="f365"/>
                      </a:lnTo>
                      <a:lnTo>
                        <a:pt x="f798" y="f365"/>
                      </a:lnTo>
                      <a:lnTo>
                        <a:pt x="f802" y="f820"/>
                      </a:lnTo>
                      <a:lnTo>
                        <a:pt x="f821" y="f822"/>
                      </a:lnTo>
                      <a:lnTo>
                        <a:pt x="f823" y="f824"/>
                      </a:lnTo>
                      <a:lnTo>
                        <a:pt x="f398" y="f764"/>
                      </a:lnTo>
                      <a:lnTo>
                        <a:pt x="f825" y="f826"/>
                      </a:lnTo>
                      <a:lnTo>
                        <a:pt x="f827" y="f687"/>
                      </a:lnTo>
                      <a:lnTo>
                        <a:pt x="f828" y="f711"/>
                      </a:lnTo>
                      <a:lnTo>
                        <a:pt x="f829" y="f701"/>
                      </a:lnTo>
                      <a:lnTo>
                        <a:pt x="f780" y="f716"/>
                      </a:lnTo>
                      <a:lnTo>
                        <a:pt x="f830" y="f694"/>
                      </a:lnTo>
                      <a:lnTo>
                        <a:pt x="f831" y="f832"/>
                      </a:lnTo>
                      <a:lnTo>
                        <a:pt x="f833" y="f720"/>
                      </a:lnTo>
                      <a:lnTo>
                        <a:pt x="f807" y="f834"/>
                      </a:lnTo>
                      <a:lnTo>
                        <a:pt x="f377" y="f835"/>
                      </a:lnTo>
                      <a:lnTo>
                        <a:pt x="f810" y="f836"/>
                      </a:lnTo>
                      <a:lnTo>
                        <a:pt x="f810" y="f836"/>
                      </a:lnTo>
                      <a:lnTo>
                        <a:pt x="f837" y="f838"/>
                      </a:lnTo>
                      <a:lnTo>
                        <a:pt x="f816" y="f839"/>
                      </a:lnTo>
                      <a:lnTo>
                        <a:pt x="f361" y="f840"/>
                      </a:lnTo>
                      <a:lnTo>
                        <a:pt x="f841" y="f842"/>
                      </a:lnTo>
                      <a:lnTo>
                        <a:pt x="f704" y="f197"/>
                      </a:lnTo>
                      <a:lnTo>
                        <a:pt x="f758" y="f277"/>
                      </a:lnTo>
                      <a:lnTo>
                        <a:pt x="f843" y="f844"/>
                      </a:lnTo>
                      <a:lnTo>
                        <a:pt x="f845" y="f846"/>
                      </a:lnTo>
                      <a:lnTo>
                        <a:pt x="f847" y="f848"/>
                      </a:lnTo>
                      <a:lnTo>
                        <a:pt x="f724" y="f231"/>
                      </a:lnTo>
                      <a:lnTo>
                        <a:pt x="f849" y="f850"/>
                      </a:lnTo>
                      <a:lnTo>
                        <a:pt x="f309" y="f851"/>
                      </a:lnTo>
                      <a:lnTo>
                        <a:pt x="f308" y="f852"/>
                      </a:lnTo>
                      <a:lnTo>
                        <a:pt x="f308" y="f852"/>
                      </a:lnTo>
                      <a:lnTo>
                        <a:pt x="f853" y="f854"/>
                      </a:lnTo>
                      <a:lnTo>
                        <a:pt x="f855" y="f113"/>
                      </a:lnTo>
                      <a:lnTo>
                        <a:pt x="f856" y="f857"/>
                      </a:lnTo>
                      <a:lnTo>
                        <a:pt x="f3" y="f858"/>
                      </a:lnTo>
                      <a:lnTo>
                        <a:pt x="f3" y="f859"/>
                      </a:lnTo>
                      <a:lnTo>
                        <a:pt x="f3" y="f860"/>
                      </a:lnTo>
                      <a:lnTo>
                        <a:pt x="f855" y="f861"/>
                      </a:lnTo>
                      <a:lnTo>
                        <a:pt x="f862" y="f863"/>
                      </a:lnTo>
                      <a:lnTo>
                        <a:pt x="f864" y="f89"/>
                      </a:lnTo>
                      <a:lnTo>
                        <a:pt x="f864" y="f865"/>
                      </a:lnTo>
                      <a:lnTo>
                        <a:pt x="f853" y="f866"/>
                      </a:lnTo>
                      <a:lnTo>
                        <a:pt x="f862" y="f867"/>
                      </a:lnTo>
                      <a:lnTo>
                        <a:pt x="f868" y="f869"/>
                      </a:lnTo>
                      <a:lnTo>
                        <a:pt x="f868" y="f869"/>
                      </a:lnTo>
                      <a:lnTo>
                        <a:pt x="f337" y="f870"/>
                      </a:lnTo>
                      <a:lnTo>
                        <a:pt x="f871" y="f872"/>
                      </a:lnTo>
                      <a:lnTo>
                        <a:pt x="f873" y="f874"/>
                      </a:lnTo>
                      <a:lnTo>
                        <a:pt x="f849" y="f875"/>
                      </a:lnTo>
                      <a:lnTo>
                        <a:pt x="f849" y="f875"/>
                      </a:lnTo>
                      <a:lnTo>
                        <a:pt x="f311" y="f874"/>
                      </a:lnTo>
                      <a:lnTo>
                        <a:pt x="f876" y="f877"/>
                      </a:lnTo>
                      <a:lnTo>
                        <a:pt x="f878" y="f872"/>
                      </a:lnTo>
                      <a:lnTo>
                        <a:pt x="f313" y="f70"/>
                      </a:lnTo>
                      <a:lnTo>
                        <a:pt x="f724" y="f879"/>
                      </a:lnTo>
                      <a:lnTo>
                        <a:pt x="f724" y="f880"/>
                      </a:lnTo>
                      <a:lnTo>
                        <a:pt x="f724" y="f881"/>
                      </a:lnTo>
                      <a:lnTo>
                        <a:pt x="f326" y="f77"/>
                      </a:lnTo>
                      <a:lnTo>
                        <a:pt x="f324" y="f882"/>
                      </a:lnTo>
                      <a:lnTo>
                        <a:pt x="f324" y="f882"/>
                      </a:lnTo>
                      <a:lnTo>
                        <a:pt x="f317" y="f866"/>
                      </a:lnTo>
                      <a:lnTo>
                        <a:pt x="f320" y="f883"/>
                      </a:lnTo>
                      <a:lnTo>
                        <a:pt x="f884" y="f885"/>
                      </a:lnTo>
                      <a:lnTo>
                        <a:pt x="f886" y="f887"/>
                      </a:lnTo>
                      <a:lnTo>
                        <a:pt x="f888" y="f889"/>
                      </a:lnTo>
                      <a:lnTo>
                        <a:pt x="f741" y="f890"/>
                      </a:lnTo>
                      <a:lnTo>
                        <a:pt x="f690" y="f891"/>
                      </a:lnTo>
                      <a:lnTo>
                        <a:pt x="f690" y="f891"/>
                      </a:lnTo>
                      <a:lnTo>
                        <a:pt x="f892" y="f872"/>
                      </a:lnTo>
                      <a:lnTo>
                        <a:pt x="f892" y="f872"/>
                      </a:lnTo>
                      <a:lnTo>
                        <a:pt x="f892" y="f872"/>
                      </a:lnTo>
                      <a:lnTo>
                        <a:pt x="f893" y="f894"/>
                      </a:lnTo>
                      <a:lnTo>
                        <a:pt x="f895" y="f896"/>
                      </a:lnTo>
                      <a:lnTo>
                        <a:pt x="f897" y="f898"/>
                      </a:lnTo>
                      <a:lnTo>
                        <a:pt x="f899" y="f900"/>
                      </a:lnTo>
                      <a:lnTo>
                        <a:pt x="f899" y="f900"/>
                      </a:lnTo>
                      <a:lnTo>
                        <a:pt x="f699" y="f900"/>
                      </a:lnTo>
                      <a:lnTo>
                        <a:pt x="f901" y="f898"/>
                      </a:lnTo>
                      <a:lnTo>
                        <a:pt x="f743" y="f896"/>
                      </a:lnTo>
                      <a:lnTo>
                        <a:pt x="f902" y="f896"/>
                      </a:lnTo>
                      <a:lnTo>
                        <a:pt x="f697" y="f896"/>
                      </a:lnTo>
                      <a:lnTo>
                        <a:pt x="f903" y="f904"/>
                      </a:lnTo>
                      <a:lnTo>
                        <a:pt x="f744" y="f900"/>
                      </a:lnTo>
                      <a:lnTo>
                        <a:pt x="f744" y="f900"/>
                      </a:lnTo>
                      <a:lnTo>
                        <a:pt x="f744" y="f905"/>
                      </a:lnTo>
                      <a:lnTo>
                        <a:pt x="f744" y="f905"/>
                      </a:lnTo>
                      <a:lnTo>
                        <a:pt x="f744" y="f905"/>
                      </a:lnTo>
                      <a:lnTo>
                        <a:pt x="f832" y="f906"/>
                      </a:lnTo>
                      <a:lnTo>
                        <a:pt x="f907" y="f908"/>
                      </a:lnTo>
                      <a:lnTo>
                        <a:pt x="f909" y="f910"/>
                      </a:lnTo>
                      <a:lnTo>
                        <a:pt x="f901" y="f911"/>
                      </a:lnTo>
                      <a:lnTo>
                        <a:pt x="f716" y="f912"/>
                      </a:lnTo>
                      <a:lnTo>
                        <a:pt x="f899" y="f25"/>
                      </a:lnTo>
                      <a:lnTo>
                        <a:pt x="f897" y="f913"/>
                      </a:lnTo>
                      <a:lnTo>
                        <a:pt x="f736" y="f914"/>
                      </a:lnTo>
                      <a:lnTo>
                        <a:pt x="f736" y="f23"/>
                      </a:lnTo>
                      <a:lnTo>
                        <a:pt x="f736" y="f23"/>
                      </a:lnTo>
                      <a:lnTo>
                        <a:pt x="f715" y="f915"/>
                      </a:lnTo>
                      <a:lnTo>
                        <a:pt x="f690" y="f916"/>
                      </a:lnTo>
                      <a:lnTo>
                        <a:pt x="f759" y="f917"/>
                      </a:lnTo>
                      <a:lnTo>
                        <a:pt x="f716" y="f918"/>
                      </a:lnTo>
                      <a:lnTo>
                        <a:pt x="f692" y="f919"/>
                      </a:lnTo>
                      <a:lnTo>
                        <a:pt x="f920" y="f19"/>
                      </a:lnTo>
                      <a:lnTo>
                        <a:pt x="f754" y="f921"/>
                      </a:lnTo>
                      <a:lnTo>
                        <a:pt x="f342" y="f922"/>
                      </a:lnTo>
                      <a:lnTo>
                        <a:pt x="f342" y="f922"/>
                      </a:lnTo>
                      <a:lnTo>
                        <a:pt x="f754" y="f923"/>
                      </a:lnTo>
                      <a:lnTo>
                        <a:pt x="f920" y="f924"/>
                      </a:lnTo>
                      <a:lnTo>
                        <a:pt x="f734" y="f925"/>
                      </a:lnTo>
                      <a:lnTo>
                        <a:pt x="f741" y="f926"/>
                      </a:lnTo>
                      <a:lnTo>
                        <a:pt x="f736" y="f927"/>
                      </a:lnTo>
                      <a:lnTo>
                        <a:pt x="f928" y="f929"/>
                      </a:lnTo>
                      <a:lnTo>
                        <a:pt x="f705" y="f930"/>
                      </a:lnTo>
                      <a:lnTo>
                        <a:pt x="f687" y="f931"/>
                      </a:lnTo>
                      <a:lnTo>
                        <a:pt x="f841" y="f932"/>
                      </a:lnTo>
                      <a:lnTo>
                        <a:pt x="f361" y="f933"/>
                      </a:lnTo>
                      <a:lnTo>
                        <a:pt x="f371" y="f934"/>
                      </a:lnTo>
                      <a:lnTo>
                        <a:pt x="f935" y="f936"/>
                      </a:lnTo>
                      <a:lnTo>
                        <a:pt x="f789" y="f937"/>
                      </a:lnTo>
                      <a:lnTo>
                        <a:pt x="f789" y="f937"/>
                      </a:lnTo>
                      <a:lnTo>
                        <a:pt x="f773" y="f937"/>
                      </a:lnTo>
                      <a:lnTo>
                        <a:pt x="f938" y="f939"/>
                      </a:lnTo>
                      <a:lnTo>
                        <a:pt x="f940" y="f941"/>
                      </a:lnTo>
                      <a:lnTo>
                        <a:pt x="f783" y="f942"/>
                      </a:lnTo>
                      <a:lnTo>
                        <a:pt x="f378" y="f943"/>
                      </a:lnTo>
                      <a:lnTo>
                        <a:pt x="f382" y="f944"/>
                      </a:lnTo>
                      <a:lnTo>
                        <a:pt x="f945" y="f946"/>
                      </a:lnTo>
                      <a:lnTo>
                        <a:pt x="f947" y="f948"/>
                      </a:lnTo>
                      <a:lnTo>
                        <a:pt x="f949" y="f950"/>
                      </a:lnTo>
                      <a:lnTo>
                        <a:pt x="f949" y="f950"/>
                      </a:lnTo>
                      <a:lnTo>
                        <a:pt x="f949" y="f951"/>
                      </a:lnTo>
                      <a:lnTo>
                        <a:pt x="f386" y="f952"/>
                      </a:lnTo>
                      <a:lnTo>
                        <a:pt x="f953" y="f954"/>
                      </a:lnTo>
                      <a:lnTo>
                        <a:pt x="f955" y="f956"/>
                      </a:lnTo>
                      <a:lnTo>
                        <a:pt x="f957" y="f958"/>
                      </a:lnTo>
                      <a:lnTo>
                        <a:pt x="f959" y="f960"/>
                      </a:lnTo>
                      <a:lnTo>
                        <a:pt x="f959" y="f961"/>
                      </a:lnTo>
                      <a:lnTo>
                        <a:pt x="f959" y="f961"/>
                      </a:lnTo>
                      <a:lnTo>
                        <a:pt x="f959" y="f962"/>
                      </a:lnTo>
                      <a:lnTo>
                        <a:pt x="f380" y="f963"/>
                      </a:lnTo>
                      <a:lnTo>
                        <a:pt x="f829" y="f964"/>
                      </a:lnTo>
                      <a:lnTo>
                        <a:pt x="f947" y="f965"/>
                      </a:lnTo>
                      <a:lnTo>
                        <a:pt x="f828" y="f966"/>
                      </a:lnTo>
                      <a:lnTo>
                        <a:pt x="f967" y="f966"/>
                      </a:lnTo>
                      <a:lnTo>
                        <a:pt x="f968" y="f969"/>
                      </a:lnTo>
                      <a:lnTo>
                        <a:pt x="f968" y="f969"/>
                      </a:lnTo>
                      <a:lnTo>
                        <a:pt x="f968" y="f965"/>
                      </a:lnTo>
                      <a:lnTo>
                        <a:pt x="f968" y="f965"/>
                      </a:lnTo>
                      <a:lnTo>
                        <a:pt x="f968" y="f965"/>
                      </a:lnTo>
                      <a:lnTo>
                        <a:pt x="f825" y="f970"/>
                      </a:lnTo>
                      <a:lnTo>
                        <a:pt x="f971" y="f972"/>
                      </a:lnTo>
                      <a:lnTo>
                        <a:pt x="f396" y="f973"/>
                      </a:lnTo>
                      <a:lnTo>
                        <a:pt x="f974" y="f975"/>
                      </a:lnTo>
                      <a:lnTo>
                        <a:pt x="f976" y="f943"/>
                      </a:lnTo>
                      <a:lnTo>
                        <a:pt x="f976" y="f934"/>
                      </a:lnTo>
                      <a:lnTo>
                        <a:pt x="f977" y="f978"/>
                      </a:lnTo>
                      <a:lnTo>
                        <a:pt x="f979" y="f980"/>
                      </a:lnTo>
                      <a:lnTo>
                        <a:pt x="f979" y="f980"/>
                      </a:lnTo>
                      <a:lnTo>
                        <a:pt x="f398" y="f981"/>
                      </a:lnTo>
                      <a:lnTo>
                        <a:pt x="f982" y="f983"/>
                      </a:lnTo>
                      <a:lnTo>
                        <a:pt x="f984" y="f9"/>
                      </a:lnTo>
                      <a:lnTo>
                        <a:pt x="f821" y="f985"/>
                      </a:lnTo>
                      <a:lnTo>
                        <a:pt x="f802" y="f13"/>
                      </a:lnTo>
                      <a:lnTo>
                        <a:pt x="f986" y="f922"/>
                      </a:lnTo>
                      <a:lnTo>
                        <a:pt x="f987" y="f988"/>
                      </a:lnTo>
                      <a:lnTo>
                        <a:pt x="f989" y="f990"/>
                      </a:lnTo>
                      <a:lnTo>
                        <a:pt x="f813" y="f918"/>
                      </a:lnTo>
                      <a:lnTo>
                        <a:pt x="f991" y="f21"/>
                      </a:lnTo>
                      <a:lnTo>
                        <a:pt x="f991" y="f21"/>
                      </a:lnTo>
                      <a:lnTo>
                        <a:pt x="f992" y="f993"/>
                      </a:lnTo>
                      <a:lnTo>
                        <a:pt x="f406" y="f994"/>
                      </a:lnTo>
                      <a:lnTo>
                        <a:pt x="f995" y="f996"/>
                      </a:lnTo>
                      <a:lnTo>
                        <a:pt x="f997" y="f998"/>
                      </a:lnTo>
                      <a:lnTo>
                        <a:pt x="f997" y="f998"/>
                      </a:lnTo>
                      <a:lnTo>
                        <a:pt x="f999" y="f1000"/>
                      </a:lnTo>
                      <a:lnTo>
                        <a:pt x="f1001" y="f21"/>
                      </a:lnTo>
                      <a:lnTo>
                        <a:pt x="f1002" y="f918"/>
                      </a:lnTo>
                      <a:lnTo>
                        <a:pt x="f1003" y="f1004"/>
                      </a:lnTo>
                      <a:lnTo>
                        <a:pt x="f1005" y="f1006"/>
                      </a:lnTo>
                      <a:lnTo>
                        <a:pt x="f1007" y="f1008"/>
                      </a:lnTo>
                      <a:lnTo>
                        <a:pt x="f1009" y="f939"/>
                      </a:lnTo>
                      <a:lnTo>
                        <a:pt x="f1010" y="f1011"/>
                      </a:lnTo>
                      <a:lnTo>
                        <a:pt x="f1012" y="f1013"/>
                      </a:lnTo>
                      <a:lnTo>
                        <a:pt x="f1012" y="f1013"/>
                      </a:lnTo>
                      <a:lnTo>
                        <a:pt x="f1014" y="f973"/>
                      </a:lnTo>
                      <a:lnTo>
                        <a:pt x="f1015" y="f954"/>
                      </a:lnTo>
                      <a:lnTo>
                        <a:pt x="f1016" y="f1017"/>
                      </a:lnTo>
                      <a:lnTo>
                        <a:pt x="f1018" y="f1019"/>
                      </a:lnTo>
                      <a:lnTo>
                        <a:pt x="f1020" y="f1021"/>
                      </a:lnTo>
                      <a:lnTo>
                        <a:pt x="f1022" y="f1023"/>
                      </a:lnTo>
                      <a:lnTo>
                        <a:pt x="f672" y="f1024"/>
                      </a:lnTo>
                      <a:lnTo>
                        <a:pt x="f772" y="f1025"/>
                      </a:lnTo>
                      <a:lnTo>
                        <a:pt x="f753" y="f1026"/>
                      </a:lnTo>
                      <a:lnTo>
                        <a:pt x="f1027" y="f1028"/>
                      </a:lnTo>
                      <a:lnTo>
                        <a:pt x="f1029" y="f4"/>
                      </a:lnTo>
                      <a:lnTo>
                        <a:pt x="f1030" y="f4"/>
                      </a:lnTo>
                      <a:lnTo>
                        <a:pt x="f1031" y="f4"/>
                      </a:lnTo>
                      <a:lnTo>
                        <a:pt x="f1032" y="f1033"/>
                      </a:lnTo>
                      <a:lnTo>
                        <a:pt x="f746" y="f1028"/>
                      </a:lnTo>
                      <a:lnTo>
                        <a:pt x="f467" y="f1034"/>
                      </a:lnTo>
                      <a:lnTo>
                        <a:pt x="f469" y="f1026"/>
                      </a:lnTo>
                      <a:lnTo>
                        <a:pt x="f1035" y="f1036"/>
                      </a:lnTo>
                      <a:lnTo>
                        <a:pt x="f472" y="f1037"/>
                      </a:lnTo>
                      <a:lnTo>
                        <a:pt x="f1038" y="f1039"/>
                      </a:lnTo>
                      <a:lnTo>
                        <a:pt x="f1038" y="f1039"/>
                      </a:lnTo>
                      <a:lnTo>
                        <a:pt x="f619" y="f1040"/>
                      </a:lnTo>
                      <a:lnTo>
                        <a:pt x="f615" y="f1041"/>
                      </a:lnTo>
                      <a:lnTo>
                        <a:pt x="f740" y="f1042"/>
                      </a:lnTo>
                      <a:lnTo>
                        <a:pt x="f738" y="f954"/>
                      </a:lnTo>
                      <a:lnTo>
                        <a:pt x="f725" y="f1043"/>
                      </a:lnTo>
                      <a:lnTo>
                        <a:pt x="f723" y="f1044"/>
                      </a:lnTo>
                      <a:lnTo>
                        <a:pt x="f1045" y="f1046"/>
                      </a:lnTo>
                      <a:lnTo>
                        <a:pt x="f638" y="f1047"/>
                      </a:lnTo>
                      <a:lnTo>
                        <a:pt x="f612" y="f1048"/>
                      </a:lnTo>
                      <a:lnTo>
                        <a:pt x="f161" y="f950"/>
                      </a:lnTo>
                      <a:lnTo>
                        <a:pt x="f161" y="f950"/>
                      </a:lnTo>
                      <a:lnTo>
                        <a:pt x="f665" y="f1049"/>
                      </a:lnTo>
                      <a:lnTo>
                        <a:pt x="f612" y="f1050"/>
                      </a:lnTo>
                      <a:lnTo>
                        <a:pt x="f12" y="f943"/>
                      </a:lnTo>
                      <a:lnTo>
                        <a:pt x="f1051" y="f1052"/>
                      </a:lnTo>
                      <a:lnTo>
                        <a:pt x="f1051" y="f1052"/>
                      </a:lnTo>
                      <a:lnTo>
                        <a:pt x="f1051" y="f1053"/>
                      </a:lnTo>
                      <a:lnTo>
                        <a:pt x="f1051" y="f1053"/>
                      </a:lnTo>
                      <a:lnTo>
                        <a:pt x="f1054" y="f929"/>
                      </a:lnTo>
                      <a:lnTo>
                        <a:pt x="f721" y="f927"/>
                      </a:lnTo>
                      <a:lnTo>
                        <a:pt x="f1055" y="f1056"/>
                      </a:lnTo>
                      <a:lnTo>
                        <a:pt x="f481" y="f1057"/>
                      </a:lnTo>
                      <a:lnTo>
                        <a:pt x="f1058" y="f1059"/>
                      </a:lnTo>
                      <a:lnTo>
                        <a:pt x="f726" y="f925"/>
                      </a:lnTo>
                      <a:lnTo>
                        <a:pt x="f738" y="f1008"/>
                      </a:lnTo>
                      <a:lnTo>
                        <a:pt x="f5" y="f6"/>
                      </a:lnTo>
                      <a:lnTo>
                        <a:pt x="f5" y="f6"/>
                      </a:lnTo>
                      <a:lnTo>
                        <a:pt x="f5" y="f980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10" name="Google Shape;64;p6"/>
                <p:cNvSpPr/>
                <p:nvPr/>
              </p:nvSpPr>
              <p:spPr>
                <a:xfrm>
                  <a:off x="8905680" y="5133600"/>
                  <a:ext cx="51840" cy="139680"/>
                </a:xfrm>
                <a:custGeom>
                  <a:avLst/>
                  <a:gdLst>
                    <a:gd name="f0" fmla="val 0"/>
                    <a:gd name="f1" fmla="val 63"/>
                    <a:gd name="f2" fmla="val 176"/>
                    <a:gd name="f3" fmla="val 66"/>
                    <a:gd name="f4" fmla="val 1"/>
                    <a:gd name="f5" fmla="val 75"/>
                    <a:gd name="f6" fmla="val 2"/>
                    <a:gd name="f7" fmla="val 82"/>
                    <a:gd name="f8" fmla="val 8"/>
                    <a:gd name="f9" fmla="val 92"/>
                    <a:gd name="f10" fmla="val 11"/>
                    <a:gd name="f11" fmla="val 106"/>
                    <a:gd name="f12" fmla="val 14"/>
                    <a:gd name="f13" fmla="val 121"/>
                    <a:gd name="f14" fmla="val 17"/>
                    <a:gd name="f15" fmla="val 135"/>
                    <a:gd name="f16" fmla="val 22"/>
                    <a:gd name="f17" fmla="val 148"/>
                    <a:gd name="f18" fmla="val 24"/>
                    <a:gd name="f19" fmla="val 154"/>
                    <a:gd name="f20" fmla="val 27"/>
                    <a:gd name="f21" fmla="val 159"/>
                    <a:gd name="f22" fmla="val 31"/>
                    <a:gd name="f23" fmla="val 165"/>
                    <a:gd name="f24" fmla="val 35"/>
                    <a:gd name="f25" fmla="val 168"/>
                    <a:gd name="f26" fmla="val 41"/>
                    <a:gd name="f27" fmla="val 172"/>
                    <a:gd name="f28" fmla="val 47"/>
                    <a:gd name="f29" fmla="val 174"/>
                    <a:gd name="f30" fmla="val 54"/>
                    <a:gd name="f31" fmla="val 166"/>
                    <a:gd name="f32" fmla="val 56"/>
                    <a:gd name="f33" fmla="val 158"/>
                    <a:gd name="f34" fmla="val 48"/>
                    <a:gd name="f35" fmla="val 146"/>
                    <a:gd name="f36" fmla="val 42"/>
                    <a:gd name="f37" fmla="val 134"/>
                    <a:gd name="f38" fmla="val 127"/>
                    <a:gd name="f39" fmla="val 40"/>
                    <a:gd name="f40" fmla="val 69"/>
                    <a:gd name="f41" fmla="val 59"/>
                    <a:gd name="f42" fmla="val 46"/>
                    <a:gd name="f43" fmla="val 55"/>
                    <a:gd name="f44" fmla="val 26"/>
                    <a:gd name="f45" fmla="val 45"/>
                    <a:gd name="f46" fmla="val 4"/>
                    <a:gd name="f47" fmla="val 34"/>
                    <a:gd name="f48" fmla="val 25"/>
                    <a:gd name="f49" fmla="val 10"/>
                    <a:gd name="f50" fmla="val 5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3" h="176">
                      <a:moveTo>
                        <a:pt x="f0" y="f3"/>
                      </a:moveTo>
                      <a:lnTo>
                        <a:pt x="f0" y="f3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2"/>
                      </a:lnTo>
                      <a:lnTo>
                        <a:pt x="f1" y="f2"/>
                      </a:lnTo>
                      <a:lnTo>
                        <a:pt x="f1" y="f2"/>
                      </a:lnTo>
                      <a:lnTo>
                        <a:pt x="f1" y="f31"/>
                      </a:lnTo>
                      <a:lnTo>
                        <a:pt x="f1" y="f31"/>
                      </a:lnTo>
                      <a:lnTo>
                        <a:pt x="f1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26" y="f38"/>
                      </a:lnTo>
                      <a:lnTo>
                        <a:pt x="f39" y="f13"/>
                      </a:lnTo>
                      <a:lnTo>
                        <a:pt x="f39" y="f13"/>
                      </a:lnTo>
                      <a:lnTo>
                        <a:pt x="f39" y="f40"/>
                      </a:lnTo>
                      <a:lnTo>
                        <a:pt x="f39" y="f40"/>
                      </a:lnTo>
                      <a:lnTo>
                        <a:pt x="f36" y="f41"/>
                      </a:lnTo>
                      <a:lnTo>
                        <a:pt x="f42" y="f42"/>
                      </a:lnTo>
                      <a:lnTo>
                        <a:pt x="f43" y="f44"/>
                      </a:lnTo>
                      <a:lnTo>
                        <a:pt x="f43" y="f44"/>
                      </a:lnTo>
                      <a:lnTo>
                        <a:pt x="f43" y="f0"/>
                      </a:lnTo>
                      <a:lnTo>
                        <a:pt x="f43" y="f0"/>
                      </a:lnTo>
                      <a:lnTo>
                        <a:pt x="f43" y="f0"/>
                      </a:lnTo>
                      <a:lnTo>
                        <a:pt x="f45" y="f46"/>
                      </a:lnTo>
                      <a:lnTo>
                        <a:pt x="f47" y="f8"/>
                      </a:lnTo>
                      <a:lnTo>
                        <a:pt x="f48" y="f12"/>
                      </a:lnTo>
                      <a:lnTo>
                        <a:pt x="f14" y="f16"/>
                      </a:lnTo>
                      <a:lnTo>
                        <a:pt x="f49" y="f22"/>
                      </a:lnTo>
                      <a:lnTo>
                        <a:pt x="f46" y="f36"/>
                      </a:lnTo>
                      <a:lnTo>
                        <a:pt x="f4" y="f50"/>
                      </a:lnTo>
                      <a:lnTo>
                        <a:pt x="f0" y="f3"/>
                      </a:lnTo>
                      <a:lnTo>
                        <a:pt x="f0" y="f3"/>
                      </a:lnTo>
                      <a:lnTo>
                        <a:pt x="f0" y="f3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11" name="Google Shape;65;p6"/>
                <p:cNvSpPr/>
                <p:nvPr/>
              </p:nvSpPr>
              <p:spPr>
                <a:xfrm>
                  <a:off x="8934840" y="4911120"/>
                  <a:ext cx="55080" cy="210960"/>
                </a:xfrm>
                <a:custGeom>
                  <a:avLst/>
                  <a:gdLst>
                    <a:gd name="f0" fmla="val 0"/>
                    <a:gd name="f1" fmla="val 66"/>
                    <a:gd name="f2" fmla="val 264"/>
                    <a:gd name="f3" fmla="val 8"/>
                    <a:gd name="f4" fmla="val 169"/>
                    <a:gd name="f5" fmla="val 110"/>
                    <a:gd name="f6" fmla="val 7"/>
                    <a:gd name="f7" fmla="val 102"/>
                    <a:gd name="f8" fmla="val 3"/>
                    <a:gd name="f9" fmla="val 95"/>
                    <a:gd name="f10" fmla="val 1"/>
                    <a:gd name="f11" fmla="val 87"/>
                    <a:gd name="f12" fmla="val 77"/>
                    <a:gd name="f13" fmla="val 65"/>
                    <a:gd name="f14" fmla="val 13"/>
                    <a:gd name="f15" fmla="val 63"/>
                    <a:gd name="f16" fmla="val 18"/>
                    <a:gd name="f17" fmla="val 59"/>
                    <a:gd name="f18" fmla="val 23"/>
                    <a:gd name="f19" fmla="val 56"/>
                    <a:gd name="f20" fmla="val 25"/>
                    <a:gd name="f21" fmla="val 50"/>
                    <a:gd name="f22" fmla="val 27"/>
                    <a:gd name="f23" fmla="val 45"/>
                    <a:gd name="f24" fmla="val 31"/>
                    <a:gd name="f25" fmla="val 33"/>
                    <a:gd name="f26" fmla="val 34"/>
                    <a:gd name="f27" fmla="val 20"/>
                    <a:gd name="f28" fmla="val 38"/>
                    <a:gd name="f29" fmla="val 10"/>
                    <a:gd name="f30" fmla="val 40"/>
                    <a:gd name="f31" fmla="val 42"/>
                    <a:gd name="f32" fmla="val 47"/>
                    <a:gd name="f33" fmla="val 51"/>
                    <a:gd name="f34" fmla="val 54"/>
                    <a:gd name="f35" fmla="val 57"/>
                    <a:gd name="f36" fmla="val 2"/>
                    <a:gd name="f37" fmla="val 62"/>
                    <a:gd name="f38" fmla="val 16"/>
                    <a:gd name="f39" fmla="val 21"/>
                    <a:gd name="f40" fmla="val 64"/>
                    <a:gd name="f41" fmla="val 43"/>
                    <a:gd name="f42" fmla="val 49"/>
                    <a:gd name="f43" fmla="val 53"/>
                    <a:gd name="f44" fmla="val 73"/>
                    <a:gd name="f45" fmla="val 89"/>
                    <a:gd name="f46" fmla="val 55"/>
                    <a:gd name="f47" fmla="val 115"/>
                    <a:gd name="f48" fmla="val 58"/>
                    <a:gd name="f49" fmla="val 129"/>
                    <a:gd name="f50" fmla="val 135"/>
                    <a:gd name="f51" fmla="val 140"/>
                    <a:gd name="f52" fmla="val 145"/>
                    <a:gd name="f53" fmla="val 48"/>
                    <a:gd name="f54" fmla="val 148"/>
                    <a:gd name="f55" fmla="val 156"/>
                    <a:gd name="f56" fmla="val 160"/>
                    <a:gd name="f57" fmla="val 36"/>
                    <a:gd name="f58" fmla="val 165"/>
                    <a:gd name="f59" fmla="val 172"/>
                    <a:gd name="f60" fmla="val 39"/>
                    <a:gd name="f61" fmla="val 178"/>
                    <a:gd name="f62" fmla="val 191"/>
                    <a:gd name="f63" fmla="val 203"/>
                    <a:gd name="f64" fmla="val 209"/>
                    <a:gd name="f65" fmla="val 216"/>
                    <a:gd name="f66" fmla="val 224"/>
                    <a:gd name="f67" fmla="val 231"/>
                    <a:gd name="f68" fmla="val 46"/>
                    <a:gd name="f69" fmla="val 241"/>
                    <a:gd name="f70" fmla="val 253"/>
                    <a:gd name="f71" fmla="val 41"/>
                    <a:gd name="f72" fmla="val 259"/>
                    <a:gd name="f73" fmla="val 35"/>
                    <a:gd name="f74" fmla="val 261"/>
                    <a:gd name="f75" fmla="val 32"/>
                    <a:gd name="f76" fmla="val 257"/>
                    <a:gd name="f77" fmla="val 30"/>
                    <a:gd name="f78" fmla="val 248"/>
                    <a:gd name="f79" fmla="val 28"/>
                    <a:gd name="f80" fmla="val 237"/>
                    <a:gd name="f81" fmla="val 221"/>
                    <a:gd name="f82" fmla="val 218"/>
                    <a:gd name="f83" fmla="val 215"/>
                    <a:gd name="f84" fmla="val 15"/>
                    <a:gd name="f85" fmla="val 213"/>
                    <a:gd name="f86" fmla="val 11"/>
                    <a:gd name="f87" fmla="val 208"/>
                    <a:gd name="f88" fmla="val 9"/>
                    <a:gd name="f89" fmla="val 202"/>
                    <a:gd name="f90" fmla="val 196"/>
                    <a:gd name="f91" fmla="val 189"/>
                    <a:gd name="f92" fmla="val 17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6" h="264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3" y="f5"/>
                      </a:lnTo>
                      <a:lnTo>
                        <a:pt x="f3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0" y="f12"/>
                      </a:lnTo>
                      <a:lnTo>
                        <a:pt x="f0" y="f12"/>
                      </a:lnTo>
                      <a:lnTo>
                        <a:pt x="f0" y="f13"/>
                      </a:lnTo>
                      <a:lnTo>
                        <a:pt x="f0" y="f13"/>
                      </a:lnTo>
                      <a:lnTo>
                        <a:pt x="f3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6"/>
                      </a:lnTo>
                      <a:lnTo>
                        <a:pt x="f31" y="f8"/>
                      </a:lnTo>
                      <a:lnTo>
                        <a:pt x="f32" y="f10"/>
                      </a:lnTo>
                      <a:lnTo>
                        <a:pt x="f33" y="f0"/>
                      </a:lnTo>
                      <a:lnTo>
                        <a:pt x="f33" y="f0"/>
                      </a:lnTo>
                      <a:lnTo>
                        <a:pt x="f34" y="f10"/>
                      </a:lnTo>
                      <a:lnTo>
                        <a:pt x="f35" y="f36"/>
                      </a:lnTo>
                      <a:lnTo>
                        <a:pt x="f37" y="f3"/>
                      </a:lnTo>
                      <a:lnTo>
                        <a:pt x="f13" y="f38"/>
                      </a:lnTo>
                      <a:lnTo>
                        <a:pt x="f1" y="f39"/>
                      </a:lnTo>
                      <a:lnTo>
                        <a:pt x="f1" y="f39"/>
                      </a:lnTo>
                      <a:lnTo>
                        <a:pt x="f13" y="f24"/>
                      </a:lnTo>
                      <a:lnTo>
                        <a:pt x="f40" y="f28"/>
                      </a:lnTo>
                      <a:lnTo>
                        <a:pt x="f37" y="f41"/>
                      </a:lnTo>
                      <a:lnTo>
                        <a:pt x="f17" y="f42"/>
                      </a:lnTo>
                      <a:lnTo>
                        <a:pt x="f34" y="f17"/>
                      </a:lnTo>
                      <a:lnTo>
                        <a:pt x="f43" y="f1"/>
                      </a:lnTo>
                      <a:lnTo>
                        <a:pt x="f33" y="f44"/>
                      </a:lnTo>
                      <a:lnTo>
                        <a:pt x="f33" y="f44"/>
                      </a:lnTo>
                      <a:lnTo>
                        <a:pt x="f43" y="f45"/>
                      </a:lnTo>
                      <a:lnTo>
                        <a:pt x="f46" y="f7"/>
                      </a:lnTo>
                      <a:lnTo>
                        <a:pt x="f35" y="f47"/>
                      </a:lnTo>
                      <a:lnTo>
                        <a:pt x="f48" y="f49"/>
                      </a:lnTo>
                      <a:lnTo>
                        <a:pt x="f48" y="f49"/>
                      </a:lnTo>
                      <a:lnTo>
                        <a:pt x="f35" y="f50"/>
                      </a:lnTo>
                      <a:lnTo>
                        <a:pt x="f46" y="f51"/>
                      </a:lnTo>
                      <a:lnTo>
                        <a:pt x="f33" y="f52"/>
                      </a:lnTo>
                      <a:lnTo>
                        <a:pt x="f53" y="f54"/>
                      </a:lnTo>
                      <a:lnTo>
                        <a:pt x="f30" y="f55"/>
                      </a:lnTo>
                      <a:lnTo>
                        <a:pt x="f28" y="f56"/>
                      </a:lnTo>
                      <a:lnTo>
                        <a:pt x="f57" y="f58"/>
                      </a:lnTo>
                      <a:lnTo>
                        <a:pt x="f57" y="f58"/>
                      </a:lnTo>
                      <a:lnTo>
                        <a:pt x="f28" y="f59"/>
                      </a:lnTo>
                      <a:lnTo>
                        <a:pt x="f60" y="f61"/>
                      </a:lnTo>
                      <a:lnTo>
                        <a:pt x="f23" y="f62"/>
                      </a:lnTo>
                      <a:lnTo>
                        <a:pt x="f42" y="f63"/>
                      </a:lnTo>
                      <a:lnTo>
                        <a:pt x="f33" y="f64"/>
                      </a:lnTo>
                      <a:lnTo>
                        <a:pt x="f33" y="f65"/>
                      </a:lnTo>
                      <a:lnTo>
                        <a:pt x="f33" y="f65"/>
                      </a:lnTo>
                      <a:lnTo>
                        <a:pt x="f33" y="f66"/>
                      </a:lnTo>
                      <a:lnTo>
                        <a:pt x="f21" y="f67"/>
                      </a:lnTo>
                      <a:lnTo>
                        <a:pt x="f68" y="f69"/>
                      </a:lnTo>
                      <a:lnTo>
                        <a:pt x="f31" y="f70"/>
                      </a:lnTo>
                      <a:lnTo>
                        <a:pt x="f71" y="f72"/>
                      </a:lnTo>
                      <a:lnTo>
                        <a:pt x="f30" y="f2"/>
                      </a:lnTo>
                      <a:lnTo>
                        <a:pt x="f30" y="f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24" y="f70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77" y="f66"/>
                      </a:lnTo>
                      <a:lnTo>
                        <a:pt x="f77" y="f66"/>
                      </a:lnTo>
                      <a:lnTo>
                        <a:pt x="f79" y="f81"/>
                      </a:lnTo>
                      <a:lnTo>
                        <a:pt x="f22" y="f82"/>
                      </a:lnTo>
                      <a:lnTo>
                        <a:pt x="f20" y="f65"/>
                      </a:lnTo>
                      <a:lnTo>
                        <a:pt x="f18" y="f65"/>
                      </a:lnTo>
                      <a:lnTo>
                        <a:pt x="f16" y="f83"/>
                      </a:lnTo>
                      <a:lnTo>
                        <a:pt x="f84" y="f85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3" y="f90"/>
                      </a:lnTo>
                      <a:lnTo>
                        <a:pt x="f3" y="f91"/>
                      </a:lnTo>
                      <a:lnTo>
                        <a:pt x="f88" y="f92"/>
                      </a:lnTo>
                      <a:lnTo>
                        <a:pt x="f88" y="f59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12" name="Google Shape;66;p6"/>
                <p:cNvSpPr/>
                <p:nvPr/>
              </p:nvSpPr>
              <p:spPr>
                <a:xfrm>
                  <a:off x="8998920" y="5163840"/>
                  <a:ext cx="20880" cy="33120"/>
                </a:xfrm>
                <a:custGeom>
                  <a:avLst/>
                  <a:gdLst>
                    <a:gd name="f0" fmla="val 0"/>
                    <a:gd name="f1" fmla="val 26"/>
                    <a:gd name="f2" fmla="val 44"/>
                    <a:gd name="f3" fmla="val 10"/>
                    <a:gd name="f4" fmla="val 23"/>
                    <a:gd name="f5" fmla="val 22"/>
                    <a:gd name="f6" fmla="val 9"/>
                    <a:gd name="f7" fmla="val 18"/>
                    <a:gd name="f8" fmla="val 6"/>
                    <a:gd name="f9" fmla="val 17"/>
                    <a:gd name="f10" fmla="val 1"/>
                    <a:gd name="f11" fmla="val 16"/>
                    <a:gd name="f12" fmla="val 15"/>
                    <a:gd name="f13" fmla="val 11"/>
                    <a:gd name="f14" fmla="val 8"/>
                    <a:gd name="f15" fmla="val 2"/>
                    <a:gd name="f16" fmla="val 5"/>
                    <a:gd name="f17" fmla="val 3"/>
                    <a:gd name="f18" fmla="val 21"/>
                    <a:gd name="f19" fmla="val 32"/>
                    <a:gd name="f20" fmla="val 35"/>
                    <a:gd name="f21" fmla="val 37"/>
                    <a:gd name="f22" fmla="val 4"/>
                    <a:gd name="f23" fmla="val 39"/>
                    <a:gd name="f24" fmla="val 41"/>
                    <a:gd name="f25" fmla="val 20"/>
                    <a:gd name="f26" fmla="val 24"/>
                    <a:gd name="f27" fmla="val 25"/>
                    <a:gd name="f28" fmla="val 1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6" h="44">
                      <a:moveTo>
                        <a:pt x="f1" y="f3"/>
                      </a:moveTo>
                      <a:lnTo>
                        <a:pt x="f1" y="f3"/>
                      </a:lnTo>
                      <a:lnTo>
                        <a:pt x="f4" y="f3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0"/>
                      </a:lnTo>
                      <a:lnTo>
                        <a:pt x="f12" y="f0"/>
                      </a:lnTo>
                      <a:lnTo>
                        <a:pt x="f12" y="f0"/>
                      </a:lnTo>
                      <a:lnTo>
                        <a:pt x="f13" y="f0"/>
                      </a:lnTo>
                      <a:lnTo>
                        <a:pt x="f14" y="f15"/>
                      </a:lnTo>
                      <a:lnTo>
                        <a:pt x="f16" y="f8"/>
                      </a:lnTo>
                      <a:lnTo>
                        <a:pt x="f17" y="f3"/>
                      </a:lnTo>
                      <a:lnTo>
                        <a:pt x="f10" y="f18"/>
                      </a:lnTo>
                      <a:lnTo>
                        <a:pt x="f0" y="f19"/>
                      </a:lnTo>
                      <a:lnTo>
                        <a:pt x="f0" y="f19"/>
                      </a:lnTo>
                      <a:lnTo>
                        <a:pt x="f0" y="f20"/>
                      </a:lnTo>
                      <a:lnTo>
                        <a:pt x="f10" y="f21"/>
                      </a:lnTo>
                      <a:lnTo>
                        <a:pt x="f22" y="f23"/>
                      </a:lnTo>
                      <a:lnTo>
                        <a:pt x="f14" y="f24"/>
                      </a:lnTo>
                      <a:lnTo>
                        <a:pt x="f13" y="f2"/>
                      </a:lnTo>
                      <a:lnTo>
                        <a:pt x="f13" y="f2"/>
                      </a:lnTo>
                      <a:lnTo>
                        <a:pt x="f25" y="f26"/>
                      </a:lnTo>
                      <a:lnTo>
                        <a:pt x="f27" y="f12"/>
                      </a:lnTo>
                      <a:lnTo>
                        <a:pt x="f1" y="f28"/>
                      </a:lnTo>
                      <a:lnTo>
                        <a:pt x="f1" y="f3"/>
                      </a:lnTo>
                      <a:lnTo>
                        <a:pt x="f1" y="f3"/>
                      </a:lnTo>
                      <a:lnTo>
                        <a:pt x="f1" y="f3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13" name="Google Shape;67;p6"/>
                <p:cNvSpPr/>
                <p:nvPr/>
              </p:nvSpPr>
              <p:spPr>
                <a:xfrm>
                  <a:off x="8985599" y="4744440"/>
                  <a:ext cx="33840" cy="115560"/>
                </a:xfrm>
                <a:custGeom>
                  <a:avLst/>
                  <a:gdLst>
                    <a:gd name="f0" fmla="val 0"/>
                    <a:gd name="f1" fmla="val 41"/>
                    <a:gd name="f2" fmla="val 145"/>
                    <a:gd name="f3" fmla="val 31"/>
                    <a:gd name="f4" fmla="val 97"/>
                    <a:gd name="f5" fmla="val 39"/>
                    <a:gd name="f6" fmla="val 106"/>
                    <a:gd name="f7" fmla="val 34"/>
                    <a:gd name="f8" fmla="val 122"/>
                    <a:gd name="f9" fmla="val 30"/>
                    <a:gd name="f10" fmla="val 137"/>
                    <a:gd name="f11" fmla="val 27"/>
                    <a:gd name="f12" fmla="val 143"/>
                    <a:gd name="f13" fmla="val 26"/>
                    <a:gd name="f14" fmla="val 17"/>
                    <a:gd name="f15" fmla="val 129"/>
                    <a:gd name="f16" fmla="val 9"/>
                    <a:gd name="f17" fmla="val 112"/>
                    <a:gd name="f18" fmla="val 6"/>
                    <a:gd name="f19" fmla="val 104"/>
                    <a:gd name="f20" fmla="val 2"/>
                    <a:gd name="f21" fmla="val 93"/>
                    <a:gd name="f22" fmla="val 1"/>
                    <a:gd name="f23" fmla="val 83"/>
                    <a:gd name="f24" fmla="val 71"/>
                    <a:gd name="f25" fmla="val 55"/>
                    <a:gd name="f26" fmla="val 3"/>
                    <a:gd name="f27" fmla="val 28"/>
                    <a:gd name="f28" fmla="val 4"/>
                    <a:gd name="f29" fmla="val 13"/>
                    <a:gd name="f30" fmla="val 8"/>
                    <a:gd name="f31" fmla="val 5"/>
                    <a:gd name="f32" fmla="val 10"/>
                    <a:gd name="f33" fmla="val 12"/>
                    <a:gd name="f34" fmla="val 16"/>
                    <a:gd name="f35" fmla="val 23"/>
                    <a:gd name="f36" fmla="val 7"/>
                    <a:gd name="f37" fmla="val 35"/>
                    <a:gd name="f38" fmla="val 14"/>
                    <a:gd name="f39" fmla="val 22"/>
                    <a:gd name="f40" fmla="val 4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1" h="145">
                      <a:moveTo>
                        <a:pt x="f1" y="f3"/>
                      </a:moveTo>
                      <a:lnTo>
                        <a:pt x="f1" y="f3"/>
                      </a:lnTo>
                      <a:lnTo>
                        <a:pt x="f1" y="f4"/>
                      </a:lnTo>
                      <a:lnTo>
                        <a:pt x="f1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2"/>
                      </a:lnTo>
                      <a:lnTo>
                        <a:pt x="f13" y="f2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0" y="f24"/>
                      </a:lnTo>
                      <a:lnTo>
                        <a:pt x="f0" y="f24"/>
                      </a:lnTo>
                      <a:lnTo>
                        <a:pt x="f22" y="f25"/>
                      </a:lnTo>
                      <a:lnTo>
                        <a:pt x="f20" y="f1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28" y="f29"/>
                      </a:lnTo>
                      <a:lnTo>
                        <a:pt x="f28" y="f30"/>
                      </a:lnTo>
                      <a:lnTo>
                        <a:pt x="f18" y="f31"/>
                      </a:lnTo>
                      <a:lnTo>
                        <a:pt x="f30" y="f20"/>
                      </a:lnTo>
                      <a:lnTo>
                        <a:pt x="f32" y="f22"/>
                      </a:lnTo>
                      <a:lnTo>
                        <a:pt x="f33" y="f0"/>
                      </a:lnTo>
                      <a:lnTo>
                        <a:pt x="f34" y="f0"/>
                      </a:lnTo>
                      <a:lnTo>
                        <a:pt x="f35" y="f20"/>
                      </a:lnTo>
                      <a:lnTo>
                        <a:pt x="f9" y="f36"/>
                      </a:lnTo>
                      <a:lnTo>
                        <a:pt x="f37" y="f38"/>
                      </a:lnTo>
                      <a:lnTo>
                        <a:pt x="f5" y="f39"/>
                      </a:lnTo>
                      <a:lnTo>
                        <a:pt x="f40" y="f11"/>
                      </a:lnTo>
                      <a:lnTo>
                        <a:pt x="f1" y="f3"/>
                      </a:lnTo>
                      <a:lnTo>
                        <a:pt x="f1" y="f3"/>
                      </a:lnTo>
                      <a:lnTo>
                        <a:pt x="f1" y="f3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14" name="Google Shape;68;p6"/>
                <p:cNvSpPr/>
                <p:nvPr/>
              </p:nvSpPr>
              <p:spPr>
                <a:xfrm>
                  <a:off x="8998920" y="4558320"/>
                  <a:ext cx="29160" cy="64800"/>
                </a:xfrm>
                <a:custGeom>
                  <a:avLst/>
                  <a:gdLst>
                    <a:gd name="f0" fmla="val 0"/>
                    <a:gd name="f1" fmla="val 37"/>
                    <a:gd name="f2" fmla="val 81"/>
                    <a:gd name="f3" fmla="val 18"/>
                    <a:gd name="f4" fmla="val 74"/>
                    <a:gd name="f5" fmla="val 51"/>
                    <a:gd name="f6" fmla="val 17"/>
                    <a:gd name="f7" fmla="val 48"/>
                    <a:gd name="f8" fmla="val 15"/>
                    <a:gd name="f9" fmla="val 44"/>
                    <a:gd name="f10" fmla="val 9"/>
                    <a:gd name="f11" fmla="val 36"/>
                    <a:gd name="f12" fmla="val 5"/>
                    <a:gd name="f13" fmla="val 32"/>
                    <a:gd name="f14" fmla="val 2"/>
                    <a:gd name="f15" fmla="val 27"/>
                    <a:gd name="f16" fmla="val 1"/>
                    <a:gd name="f17" fmla="val 21"/>
                    <a:gd name="f18" fmla="val 10"/>
                    <a:gd name="f19" fmla="val 4"/>
                    <a:gd name="f20" fmla="val 8"/>
                    <a:gd name="f21" fmla="val 11"/>
                    <a:gd name="f22" fmla="val 19"/>
                    <a:gd name="f23" fmla="val 13"/>
                    <a:gd name="f24" fmla="val 28"/>
                    <a:gd name="f25" fmla="val 26"/>
                    <a:gd name="f26" fmla="val 34"/>
                    <a:gd name="f27" fmla="val 42"/>
                    <a:gd name="f28" fmla="val 63"/>
                    <a:gd name="f29" fmla="val 71"/>
                    <a:gd name="f30" fmla="val 35"/>
                    <a:gd name="f31" fmla="val 76"/>
                    <a:gd name="f32" fmla="val 79"/>
                    <a:gd name="f33" fmla="val 33"/>
                    <a:gd name="f34" fmla="val 80"/>
                    <a:gd name="f35" fmla="val 30"/>
                    <a:gd name="f36" fmla="val 23"/>
                    <a:gd name="f37" fmla="val 7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7" h="81">
                      <a:moveTo>
                        <a:pt x="f3" y="f4"/>
                      </a:moveTo>
                      <a:lnTo>
                        <a:pt x="f3" y="f5"/>
                      </a:lnTo>
                      <a:lnTo>
                        <a:pt x="f3" y="f5"/>
                      </a:lnTo>
                      <a:lnTo>
                        <a:pt x="f3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0" y="f8"/>
                      </a:lnTo>
                      <a:lnTo>
                        <a:pt x="f0" y="f8"/>
                      </a:lnTo>
                      <a:lnTo>
                        <a:pt x="f16" y="f18"/>
                      </a:lnTo>
                      <a:lnTo>
                        <a:pt x="f19" y="f12"/>
                      </a:lnTo>
                      <a:lnTo>
                        <a:pt x="f20" y="f14"/>
                      </a:lnTo>
                      <a:lnTo>
                        <a:pt x="f21" y="f0"/>
                      </a:lnTo>
                      <a:lnTo>
                        <a:pt x="f21" y="f0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13" y="f26"/>
                      </a:lnTo>
                      <a:lnTo>
                        <a:pt x="f26" y="f27"/>
                      </a:lnTo>
                      <a:lnTo>
                        <a:pt x="f1" y="f5"/>
                      </a:lnTo>
                      <a:lnTo>
                        <a:pt x="f1" y="f28"/>
                      </a:lnTo>
                      <a:lnTo>
                        <a:pt x="f1" y="f28"/>
                      </a:lnTo>
                      <a:lnTo>
                        <a:pt x="f1" y="f29"/>
                      </a:lnTo>
                      <a:lnTo>
                        <a:pt x="f30" y="f31"/>
                      </a:lnTo>
                      <a:lnTo>
                        <a:pt x="f30" y="f32"/>
                      </a:lnTo>
                      <a:lnTo>
                        <a:pt x="f33" y="f34"/>
                      </a:lnTo>
                      <a:lnTo>
                        <a:pt x="f13" y="f2"/>
                      </a:lnTo>
                      <a:lnTo>
                        <a:pt x="f35" y="f2"/>
                      </a:lnTo>
                      <a:lnTo>
                        <a:pt x="f35" y="f2"/>
                      </a:lnTo>
                      <a:lnTo>
                        <a:pt x="f25" y="f34"/>
                      </a:lnTo>
                      <a:lnTo>
                        <a:pt x="f36" y="f37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15" name="Google Shape;69;p6"/>
                <p:cNvSpPr/>
                <p:nvPr/>
              </p:nvSpPr>
              <p:spPr>
                <a:xfrm>
                  <a:off x="8995320" y="4516920"/>
                  <a:ext cx="12600" cy="23400"/>
                </a:xfrm>
                <a:custGeom>
                  <a:avLst/>
                  <a:gdLst>
                    <a:gd name="f0" fmla="val 0"/>
                    <a:gd name="f1" fmla="val 15"/>
                    <a:gd name="f2" fmla="val 30"/>
                    <a:gd name="f3" fmla="val 12"/>
                    <a:gd name="f4" fmla="val 6"/>
                    <a:gd name="f5" fmla="val 28"/>
                    <a:gd name="f6" fmla="val 3"/>
                    <a:gd name="f7" fmla="val 26"/>
                    <a:gd name="f8" fmla="val 1"/>
                    <a:gd name="f9" fmla="val 23"/>
                    <a:gd name="f10" fmla="val 18"/>
                    <a:gd name="f11" fmla="val 8"/>
                    <a:gd name="f12" fmla="val 4"/>
                    <a:gd name="f13" fmla="val 2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5" h="30">
                      <a:moveTo>
                        <a:pt x="f3" y="f2"/>
                      </a:moveTo>
                      <a:lnTo>
                        <a:pt x="f3" y="f2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0" y="f10"/>
                      </a:lnTo>
                      <a:lnTo>
                        <a:pt x="f0" y="f10"/>
                      </a:lnTo>
                      <a:lnTo>
                        <a:pt x="f0" y="f11"/>
                      </a:lnTo>
                      <a:lnTo>
                        <a:pt x="f12" y="f0"/>
                      </a:lnTo>
                      <a:lnTo>
                        <a:pt x="f1" y="f11"/>
                      </a:lnTo>
                      <a:lnTo>
                        <a:pt x="f1" y="f11"/>
                      </a:lnTo>
                      <a:lnTo>
                        <a:pt x="f1" y="f13"/>
                      </a:lnTo>
                      <a:lnTo>
                        <a:pt x="f1" y="f13"/>
                      </a:lnTo>
                      <a:lnTo>
                        <a:pt x="f1" y="f13"/>
                      </a:lnTo>
                      <a:lnTo>
                        <a:pt x="f3" y="f2"/>
                      </a:lnTo>
                      <a:lnTo>
                        <a:pt x="f3" y="f2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16" name="Google Shape;70;p6"/>
                <p:cNvSpPr/>
                <p:nvPr/>
              </p:nvSpPr>
              <p:spPr>
                <a:xfrm>
                  <a:off x="8990640" y="4453560"/>
                  <a:ext cx="17640" cy="20160"/>
                </a:xfrm>
                <a:custGeom>
                  <a:avLst/>
                  <a:gdLst>
                    <a:gd name="f0" fmla="val 0"/>
                    <a:gd name="f1" fmla="val 22"/>
                    <a:gd name="f2" fmla="val 27"/>
                    <a:gd name="f3" fmla="val 19"/>
                    <a:gd name="f4" fmla="val 12"/>
                    <a:gd name="f5" fmla="val 15"/>
                    <a:gd name="f6" fmla="val 10"/>
                    <a:gd name="f7" fmla="val 13"/>
                    <a:gd name="f8" fmla="val 9"/>
                    <a:gd name="f9" fmla="val 6"/>
                    <a:gd name="f10" fmla="val 5"/>
                    <a:gd name="f11" fmla="val 2"/>
                    <a:gd name="f12" fmla="val 3"/>
                    <a:gd name="f13" fmla="val 24"/>
                    <a:gd name="f14" fmla="val 7"/>
                    <a:gd name="f15" fmla="val 11"/>
                    <a:gd name="f16" fmla="val 14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2" h="27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6" y="f9"/>
                      </a:lnTo>
                      <a:lnTo>
                        <a:pt x="f10" y="f11"/>
                      </a:lnTo>
                      <a:lnTo>
                        <a:pt x="f12" y="f0"/>
                      </a:lnTo>
                      <a:lnTo>
                        <a:pt x="f0" y="f0"/>
                      </a:lnTo>
                      <a:lnTo>
                        <a:pt x="f0" y="f0"/>
                      </a:lnTo>
                      <a:lnTo>
                        <a:pt x="f0" y="f5"/>
                      </a:lnTo>
                      <a:lnTo>
                        <a:pt x="f0" y="f5"/>
                      </a:lnTo>
                      <a:lnTo>
                        <a:pt x="f0" y="f3"/>
                      </a:lnTo>
                      <a:lnTo>
                        <a:pt x="f12" y="f1"/>
                      </a:lnTo>
                      <a:lnTo>
                        <a:pt x="f10" y="f13"/>
                      </a:lnTo>
                      <a:lnTo>
                        <a:pt x="f14" y="f2"/>
                      </a:lnTo>
                      <a:lnTo>
                        <a:pt x="f14" y="f2"/>
                      </a:lnTo>
                      <a:lnTo>
                        <a:pt x="f15" y="f13"/>
                      </a:lnTo>
                      <a:lnTo>
                        <a:pt x="f16" y="f1"/>
                      </a:lnTo>
                      <a:lnTo>
                        <a:pt x="f1" y="f5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17" name="Google Shape;71;p6"/>
                <p:cNvSpPr/>
                <p:nvPr/>
              </p:nvSpPr>
              <p:spPr>
                <a:xfrm>
                  <a:off x="8967600" y="4415400"/>
                  <a:ext cx="17640" cy="17280"/>
                </a:xfrm>
                <a:custGeom>
                  <a:avLst/>
                  <a:gdLst>
                    <a:gd name="f0" fmla="val 0"/>
                    <a:gd name="f1" fmla="val 22"/>
                    <a:gd name="f2" fmla="val 11"/>
                    <a:gd name="f3" fmla="val 8"/>
                    <a:gd name="f4" fmla="val 21"/>
                    <a:gd name="f5" fmla="val 6"/>
                    <a:gd name="f6" fmla="val 17"/>
                    <a:gd name="f7" fmla="val 3"/>
                    <a:gd name="f8" fmla="val 15"/>
                    <a:gd name="f9" fmla="val 14"/>
                    <a:gd name="f10" fmla="val 1"/>
                    <a:gd name="f11" fmla="val 5"/>
                    <a:gd name="f12" fmla="val 18"/>
                    <a:gd name="f13" fmla="val 9"/>
                    <a:gd name="f14" fmla="val 1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2" h="22">
                      <a:moveTo>
                        <a:pt x="f2" y="f1"/>
                      </a:moveTo>
                      <a:lnTo>
                        <a:pt x="f2" y="f1"/>
                      </a:ln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0" y="f9"/>
                      </a:lnTo>
                      <a:lnTo>
                        <a:pt x="f0" y="f9"/>
                      </a:lnTo>
                      <a:lnTo>
                        <a:pt x="f0" y="f0"/>
                      </a:lnTo>
                      <a:lnTo>
                        <a:pt x="f0" y="f0"/>
                      </a:lnTo>
                      <a:lnTo>
                        <a:pt x="f0" y="f0"/>
                      </a:lnTo>
                      <a:lnTo>
                        <a:pt x="f3" y="f10"/>
                      </a:lnTo>
                      <a:lnTo>
                        <a:pt x="f9" y="f11"/>
                      </a:lnTo>
                      <a:lnTo>
                        <a:pt x="f12" y="f13"/>
                      </a:lnTo>
                      <a:lnTo>
                        <a:pt x="f1" y="f9"/>
                      </a:lnTo>
                      <a:lnTo>
                        <a:pt x="f1" y="f9"/>
                      </a:lnTo>
                      <a:lnTo>
                        <a:pt x="f14" y="f8"/>
                      </a:lnTo>
                      <a:lnTo>
                        <a:pt x="f6" y="f6"/>
                      </a:lnTo>
                      <a:lnTo>
                        <a:pt x="f9" y="f4"/>
                      </a:lnTo>
                      <a:lnTo>
                        <a:pt x="f2" y="f1"/>
                      </a:lnTo>
                      <a:lnTo>
                        <a:pt x="f2" y="f1"/>
                      </a:lnTo>
                      <a:lnTo>
                        <a:pt x="f2" y="f1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18" name="Google Shape;72;p6"/>
                <p:cNvSpPr/>
                <p:nvPr/>
              </p:nvSpPr>
              <p:spPr>
                <a:xfrm>
                  <a:off x="8934840" y="4304160"/>
                  <a:ext cx="22680" cy="31320"/>
                </a:xfrm>
                <a:custGeom>
                  <a:avLst/>
                  <a:gdLst>
                    <a:gd name="f0" fmla="val 0"/>
                    <a:gd name="f1" fmla="val 26"/>
                    <a:gd name="f2" fmla="val 40"/>
                    <a:gd name="f3" fmla="val 15"/>
                    <a:gd name="f4" fmla="val 10"/>
                    <a:gd name="f5" fmla="val 1"/>
                    <a:gd name="f6" fmla="val 5"/>
                    <a:gd name="f7" fmla="val 2"/>
                    <a:gd name="f8" fmla="val 3"/>
                    <a:gd name="f9" fmla="val 4"/>
                    <a:gd name="f10" fmla="val 8"/>
                    <a:gd name="f11" fmla="val 16"/>
                    <a:gd name="f12" fmla="val 21"/>
                    <a:gd name="f13" fmla="val 27"/>
                    <a:gd name="f14" fmla="val 31"/>
                    <a:gd name="f15" fmla="val 34"/>
                    <a:gd name="f16" fmla="val 36"/>
                    <a:gd name="f17" fmla="val 9"/>
                    <a:gd name="f18" fmla="val 17"/>
                    <a:gd name="f19" fmla="val 19"/>
                    <a:gd name="f20" fmla="val 38"/>
                    <a:gd name="f21" fmla="val 23"/>
                    <a:gd name="f22" fmla="val 33"/>
                    <a:gd name="f23" fmla="val 25"/>
                    <a:gd name="f24" fmla="val 2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6" h="40">
                      <a:moveTo>
                        <a:pt x="f3" y="f0"/>
                      </a:moveTo>
                      <a:lnTo>
                        <a:pt x="f3" y="f0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7" y="f10"/>
                      </a:lnTo>
                      <a:lnTo>
                        <a:pt x="f0" y="f11"/>
                      </a:lnTo>
                      <a:lnTo>
                        <a:pt x="f0" y="f12"/>
                      </a:lnTo>
                      <a:lnTo>
                        <a:pt x="f0" y="f12"/>
                      </a:lnTo>
                      <a:lnTo>
                        <a:pt x="f0" y="f13"/>
                      </a:lnTo>
                      <a:lnTo>
                        <a:pt x="f5" y="f14"/>
                      </a:lnTo>
                      <a:lnTo>
                        <a:pt x="f8" y="f15"/>
                      </a:lnTo>
                      <a:lnTo>
                        <a:pt x="f9" y="f16"/>
                      </a:lnTo>
                      <a:lnTo>
                        <a:pt x="f17" y="f2"/>
                      </a:lnTo>
                      <a:lnTo>
                        <a:pt x="f3" y="f2"/>
                      </a:lnTo>
                      <a:lnTo>
                        <a:pt x="f3" y="f2"/>
                      </a:lnTo>
                      <a:lnTo>
                        <a:pt x="f18" y="f2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1"/>
                      </a:lnTo>
                      <a:lnTo>
                        <a:pt x="f1" y="f12"/>
                      </a:lnTo>
                      <a:lnTo>
                        <a:pt x="f1" y="f12"/>
                      </a:lnTo>
                      <a:lnTo>
                        <a:pt x="f1" y="f10"/>
                      </a:lnTo>
                      <a:lnTo>
                        <a:pt x="f1" y="f10"/>
                      </a:lnTo>
                      <a:lnTo>
                        <a:pt x="f24" y="f7"/>
                      </a:lnTo>
                      <a:lnTo>
                        <a:pt x="f18" y="f5"/>
                      </a:ln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19" name="Google Shape;73;p6"/>
                <p:cNvSpPr/>
                <p:nvPr/>
              </p:nvSpPr>
              <p:spPr>
                <a:xfrm>
                  <a:off x="8926920" y="4261320"/>
                  <a:ext cx="17640" cy="14040"/>
                </a:xfrm>
                <a:custGeom>
                  <a:avLst/>
                  <a:gdLst>
                    <a:gd name="f0" fmla="val 0"/>
                    <a:gd name="f1" fmla="val 23"/>
                    <a:gd name="f2" fmla="val 18"/>
                    <a:gd name="f3" fmla="val 11"/>
                    <a:gd name="f4" fmla="val 12"/>
                    <a:gd name="f5" fmla="val 8"/>
                    <a:gd name="f6" fmla="val 5"/>
                    <a:gd name="f7" fmla="val 3"/>
                    <a:gd name="f8" fmla="val 1"/>
                    <a:gd name="f9" fmla="val 6"/>
                    <a:gd name="f10" fmla="val 9"/>
                    <a:gd name="f11" fmla="val 13"/>
                    <a:gd name="f12" fmla="val 2"/>
                    <a:gd name="f13" fmla="val 15"/>
                    <a:gd name="f14" fmla="val 20"/>
                    <a:gd name="f15" fmla="val 2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3" h="18">
                      <a:moveTo>
                        <a:pt x="f1" y="f3"/>
                      </a:moveTo>
                      <a:lnTo>
                        <a:pt x="f4" y="f0"/>
                      </a:lnTo>
                      <a:lnTo>
                        <a:pt x="f4" y="f0"/>
                      </a:lnTo>
                      <a:lnTo>
                        <a:pt x="f4" y="f0"/>
                      </a:lnTo>
                      <a:lnTo>
                        <a:pt x="f5" y="f0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8" y="f10"/>
                      </a:lnTo>
                      <a:lnTo>
                        <a:pt x="f0" y="f3"/>
                      </a:lnTo>
                      <a:lnTo>
                        <a:pt x="f0" y="f3"/>
                      </a:lnTo>
                      <a:lnTo>
                        <a:pt x="f8" y="f11"/>
                      </a:lnTo>
                      <a:lnTo>
                        <a:pt x="f12" y="f13"/>
                      </a:lnTo>
                      <a:lnTo>
                        <a:pt x="f5" y="f2"/>
                      </a:lnTo>
                      <a:lnTo>
                        <a:pt x="f13" y="f2"/>
                      </a:lnTo>
                      <a:lnTo>
                        <a:pt x="f14" y="f2"/>
                      </a:lnTo>
                      <a:lnTo>
                        <a:pt x="f14" y="f2"/>
                      </a:lnTo>
                      <a:lnTo>
                        <a:pt x="f15" y="f2"/>
                      </a:lnTo>
                      <a:lnTo>
                        <a:pt x="f15" y="f13"/>
                      </a:lnTo>
                      <a:lnTo>
                        <a:pt x="f1" y="f3"/>
                      </a:lnTo>
                      <a:lnTo>
                        <a:pt x="f1" y="f3"/>
                      </a:lnTo>
                      <a:lnTo>
                        <a:pt x="f1" y="f3"/>
                      </a:lnTo>
                      <a:lnTo>
                        <a:pt x="f1" y="f3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20" name="Google Shape;74;p6"/>
                <p:cNvSpPr/>
                <p:nvPr/>
              </p:nvSpPr>
              <p:spPr>
                <a:xfrm>
                  <a:off x="8898840" y="4205520"/>
                  <a:ext cx="38880" cy="39240"/>
                </a:xfrm>
                <a:custGeom>
                  <a:avLst/>
                  <a:gdLst>
                    <a:gd name="f0" fmla="val 0"/>
                    <a:gd name="f1" fmla="val 47"/>
                    <a:gd name="f2" fmla="val 51"/>
                    <a:gd name="f3" fmla="val 33"/>
                    <a:gd name="f4" fmla="val 40"/>
                    <a:gd name="f5" fmla="val 23"/>
                    <a:gd name="f6" fmla="val 30"/>
                    <a:gd name="f7" fmla="val 12"/>
                    <a:gd name="f8" fmla="val 24"/>
                    <a:gd name="f9" fmla="val 7"/>
                    <a:gd name="f10" fmla="val 18"/>
                    <a:gd name="f11" fmla="val 4"/>
                    <a:gd name="f12" fmla="val 13"/>
                    <a:gd name="f13" fmla="val 1"/>
                    <a:gd name="f14" fmla="val 5"/>
                    <a:gd name="f15" fmla="val 2"/>
                    <a:gd name="f16" fmla="val 8"/>
                    <a:gd name="f17" fmla="val 3"/>
                    <a:gd name="f18" fmla="val 22"/>
                    <a:gd name="f19" fmla="val 6"/>
                    <a:gd name="f20" fmla="val 27"/>
                    <a:gd name="f21" fmla="val 10"/>
                    <a:gd name="f22" fmla="val 15"/>
                    <a:gd name="f23" fmla="val 39"/>
                    <a:gd name="f24" fmla="val 16"/>
                    <a:gd name="f25" fmla="val 43"/>
                    <a:gd name="f26" fmla="val 17"/>
                    <a:gd name="f27" fmla="val 46"/>
                    <a:gd name="f28" fmla="val 19"/>
                    <a:gd name="f29" fmla="val 49"/>
                    <a:gd name="f30" fmla="val 50"/>
                    <a:gd name="f31" fmla="val 25"/>
                    <a:gd name="f32" fmla="val 32"/>
                    <a:gd name="f33" fmla="val 37"/>
                    <a:gd name="f34" fmla="val 42"/>
                    <a:gd name="f35" fmla="val 44"/>
                    <a:gd name="f36" fmla="val 4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7" h="51">
                      <a:moveTo>
                        <a:pt x="f1" y="f3"/>
                      </a:moveTo>
                      <a:lnTo>
                        <a:pt x="f1" y="f3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9" y="f0"/>
                      </a:lnTo>
                      <a:lnTo>
                        <a:pt x="f9" y="f0"/>
                      </a:lnTo>
                      <a:lnTo>
                        <a:pt x="f14" y="f0"/>
                      </a:lnTo>
                      <a:lnTo>
                        <a:pt x="f15" y="f13"/>
                      </a:lnTo>
                      <a:lnTo>
                        <a:pt x="f0" y="f11"/>
                      </a:lnTo>
                      <a:lnTo>
                        <a:pt x="f0" y="f11"/>
                      </a:lnTo>
                      <a:lnTo>
                        <a:pt x="f15" y="f16"/>
                      </a:lnTo>
                      <a:lnTo>
                        <a:pt x="f17" y="f12"/>
                      </a:lnTo>
                      <a:lnTo>
                        <a:pt x="f14" y="f18"/>
                      </a:lnTo>
                      <a:lnTo>
                        <a:pt x="f19" y="f20"/>
                      </a:lnTo>
                      <a:lnTo>
                        <a:pt x="f9" y="f6"/>
                      </a:lnTo>
                      <a:lnTo>
                        <a:pt x="f21" y="f3"/>
                      </a:lnTo>
                      <a:lnTo>
                        <a:pt x="f22" y="f3"/>
                      </a:lnTo>
                      <a:lnTo>
                        <a:pt x="f22" y="f3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18" y="f30"/>
                      </a:lnTo>
                      <a:lnTo>
                        <a:pt x="f31" y="f2"/>
                      </a:lnTo>
                      <a:lnTo>
                        <a:pt x="f32" y="f2"/>
                      </a:lnTo>
                      <a:lnTo>
                        <a:pt x="f32" y="f2"/>
                      </a:lnTo>
                      <a:lnTo>
                        <a:pt x="f33" y="f2"/>
                      </a:lnTo>
                      <a:lnTo>
                        <a:pt x="f23" y="f30"/>
                      </a:lnTo>
                      <a:lnTo>
                        <a:pt x="f34" y="f29"/>
                      </a:lnTo>
                      <a:lnTo>
                        <a:pt x="f35" y="f27"/>
                      </a:lnTo>
                      <a:lnTo>
                        <a:pt x="f1" y="f36"/>
                      </a:lnTo>
                      <a:lnTo>
                        <a:pt x="f1" y="f3"/>
                      </a:lnTo>
                      <a:lnTo>
                        <a:pt x="f1" y="f3"/>
                      </a:lnTo>
                      <a:lnTo>
                        <a:pt x="f1" y="f3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21" name="Google Shape;75;p6"/>
                <p:cNvSpPr/>
                <p:nvPr/>
              </p:nvSpPr>
              <p:spPr>
                <a:xfrm>
                  <a:off x="8854920" y="4051440"/>
                  <a:ext cx="35640" cy="104400"/>
                </a:xfrm>
                <a:custGeom>
                  <a:avLst/>
                  <a:gdLst>
                    <a:gd name="f0" fmla="val 0"/>
                    <a:gd name="f1" fmla="val 43"/>
                    <a:gd name="f2" fmla="val 132"/>
                    <a:gd name="f3" fmla="val 4"/>
                    <a:gd name="f4" fmla="val 1"/>
                    <a:gd name="f5" fmla="val 12"/>
                    <a:gd name="f6" fmla="val 3"/>
                    <a:gd name="f7" fmla="val 22"/>
                    <a:gd name="f8" fmla="val 7"/>
                    <a:gd name="f9" fmla="val 25"/>
                    <a:gd name="f10" fmla="val 28"/>
                    <a:gd name="f11" fmla="val 8"/>
                    <a:gd name="f12" fmla="val 31"/>
                    <a:gd name="f13" fmla="val 9"/>
                    <a:gd name="f14" fmla="val 32"/>
                    <a:gd name="f15" fmla="val 11"/>
                    <a:gd name="f16" fmla="val 34"/>
                    <a:gd name="f17" fmla="val 17"/>
                    <a:gd name="f18" fmla="val 35"/>
                    <a:gd name="f19" fmla="val 24"/>
                    <a:gd name="f20" fmla="val 36"/>
                    <a:gd name="f21" fmla="val 40"/>
                    <a:gd name="f22" fmla="val 39"/>
                    <a:gd name="f23" fmla="val 49"/>
                    <a:gd name="f24" fmla="val 58"/>
                    <a:gd name="f25" fmla="val 117"/>
                    <a:gd name="f26" fmla="val 42"/>
                    <a:gd name="f27" fmla="val 121"/>
                    <a:gd name="f28" fmla="val 125"/>
                    <a:gd name="f29" fmla="val 128"/>
                    <a:gd name="f30" fmla="val 130"/>
                    <a:gd name="f31" fmla="val 33"/>
                    <a:gd name="f32" fmla="val 131"/>
                    <a:gd name="f33" fmla="val 119"/>
                    <a:gd name="f34" fmla="val 114"/>
                    <a:gd name="f35" fmla="val 108"/>
                    <a:gd name="f36" fmla="val 102"/>
                    <a:gd name="f37" fmla="val 98"/>
                    <a:gd name="f38" fmla="val 92"/>
                    <a:gd name="f39" fmla="val 87"/>
                    <a:gd name="f40" fmla="val 5"/>
                    <a:gd name="f41" fmla="val 78"/>
                    <a:gd name="f42" fmla="val 71"/>
                    <a:gd name="f43" fmla="val 10"/>
                    <a:gd name="f44" fmla="val 67"/>
                    <a:gd name="f45" fmla="val 62"/>
                    <a:gd name="f46" fmla="val 54"/>
                    <a:gd name="f47" fmla="val 45"/>
                    <a:gd name="f48" fmla="val 4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3" h="132">
                      <a:moveTo>
                        <a:pt x="f0" y="f0"/>
                      </a:moveTo>
                      <a:lnTo>
                        <a:pt x="f0" y="f0"/>
                      </a:ln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7" y="f8"/>
                      </a:lnTo>
                      <a:lnTo>
                        <a:pt x="f9" y="f8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1" y="f24"/>
                      </a:lnTo>
                      <a:lnTo>
                        <a:pt x="f1" y="f24"/>
                      </a:lnTo>
                      <a:lnTo>
                        <a:pt x="f1" y="f25"/>
                      </a:lnTo>
                      <a:lnTo>
                        <a:pt x="f1" y="f25"/>
                      </a:lnTo>
                      <a:lnTo>
                        <a:pt x="f26" y="f27"/>
                      </a:lnTo>
                      <a:lnTo>
                        <a:pt x="f21" y="f28"/>
                      </a:lnTo>
                      <a:lnTo>
                        <a:pt x="f22" y="f29"/>
                      </a:lnTo>
                      <a:lnTo>
                        <a:pt x="f18" y="f30"/>
                      </a:lnTo>
                      <a:lnTo>
                        <a:pt x="f31" y="f32"/>
                      </a:lnTo>
                      <a:lnTo>
                        <a:pt x="f10" y="f2"/>
                      </a:lnTo>
                      <a:lnTo>
                        <a:pt x="f10" y="f2"/>
                      </a:lnTo>
                      <a:lnTo>
                        <a:pt x="f9" y="f32"/>
                      </a:lnTo>
                      <a:lnTo>
                        <a:pt x="f7" y="f29"/>
                      </a:lnTo>
                      <a:lnTo>
                        <a:pt x="f15" y="f33"/>
                      </a:lnTo>
                      <a:lnTo>
                        <a:pt x="f8" y="f34"/>
                      </a:lnTo>
                      <a:lnTo>
                        <a:pt x="f6" y="f35"/>
                      </a:lnTo>
                      <a:lnTo>
                        <a:pt x="f4" y="f36"/>
                      </a:lnTo>
                      <a:lnTo>
                        <a:pt x="f0" y="f37"/>
                      </a:lnTo>
                      <a:lnTo>
                        <a:pt x="f0" y="f37"/>
                      </a:lnTo>
                      <a:lnTo>
                        <a:pt x="f0" y="f38"/>
                      </a:lnTo>
                      <a:lnTo>
                        <a:pt x="f4" y="f39"/>
                      </a:lnTo>
                      <a:lnTo>
                        <a:pt x="f40" y="f41"/>
                      </a:lnTo>
                      <a:lnTo>
                        <a:pt x="f13" y="f42"/>
                      </a:lnTo>
                      <a:lnTo>
                        <a:pt x="f43" y="f44"/>
                      </a:lnTo>
                      <a:lnTo>
                        <a:pt x="f43" y="f45"/>
                      </a:lnTo>
                      <a:lnTo>
                        <a:pt x="f43" y="f45"/>
                      </a:lnTo>
                      <a:lnTo>
                        <a:pt x="f43" y="f46"/>
                      </a:lnTo>
                      <a:lnTo>
                        <a:pt x="f13" y="f23"/>
                      </a:lnTo>
                      <a:lnTo>
                        <a:pt x="f8" y="f47"/>
                      </a:lnTo>
                      <a:lnTo>
                        <a:pt x="f40" y="f48"/>
                      </a:lnTo>
                      <a:lnTo>
                        <a:pt x="f4" y="f18"/>
                      </a:lnTo>
                      <a:lnTo>
                        <a:pt x="f0" y="f12"/>
                      </a:lnTo>
                      <a:lnTo>
                        <a:pt x="f0" y="f19"/>
                      </a:lnTo>
                      <a:lnTo>
                        <a:pt x="f0" y="f19"/>
                      </a:lnTo>
                      <a:lnTo>
                        <a:pt x="f0" y="f0"/>
                      </a:lnTo>
                      <a:lnTo>
                        <a:pt x="f0" y="f0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22" name="Google Shape;76;p6"/>
                <p:cNvSpPr/>
                <p:nvPr/>
              </p:nvSpPr>
              <p:spPr>
                <a:xfrm>
                  <a:off x="8851680" y="4013279"/>
                  <a:ext cx="32400" cy="28080"/>
                </a:xfrm>
                <a:custGeom>
                  <a:avLst/>
                  <a:gdLst>
                    <a:gd name="f0" fmla="val 0"/>
                    <a:gd name="f1" fmla="val 40"/>
                    <a:gd name="f2" fmla="val 37"/>
                    <a:gd name="f3" fmla="val 17"/>
                    <a:gd name="f4" fmla="val 7"/>
                    <a:gd name="f5" fmla="val 12"/>
                    <a:gd name="f6" fmla="val 8"/>
                    <a:gd name="f7" fmla="val 5"/>
                    <a:gd name="f8" fmla="val 3"/>
                    <a:gd name="f9" fmla="val 22"/>
                    <a:gd name="f10" fmla="val 1"/>
                    <a:gd name="f11" fmla="val 28"/>
                    <a:gd name="f12" fmla="val 33"/>
                    <a:gd name="f13" fmla="val 11"/>
                    <a:gd name="f14" fmla="val 36"/>
                    <a:gd name="f15" fmla="val 14"/>
                    <a:gd name="f16" fmla="val 27"/>
                    <a:gd name="f17" fmla="val 34"/>
                    <a:gd name="f18" fmla="val 32"/>
                    <a:gd name="f19" fmla="val 2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0" h="37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4"/>
                      </a:lnTo>
                      <a:lnTo>
                        <a:pt x="f6" y="f7"/>
                      </a:lnTo>
                      <a:lnTo>
                        <a:pt x="f7" y="f8"/>
                      </a:lnTo>
                      <a:lnTo>
                        <a:pt x="f0" y="f0"/>
                      </a:lnTo>
                      <a:lnTo>
                        <a:pt x="f0" y="f0"/>
                      </a:lnTo>
                      <a:lnTo>
                        <a:pt x="f0" y="f9"/>
                      </a:lnTo>
                      <a:lnTo>
                        <a:pt x="f0" y="f9"/>
                      </a:lnTo>
                      <a:lnTo>
                        <a:pt x="f10" y="f11"/>
                      </a:lnTo>
                      <a:lnTo>
                        <a:pt x="f7" y="f12"/>
                      </a:lnTo>
                      <a:lnTo>
                        <a:pt x="f13" y="f14"/>
                      </a:lnTo>
                      <a:lnTo>
                        <a:pt x="f15" y="f2"/>
                      </a:lnTo>
                      <a:lnTo>
                        <a:pt x="f3" y="f2"/>
                      </a:lnTo>
                      <a:lnTo>
                        <a:pt x="f3" y="f2"/>
                      </a:lnTo>
                      <a:lnTo>
                        <a:pt x="f16" y="f14"/>
                      </a:lnTo>
                      <a:lnTo>
                        <a:pt x="f17" y="f17"/>
                      </a:lnTo>
                      <a:lnTo>
                        <a:pt x="f14" y="f18"/>
                      </a:lnTo>
                      <a:lnTo>
                        <a:pt x="f2" y="f19"/>
                      </a:lnTo>
                      <a:lnTo>
                        <a:pt x="f1" y="f9"/>
                      </a:lnTo>
                      <a:lnTo>
                        <a:pt x="f1" y="f9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23" name="Google Shape;77;p6"/>
                <p:cNvSpPr/>
                <p:nvPr/>
              </p:nvSpPr>
              <p:spPr>
                <a:xfrm>
                  <a:off x="8804160" y="4062600"/>
                  <a:ext cx="25920" cy="23400"/>
                </a:xfrm>
                <a:custGeom>
                  <a:avLst/>
                  <a:gdLst>
                    <a:gd name="f0" fmla="val 0"/>
                    <a:gd name="f1" fmla="val 32"/>
                    <a:gd name="f2" fmla="val 30"/>
                    <a:gd name="f3" fmla="val 3"/>
                    <a:gd name="f4" fmla="val 27"/>
                    <a:gd name="f5" fmla="val 21"/>
                    <a:gd name="f6" fmla="val 2"/>
                    <a:gd name="f7" fmla="val 13"/>
                    <a:gd name="f8" fmla="val 10"/>
                    <a:gd name="f9" fmla="val 5"/>
                    <a:gd name="f10" fmla="val 7"/>
                    <a:gd name="f11" fmla="val 1"/>
                    <a:gd name="f12" fmla="val 12"/>
                    <a:gd name="f13" fmla="val 16"/>
                    <a:gd name="f14" fmla="val 18"/>
                    <a:gd name="f15" fmla="val 19"/>
                    <a:gd name="f16" fmla="val 9"/>
                    <a:gd name="f17" fmla="val 25"/>
                    <a:gd name="f18" fmla="val 2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2" h="30">
                      <a:moveTo>
                        <a:pt x="f1" y="f3"/>
                      </a:moveTo>
                      <a:lnTo>
                        <a:pt x="f1" y="f3"/>
                      </a:lnTo>
                      <a:lnTo>
                        <a:pt x="f4" y="f3"/>
                      </a:lnTo>
                      <a:lnTo>
                        <a:pt x="f5" y="f6"/>
                      </a:lnTo>
                      <a:lnTo>
                        <a:pt x="f7" y="f0"/>
                      </a:lnTo>
                      <a:lnTo>
                        <a:pt x="f7" y="f0"/>
                      </a:lnTo>
                      <a:lnTo>
                        <a:pt x="f8" y="f6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0" y="f13"/>
                      </a:lnTo>
                      <a:lnTo>
                        <a:pt x="f0" y="f14"/>
                      </a:lnTo>
                      <a:lnTo>
                        <a:pt x="f0" y="f14"/>
                      </a:lnTo>
                      <a:lnTo>
                        <a:pt x="f0" y="f15"/>
                      </a:lnTo>
                      <a:lnTo>
                        <a:pt x="f6" y="f5"/>
                      </a:lnTo>
                      <a:lnTo>
                        <a:pt x="f16" y="f17"/>
                      </a:lnTo>
                      <a:lnTo>
                        <a:pt x="f13" y="f18"/>
                      </a:lnTo>
                      <a:lnTo>
                        <a:pt x="f5" y="f2"/>
                      </a:lnTo>
                      <a:lnTo>
                        <a:pt x="f5" y="f2"/>
                      </a:lnTo>
                      <a:lnTo>
                        <a:pt x="f1" y="f2"/>
                      </a:lnTo>
                      <a:lnTo>
                        <a:pt x="f1" y="f2"/>
                      </a:lnTo>
                      <a:lnTo>
                        <a:pt x="f1" y="f3"/>
                      </a:lnTo>
                      <a:lnTo>
                        <a:pt x="f1" y="f3"/>
                      </a:lnTo>
                      <a:lnTo>
                        <a:pt x="f1" y="f3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24" name="Google Shape;78;p6"/>
                <p:cNvSpPr/>
                <p:nvPr/>
              </p:nvSpPr>
              <p:spPr>
                <a:xfrm>
                  <a:off x="8764920" y="3121560"/>
                  <a:ext cx="71640" cy="29880"/>
                </a:xfrm>
                <a:custGeom>
                  <a:avLst/>
                  <a:gdLst>
                    <a:gd name="f0" fmla="val 0"/>
                    <a:gd name="f1" fmla="val 89"/>
                    <a:gd name="f2" fmla="val 38"/>
                    <a:gd name="f3" fmla="val 66"/>
                    <a:gd name="f4" fmla="val 11"/>
                    <a:gd name="f5" fmla="val 52"/>
                    <a:gd name="f6" fmla="val 10"/>
                    <a:gd name="f7" fmla="val 31"/>
                    <a:gd name="f8" fmla="val 9"/>
                    <a:gd name="f9" fmla="val 26"/>
                    <a:gd name="f10" fmla="val 7"/>
                    <a:gd name="f11" fmla="val 20"/>
                    <a:gd name="f12" fmla="val 3"/>
                    <a:gd name="f13" fmla="val 15"/>
                    <a:gd name="f14" fmla="val 6"/>
                    <a:gd name="f15" fmla="val 5"/>
                    <a:gd name="f16" fmla="val 4"/>
                    <a:gd name="f17" fmla="val 37"/>
                    <a:gd name="f18" fmla="val 13"/>
                    <a:gd name="f19" fmla="val 42"/>
                    <a:gd name="f20" fmla="val 62"/>
                    <a:gd name="f21" fmla="val 70"/>
                    <a:gd name="f22" fmla="val 35"/>
                    <a:gd name="f23" fmla="val 76"/>
                    <a:gd name="f24" fmla="val 34"/>
                    <a:gd name="f25" fmla="val 80"/>
                    <a:gd name="f26" fmla="val 32"/>
                    <a:gd name="f27" fmla="val 83"/>
                    <a:gd name="f28" fmla="val 30"/>
                    <a:gd name="f29" fmla="val 85"/>
                    <a:gd name="f30" fmla="val 87"/>
                    <a:gd name="f31" fmla="val 2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89" h="38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4"/>
                      </a:lnTo>
                      <a:lnTo>
                        <a:pt x="f2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0"/>
                      </a:lnTo>
                      <a:lnTo>
                        <a:pt x="f13" y="f0"/>
                      </a:lnTo>
                      <a:lnTo>
                        <a:pt x="f8" y="f12"/>
                      </a:lnTo>
                      <a:lnTo>
                        <a:pt x="f14" y="f15"/>
                      </a:lnTo>
                      <a:lnTo>
                        <a:pt x="f16" y="f6"/>
                      </a:lnTo>
                      <a:lnTo>
                        <a:pt x="f0" y="f13"/>
                      </a:lnTo>
                      <a:lnTo>
                        <a:pt x="f0" y="f13"/>
                      </a:lnTo>
                      <a:lnTo>
                        <a:pt x="f0" y="f17"/>
                      </a:lnTo>
                      <a:lnTo>
                        <a:pt x="f0" y="f17"/>
                      </a:lnTo>
                      <a:lnTo>
                        <a:pt x="f0" y="f17"/>
                      </a:lnTo>
                      <a:lnTo>
                        <a:pt x="f18" y="f2"/>
                      </a:lnTo>
                      <a:lnTo>
                        <a:pt x="f9" y="f2"/>
                      </a:lnTo>
                      <a:lnTo>
                        <a:pt x="f19" y="f17"/>
                      </a:lnTo>
                      <a:lnTo>
                        <a:pt x="f20" y="f17"/>
                      </a:lnTo>
                      <a:lnTo>
                        <a:pt x="f20" y="f17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9"/>
                      </a:lnTo>
                      <a:lnTo>
                        <a:pt x="f30" y="f31"/>
                      </a:lnTo>
                      <a:lnTo>
                        <a:pt x="f1" y="f4"/>
                      </a:lnTo>
                      <a:lnTo>
                        <a:pt x="f1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25" name="Google Shape;79;p6"/>
                <p:cNvSpPr/>
                <p:nvPr/>
              </p:nvSpPr>
              <p:spPr>
                <a:xfrm>
                  <a:off x="8862840" y="3057840"/>
                  <a:ext cx="53640" cy="28080"/>
                </a:xfrm>
                <a:custGeom>
                  <a:avLst/>
                  <a:gdLst>
                    <a:gd name="f0" fmla="val 0"/>
                    <a:gd name="f1" fmla="val 67"/>
                    <a:gd name="f2" fmla="val 37"/>
                    <a:gd name="f3" fmla="val 26"/>
                    <a:gd name="f4" fmla="val 34"/>
                    <a:gd name="f5" fmla="val 8"/>
                    <a:gd name="f6" fmla="val 7"/>
                    <a:gd name="f7" fmla="val 5"/>
                    <a:gd name="f8" fmla="val 30"/>
                    <a:gd name="f9" fmla="val 25"/>
                    <a:gd name="f10" fmla="val 1"/>
                    <a:gd name="f11" fmla="val 21"/>
                    <a:gd name="f12" fmla="val 3"/>
                    <a:gd name="f13" fmla="val 15"/>
                    <a:gd name="f14" fmla="val 11"/>
                    <a:gd name="f15" fmla="val 13"/>
                    <a:gd name="f16" fmla="val 18"/>
                    <a:gd name="f17" fmla="val 4"/>
                    <a:gd name="f18" fmla="val 33"/>
                    <a:gd name="f19" fmla="val 41"/>
                    <a:gd name="f20" fmla="val 50"/>
                    <a:gd name="f21" fmla="val 56"/>
                    <a:gd name="f22" fmla="val 60"/>
                    <a:gd name="f23" fmla="val 2"/>
                    <a:gd name="f24" fmla="val 63"/>
                    <a:gd name="f25" fmla="val 66"/>
                    <a:gd name="f26" fmla="val 53"/>
                    <a:gd name="f27" fmla="val 17"/>
                    <a:gd name="f28" fmla="val 51"/>
                    <a:gd name="f29" fmla="val 19"/>
                    <a:gd name="f30" fmla="val 20"/>
                    <a:gd name="f31" fmla="val 48"/>
                    <a:gd name="f32" fmla="val 2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7" h="37">
                      <a:moveTo>
                        <a:pt x="f3" y="f4"/>
                      </a:moveTo>
                      <a:lnTo>
                        <a:pt x="f5" y="f2"/>
                      </a:lnTo>
                      <a:lnTo>
                        <a:pt x="f5" y="f2"/>
                      </a:lnTo>
                      <a:lnTo>
                        <a:pt x="f5" y="f2"/>
                      </a:lnTo>
                      <a:lnTo>
                        <a:pt x="f6" y="f4"/>
                      </a:lnTo>
                      <a:lnTo>
                        <a:pt x="f7" y="f8"/>
                      </a:lnTo>
                      <a:lnTo>
                        <a:pt x="f0" y="f9"/>
                      </a:lnTo>
                      <a:lnTo>
                        <a:pt x="f0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6" y="f14"/>
                      </a:lnTo>
                      <a:lnTo>
                        <a:pt x="f15" y="f6"/>
                      </a:lnTo>
                      <a:lnTo>
                        <a:pt x="f16" y="f17"/>
                      </a:lnTo>
                      <a:lnTo>
                        <a:pt x="f9" y="f10"/>
                      </a:lnTo>
                      <a:lnTo>
                        <a:pt x="f18" y="f0"/>
                      </a:lnTo>
                      <a:lnTo>
                        <a:pt x="f19" y="f0"/>
                      </a:lnTo>
                      <a:lnTo>
                        <a:pt x="f19" y="f0"/>
                      </a:lnTo>
                      <a:lnTo>
                        <a:pt x="f20" y="f0"/>
                      </a:lnTo>
                      <a:lnTo>
                        <a:pt x="f21" y="f10"/>
                      </a:lnTo>
                      <a:lnTo>
                        <a:pt x="f22" y="f23"/>
                      </a:lnTo>
                      <a:lnTo>
                        <a:pt x="f24" y="f7"/>
                      </a:lnTo>
                      <a:lnTo>
                        <a:pt x="f25" y="f6"/>
                      </a:lnTo>
                      <a:lnTo>
                        <a:pt x="f1" y="f14"/>
                      </a:lnTo>
                      <a:lnTo>
                        <a:pt x="f1" y="f14"/>
                      </a:lnTo>
                      <a:lnTo>
                        <a:pt x="f22" y="f13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20" y="f30"/>
                      </a:lnTo>
                      <a:lnTo>
                        <a:pt x="f31" y="f32"/>
                      </a:lnTo>
                      <a:lnTo>
                        <a:pt x="f31" y="f9"/>
                      </a:lnTo>
                      <a:lnTo>
                        <a:pt x="f31" y="f9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26" name="Google Shape;80;p6"/>
                <p:cNvSpPr/>
                <p:nvPr/>
              </p:nvSpPr>
              <p:spPr>
                <a:xfrm>
                  <a:off x="7214400" y="1575000"/>
                  <a:ext cx="71640" cy="171360"/>
                </a:xfrm>
                <a:custGeom>
                  <a:avLst/>
                  <a:gdLst>
                    <a:gd name="f0" fmla="val 0"/>
                    <a:gd name="f1" fmla="val 87"/>
                    <a:gd name="f2" fmla="val 216"/>
                    <a:gd name="f3" fmla="val 78"/>
                    <a:gd name="f4" fmla="val 5"/>
                    <a:gd name="f5" fmla="val 68"/>
                    <a:gd name="f6" fmla="val 11"/>
                    <a:gd name="f7" fmla="val 60"/>
                    <a:gd name="f8" fmla="val 17"/>
                    <a:gd name="f9" fmla="val 51"/>
                    <a:gd name="f10" fmla="val 24"/>
                    <a:gd name="f11" fmla="val 43"/>
                    <a:gd name="f12" fmla="val 31"/>
                    <a:gd name="f13" fmla="val 36"/>
                    <a:gd name="f14" fmla="val 38"/>
                    <a:gd name="f15" fmla="val 29"/>
                    <a:gd name="f16" fmla="val 47"/>
                    <a:gd name="f17" fmla="val 23"/>
                    <a:gd name="f18" fmla="val 55"/>
                    <a:gd name="f19" fmla="val 64"/>
                    <a:gd name="f20" fmla="val 13"/>
                    <a:gd name="f21" fmla="val 74"/>
                    <a:gd name="f22" fmla="val 9"/>
                    <a:gd name="f23" fmla="val 85"/>
                    <a:gd name="f24" fmla="val 6"/>
                    <a:gd name="f25" fmla="val 96"/>
                    <a:gd name="f26" fmla="val 3"/>
                    <a:gd name="f27" fmla="val 108"/>
                    <a:gd name="f28" fmla="val 1"/>
                    <a:gd name="f29" fmla="val 121"/>
                    <a:gd name="f30" fmla="val 133"/>
                    <a:gd name="f31" fmla="val 147"/>
                    <a:gd name="f32" fmla="val 159"/>
                    <a:gd name="f33" fmla="val 169"/>
                    <a:gd name="f34" fmla="val 177"/>
                    <a:gd name="f35" fmla="val 7"/>
                    <a:gd name="f36" fmla="val 185"/>
                    <a:gd name="f37" fmla="val 10"/>
                    <a:gd name="f38" fmla="val 192"/>
                    <a:gd name="f39" fmla="val 15"/>
                    <a:gd name="f40" fmla="val 196"/>
                    <a:gd name="f41" fmla="val 21"/>
                    <a:gd name="f42" fmla="val 201"/>
                    <a:gd name="f43" fmla="val 26"/>
                    <a:gd name="f44" fmla="val 206"/>
                    <a:gd name="f45" fmla="val 32"/>
                    <a:gd name="f46" fmla="val 208"/>
                    <a:gd name="f47" fmla="val 39"/>
                    <a:gd name="f48" fmla="val 210"/>
                    <a:gd name="f49" fmla="val 54"/>
                    <a:gd name="f50" fmla="val 214"/>
                    <a:gd name="f51" fmla="val 70"/>
                    <a:gd name="f52" fmla="val 21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87" h="216">
                      <a:moveTo>
                        <a:pt x="f1" y="f0"/>
                      </a:moveTo>
                      <a:lnTo>
                        <a:pt x="f1" y="f0"/>
                      </a:ln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0" y="f30"/>
                      </a:lnTo>
                      <a:lnTo>
                        <a:pt x="f0" y="f31"/>
                      </a:lnTo>
                      <a:lnTo>
                        <a:pt x="f0" y="f31"/>
                      </a:lnTo>
                      <a:lnTo>
                        <a:pt x="f0" y="f32"/>
                      </a:lnTo>
                      <a:lnTo>
                        <a:pt x="f28" y="f33"/>
                      </a:lnTo>
                      <a:lnTo>
                        <a:pt x="f26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1" y="f2"/>
                      </a:lnTo>
                      <a:lnTo>
                        <a:pt x="f1" y="f2"/>
                      </a:lnTo>
                      <a:lnTo>
                        <a:pt x="f1" y="f0"/>
                      </a:lnTo>
                      <a:lnTo>
                        <a:pt x="f1" y="f0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27" name="Google Shape;81;p6"/>
                <p:cNvSpPr/>
                <p:nvPr/>
              </p:nvSpPr>
              <p:spPr>
                <a:xfrm>
                  <a:off x="3552120" y="2164680"/>
                  <a:ext cx="73080" cy="41040"/>
                </a:xfrm>
                <a:custGeom>
                  <a:avLst/>
                  <a:gdLst>
                    <a:gd name="f0" fmla="val 0"/>
                    <a:gd name="f1" fmla="val 90"/>
                    <a:gd name="f2" fmla="val 52"/>
                    <a:gd name="f3" fmla="val 88"/>
                    <a:gd name="f4" fmla="val 89"/>
                    <a:gd name="f5" fmla="val 51"/>
                    <a:gd name="f6" fmla="val 49"/>
                    <a:gd name="f7" fmla="val 46"/>
                    <a:gd name="f8" fmla="val 34"/>
                    <a:gd name="f9" fmla="val 18"/>
                    <a:gd name="f10" fmla="val 78"/>
                    <a:gd name="f11" fmla="val 11"/>
                    <a:gd name="f12" fmla="val 70"/>
                    <a:gd name="f13" fmla="val 7"/>
                    <a:gd name="f14" fmla="val 21"/>
                    <a:gd name="f15" fmla="val 17"/>
                    <a:gd name="f16" fmla="val 6"/>
                    <a:gd name="f17" fmla="val 3"/>
                    <a:gd name="f18" fmla="val 2"/>
                    <a:gd name="f19" fmla="val 5"/>
                    <a:gd name="f20" fmla="val 15"/>
                    <a:gd name="f21" fmla="val 1"/>
                    <a:gd name="f22" fmla="val 25"/>
                    <a:gd name="f23" fmla="val 29"/>
                    <a:gd name="f24" fmla="val 32"/>
                    <a:gd name="f25" fmla="val 8"/>
                    <a:gd name="f26" fmla="val 37"/>
                    <a:gd name="f27" fmla="val 38"/>
                    <a:gd name="f28" fmla="val 26"/>
                    <a:gd name="f29" fmla="val 39"/>
                    <a:gd name="f30" fmla="val 35"/>
                    <a:gd name="f31" fmla="val 55"/>
                    <a:gd name="f32" fmla="val 71"/>
                    <a:gd name="f33" fmla="val 42"/>
                    <a:gd name="f34" fmla="val 74"/>
                    <a:gd name="f35" fmla="val 47"/>
                    <a:gd name="f36" fmla="val 8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90" h="52">
                      <a:moveTo>
                        <a:pt x="f3" y="f2"/>
                      </a:moveTo>
                      <a:lnTo>
                        <a:pt x="f3" y="f2"/>
                      </a:lnTo>
                      <a:lnTo>
                        <a:pt x="f4" y="f5"/>
                      </a:lnTo>
                      <a:lnTo>
                        <a:pt x="f1" y="f6"/>
                      </a:lnTo>
                      <a:lnTo>
                        <a:pt x="f1" y="f7"/>
                      </a:lnTo>
                      <a:lnTo>
                        <a:pt x="f1" y="f8"/>
                      </a:lnTo>
                      <a:lnTo>
                        <a:pt x="f3" y="f9"/>
                      </a:lnTo>
                      <a:lnTo>
                        <a:pt x="f3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2" y="f13"/>
                      </a:lnTo>
                      <a:lnTo>
                        <a:pt x="f14" y="f13"/>
                      </a:lnTo>
                      <a:lnTo>
                        <a:pt x="f14" y="f13"/>
                      </a:lnTo>
                      <a:lnTo>
                        <a:pt x="f14" y="f13"/>
                      </a:lnTo>
                      <a:lnTo>
                        <a:pt x="f15" y="f16"/>
                      </a:lnTo>
                      <a:lnTo>
                        <a:pt x="f11" y="f17"/>
                      </a:lnTo>
                      <a:lnTo>
                        <a:pt x="f16" y="f18"/>
                      </a:lnTo>
                      <a:lnTo>
                        <a:pt x="f17" y="f0"/>
                      </a:lnTo>
                      <a:lnTo>
                        <a:pt x="f17" y="f0"/>
                      </a:lnTo>
                      <a:lnTo>
                        <a:pt x="f0" y="f19"/>
                      </a:lnTo>
                      <a:lnTo>
                        <a:pt x="f0" y="f13"/>
                      </a:lnTo>
                      <a:lnTo>
                        <a:pt x="f0" y="f20"/>
                      </a:lnTo>
                      <a:lnTo>
                        <a:pt x="f0" y="f20"/>
                      </a:lnTo>
                      <a:lnTo>
                        <a:pt x="f21" y="f14"/>
                      </a:lnTo>
                      <a:lnTo>
                        <a:pt x="f21" y="f22"/>
                      </a:lnTo>
                      <a:lnTo>
                        <a:pt x="f17" y="f23"/>
                      </a:lnTo>
                      <a:lnTo>
                        <a:pt x="f19" y="f24"/>
                      </a:lnTo>
                      <a:lnTo>
                        <a:pt x="f25" y="f8"/>
                      </a:lnTo>
                      <a:lnTo>
                        <a:pt x="f11" y="f26"/>
                      </a:lnTo>
                      <a:lnTo>
                        <a:pt x="f9" y="f27"/>
                      </a:lnTo>
                      <a:lnTo>
                        <a:pt x="f28" y="f29"/>
                      </a:lnTo>
                      <a:lnTo>
                        <a:pt x="f30" y="f27"/>
                      </a:lnTo>
                      <a:lnTo>
                        <a:pt x="f31" y="f26"/>
                      </a:lnTo>
                      <a:lnTo>
                        <a:pt x="f31" y="f26"/>
                      </a:lnTo>
                      <a:lnTo>
                        <a:pt x="f12" y="f26"/>
                      </a:lnTo>
                      <a:lnTo>
                        <a:pt x="f12" y="f26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5"/>
                      </a:lnTo>
                      <a:lnTo>
                        <a:pt x="f3" y="f2"/>
                      </a:lnTo>
                      <a:lnTo>
                        <a:pt x="f3" y="f2"/>
                      </a:lnTo>
                      <a:lnTo>
                        <a:pt x="f3" y="f2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28" name="Google Shape;82;p6"/>
                <p:cNvSpPr/>
                <p:nvPr/>
              </p:nvSpPr>
              <p:spPr>
                <a:xfrm>
                  <a:off x="3556800" y="2191680"/>
                  <a:ext cx="123840" cy="72720"/>
                </a:xfrm>
                <a:custGeom>
                  <a:avLst/>
                  <a:gdLst>
                    <a:gd name="f0" fmla="val 0"/>
                    <a:gd name="f1" fmla="val 151"/>
                    <a:gd name="f2" fmla="val 92"/>
                    <a:gd name="f3" fmla="val 74"/>
                    <a:gd name="f4" fmla="val 47"/>
                    <a:gd name="f5" fmla="val 71"/>
                    <a:gd name="f6" fmla="val 67"/>
                    <a:gd name="f7" fmla="val 45"/>
                    <a:gd name="f8" fmla="val 61"/>
                    <a:gd name="f9" fmla="val 41"/>
                    <a:gd name="f10" fmla="val 56"/>
                    <a:gd name="f11" fmla="val 35"/>
                    <a:gd name="f12" fmla="val 53"/>
                    <a:gd name="f13" fmla="val 34"/>
                    <a:gd name="f14" fmla="val 49"/>
                    <a:gd name="f15" fmla="val 46"/>
                    <a:gd name="f16" fmla="val 44"/>
                    <a:gd name="f17" fmla="val 40"/>
                    <a:gd name="f18" fmla="val 38"/>
                    <a:gd name="f19" fmla="val 43"/>
                    <a:gd name="f20" fmla="val 30"/>
                    <a:gd name="f21" fmla="val 27"/>
                    <a:gd name="f22" fmla="val 20"/>
                    <a:gd name="f23" fmla="val 14"/>
                    <a:gd name="f24" fmla="val 11"/>
                    <a:gd name="f25" fmla="val 8"/>
                    <a:gd name="f26" fmla="val 37"/>
                    <a:gd name="f27" fmla="val 6"/>
                    <a:gd name="f28" fmla="val 39"/>
                    <a:gd name="f29" fmla="val 4"/>
                    <a:gd name="f30" fmla="val 2"/>
                    <a:gd name="f31" fmla="val 50"/>
                    <a:gd name="f32" fmla="val 57"/>
                    <a:gd name="f33" fmla="val 62"/>
                    <a:gd name="f34" fmla="val 76"/>
                    <a:gd name="f35" fmla="val 82"/>
                    <a:gd name="f36" fmla="val 3"/>
                    <a:gd name="f37" fmla="val 85"/>
                    <a:gd name="f38" fmla="val 89"/>
                    <a:gd name="f39" fmla="val 7"/>
                    <a:gd name="f40" fmla="val 90"/>
                    <a:gd name="f41" fmla="val 91"/>
                    <a:gd name="f42" fmla="val 15"/>
                    <a:gd name="f43" fmla="val 23"/>
                    <a:gd name="f44" fmla="val 29"/>
                    <a:gd name="f45" fmla="val 81"/>
                    <a:gd name="f46" fmla="val 72"/>
                    <a:gd name="f47" fmla="val 52"/>
                    <a:gd name="f48" fmla="val 70"/>
                    <a:gd name="f49" fmla="val 60"/>
                    <a:gd name="f50" fmla="val 64"/>
                    <a:gd name="f51" fmla="val 77"/>
                    <a:gd name="f52" fmla="val 69"/>
                    <a:gd name="f53" fmla="val 75"/>
                    <a:gd name="f54" fmla="val 65"/>
                    <a:gd name="f55" fmla="val 86"/>
                    <a:gd name="f56" fmla="val 119"/>
                    <a:gd name="f57" fmla="val 133"/>
                    <a:gd name="f58" fmla="val 137"/>
                    <a:gd name="f59" fmla="val 141"/>
                    <a:gd name="f60" fmla="val 143"/>
                    <a:gd name="f61" fmla="val 145"/>
                    <a:gd name="f62" fmla="val 36"/>
                    <a:gd name="f63" fmla="val 140"/>
                    <a:gd name="f64" fmla="val 135"/>
                    <a:gd name="f65" fmla="val 134"/>
                    <a:gd name="f66" fmla="val 31"/>
                    <a:gd name="f67" fmla="val 18"/>
                    <a:gd name="f68" fmla="val 13"/>
                    <a:gd name="f69" fmla="val 9"/>
                    <a:gd name="f70" fmla="val 122"/>
                    <a:gd name="f71" fmla="val 118"/>
                    <a:gd name="f72" fmla="val 114"/>
                    <a:gd name="f73" fmla="val 111"/>
                    <a:gd name="f74" fmla="val 5"/>
                    <a:gd name="f75" fmla="val 109"/>
                    <a:gd name="f76" fmla="val 103"/>
                    <a:gd name="f77" fmla="val 98"/>
                    <a:gd name="f78" fmla="val 24"/>
                    <a:gd name="f79" fmla="val 94"/>
                    <a:gd name="f80" fmla="val 32"/>
                    <a:gd name="f81" fmla="val 88"/>
                    <a:gd name="f82" fmla="val 7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51" h="92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4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3"/>
                      </a:lnTo>
                      <a:lnTo>
                        <a:pt x="f14" y="f13"/>
                      </a:lnTo>
                      <a:lnTo>
                        <a:pt x="f15" y="f13"/>
                      </a:lnTo>
                      <a:lnTo>
                        <a:pt x="f16" y="f11"/>
                      </a:lnTo>
                      <a:lnTo>
                        <a:pt x="f17" y="f18"/>
                      </a:lnTo>
                      <a:lnTo>
                        <a:pt x="f13" y="f19"/>
                      </a:lnTo>
                      <a:lnTo>
                        <a:pt x="f20" y="f16"/>
                      </a:lnTo>
                      <a:lnTo>
                        <a:pt x="f21" y="f16"/>
                      </a:lnTo>
                      <a:lnTo>
                        <a:pt x="f21" y="f16"/>
                      </a:lnTo>
                      <a:lnTo>
                        <a:pt x="f22" y="f16"/>
                      </a:lnTo>
                      <a:lnTo>
                        <a:pt x="f23" y="f19"/>
                      </a:lnTo>
                      <a:lnTo>
                        <a:pt x="f24" y="f9"/>
                      </a:lnTo>
                      <a:lnTo>
                        <a:pt x="f25" y="f26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19"/>
                      </a:lnTo>
                      <a:lnTo>
                        <a:pt x="f30" y="f31"/>
                      </a:lnTo>
                      <a:lnTo>
                        <a:pt x="f0" y="f32"/>
                      </a:lnTo>
                      <a:lnTo>
                        <a:pt x="f0" y="f33"/>
                      </a:lnTo>
                      <a:lnTo>
                        <a:pt x="f0" y="f33"/>
                      </a:lnTo>
                      <a:lnTo>
                        <a:pt x="f30" y="f34"/>
                      </a:lnTo>
                      <a:lnTo>
                        <a:pt x="f30" y="f35"/>
                      </a:lnTo>
                      <a:lnTo>
                        <a:pt x="f36" y="f37"/>
                      </a:lnTo>
                      <a:lnTo>
                        <a:pt x="f29" y="f38"/>
                      </a:lnTo>
                      <a:lnTo>
                        <a:pt x="f39" y="f40"/>
                      </a:lnTo>
                      <a:lnTo>
                        <a:pt x="f24" y="f41"/>
                      </a:lnTo>
                      <a:lnTo>
                        <a:pt x="f42" y="f2"/>
                      </a:lnTo>
                      <a:lnTo>
                        <a:pt x="f42" y="f2"/>
                      </a:lnTo>
                      <a:lnTo>
                        <a:pt x="f43" y="f41"/>
                      </a:lnTo>
                      <a:lnTo>
                        <a:pt x="f44" y="f38"/>
                      </a:lnTo>
                      <a:lnTo>
                        <a:pt x="f11" y="f37"/>
                      </a:lnTo>
                      <a:lnTo>
                        <a:pt x="f17" y="f45"/>
                      </a:lnTo>
                      <a:lnTo>
                        <a:pt x="f15" y="f3"/>
                      </a:lnTo>
                      <a:lnTo>
                        <a:pt x="f31" y="f46"/>
                      </a:lnTo>
                      <a:lnTo>
                        <a:pt x="f47" y="f48"/>
                      </a:lnTo>
                      <a:lnTo>
                        <a:pt x="f47" y="f48"/>
                      </a:lnTo>
                      <a:lnTo>
                        <a:pt x="f10" y="f46"/>
                      </a:lnTo>
                      <a:lnTo>
                        <a:pt x="f49" y="f3"/>
                      </a:lnTo>
                      <a:lnTo>
                        <a:pt x="f50" y="f34"/>
                      </a:lnTo>
                      <a:lnTo>
                        <a:pt x="f6" y="f51"/>
                      </a:lnTo>
                      <a:lnTo>
                        <a:pt x="f6" y="f51"/>
                      </a:lnTo>
                      <a:lnTo>
                        <a:pt x="f52" y="f34"/>
                      </a:lnTo>
                      <a:lnTo>
                        <a:pt x="f46" y="f53"/>
                      </a:lnTo>
                      <a:lnTo>
                        <a:pt x="f34" y="f52"/>
                      </a:lnTo>
                      <a:lnTo>
                        <a:pt x="f35" y="f54"/>
                      </a:lnTo>
                      <a:lnTo>
                        <a:pt x="f55" y="f50"/>
                      </a:lnTo>
                      <a:lnTo>
                        <a:pt x="f38" y="f33"/>
                      </a:lnTo>
                      <a:lnTo>
                        <a:pt x="f38" y="f33"/>
                      </a:lnTo>
                      <a:lnTo>
                        <a:pt x="f56" y="f33"/>
                      </a:lnTo>
                      <a:lnTo>
                        <a:pt x="f56" y="f33"/>
                      </a:lnTo>
                      <a:lnTo>
                        <a:pt x="f57" y="f33"/>
                      </a:lnTo>
                      <a:lnTo>
                        <a:pt x="f58" y="f33"/>
                      </a:lnTo>
                      <a:lnTo>
                        <a:pt x="f59" y="f8"/>
                      </a:lnTo>
                      <a:lnTo>
                        <a:pt x="f60" y="f49"/>
                      </a:lnTo>
                      <a:lnTo>
                        <a:pt x="f61" y="f32"/>
                      </a:lnTo>
                      <a:lnTo>
                        <a:pt x="f1" y="f16"/>
                      </a:lnTo>
                      <a:lnTo>
                        <a:pt x="f1" y="f16"/>
                      </a:lnTo>
                      <a:lnTo>
                        <a:pt x="f1" y="f26"/>
                      </a:lnTo>
                      <a:lnTo>
                        <a:pt x="f1" y="f26"/>
                      </a:lnTo>
                      <a:lnTo>
                        <a:pt x="f1" y="f26"/>
                      </a:lnTo>
                      <a:lnTo>
                        <a:pt x="f61" y="f62"/>
                      </a:lnTo>
                      <a:lnTo>
                        <a:pt x="f63" y="f62"/>
                      </a:lnTo>
                      <a:lnTo>
                        <a:pt x="f64" y="f13"/>
                      </a:lnTo>
                      <a:lnTo>
                        <a:pt x="f65" y="f66"/>
                      </a:lnTo>
                      <a:lnTo>
                        <a:pt x="f57" y="f44"/>
                      </a:lnTo>
                      <a:lnTo>
                        <a:pt x="f57" y="f44"/>
                      </a:lnTo>
                      <a:lnTo>
                        <a:pt x="f65" y="f67"/>
                      </a:lnTo>
                      <a:lnTo>
                        <a:pt x="f65" y="f68"/>
                      </a:lnTo>
                      <a:lnTo>
                        <a:pt x="f64" y="f69"/>
                      </a:lnTo>
                      <a:lnTo>
                        <a:pt x="f57" y="f0"/>
                      </a:lnTo>
                      <a:lnTo>
                        <a:pt x="f57" y="f0"/>
                      </a:lnTo>
                      <a:lnTo>
                        <a:pt x="f70" y="f0"/>
                      </a:lnTo>
                      <a:lnTo>
                        <a:pt x="f70" y="f0"/>
                      </a:lnTo>
                      <a:lnTo>
                        <a:pt x="f71" y="f0"/>
                      </a:lnTo>
                      <a:lnTo>
                        <a:pt x="f72" y="f36"/>
                      </a:lnTo>
                      <a:lnTo>
                        <a:pt x="f73" y="f74"/>
                      </a:lnTo>
                      <a:lnTo>
                        <a:pt x="f75" y="f39"/>
                      </a:lnTo>
                      <a:lnTo>
                        <a:pt x="f76" y="f42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9"/>
                      </a:lnTo>
                      <a:lnTo>
                        <a:pt x="f55" y="f19"/>
                      </a:lnTo>
                      <a:lnTo>
                        <a:pt x="f35" y="f7"/>
                      </a:lnTo>
                      <a:lnTo>
                        <a:pt x="f82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29" name="Google Shape;83;p6"/>
                <p:cNvSpPr/>
                <p:nvPr/>
              </p:nvSpPr>
              <p:spPr>
                <a:xfrm>
                  <a:off x="3664800" y="2283840"/>
                  <a:ext cx="33840" cy="41040"/>
                </a:xfrm>
                <a:custGeom>
                  <a:avLst/>
                  <a:gdLst>
                    <a:gd name="f0" fmla="val 0"/>
                    <a:gd name="f1" fmla="val 41"/>
                    <a:gd name="f2" fmla="val 51"/>
                    <a:gd name="f3" fmla="val 18"/>
                    <a:gd name="f4" fmla="val 7"/>
                    <a:gd name="f5" fmla="val 11"/>
                    <a:gd name="f6" fmla="val 10"/>
                    <a:gd name="f7" fmla="val 5"/>
                    <a:gd name="f8" fmla="val 16"/>
                    <a:gd name="f9" fmla="val 3"/>
                    <a:gd name="f10" fmla="val 19"/>
                    <a:gd name="f11" fmla="val 2"/>
                    <a:gd name="f12" fmla="val 23"/>
                    <a:gd name="f13" fmla="val 1"/>
                    <a:gd name="f14" fmla="val 27"/>
                    <a:gd name="f15" fmla="val 33"/>
                    <a:gd name="f16" fmla="val 38"/>
                    <a:gd name="f17" fmla="val 4"/>
                    <a:gd name="f18" fmla="val 45"/>
                    <a:gd name="f19" fmla="val 46"/>
                    <a:gd name="f20" fmla="val 12"/>
                    <a:gd name="f21" fmla="val 49"/>
                    <a:gd name="f22" fmla="val 26"/>
                    <a:gd name="f23" fmla="val 29"/>
                    <a:gd name="f24" fmla="val 25"/>
                    <a:gd name="f25" fmla="val 39"/>
                    <a:gd name="f26" fmla="val 40"/>
                    <a:gd name="f27" fmla="val 8"/>
                    <a:gd name="f28" fmla="val 35"/>
                    <a:gd name="f29" fmla="val 32"/>
                    <a:gd name="f30" fmla="val 3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1" h="51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0" y="f15"/>
                      </a:lnTo>
                      <a:lnTo>
                        <a:pt x="f0" y="f15"/>
                      </a:lnTo>
                      <a:lnTo>
                        <a:pt x="f13" y="f16"/>
                      </a:lnTo>
                      <a:lnTo>
                        <a:pt x="f11" y="f1"/>
                      </a:lnTo>
                      <a:lnTo>
                        <a:pt x="f17" y="f18"/>
                      </a:lnTo>
                      <a:lnTo>
                        <a:pt x="f4" y="f19"/>
                      </a:lnTo>
                      <a:lnTo>
                        <a:pt x="f20" y="f21"/>
                      </a:lnTo>
                      <a:lnTo>
                        <a:pt x="f3" y="f2"/>
                      </a:lnTo>
                      <a:lnTo>
                        <a:pt x="f3" y="f2"/>
                      </a:lnTo>
                      <a:lnTo>
                        <a:pt x="f22" y="f2"/>
                      </a:lnTo>
                      <a:lnTo>
                        <a:pt x="f22" y="f2"/>
                      </a:lnTo>
                      <a:lnTo>
                        <a:pt x="f22" y="f2"/>
                      </a:lnTo>
                      <a:lnTo>
                        <a:pt x="f22" y="f18"/>
                      </a:lnTo>
                      <a:lnTo>
                        <a:pt x="f23" y="f16"/>
                      </a:lnTo>
                      <a:lnTo>
                        <a:pt x="f15" y="f24"/>
                      </a:lnTo>
                      <a:lnTo>
                        <a:pt x="f25" y="f20"/>
                      </a:lnTo>
                      <a:lnTo>
                        <a:pt x="f26" y="f27"/>
                      </a:lnTo>
                      <a:lnTo>
                        <a:pt x="f1" y="f9"/>
                      </a:lnTo>
                      <a:lnTo>
                        <a:pt x="f1" y="f9"/>
                      </a:lnTo>
                      <a:lnTo>
                        <a:pt x="f16" y="f9"/>
                      </a:lnTo>
                      <a:lnTo>
                        <a:pt x="f28" y="f11"/>
                      </a:lnTo>
                      <a:lnTo>
                        <a:pt x="f29" y="f13"/>
                      </a:lnTo>
                      <a:lnTo>
                        <a:pt x="f30" y="f0"/>
                      </a:lnTo>
                      <a:lnTo>
                        <a:pt x="f30" y="f0"/>
                      </a:lnTo>
                      <a:lnTo>
                        <a:pt x="f24" y="f11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30" name="Google Shape;84;p6"/>
                <p:cNvSpPr/>
                <p:nvPr/>
              </p:nvSpPr>
              <p:spPr>
                <a:xfrm>
                  <a:off x="3913560" y="2304720"/>
                  <a:ext cx="63360" cy="52200"/>
                </a:xfrm>
                <a:custGeom>
                  <a:avLst/>
                  <a:gdLst>
                    <a:gd name="f0" fmla="val 0"/>
                    <a:gd name="f1" fmla="val 80"/>
                    <a:gd name="f2" fmla="val 67"/>
                    <a:gd name="f3" fmla="val 54"/>
                    <a:gd name="f4" fmla="val 18"/>
                    <a:gd name="f5" fmla="val 53"/>
                    <a:gd name="f6" fmla="val 22"/>
                    <a:gd name="f7" fmla="val 51"/>
                    <a:gd name="f8" fmla="val 24"/>
                    <a:gd name="f9" fmla="val 48"/>
                    <a:gd name="f10" fmla="val 25"/>
                    <a:gd name="f11" fmla="val 44"/>
                    <a:gd name="f12" fmla="val 26"/>
                    <a:gd name="f13" fmla="val 36"/>
                    <a:gd name="f14" fmla="val 28"/>
                    <a:gd name="f15" fmla="val 29"/>
                    <a:gd name="f16" fmla="val 16"/>
                    <a:gd name="f17" fmla="val 7"/>
                    <a:gd name="f18" fmla="val 31"/>
                    <a:gd name="f19" fmla="val 5"/>
                    <a:gd name="f20" fmla="val 32"/>
                    <a:gd name="f21" fmla="val 2"/>
                    <a:gd name="f22" fmla="val 34"/>
                    <a:gd name="f23" fmla="val 37"/>
                    <a:gd name="f24" fmla="val 40"/>
                    <a:gd name="f25" fmla="val 3"/>
                    <a:gd name="f26" fmla="val 59"/>
                    <a:gd name="f27" fmla="val 8"/>
                    <a:gd name="f28" fmla="val 62"/>
                    <a:gd name="f29" fmla="val 13"/>
                    <a:gd name="f30" fmla="val 64"/>
                    <a:gd name="f31" fmla="val 19"/>
                    <a:gd name="f32" fmla="val 66"/>
                    <a:gd name="f33" fmla="val 43"/>
                    <a:gd name="f34" fmla="val 63"/>
                    <a:gd name="f35" fmla="val 69"/>
                    <a:gd name="f36" fmla="val 75"/>
                    <a:gd name="f37" fmla="val 46"/>
                    <a:gd name="f38" fmla="val 77"/>
                    <a:gd name="f39" fmla="val 15"/>
                    <a:gd name="f40" fmla="val 10"/>
                    <a:gd name="f41" fmla="val 6"/>
                    <a:gd name="f42" fmla="val 7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80" h="67">
                      <a:moveTo>
                        <a:pt x="f3" y="f0"/>
                      </a:move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2" y="f15"/>
                      </a:lnTo>
                      <a:lnTo>
                        <a:pt x="f16" y="f15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0" y="f23"/>
                      </a:lnTo>
                      <a:lnTo>
                        <a:pt x="f0" y="f24"/>
                      </a:lnTo>
                      <a:lnTo>
                        <a:pt x="f0" y="f24"/>
                      </a:lnTo>
                      <a:lnTo>
                        <a:pt x="f0" y="f9"/>
                      </a:lnTo>
                      <a:lnTo>
                        <a:pt x="f25" y="f3"/>
                      </a:lnTo>
                      <a:lnTo>
                        <a:pt x="f19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15" y="f2"/>
                      </a:lnTo>
                      <a:lnTo>
                        <a:pt x="f15" y="f2"/>
                      </a:lnTo>
                      <a:lnTo>
                        <a:pt x="f33" y="f32"/>
                      </a:lnTo>
                      <a:lnTo>
                        <a:pt x="f3" y="f34"/>
                      </a:lnTo>
                      <a:lnTo>
                        <a:pt x="f34" y="f26"/>
                      </a:lnTo>
                      <a:lnTo>
                        <a:pt x="f35" y="f5"/>
                      </a:lnTo>
                      <a:lnTo>
                        <a:pt x="f36" y="f37"/>
                      </a:lnTo>
                      <a:lnTo>
                        <a:pt x="f38" y="f23"/>
                      </a:lnTo>
                      <a:lnTo>
                        <a:pt x="f1" y="f12"/>
                      </a:lnTo>
                      <a:lnTo>
                        <a:pt x="f1" y="f39"/>
                      </a:lnTo>
                      <a:lnTo>
                        <a:pt x="f1" y="f39"/>
                      </a:lnTo>
                      <a:lnTo>
                        <a:pt x="f1" y="f40"/>
                      </a:lnTo>
                      <a:lnTo>
                        <a:pt x="f38" y="f41"/>
                      </a:lnTo>
                      <a:lnTo>
                        <a:pt x="f36" y="f25"/>
                      </a:lnTo>
                      <a:lnTo>
                        <a:pt x="f42" y="f21"/>
                      </a:lnTo>
                      <a:lnTo>
                        <a:pt x="f30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31" name="Google Shape;85;p6"/>
                <p:cNvSpPr/>
                <p:nvPr/>
              </p:nvSpPr>
              <p:spPr>
                <a:xfrm>
                  <a:off x="3825000" y="2310840"/>
                  <a:ext cx="71640" cy="63360"/>
                </a:xfrm>
                <a:custGeom>
                  <a:avLst/>
                  <a:gdLst>
                    <a:gd name="f0" fmla="val 0"/>
                    <a:gd name="f1" fmla="val 89"/>
                    <a:gd name="f2" fmla="val 81"/>
                    <a:gd name="f3" fmla="val 42"/>
                    <a:gd name="f4" fmla="val 34"/>
                    <a:gd name="f5" fmla="val 79"/>
                    <a:gd name="f6" fmla="val 26"/>
                    <a:gd name="f7" fmla="val 78"/>
                    <a:gd name="f8" fmla="val 19"/>
                    <a:gd name="f9" fmla="val 76"/>
                    <a:gd name="f10" fmla="val 13"/>
                    <a:gd name="f11" fmla="val 73"/>
                    <a:gd name="f12" fmla="val 8"/>
                    <a:gd name="f13" fmla="val 68"/>
                    <a:gd name="f14" fmla="val 4"/>
                    <a:gd name="f15" fmla="val 63"/>
                    <a:gd name="f16" fmla="val 1"/>
                    <a:gd name="f17" fmla="val 58"/>
                    <a:gd name="f18" fmla="val 51"/>
                    <a:gd name="f19" fmla="val 46"/>
                    <a:gd name="f20" fmla="val 38"/>
                    <a:gd name="f21" fmla="val 9"/>
                    <a:gd name="f22" fmla="val 21"/>
                    <a:gd name="f23" fmla="val 14"/>
                    <a:gd name="f24" fmla="val 17"/>
                    <a:gd name="f25" fmla="val 6"/>
                    <a:gd name="f26" fmla="val 22"/>
                    <a:gd name="f27" fmla="val 24"/>
                    <a:gd name="f28" fmla="val 27"/>
                    <a:gd name="f29" fmla="val 31"/>
                    <a:gd name="f30" fmla="val 36"/>
                    <a:gd name="f31" fmla="val 3"/>
                    <a:gd name="f32" fmla="val 40"/>
                    <a:gd name="f33" fmla="val 45"/>
                    <a:gd name="f34" fmla="val 7"/>
                    <a:gd name="f35" fmla="val 47"/>
                    <a:gd name="f36" fmla="val 16"/>
                    <a:gd name="f37" fmla="val 55"/>
                    <a:gd name="f38" fmla="val 61"/>
                    <a:gd name="f39" fmla="val 74"/>
                    <a:gd name="f40" fmla="val 85"/>
                    <a:gd name="f41" fmla="val 30"/>
                    <a:gd name="f42" fmla="val 44"/>
                    <a:gd name="f43" fmla="val 88"/>
                    <a:gd name="f44" fmla="val 50"/>
                    <a:gd name="f45" fmla="val 87"/>
                    <a:gd name="f46" fmla="val 54"/>
                    <a:gd name="f47" fmla="val 84"/>
                    <a:gd name="f48" fmla="val 60"/>
                    <a:gd name="f49" fmla="val 82"/>
                    <a:gd name="f50" fmla="val 75"/>
                    <a:gd name="f51" fmla="val 71"/>
                    <a:gd name="f52" fmla="val 70"/>
                    <a:gd name="f53" fmla="val 66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89" h="81">
                      <a:moveTo>
                        <a:pt x="f3" y="f2"/>
                      </a:moveTo>
                      <a:lnTo>
                        <a:pt x="f3" y="f2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0" y="f18"/>
                      </a:lnTo>
                      <a:lnTo>
                        <a:pt x="f0" y="f18"/>
                      </a:lnTo>
                      <a:lnTo>
                        <a:pt x="f16" y="f19"/>
                      </a:lnTo>
                      <a:lnTo>
                        <a:pt x="f14" y="f20"/>
                      </a:lnTo>
                      <a:lnTo>
                        <a:pt x="f21" y="f22"/>
                      </a:lnTo>
                      <a:lnTo>
                        <a:pt x="f23" y="f10"/>
                      </a:lnTo>
                      <a:lnTo>
                        <a:pt x="f24" y="f25"/>
                      </a:lnTo>
                      <a:lnTo>
                        <a:pt x="f26" y="f16"/>
                      </a:lnTo>
                      <a:lnTo>
                        <a:pt x="f27" y="f0"/>
                      </a:lnTo>
                      <a:lnTo>
                        <a:pt x="f28" y="f0"/>
                      </a:lnTo>
                      <a:lnTo>
                        <a:pt x="f28" y="f0"/>
                      </a:lnTo>
                      <a:lnTo>
                        <a:pt x="f29" y="f16"/>
                      </a:lnTo>
                      <a:lnTo>
                        <a:pt x="f30" y="f31"/>
                      </a:lnTo>
                      <a:lnTo>
                        <a:pt x="f32" y="f25"/>
                      </a:lnTo>
                      <a:lnTo>
                        <a:pt x="f33" y="f34"/>
                      </a:lnTo>
                      <a:lnTo>
                        <a:pt x="f33" y="f34"/>
                      </a:lnTo>
                      <a:lnTo>
                        <a:pt x="f35" y="f10"/>
                      </a:lnTo>
                      <a:lnTo>
                        <a:pt x="f18" y="f36"/>
                      </a:lnTo>
                      <a:lnTo>
                        <a:pt x="f37" y="f24"/>
                      </a:lnTo>
                      <a:lnTo>
                        <a:pt x="f38" y="f24"/>
                      </a:lnTo>
                      <a:lnTo>
                        <a:pt x="f39" y="f36"/>
                      </a:lnTo>
                      <a:lnTo>
                        <a:pt x="f40" y="f23"/>
                      </a:lnTo>
                      <a:lnTo>
                        <a:pt x="f40" y="f23"/>
                      </a:lnTo>
                      <a:lnTo>
                        <a:pt x="f1" y="f41"/>
                      </a:lnTo>
                      <a:lnTo>
                        <a:pt x="f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15"/>
                      </a:lnTo>
                      <a:lnTo>
                        <a:pt x="f7" y="f13"/>
                      </a:lnTo>
                      <a:lnTo>
                        <a:pt x="f50" y="f51"/>
                      </a:lnTo>
                      <a:lnTo>
                        <a:pt x="f52" y="f39"/>
                      </a:lnTo>
                      <a:lnTo>
                        <a:pt x="f53" y="f9"/>
                      </a:lnTo>
                      <a:lnTo>
                        <a:pt x="f46" y="f5"/>
                      </a:lnTo>
                      <a:lnTo>
                        <a:pt x="f3" y="f2"/>
                      </a:lnTo>
                      <a:lnTo>
                        <a:pt x="f3" y="f2"/>
                      </a:lnTo>
                      <a:lnTo>
                        <a:pt x="f3" y="f2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32" name="Google Shape;86;p6"/>
                <p:cNvSpPr/>
                <p:nvPr/>
              </p:nvSpPr>
              <p:spPr>
                <a:xfrm>
                  <a:off x="3758040" y="2333160"/>
                  <a:ext cx="51840" cy="48960"/>
                </a:xfrm>
                <a:custGeom>
                  <a:avLst/>
                  <a:gdLst>
                    <a:gd name="f0" fmla="val 0"/>
                    <a:gd name="f1" fmla="val 63"/>
                    <a:gd name="f2" fmla="val 62"/>
                    <a:gd name="f3" fmla="val 56"/>
                    <a:gd name="f4" fmla="val 11"/>
                    <a:gd name="f5" fmla="val 53"/>
                    <a:gd name="f6" fmla="val 51"/>
                    <a:gd name="f7" fmla="val 9"/>
                    <a:gd name="f8" fmla="val 48"/>
                    <a:gd name="f9" fmla="val 6"/>
                    <a:gd name="f10" fmla="val 45"/>
                    <a:gd name="f11" fmla="val 2"/>
                    <a:gd name="f12" fmla="val 43"/>
                    <a:gd name="f13" fmla="val 1"/>
                    <a:gd name="f14" fmla="val 41"/>
                    <a:gd name="f15" fmla="val 38"/>
                    <a:gd name="f16" fmla="val 34"/>
                    <a:gd name="f17" fmla="val 26"/>
                    <a:gd name="f18" fmla="val 19"/>
                    <a:gd name="f19" fmla="val 13"/>
                    <a:gd name="f20" fmla="val 18"/>
                    <a:gd name="f21" fmla="val 8"/>
                    <a:gd name="f22" fmla="val 25"/>
                    <a:gd name="f23" fmla="val 4"/>
                    <a:gd name="f24" fmla="val 32"/>
                    <a:gd name="f25" fmla="val 39"/>
                    <a:gd name="f26" fmla="val 50"/>
                    <a:gd name="f27" fmla="val 3"/>
                    <a:gd name="f28" fmla="val 7"/>
                    <a:gd name="f29" fmla="val 61"/>
                    <a:gd name="f30" fmla="val 24"/>
                    <a:gd name="f31" fmla="val 58"/>
                    <a:gd name="f32" fmla="val 28"/>
                    <a:gd name="f33" fmla="val 55"/>
                    <a:gd name="f34" fmla="val 33"/>
                    <a:gd name="f35" fmla="val 52"/>
                    <a:gd name="f36" fmla="val 44"/>
                    <a:gd name="f37" fmla="val 49"/>
                    <a:gd name="f38" fmla="val 37"/>
                    <a:gd name="f39" fmla="val 3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3" h="62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4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0"/>
                      </a:lnTo>
                      <a:lnTo>
                        <a:pt x="f14" y="f0"/>
                      </a:lnTo>
                      <a:lnTo>
                        <a:pt x="f15" y="f13"/>
                      </a:lnTo>
                      <a:lnTo>
                        <a:pt x="f16" y="f11"/>
                      </a:lnTo>
                      <a:lnTo>
                        <a:pt x="f17" y="f9"/>
                      </a:lnTo>
                      <a:lnTo>
                        <a:pt x="f18" y="f4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13" y="f25"/>
                      </a:lnTo>
                      <a:lnTo>
                        <a:pt x="f0" y="f10"/>
                      </a:lnTo>
                      <a:lnTo>
                        <a:pt x="f0" y="f10"/>
                      </a:lnTo>
                      <a:lnTo>
                        <a:pt x="f13" y="f26"/>
                      </a:lnTo>
                      <a:lnTo>
                        <a:pt x="f27" y="f3"/>
                      </a:lnTo>
                      <a:lnTo>
                        <a:pt x="f28" y="f29"/>
                      </a:lnTo>
                      <a:lnTo>
                        <a:pt x="f7" y="f2"/>
                      </a:lnTo>
                      <a:lnTo>
                        <a:pt x="f4" y="f2"/>
                      </a:lnTo>
                      <a:lnTo>
                        <a:pt x="f4" y="f2"/>
                      </a:lnTo>
                      <a:lnTo>
                        <a:pt x="f20" y="f2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15" y="f8"/>
                      </a:lnTo>
                      <a:lnTo>
                        <a:pt x="f12" y="f36"/>
                      </a:lnTo>
                      <a:lnTo>
                        <a:pt x="f37" y="f14"/>
                      </a:lnTo>
                      <a:lnTo>
                        <a:pt x="f3" y="f14"/>
                      </a:lnTo>
                      <a:lnTo>
                        <a:pt x="f3" y="f14"/>
                      </a:lnTo>
                      <a:lnTo>
                        <a:pt x="f31" y="f25"/>
                      </a:lnTo>
                      <a:lnTo>
                        <a:pt x="f29" y="f38"/>
                      </a:lnTo>
                      <a:lnTo>
                        <a:pt x="f2" y="f34"/>
                      </a:lnTo>
                      <a:lnTo>
                        <a:pt x="f1" y="f39"/>
                      </a:lnTo>
                      <a:lnTo>
                        <a:pt x="f1" y="f39"/>
                      </a:lnTo>
                      <a:lnTo>
                        <a:pt x="f1" y="f4"/>
                      </a:lnTo>
                      <a:lnTo>
                        <a:pt x="f1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33" name="Google Shape;87;p6"/>
                <p:cNvSpPr/>
                <p:nvPr/>
              </p:nvSpPr>
              <p:spPr>
                <a:xfrm>
                  <a:off x="3725279" y="2333160"/>
                  <a:ext cx="42120" cy="39240"/>
                </a:xfrm>
                <a:custGeom>
                  <a:avLst/>
                  <a:gdLst>
                    <a:gd name="f0" fmla="val 0"/>
                    <a:gd name="f1" fmla="val 52"/>
                    <a:gd name="f2" fmla="val 48"/>
                    <a:gd name="f3" fmla="val 33"/>
                    <a:gd name="f4" fmla="val 2"/>
                    <a:gd name="f5" fmla="val 39"/>
                    <a:gd name="f6" fmla="val 5"/>
                    <a:gd name="f7" fmla="val 44"/>
                    <a:gd name="f8" fmla="val 8"/>
                    <a:gd name="f9" fmla="val 47"/>
                    <a:gd name="f10" fmla="val 12"/>
                    <a:gd name="f11" fmla="val 15"/>
                    <a:gd name="f12" fmla="val 46"/>
                    <a:gd name="f13" fmla="val 22"/>
                    <a:gd name="f14" fmla="val 40"/>
                    <a:gd name="f15" fmla="val 30"/>
                    <a:gd name="f16" fmla="val 24"/>
                    <a:gd name="f17" fmla="val 51"/>
                    <a:gd name="f18" fmla="val 4"/>
                    <a:gd name="f19" fmla="val 49"/>
                    <a:gd name="f20" fmla="val 1"/>
                    <a:gd name="f21" fmla="val 45"/>
                    <a:gd name="f22" fmla="val 38"/>
                    <a:gd name="f23" fmla="val 31"/>
                    <a:gd name="f24" fmla="val 25"/>
                    <a:gd name="f25" fmla="val 6"/>
                    <a:gd name="f26" fmla="val 18"/>
                    <a:gd name="f27" fmla="val 10"/>
                    <a:gd name="f28" fmla="val 11"/>
                    <a:gd name="f29" fmla="val 2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52" h="48">
                      <a:moveTo>
                        <a:pt x="f0" y="f3"/>
                      </a:moveTo>
                      <a:lnTo>
                        <a:pt x="f0" y="f3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2"/>
                      </a:lnTo>
                      <a:lnTo>
                        <a:pt x="f10" y="f2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3"/>
                      </a:lnTo>
                      <a:lnTo>
                        <a:pt x="f14" y="f16"/>
                      </a:lnTo>
                      <a:lnTo>
                        <a:pt x="f12" y="f11"/>
                      </a:lnTo>
                      <a:lnTo>
                        <a:pt x="f17" y="f8"/>
                      </a:lnTo>
                      <a:lnTo>
                        <a:pt x="f1" y="f18"/>
                      </a:lnTo>
                      <a:lnTo>
                        <a:pt x="f17" y="f4"/>
                      </a:lnTo>
                      <a:lnTo>
                        <a:pt x="f19" y="f20"/>
                      </a:lnTo>
                      <a:lnTo>
                        <a:pt x="f21" y="f0"/>
                      </a:lnTo>
                      <a:lnTo>
                        <a:pt x="f21" y="f0"/>
                      </a:lnTo>
                      <a:lnTo>
                        <a:pt x="f22" y="f0"/>
                      </a:lnTo>
                      <a:lnTo>
                        <a:pt x="f23" y="f4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11"/>
                      </a:lnTo>
                      <a:lnTo>
                        <a:pt x="f6" y="f13"/>
                      </a:lnTo>
                      <a:lnTo>
                        <a:pt x="f4" y="f29"/>
                      </a:lnTo>
                      <a:lnTo>
                        <a:pt x="f0" y="f3"/>
                      </a:lnTo>
                      <a:lnTo>
                        <a:pt x="f0" y="f3"/>
                      </a:lnTo>
                      <a:lnTo>
                        <a:pt x="f0" y="f3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34" name="Google Shape;88;p6"/>
                <p:cNvSpPr/>
                <p:nvPr/>
              </p:nvSpPr>
              <p:spPr>
                <a:xfrm>
                  <a:off x="3789000" y="2401560"/>
                  <a:ext cx="20880" cy="20160"/>
                </a:xfrm>
                <a:custGeom>
                  <a:avLst/>
                  <a:gdLst>
                    <a:gd name="f0" fmla="val 0"/>
                    <a:gd name="f1" fmla="val 27"/>
                    <a:gd name="f2" fmla="val 25"/>
                    <a:gd name="f3" fmla="val 20"/>
                    <a:gd name="f4" fmla="val 12"/>
                    <a:gd name="f5" fmla="val 6"/>
                    <a:gd name="f6" fmla="val 1"/>
                    <a:gd name="f7" fmla="val 4"/>
                    <a:gd name="f8" fmla="val 2"/>
                    <a:gd name="f9" fmla="val 5"/>
                    <a:gd name="f10" fmla="val 7"/>
                    <a:gd name="f11" fmla="val 10"/>
                    <a:gd name="f12" fmla="val 14"/>
                    <a:gd name="f13" fmla="val 17"/>
                    <a:gd name="f14" fmla="val 22"/>
                    <a:gd name="f15" fmla="val 9"/>
                    <a:gd name="f16" fmla="val 24"/>
                    <a:gd name="f17" fmla="val 15"/>
                    <a:gd name="f18" fmla="val 19"/>
                    <a:gd name="f19" fmla="val 21"/>
                    <a:gd name="f20" fmla="val 23"/>
                    <a:gd name="f21" fmla="val 26"/>
                    <a:gd name="f22" fmla="val 16"/>
                    <a:gd name="f23" fmla="val 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7" h="25">
                      <a:moveTo>
                        <a:pt x="f3" y="f0"/>
                      </a:moveTo>
                      <a:lnTo>
                        <a:pt x="f3" y="f0"/>
                      </a:lnTo>
                      <a:lnTo>
                        <a:pt x="f4" y="f0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8" y="f9"/>
                      </a:lnTo>
                      <a:lnTo>
                        <a:pt x="f0" y="f10"/>
                      </a:lnTo>
                      <a:lnTo>
                        <a:pt x="f0" y="f11"/>
                      </a:lnTo>
                      <a:lnTo>
                        <a:pt x="f0" y="f11"/>
                      </a:lnTo>
                      <a:lnTo>
                        <a:pt x="f0" y="f12"/>
                      </a:lnTo>
                      <a:lnTo>
                        <a:pt x="f8" y="f13"/>
                      </a:lnTo>
                      <a:lnTo>
                        <a:pt x="f9" y="f14"/>
                      </a:lnTo>
                      <a:lnTo>
                        <a:pt x="f15" y="f16"/>
                      </a:lnTo>
                      <a:lnTo>
                        <a:pt x="f4" y="f2"/>
                      </a:lnTo>
                      <a:lnTo>
                        <a:pt x="f4" y="f2"/>
                      </a:lnTo>
                      <a:lnTo>
                        <a:pt x="f17" y="f16"/>
                      </a:lnTo>
                      <a:lnTo>
                        <a:pt x="f18" y="f16"/>
                      </a:lnTo>
                      <a:lnTo>
                        <a:pt x="f19" y="f14"/>
                      </a:lnTo>
                      <a:lnTo>
                        <a:pt x="f20" y="f19"/>
                      </a:lnTo>
                      <a:lnTo>
                        <a:pt x="f21" y="f22"/>
                      </a:lnTo>
                      <a:lnTo>
                        <a:pt x="f1" y="f11"/>
                      </a:lnTo>
                      <a:lnTo>
                        <a:pt x="f1" y="f11"/>
                      </a:lnTo>
                      <a:lnTo>
                        <a:pt x="f21" y="f23"/>
                      </a:lnTo>
                      <a:lnTo>
                        <a:pt x="f20" y="f9"/>
                      </a:lnTo>
                      <a:lnTo>
                        <a:pt x="f3" y="f8"/>
                      </a:ln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35" name="Google Shape;89;p6"/>
                <p:cNvSpPr/>
                <p:nvPr/>
              </p:nvSpPr>
              <p:spPr>
                <a:xfrm>
                  <a:off x="3758040" y="2226600"/>
                  <a:ext cx="51840" cy="72720"/>
                </a:xfrm>
                <a:custGeom>
                  <a:avLst/>
                  <a:gdLst>
                    <a:gd name="f0" fmla="val 0"/>
                    <a:gd name="f1" fmla="val 63"/>
                    <a:gd name="f2" fmla="val 92"/>
                    <a:gd name="f3" fmla="val 45"/>
                    <a:gd name="f4" fmla="val 26"/>
                    <a:gd name="f5" fmla="val 35"/>
                    <a:gd name="f6" fmla="val 25"/>
                    <a:gd name="f7" fmla="val 28"/>
                    <a:gd name="f8" fmla="val 22"/>
                    <a:gd name="f9" fmla="val 24"/>
                    <a:gd name="f10" fmla="val 18"/>
                    <a:gd name="f11" fmla="val 20"/>
                    <a:gd name="f12" fmla="val 13"/>
                    <a:gd name="f13" fmla="val 17"/>
                    <a:gd name="f14" fmla="val 8"/>
                    <a:gd name="f15" fmla="val 5"/>
                    <a:gd name="f16" fmla="val 10"/>
                    <a:gd name="f17" fmla="val 1"/>
                    <a:gd name="f18" fmla="val 4"/>
                    <a:gd name="f19" fmla="val 2"/>
                    <a:gd name="f20" fmla="val 12"/>
                    <a:gd name="f21" fmla="val 3"/>
                    <a:gd name="f22" fmla="val 48"/>
                    <a:gd name="f23" fmla="val 61"/>
                    <a:gd name="f24" fmla="val 19"/>
                    <a:gd name="f25" fmla="val 74"/>
                    <a:gd name="f26" fmla="val 83"/>
                    <a:gd name="f27" fmla="val 31"/>
                    <a:gd name="f28" fmla="val 86"/>
                    <a:gd name="f29" fmla="val 90"/>
                    <a:gd name="f30" fmla="val 40"/>
                    <a:gd name="f31" fmla="val 91"/>
                    <a:gd name="f32" fmla="val 56"/>
                    <a:gd name="f33" fmla="val 85"/>
                    <a:gd name="f34" fmla="val 59"/>
                    <a:gd name="f35" fmla="val 81"/>
                    <a:gd name="f36" fmla="val 62"/>
                    <a:gd name="f37" fmla="val 76"/>
                    <a:gd name="f38" fmla="val 69"/>
                    <a:gd name="f39" fmla="val 66"/>
                    <a:gd name="f40" fmla="val 55"/>
                    <a:gd name="f41" fmla="val 52"/>
                    <a:gd name="f42" fmla="val 57"/>
                    <a:gd name="f43" fmla="val 44"/>
                    <a:gd name="f44" fmla="val 58"/>
                    <a:gd name="f45" fmla="val 37"/>
                    <a:gd name="f46" fmla="val 33"/>
                    <a:gd name="f47" fmla="val 29"/>
                    <a:gd name="f48" fmla="val 51"/>
                    <a:gd name="f49" fmla="val 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3" h="92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2" y="f15"/>
                      </a:lnTo>
                      <a:lnTo>
                        <a:pt x="f16" y="f17"/>
                      </a:lnTo>
                      <a:lnTo>
                        <a:pt x="f18" y="f0"/>
                      </a:lnTo>
                      <a:lnTo>
                        <a:pt x="f18" y="f0"/>
                      </a:lnTo>
                      <a:lnTo>
                        <a:pt x="f19" y="f17"/>
                      </a:lnTo>
                      <a:lnTo>
                        <a:pt x="f0" y="f17"/>
                      </a:lnTo>
                      <a:lnTo>
                        <a:pt x="f0" y="f15"/>
                      </a:lnTo>
                      <a:lnTo>
                        <a:pt x="f0" y="f20"/>
                      </a:lnTo>
                      <a:lnTo>
                        <a:pt x="f0" y="f20"/>
                      </a:lnTo>
                      <a:lnTo>
                        <a:pt x="f17" y="f8"/>
                      </a:lnTo>
                      <a:lnTo>
                        <a:pt x="f21" y="f5"/>
                      </a:lnTo>
                      <a:lnTo>
                        <a:pt x="f14" y="f22"/>
                      </a:lnTo>
                      <a:lnTo>
                        <a:pt x="f20" y="f23"/>
                      </a:lnTo>
                      <a:lnTo>
                        <a:pt x="f24" y="f25"/>
                      </a:lnTo>
                      <a:lnTo>
                        <a:pt x="f4" y="f26"/>
                      </a:lnTo>
                      <a:lnTo>
                        <a:pt x="f27" y="f28"/>
                      </a:lnTo>
                      <a:lnTo>
                        <a:pt x="f5" y="f29"/>
                      </a:lnTo>
                      <a:lnTo>
                        <a:pt x="f30" y="f31"/>
                      </a:lnTo>
                      <a:lnTo>
                        <a:pt x="f3" y="f2"/>
                      </a:lnTo>
                      <a:lnTo>
                        <a:pt x="f3" y="f2"/>
                      </a:lnTo>
                      <a:lnTo>
                        <a:pt x="f32" y="f2"/>
                      </a:lnTo>
                      <a:lnTo>
                        <a:pt x="f32" y="f2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1" y="f38"/>
                      </a:lnTo>
                      <a:lnTo>
                        <a:pt x="f1" y="f38"/>
                      </a:lnTo>
                      <a:lnTo>
                        <a:pt x="f36" y="f39"/>
                      </a:lnTo>
                      <a:lnTo>
                        <a:pt x="f34" y="f23"/>
                      </a:lnTo>
                      <a:lnTo>
                        <a:pt x="f32" y="f40"/>
                      </a:lnTo>
                      <a:lnTo>
                        <a:pt x="f32" y="f41"/>
                      </a:lnTo>
                      <a:lnTo>
                        <a:pt x="f32" y="f41"/>
                      </a:lnTo>
                      <a:lnTo>
                        <a:pt x="f42" y="f43"/>
                      </a:lnTo>
                      <a:lnTo>
                        <a:pt x="f44" y="f30"/>
                      </a:lnTo>
                      <a:lnTo>
                        <a:pt x="f34" y="f45"/>
                      </a:lnTo>
                      <a:lnTo>
                        <a:pt x="f34" y="f45"/>
                      </a:lnTo>
                      <a:lnTo>
                        <a:pt x="f44" y="f46"/>
                      </a:lnTo>
                      <a:lnTo>
                        <a:pt x="f42" y="f27"/>
                      </a:lnTo>
                      <a:lnTo>
                        <a:pt x="f40" y="f47"/>
                      </a:lnTo>
                      <a:lnTo>
                        <a:pt x="f48" y="f7"/>
                      </a:lnTo>
                      <a:lnTo>
                        <a:pt x="f49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36" name="Google Shape;90;p6"/>
                <p:cNvSpPr/>
                <p:nvPr/>
              </p:nvSpPr>
              <p:spPr>
                <a:xfrm>
                  <a:off x="3795839" y="2193480"/>
                  <a:ext cx="61920" cy="41040"/>
                </a:xfrm>
                <a:custGeom>
                  <a:avLst/>
                  <a:gdLst>
                    <a:gd name="f0" fmla="val 0"/>
                    <a:gd name="f1" fmla="val 77"/>
                    <a:gd name="f2" fmla="val 52"/>
                    <a:gd name="f3" fmla="val 35"/>
                    <a:gd name="f4" fmla="val 15"/>
                    <a:gd name="f5" fmla="val 22"/>
                    <a:gd name="f6" fmla="val 27"/>
                    <a:gd name="f7" fmla="val 2"/>
                    <a:gd name="f8" fmla="val 33"/>
                    <a:gd name="f9" fmla="val 4"/>
                    <a:gd name="f10" fmla="val 38"/>
                    <a:gd name="f11" fmla="val 6"/>
                    <a:gd name="f12" fmla="val 42"/>
                    <a:gd name="f13" fmla="val 11"/>
                    <a:gd name="f14" fmla="val 46"/>
                    <a:gd name="f15" fmla="val 14"/>
                    <a:gd name="f16" fmla="val 49"/>
                    <a:gd name="f17" fmla="val 20"/>
                    <a:gd name="f18" fmla="val 50"/>
                    <a:gd name="f19" fmla="val 25"/>
                    <a:gd name="f20" fmla="val 29"/>
                    <a:gd name="f21" fmla="val 48"/>
                    <a:gd name="f22" fmla="val 40"/>
                    <a:gd name="f23" fmla="val 41"/>
                    <a:gd name="f24" fmla="val 43"/>
                    <a:gd name="f25" fmla="val 65"/>
                    <a:gd name="f26" fmla="val 69"/>
                    <a:gd name="f27" fmla="val 32"/>
                    <a:gd name="f28" fmla="val 72"/>
                    <a:gd name="f29" fmla="val 31"/>
                    <a:gd name="f30" fmla="val 74"/>
                    <a:gd name="f31" fmla="val 28"/>
                    <a:gd name="f32" fmla="val 75"/>
                    <a:gd name="f33" fmla="val 26"/>
                    <a:gd name="f34" fmla="val 23"/>
                    <a:gd name="f35" fmla="val 18"/>
                    <a:gd name="f36" fmla="val 10"/>
                    <a:gd name="f37" fmla="val 67"/>
                    <a:gd name="f38" fmla="val 1"/>
                    <a:gd name="f39" fmla="val 64"/>
                    <a:gd name="f40" fmla="val 62"/>
                    <a:gd name="f41" fmla="val 59"/>
                    <a:gd name="f42" fmla="val 57"/>
                    <a:gd name="f43" fmla="val 54"/>
                    <a:gd name="f44" fmla="val 7"/>
                    <a:gd name="f45" fmla="val 51"/>
                    <a:gd name="f46" fmla="val 47"/>
                    <a:gd name="f47" fmla="val 1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77" h="52">
                      <a:moveTo>
                        <a:pt x="f3" y="f4"/>
                      </a:moveTo>
                      <a:lnTo>
                        <a:pt x="f0" y="f4"/>
                      </a:lnTo>
                      <a:lnTo>
                        <a:pt x="f0" y="f4"/>
                      </a:lnTo>
                      <a:lnTo>
                        <a:pt x="f0" y="f5"/>
                      </a:lnTo>
                      <a:lnTo>
                        <a:pt x="f0" y="f5"/>
                      </a:lnTo>
                      <a:lnTo>
                        <a:pt x="f0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"/>
                      </a:lnTo>
                      <a:lnTo>
                        <a:pt x="f19" y="f2"/>
                      </a:lnTo>
                      <a:lnTo>
                        <a:pt x="f20" y="f18"/>
                      </a:lnTo>
                      <a:lnTo>
                        <a:pt x="f8" y="f21"/>
                      </a:lnTo>
                      <a:lnTo>
                        <a:pt x="f3" y="f14"/>
                      </a:lnTo>
                      <a:lnTo>
                        <a:pt x="f10" y="f12"/>
                      </a:lnTo>
                      <a:lnTo>
                        <a:pt x="f22" y="f3"/>
                      </a:lnTo>
                      <a:lnTo>
                        <a:pt x="f23" y="f8"/>
                      </a:lnTo>
                      <a:lnTo>
                        <a:pt x="f24" y="f8"/>
                      </a:lnTo>
                      <a:lnTo>
                        <a:pt x="f24" y="f8"/>
                      </a:lnTo>
                      <a:lnTo>
                        <a:pt x="f25" y="f8"/>
                      </a:lnTo>
                      <a:lnTo>
                        <a:pt x="f25" y="f8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2" y="f34"/>
                      </a:lnTo>
                      <a:lnTo>
                        <a:pt x="f1" y="f35"/>
                      </a:lnTo>
                      <a:lnTo>
                        <a:pt x="f1" y="f35"/>
                      </a:lnTo>
                      <a:lnTo>
                        <a:pt x="f32" y="f36"/>
                      </a:lnTo>
                      <a:lnTo>
                        <a:pt x="f28" y="f9"/>
                      </a:lnTo>
                      <a:lnTo>
                        <a:pt x="f37" y="f38"/>
                      </a:lnTo>
                      <a:lnTo>
                        <a:pt x="f39" y="f0"/>
                      </a:lnTo>
                      <a:lnTo>
                        <a:pt x="f40" y="f0"/>
                      </a:lnTo>
                      <a:lnTo>
                        <a:pt x="f40" y="f0"/>
                      </a:lnTo>
                      <a:lnTo>
                        <a:pt x="f41" y="f0"/>
                      </a:lnTo>
                      <a:lnTo>
                        <a:pt x="f42" y="f7"/>
                      </a:lnTo>
                      <a:lnTo>
                        <a:pt x="f43" y="f44"/>
                      </a:lnTo>
                      <a:lnTo>
                        <a:pt x="f45" y="f15"/>
                      </a:lnTo>
                      <a:lnTo>
                        <a:pt x="f18" y="f5"/>
                      </a:lnTo>
                      <a:lnTo>
                        <a:pt x="f18" y="f5"/>
                      </a:lnTo>
                      <a:lnTo>
                        <a:pt x="f46" y="f5"/>
                      </a:lnTo>
                      <a:lnTo>
                        <a:pt x="f24" y="f47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37" name="Google Shape;91;p6"/>
                <p:cNvSpPr/>
                <p:nvPr/>
              </p:nvSpPr>
              <p:spPr>
                <a:xfrm>
                  <a:off x="3871080" y="2283840"/>
                  <a:ext cx="35640" cy="20160"/>
                </a:xfrm>
                <a:custGeom>
                  <a:avLst/>
                  <a:gdLst>
                    <a:gd name="f0" fmla="val 0"/>
                    <a:gd name="f1" fmla="val 42"/>
                    <a:gd name="f2" fmla="val 25"/>
                    <a:gd name="f3" fmla="val 2"/>
                    <a:gd name="f4" fmla="val 1"/>
                    <a:gd name="f5" fmla="val 3"/>
                    <a:gd name="f6" fmla="val 7"/>
                    <a:gd name="f7" fmla="val 12"/>
                    <a:gd name="f8" fmla="val 4"/>
                    <a:gd name="f9" fmla="val 16"/>
                    <a:gd name="f10" fmla="val 5"/>
                    <a:gd name="f11" fmla="val 19"/>
                    <a:gd name="f12" fmla="val 9"/>
                    <a:gd name="f13" fmla="val 22"/>
                    <a:gd name="f14" fmla="val 23"/>
                    <a:gd name="f15" fmla="val 18"/>
                    <a:gd name="f16" fmla="val 24"/>
                    <a:gd name="f17" fmla="val 32"/>
                    <a:gd name="f18" fmla="val 38"/>
                    <a:gd name="f19" fmla="val 20"/>
                    <a:gd name="f20" fmla="val 41"/>
                    <a:gd name="f21" fmla="val 1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2" h="25">
                      <a:moveTo>
                        <a:pt x="f3" y="f0"/>
                      </a:moveTo>
                      <a:lnTo>
                        <a:pt x="f3" y="f0"/>
                      </a:lnTo>
                      <a:lnTo>
                        <a:pt x="f4" y="f0"/>
                      </a:lnTo>
                      <a:lnTo>
                        <a:pt x="f0" y="f4"/>
                      </a:lnTo>
                      <a:lnTo>
                        <a:pt x="f0" y="f5"/>
                      </a:lnTo>
                      <a:lnTo>
                        <a:pt x="f3" y="f6"/>
                      </a:lnTo>
                      <a:lnTo>
                        <a:pt x="f3" y="f6"/>
                      </a:lnTo>
                      <a:lnTo>
                        <a:pt x="f3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7" y="f14"/>
                      </a:lnTo>
                      <a:lnTo>
                        <a:pt x="f15" y="f2"/>
                      </a:lnTo>
                      <a:lnTo>
                        <a:pt x="f16" y="f2"/>
                      </a:lnTo>
                      <a:lnTo>
                        <a:pt x="f16" y="f2"/>
                      </a:lnTo>
                      <a:lnTo>
                        <a:pt x="f17" y="f16"/>
                      </a:lnTo>
                      <a:lnTo>
                        <a:pt x="f18" y="f19"/>
                      </a:lnTo>
                      <a:lnTo>
                        <a:pt x="f20" y="f9"/>
                      </a:lnTo>
                      <a:lnTo>
                        <a:pt x="f1" y="f21"/>
                      </a:lnTo>
                      <a:lnTo>
                        <a:pt x="f1" y="f21"/>
                      </a:lnTo>
                      <a:lnTo>
                        <a:pt x="f20" y="f10"/>
                      </a:lnTo>
                      <a:lnTo>
                        <a:pt x="f20" y="f3"/>
                      </a:lnTo>
                      <a:lnTo>
                        <a:pt x="f1" y="f0"/>
                      </a:lnTo>
                      <a:lnTo>
                        <a:pt x="f1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38" name="Google Shape;92;p6"/>
                <p:cNvSpPr/>
                <p:nvPr/>
              </p:nvSpPr>
              <p:spPr>
                <a:xfrm>
                  <a:off x="3957480" y="2214000"/>
                  <a:ext cx="19440" cy="33120"/>
                </a:xfrm>
                <a:custGeom>
                  <a:avLst/>
                  <a:gdLst>
                    <a:gd name="f0" fmla="val 0"/>
                    <a:gd name="f1" fmla="val 26"/>
                    <a:gd name="f2" fmla="val 41"/>
                    <a:gd name="f3" fmla="val 12"/>
                    <a:gd name="f4" fmla="val 9"/>
                    <a:gd name="f5" fmla="val 15"/>
                    <a:gd name="f6" fmla="val 2"/>
                    <a:gd name="f7" fmla="val 24"/>
                    <a:gd name="f8" fmla="val 4"/>
                    <a:gd name="f9" fmla="val 32"/>
                    <a:gd name="f10" fmla="val 7"/>
                    <a:gd name="f11" fmla="val 39"/>
                    <a:gd name="f12" fmla="val 10"/>
                    <a:gd name="f13" fmla="val 40"/>
                    <a:gd name="f14" fmla="val 17"/>
                    <a:gd name="f15" fmla="val 20"/>
                    <a:gd name="f16" fmla="val 37"/>
                    <a:gd name="f17" fmla="val 22"/>
                    <a:gd name="f18" fmla="val 25"/>
                    <a:gd name="f19" fmla="val 2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6" h="41">
                      <a:moveTo>
                        <a:pt x="f1" y="f3"/>
                      </a:moveTo>
                      <a:lnTo>
                        <a:pt x="f4" y="f0"/>
                      </a:lnTo>
                      <a:lnTo>
                        <a:pt x="f0" y="f0"/>
                      </a:lnTo>
                      <a:lnTo>
                        <a:pt x="f0" y="f0"/>
                      </a:lnTo>
                      <a:lnTo>
                        <a:pt x="f0" y="f0"/>
                      </a:lnTo>
                      <a:lnTo>
                        <a:pt x="f0" y="f5"/>
                      </a:lnTo>
                      <a:lnTo>
                        <a:pt x="f0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3" y="f2"/>
                      </a:lnTo>
                      <a:lnTo>
                        <a:pt x="f3" y="f2"/>
                      </a:lnTo>
                      <a:lnTo>
                        <a:pt x="f14" y="f13"/>
                      </a:lnTo>
                      <a:lnTo>
                        <a:pt x="f15" y="f16"/>
                      </a:lnTo>
                      <a:lnTo>
                        <a:pt x="f17" y="f9"/>
                      </a:lnTo>
                      <a:lnTo>
                        <a:pt x="f18" y="f19"/>
                      </a:lnTo>
                      <a:lnTo>
                        <a:pt x="f1" y="f14"/>
                      </a:lnTo>
                      <a:lnTo>
                        <a:pt x="f1" y="f3"/>
                      </a:lnTo>
                      <a:lnTo>
                        <a:pt x="f1" y="f3"/>
                      </a:lnTo>
                      <a:lnTo>
                        <a:pt x="f1" y="f3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39" name="Google Shape;93;p6"/>
                <p:cNvSpPr/>
                <p:nvPr/>
              </p:nvSpPr>
              <p:spPr>
                <a:xfrm>
                  <a:off x="3879000" y="2167920"/>
                  <a:ext cx="27360" cy="20160"/>
                </a:xfrm>
                <a:custGeom>
                  <a:avLst/>
                  <a:gdLst>
                    <a:gd name="f0" fmla="val 0"/>
                    <a:gd name="f1" fmla="val 33"/>
                    <a:gd name="f2" fmla="val 27"/>
                    <a:gd name="f3" fmla="val 26"/>
                    <a:gd name="f4" fmla="val 4"/>
                    <a:gd name="f5" fmla="val 23"/>
                    <a:gd name="f6" fmla="val 21"/>
                    <a:gd name="f7" fmla="val 3"/>
                    <a:gd name="f8" fmla="val 17"/>
                    <a:gd name="f9" fmla="val 2"/>
                    <a:gd name="f10" fmla="val 15"/>
                    <a:gd name="f11" fmla="val 8"/>
                    <a:gd name="f12" fmla="val 6"/>
                    <a:gd name="f13" fmla="val 1"/>
                    <a:gd name="f14" fmla="val 16"/>
                    <a:gd name="f15" fmla="val 19"/>
                    <a:gd name="f16" fmla="val 22"/>
                    <a:gd name="f17" fmla="val 14"/>
                    <a:gd name="f18" fmla="val 18"/>
                    <a:gd name="f19" fmla="val 24"/>
                    <a:gd name="f20" fmla="val 29"/>
                    <a:gd name="f21" fmla="val 32"/>
                    <a:gd name="f22" fmla="val 20"/>
                    <a:gd name="f23" fmla="val 12"/>
                    <a:gd name="f24" fmla="val 31"/>
                    <a:gd name="f25" fmla="val 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3" h="27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4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0"/>
                      </a:lnTo>
                      <a:lnTo>
                        <a:pt x="f10" y="f0"/>
                      </a:lnTo>
                      <a:lnTo>
                        <a:pt x="f11" y="f9"/>
                      </a:lnTo>
                      <a:lnTo>
                        <a:pt x="f12" y="f7"/>
                      </a:lnTo>
                      <a:lnTo>
                        <a:pt x="f7" y="f4"/>
                      </a:lnTo>
                      <a:lnTo>
                        <a:pt x="f9" y="f12"/>
                      </a:lnTo>
                      <a:lnTo>
                        <a:pt x="f13" y="f11"/>
                      </a:lnTo>
                      <a:lnTo>
                        <a:pt x="f0" y="f10"/>
                      </a:lnTo>
                      <a:lnTo>
                        <a:pt x="f0" y="f10"/>
                      </a:lnTo>
                      <a:lnTo>
                        <a:pt x="f13" y="f14"/>
                      </a:lnTo>
                      <a:lnTo>
                        <a:pt x="f9" y="f15"/>
                      </a:lnTo>
                      <a:lnTo>
                        <a:pt x="f11" y="f16"/>
                      </a:lnTo>
                      <a:lnTo>
                        <a:pt x="f17" y="f3"/>
                      </a:lnTo>
                      <a:lnTo>
                        <a:pt x="f18" y="f2"/>
                      </a:lnTo>
                      <a:lnTo>
                        <a:pt x="f18" y="f2"/>
                      </a:lnTo>
                      <a:lnTo>
                        <a:pt x="f19" y="f3"/>
                      </a:lnTo>
                      <a:lnTo>
                        <a:pt x="f20" y="f5"/>
                      </a:lnTo>
                      <a:lnTo>
                        <a:pt x="f21" y="f22"/>
                      </a:lnTo>
                      <a:lnTo>
                        <a:pt x="f1" y="f10"/>
                      </a:lnTo>
                      <a:lnTo>
                        <a:pt x="f1" y="f10"/>
                      </a:lnTo>
                      <a:lnTo>
                        <a:pt x="f21" y="f23"/>
                      </a:lnTo>
                      <a:lnTo>
                        <a:pt x="f24" y="f11"/>
                      </a:lnTo>
                      <a:lnTo>
                        <a:pt x="f20" y="f25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40" name="Google Shape;94;p6"/>
                <p:cNvSpPr/>
                <p:nvPr/>
              </p:nvSpPr>
              <p:spPr>
                <a:xfrm>
                  <a:off x="7866720" y="4485240"/>
                  <a:ext cx="61920" cy="42480"/>
                </a:xfrm>
                <a:custGeom>
                  <a:avLst/>
                  <a:gdLst>
                    <a:gd name="f0" fmla="val 0"/>
                    <a:gd name="f1" fmla="val 78"/>
                    <a:gd name="f2" fmla="val 53"/>
                    <a:gd name="f3" fmla="val 33"/>
                    <a:gd name="f4" fmla="val 15"/>
                    <a:gd name="f5" fmla="val 7"/>
                    <a:gd name="f6" fmla="val 10"/>
                    <a:gd name="f7" fmla="val 11"/>
                    <a:gd name="f8" fmla="val 5"/>
                    <a:gd name="f9" fmla="val 14"/>
                    <a:gd name="f10" fmla="val 3"/>
                    <a:gd name="f11" fmla="val 19"/>
                    <a:gd name="f12" fmla="val 2"/>
                    <a:gd name="f13" fmla="val 26"/>
                    <a:gd name="f14" fmla="val 34"/>
                    <a:gd name="f15" fmla="val 45"/>
                    <a:gd name="f16" fmla="val 27"/>
                    <a:gd name="f17" fmla="val 50"/>
                    <a:gd name="f18" fmla="val 37"/>
                    <a:gd name="f19" fmla="val 52"/>
                    <a:gd name="f20" fmla="val 60"/>
                    <a:gd name="f21" fmla="val 68"/>
                    <a:gd name="f22" fmla="val 72"/>
                    <a:gd name="f23" fmla="val 66"/>
                    <a:gd name="f24" fmla="val 28"/>
                    <a:gd name="f25" fmla="val 20"/>
                    <a:gd name="f26" fmla="val 43"/>
                    <a:gd name="f27" fmla="val 1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78" h="53">
                      <a:moveTo>
                        <a:pt x="f3" y="f0"/>
                      </a:moveTo>
                      <a:lnTo>
                        <a:pt x="f3" y="f0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0" y="f14"/>
                      </a:lnTo>
                      <a:lnTo>
                        <a:pt x="f0" y="f15"/>
                      </a:lnTo>
                      <a:lnTo>
                        <a:pt x="f0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15" y="f2"/>
                      </a:lnTo>
                      <a:lnTo>
                        <a:pt x="f2" y="f2"/>
                      </a:lnTo>
                      <a:lnTo>
                        <a:pt x="f20" y="f17"/>
                      </a:lnTo>
                      <a:lnTo>
                        <a:pt x="f21" y="f15"/>
                      </a:lnTo>
                      <a:lnTo>
                        <a:pt x="f1" y="f18"/>
                      </a:lnTo>
                      <a:lnTo>
                        <a:pt x="f1" y="f18"/>
                      </a:lnTo>
                      <a:lnTo>
                        <a:pt x="f22" y="f3"/>
                      </a:lnTo>
                      <a:lnTo>
                        <a:pt x="f23" y="f24"/>
                      </a:lnTo>
                      <a:lnTo>
                        <a:pt x="f2" y="f25"/>
                      </a:lnTo>
                      <a:lnTo>
                        <a:pt x="f26" y="f27"/>
                      </a:lnTo>
                      <a:lnTo>
                        <a:pt x="f18" y="f5"/>
                      </a:ln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41" name="Google Shape;95;p6"/>
                <p:cNvSpPr/>
                <p:nvPr/>
              </p:nvSpPr>
              <p:spPr>
                <a:xfrm>
                  <a:off x="8305200" y="2999160"/>
                  <a:ext cx="42120" cy="102960"/>
                </a:xfrm>
                <a:custGeom>
                  <a:avLst/>
                  <a:gdLst>
                    <a:gd name="f0" fmla="val 0"/>
                    <a:gd name="f1" fmla="val 51"/>
                    <a:gd name="f2" fmla="val 128"/>
                    <a:gd name="f3" fmla="val 10"/>
                    <a:gd name="f4" fmla="val 73"/>
                    <a:gd name="f5" fmla="val 3"/>
                    <a:gd name="f6" fmla="val 28"/>
                    <a:gd name="f7" fmla="val 1"/>
                    <a:gd name="f8" fmla="val 27"/>
                    <a:gd name="f9" fmla="val 25"/>
                    <a:gd name="f10" fmla="val 14"/>
                    <a:gd name="f11" fmla="val 9"/>
                    <a:gd name="f12" fmla="val 4"/>
                    <a:gd name="f13" fmla="val 7"/>
                    <a:gd name="f14" fmla="val 40"/>
                    <a:gd name="f15" fmla="val 41"/>
                    <a:gd name="f16" fmla="val 60"/>
                    <a:gd name="f17" fmla="val 42"/>
                    <a:gd name="f18" fmla="val 70"/>
                    <a:gd name="f19" fmla="val 47"/>
                    <a:gd name="f20" fmla="val 93"/>
                    <a:gd name="f21" fmla="val 50"/>
                    <a:gd name="f22" fmla="val 113"/>
                    <a:gd name="f23" fmla="val 121"/>
                    <a:gd name="f24" fmla="val 48"/>
                    <a:gd name="f25" fmla="val 127"/>
                    <a:gd name="f26" fmla="val 46"/>
                    <a:gd name="f27" fmla="val 124"/>
                    <a:gd name="f28" fmla="val 38"/>
                    <a:gd name="f29" fmla="val 107"/>
                    <a:gd name="f30" fmla="val 33"/>
                    <a:gd name="f31" fmla="val 102"/>
                    <a:gd name="f32" fmla="val 24"/>
                    <a:gd name="f33" fmla="val 92"/>
                    <a:gd name="f34" fmla="val 19"/>
                    <a:gd name="f35" fmla="val 87"/>
                    <a:gd name="f36" fmla="val 15"/>
                    <a:gd name="f37" fmla="val 82"/>
                    <a:gd name="f38" fmla="val 11"/>
                    <a:gd name="f39" fmla="val 7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51" h="128">
                      <a:moveTo>
                        <a:pt x="f3" y="f4"/>
                      </a:moveTo>
                      <a:lnTo>
                        <a:pt x="f5" y="f6"/>
                      </a:lnTo>
                      <a:lnTo>
                        <a:pt x="f5" y="f6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0" y="f9"/>
                      </a:lnTo>
                      <a:lnTo>
                        <a:pt x="f0" y="f10"/>
                      </a:lnTo>
                      <a:lnTo>
                        <a:pt x="f0" y="f10"/>
                      </a:lnTo>
                      <a:lnTo>
                        <a:pt x="f7" y="f11"/>
                      </a:lnTo>
                      <a:lnTo>
                        <a:pt x="f5" y="f12"/>
                      </a:lnTo>
                      <a:lnTo>
                        <a:pt x="f13" y="f7"/>
                      </a:ln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14" y="f10"/>
                      </a:lnTo>
                      <a:lnTo>
                        <a:pt x="f14" y="f10"/>
                      </a:lnTo>
                      <a:lnTo>
                        <a:pt x="f14" y="f10"/>
                      </a:lnTo>
                      <a:lnTo>
                        <a:pt x="f14" y="f1"/>
                      </a:lnTo>
                      <a:lnTo>
                        <a:pt x="f14" y="f1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1" y="f23"/>
                      </a:lnTo>
                      <a:lnTo>
                        <a:pt x="f21" y="f2"/>
                      </a:lnTo>
                      <a:lnTo>
                        <a:pt x="f21" y="f2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14" y="f22"/>
                      </a:lnTo>
                      <a:lnTo>
                        <a:pt x="f14" y="f22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42" name="Google Shape;96;p6"/>
                <p:cNvSpPr/>
                <p:nvPr/>
              </p:nvSpPr>
              <p:spPr>
                <a:xfrm>
                  <a:off x="2423520" y="4506120"/>
                  <a:ext cx="617760" cy="732239"/>
                </a:xfrm>
                <a:custGeom>
                  <a:avLst/>
                  <a:gdLst>
                    <a:gd name="f0" fmla="val 0"/>
                    <a:gd name="f1" fmla="val 756"/>
                    <a:gd name="f2" fmla="val 923"/>
                    <a:gd name="f3" fmla="val 506"/>
                    <a:gd name="f4" fmla="val 8"/>
                    <a:gd name="f5" fmla="val 487"/>
                    <a:gd name="f6" fmla="val 53"/>
                    <a:gd name="f7" fmla="val 465"/>
                    <a:gd name="f8" fmla="val 99"/>
                    <a:gd name="f9" fmla="val 442"/>
                    <a:gd name="f10" fmla="val 145"/>
                    <a:gd name="f11" fmla="val 430"/>
                    <a:gd name="f12" fmla="val 167"/>
                    <a:gd name="f13" fmla="val 418"/>
                    <a:gd name="f14" fmla="val 187"/>
                    <a:gd name="f15" fmla="val 405"/>
                    <a:gd name="f16" fmla="val 214"/>
                    <a:gd name="f17" fmla="val 392"/>
                    <a:gd name="f18" fmla="val 238"/>
                    <a:gd name="f19" fmla="val 386"/>
                    <a:gd name="f20" fmla="val 248"/>
                    <a:gd name="f21" fmla="val 378"/>
                    <a:gd name="f22" fmla="val 259"/>
                    <a:gd name="f23" fmla="val 369"/>
                    <a:gd name="f24" fmla="val 268"/>
                    <a:gd name="f25" fmla="val 359"/>
                    <a:gd name="f26" fmla="val 276"/>
                    <a:gd name="f27" fmla="val 350"/>
                    <a:gd name="f28" fmla="val 280"/>
                    <a:gd name="f29" fmla="val 338"/>
                    <a:gd name="f30" fmla="val 284"/>
                    <a:gd name="f31" fmla="val 313"/>
                    <a:gd name="f32" fmla="val 292"/>
                    <a:gd name="f33" fmla="val 300"/>
                    <a:gd name="f34" fmla="val 297"/>
                    <a:gd name="f35" fmla="val 296"/>
                    <a:gd name="f36" fmla="val 299"/>
                    <a:gd name="f37" fmla="val 291"/>
                    <a:gd name="f38" fmla="val 302"/>
                    <a:gd name="f39" fmla="val 288"/>
                    <a:gd name="f40" fmla="val 307"/>
                    <a:gd name="f41" fmla="val 312"/>
                    <a:gd name="f42" fmla="val 283"/>
                    <a:gd name="f43" fmla="val 317"/>
                    <a:gd name="f44" fmla="val 282"/>
                    <a:gd name="f45" fmla="val 323"/>
                    <a:gd name="f46" fmla="val 336"/>
                    <a:gd name="f47" fmla="val 285"/>
                    <a:gd name="f48" fmla="val 346"/>
                    <a:gd name="f49" fmla="val 289"/>
                    <a:gd name="f50" fmla="val 354"/>
                    <a:gd name="f51" fmla="val 293"/>
                    <a:gd name="f52" fmla="val 361"/>
                    <a:gd name="f53" fmla="val 367"/>
                    <a:gd name="f54" fmla="val 374"/>
                    <a:gd name="f55" fmla="val 381"/>
                    <a:gd name="f56" fmla="val 304"/>
                    <a:gd name="f57" fmla="val 390"/>
                    <a:gd name="f58" fmla="val 397"/>
                    <a:gd name="f59" fmla="val 401"/>
                    <a:gd name="f60" fmla="val 407"/>
                    <a:gd name="f61" fmla="val 412"/>
                    <a:gd name="f62" fmla="val 416"/>
                    <a:gd name="f63" fmla="val 422"/>
                    <a:gd name="f64" fmla="val 428"/>
                    <a:gd name="f65" fmla="val 434"/>
                    <a:gd name="f66" fmla="val 438"/>
                    <a:gd name="f67" fmla="val 290"/>
                    <a:gd name="f68" fmla="val 448"/>
                    <a:gd name="f69" fmla="val 294"/>
                    <a:gd name="f70" fmla="val 457"/>
                    <a:gd name="f71" fmla="val 461"/>
                    <a:gd name="f72" fmla="val 467"/>
                    <a:gd name="f73" fmla="val 473"/>
                    <a:gd name="f74" fmla="val 478"/>
                    <a:gd name="f75" fmla="val 484"/>
                    <a:gd name="f76" fmla="val 489"/>
                    <a:gd name="f77" fmla="val 286"/>
                    <a:gd name="f78" fmla="val 493"/>
                    <a:gd name="f79" fmla="val 498"/>
                    <a:gd name="f80" fmla="val 273"/>
                    <a:gd name="f81" fmla="val 505"/>
                    <a:gd name="f82" fmla="val 262"/>
                    <a:gd name="f83" fmla="val 511"/>
                    <a:gd name="f84" fmla="val 251"/>
                    <a:gd name="f85" fmla="val 514"/>
                    <a:gd name="f86" fmla="val 518"/>
                    <a:gd name="f87" fmla="val 227"/>
                    <a:gd name="f88" fmla="val 220"/>
                    <a:gd name="f89" fmla="val 519"/>
                    <a:gd name="f90" fmla="val 521"/>
                    <a:gd name="f91" fmla="val 209"/>
                    <a:gd name="f92" fmla="val 523"/>
                    <a:gd name="f93" fmla="val 206"/>
                    <a:gd name="f94" fmla="val 527"/>
                    <a:gd name="f95" fmla="val 204"/>
                    <a:gd name="f96" fmla="val 531"/>
                    <a:gd name="f97" fmla="val 201"/>
                    <a:gd name="f98" fmla="val 537"/>
                    <a:gd name="f99" fmla="val 199"/>
                    <a:gd name="f100" fmla="val 547"/>
                    <a:gd name="f101" fmla="val 198"/>
                    <a:gd name="f102" fmla="val 558"/>
                    <a:gd name="f103" fmla="val 194"/>
                    <a:gd name="f104" fmla="val 568"/>
                    <a:gd name="f105" fmla="val 192"/>
                    <a:gd name="f106" fmla="val 572"/>
                    <a:gd name="f107" fmla="val 189"/>
                    <a:gd name="f108" fmla="val 574"/>
                    <a:gd name="f109" fmla="val 185"/>
                    <a:gd name="f110" fmla="val 576"/>
                    <a:gd name="f111" fmla="val 179"/>
                    <a:gd name="f112" fmla="val 172"/>
                    <a:gd name="f113" fmla="val 166"/>
                    <a:gd name="f114" fmla="val 573"/>
                    <a:gd name="f115" fmla="val 156"/>
                    <a:gd name="f116" fmla="val 570"/>
                    <a:gd name="f117" fmla="val 146"/>
                    <a:gd name="f118" fmla="val 569"/>
                    <a:gd name="f119" fmla="val 140"/>
                    <a:gd name="f120" fmla="val 134"/>
                    <a:gd name="f121" fmla="val 130"/>
                    <a:gd name="f122" fmla="val 125"/>
                    <a:gd name="f123" fmla="val 118"/>
                    <a:gd name="f124" fmla="val 583"/>
                    <a:gd name="f125" fmla="val 111"/>
                    <a:gd name="f126" fmla="val 592"/>
                    <a:gd name="f127" fmla="val 106"/>
                    <a:gd name="f128" fmla="val 602"/>
                    <a:gd name="f129" fmla="val 101"/>
                    <a:gd name="f130" fmla="val 612"/>
                    <a:gd name="f131" fmla="val 96"/>
                    <a:gd name="f132" fmla="val 621"/>
                    <a:gd name="f133" fmla="val 91"/>
                    <a:gd name="f134" fmla="val 629"/>
                    <a:gd name="f135" fmla="val 87"/>
                    <a:gd name="f136" fmla="val 631"/>
                    <a:gd name="f137" fmla="val 82"/>
                    <a:gd name="f138" fmla="val 634"/>
                    <a:gd name="f139" fmla="val 77"/>
                    <a:gd name="f140" fmla="val 72"/>
                    <a:gd name="f141" fmla="val 62"/>
                    <a:gd name="f142" fmla="val 56"/>
                    <a:gd name="f143" fmla="val 50"/>
                    <a:gd name="f144" fmla="val 633"/>
                    <a:gd name="f145" fmla="val 46"/>
                    <a:gd name="f146" fmla="val 41"/>
                    <a:gd name="f147" fmla="val 637"/>
                    <a:gd name="f148" fmla="val 32"/>
                    <a:gd name="f149" fmla="val 645"/>
                    <a:gd name="f150" fmla="val 23"/>
                    <a:gd name="f151" fmla="val 656"/>
                    <a:gd name="f152" fmla="val 15"/>
                    <a:gd name="f153" fmla="val 668"/>
                    <a:gd name="f154" fmla="val 9"/>
                    <a:gd name="f155" fmla="val 681"/>
                    <a:gd name="f156" fmla="val 3"/>
                    <a:gd name="f157" fmla="val 695"/>
                    <a:gd name="f158" fmla="val 1"/>
                    <a:gd name="f159" fmla="val 709"/>
                    <a:gd name="f160" fmla="val 720"/>
                    <a:gd name="f161" fmla="val 726"/>
                    <a:gd name="f162" fmla="val 2"/>
                    <a:gd name="f163" fmla="val 732"/>
                    <a:gd name="f164" fmla="val 7"/>
                    <a:gd name="f165" fmla="val 738"/>
                    <a:gd name="f166" fmla="val 11"/>
                    <a:gd name="f167" fmla="val 744"/>
                    <a:gd name="f168" fmla="val 24"/>
                    <a:gd name="f169" fmla="val 758"/>
                    <a:gd name="f170" fmla="val 40"/>
                    <a:gd name="f171" fmla="val 770"/>
                    <a:gd name="f172" fmla="val 57"/>
                    <a:gd name="f173" fmla="val 781"/>
                    <a:gd name="f174" fmla="val 76"/>
                    <a:gd name="f175" fmla="val 789"/>
                    <a:gd name="f176" fmla="val 92"/>
                    <a:gd name="f177" fmla="val 795"/>
                    <a:gd name="f178" fmla="val 797"/>
                    <a:gd name="f179" fmla="val 108"/>
                    <a:gd name="f180" fmla="val 796"/>
                    <a:gd name="f181" fmla="val 117"/>
                    <a:gd name="f182" fmla="val 791"/>
                    <a:gd name="f183" fmla="val 788"/>
                    <a:gd name="f184" fmla="val 787"/>
                    <a:gd name="f185" fmla="val 136"/>
                    <a:gd name="f186" fmla="val 786"/>
                    <a:gd name="f187" fmla="val 143"/>
                    <a:gd name="f188" fmla="val 148"/>
                    <a:gd name="f189" fmla="val 162"/>
                    <a:gd name="f190" fmla="val 793"/>
                    <a:gd name="f191" fmla="val 174"/>
                    <a:gd name="f192" fmla="val 798"/>
                    <a:gd name="f193" fmla="val 186"/>
                    <a:gd name="f194" fmla="val 806"/>
                    <a:gd name="f195" fmla="val 197"/>
                    <a:gd name="f196" fmla="val 816"/>
                    <a:gd name="f197" fmla="val 207"/>
                    <a:gd name="f198" fmla="val 825"/>
                    <a:gd name="f199" fmla="val 223"/>
                    <a:gd name="f200" fmla="val 841"/>
                    <a:gd name="f201" fmla="val 232"/>
                    <a:gd name="f202" fmla="val 847"/>
                    <a:gd name="f203" fmla="val 240"/>
                    <a:gd name="f204" fmla="val 850"/>
                    <a:gd name="f205" fmla="val 250"/>
                    <a:gd name="f206" fmla="val 851"/>
                    <a:gd name="f207" fmla="val 279"/>
                    <a:gd name="f208" fmla="val 854"/>
                    <a:gd name="f209" fmla="val 856"/>
                    <a:gd name="f210" fmla="val 306"/>
                    <a:gd name="f211" fmla="val 858"/>
                    <a:gd name="f212" fmla="val 311"/>
                    <a:gd name="f213" fmla="val 863"/>
                    <a:gd name="f214" fmla="val 320"/>
                    <a:gd name="f215" fmla="val 874"/>
                    <a:gd name="f216" fmla="val 324"/>
                    <a:gd name="f217" fmla="val 880"/>
                    <a:gd name="f218" fmla="val 330"/>
                    <a:gd name="f219" fmla="val 885"/>
                    <a:gd name="f220" fmla="val 337"/>
                    <a:gd name="f221" fmla="val 888"/>
                    <a:gd name="f222" fmla="val 345"/>
                    <a:gd name="f223" fmla="val 889"/>
                    <a:gd name="f224" fmla="val 362"/>
                    <a:gd name="f225" fmla="val 368"/>
                    <a:gd name="f226" fmla="val 881"/>
                    <a:gd name="f227" fmla="val 373"/>
                    <a:gd name="f228" fmla="val 877"/>
                    <a:gd name="f229" fmla="val 377"/>
                    <a:gd name="f230" fmla="val 872"/>
                    <a:gd name="f231" fmla="val 383"/>
                    <a:gd name="f232" fmla="val 867"/>
                    <a:gd name="f233" fmla="val 389"/>
                    <a:gd name="f234" fmla="val 865"/>
                    <a:gd name="f235" fmla="val 396"/>
                    <a:gd name="f236" fmla="val 864"/>
                    <a:gd name="f237" fmla="val 404"/>
                    <a:gd name="f238" fmla="val 866"/>
                    <a:gd name="f239" fmla="val 420"/>
                    <a:gd name="f240" fmla="val 870"/>
                    <a:gd name="f241" fmla="val 429"/>
                    <a:gd name="f242" fmla="val 873"/>
                    <a:gd name="f243" fmla="val 446"/>
                    <a:gd name="f244" fmla="val 882"/>
                    <a:gd name="f245" fmla="val 464"/>
                    <a:gd name="f246" fmla="val 893"/>
                    <a:gd name="f247" fmla="val 481"/>
                    <a:gd name="f248" fmla="val 904"/>
                    <a:gd name="f249" fmla="val 496"/>
                    <a:gd name="f250" fmla="val 913"/>
                    <a:gd name="f251" fmla="val 510"/>
                    <a:gd name="f252" fmla="val 920"/>
                    <a:gd name="f253" fmla="val 515"/>
                    <a:gd name="f254" fmla="val 921"/>
                    <a:gd name="f255" fmla="val 533"/>
                    <a:gd name="f256" fmla="val 918"/>
                    <a:gd name="f257" fmla="val 538"/>
                    <a:gd name="f258" fmla="val 915"/>
                    <a:gd name="f259" fmla="val 543"/>
                    <a:gd name="f260" fmla="val 910"/>
                    <a:gd name="f261" fmla="val 548"/>
                    <a:gd name="f262" fmla="val 905"/>
                    <a:gd name="f263" fmla="val 553"/>
                    <a:gd name="f264" fmla="val 901"/>
                    <a:gd name="f265" fmla="val 559"/>
                    <a:gd name="f266" fmla="val 897"/>
                    <a:gd name="f267" fmla="val 565"/>
                    <a:gd name="f268" fmla="val 896"/>
                    <a:gd name="f269" fmla="val 571"/>
                    <a:gd name="f270" fmla="val 575"/>
                    <a:gd name="f271" fmla="val 898"/>
                    <a:gd name="f272" fmla="val 584"/>
                    <a:gd name="f273" fmla="val 902"/>
                    <a:gd name="f274" fmla="val 595"/>
                    <a:gd name="f275" fmla="val 906"/>
                    <a:gd name="f276" fmla="val 599"/>
                    <a:gd name="f277" fmla="val 908"/>
                    <a:gd name="f278" fmla="val 605"/>
                    <a:gd name="f279" fmla="val 609"/>
                    <a:gd name="f280" fmla="val 611"/>
                    <a:gd name="f281" fmla="val 900"/>
                    <a:gd name="f282" fmla="val 613"/>
                    <a:gd name="f283" fmla="val 895"/>
                    <a:gd name="f284" fmla="val 614"/>
                    <a:gd name="f285" fmla="val 878"/>
                    <a:gd name="f286" fmla="val 855"/>
                    <a:gd name="f287" fmla="val 837"/>
                    <a:gd name="f288" fmla="val 617"/>
                    <a:gd name="f289" fmla="val 818"/>
                    <a:gd name="f290" fmla="val 626"/>
                    <a:gd name="f291" fmla="val 802"/>
                    <a:gd name="f292" fmla="val 630"/>
                    <a:gd name="f293" fmla="val 794"/>
                    <a:gd name="f294" fmla="val 636"/>
                    <a:gd name="f295" fmla="val 642"/>
                    <a:gd name="f296" fmla="val 649"/>
                    <a:gd name="f297" fmla="val 775"/>
                    <a:gd name="f298" fmla="val 734"/>
                    <a:gd name="f299" fmla="val 741"/>
                    <a:gd name="f300" fmla="val 763"/>
                    <a:gd name="f301" fmla="val 747"/>
                    <a:gd name="f302" fmla="val 751"/>
                    <a:gd name="f303" fmla="val 750"/>
                    <a:gd name="f304" fmla="val 754"/>
                    <a:gd name="f305" fmla="val 699"/>
                    <a:gd name="f306" fmla="val 669"/>
                    <a:gd name="f307" fmla="val 749"/>
                    <a:gd name="f308" fmla="val 627"/>
                    <a:gd name="f309" fmla="val 742"/>
                    <a:gd name="f310" fmla="val 591"/>
                    <a:gd name="f311" fmla="val 737"/>
                    <a:gd name="f312" fmla="val 562"/>
                    <a:gd name="f313" fmla="val 556"/>
                    <a:gd name="f314" fmla="val 727"/>
                    <a:gd name="f315" fmla="val 551"/>
                    <a:gd name="f316" fmla="val 724"/>
                    <a:gd name="f317" fmla="val 546"/>
                    <a:gd name="f318" fmla="val 719"/>
                    <a:gd name="f319" fmla="val 542"/>
                    <a:gd name="f320" fmla="val 708"/>
                    <a:gd name="f321" fmla="val 536"/>
                    <a:gd name="f322" fmla="val 683"/>
                    <a:gd name="f323" fmla="val 672"/>
                    <a:gd name="f324" fmla="val 520"/>
                    <a:gd name="f325" fmla="val 667"/>
                    <a:gd name="f326" fmla="val 516"/>
                    <a:gd name="f327" fmla="val 663"/>
                    <a:gd name="f328" fmla="val 512"/>
                    <a:gd name="f329" fmla="val 659"/>
                    <a:gd name="f330" fmla="val 657"/>
                    <a:gd name="f331" fmla="val 500"/>
                    <a:gd name="f332" fmla="val 495"/>
                    <a:gd name="f333" fmla="val 470"/>
                    <a:gd name="f334" fmla="val 664"/>
                    <a:gd name="f335" fmla="val 463"/>
                    <a:gd name="f336" fmla="val 382"/>
                    <a:gd name="f337" fmla="val 658"/>
                    <a:gd name="f338" fmla="val 340"/>
                    <a:gd name="f339" fmla="val 655"/>
                    <a:gd name="f340" fmla="val 653"/>
                    <a:gd name="f341" fmla="val 298"/>
                    <a:gd name="f342" fmla="val 275"/>
                    <a:gd name="f343" fmla="val 254"/>
                    <a:gd name="f344" fmla="val 224"/>
                    <a:gd name="f345" fmla="val 215"/>
                    <a:gd name="f346" fmla="val 660"/>
                    <a:gd name="f347" fmla="val 200"/>
                    <a:gd name="f348" fmla="val 651"/>
                    <a:gd name="f349" fmla="val 641"/>
                    <a:gd name="f350" fmla="val 635"/>
                    <a:gd name="f351" fmla="val 165"/>
                    <a:gd name="f352" fmla="val 154"/>
                    <a:gd name="f353" fmla="val 144"/>
                    <a:gd name="f354" fmla="val 615"/>
                    <a:gd name="f355" fmla="val 126"/>
                    <a:gd name="f356" fmla="val 110"/>
                    <a:gd name="f357" fmla="val 580"/>
                    <a:gd name="f358" fmla="val 83"/>
                    <a:gd name="f359" fmla="val 557"/>
                    <a:gd name="f360" fmla="val 75"/>
                    <a:gd name="f361" fmla="val 550"/>
                    <a:gd name="f362" fmla="val 66"/>
                    <a:gd name="f363" fmla="val 544"/>
                    <a:gd name="f364" fmla="val 47"/>
                    <a:gd name="f365" fmla="val 35"/>
                    <a:gd name="f366" fmla="val 528"/>
                    <a:gd name="f367" fmla="val 20"/>
                    <a:gd name="f368" fmla="val 525"/>
                    <a:gd name="f369" fmla="val 18"/>
                    <a:gd name="f370" fmla="val 12"/>
                    <a:gd name="f371" fmla="val 51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756" h="923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3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4" y="f45"/>
                      </a:lnTo>
                      <a:lnTo>
                        <a:pt x="f42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34" y="f53"/>
                      </a:lnTo>
                      <a:lnTo>
                        <a:pt x="f33" y="f54"/>
                      </a:lnTo>
                      <a:lnTo>
                        <a:pt x="f38" y="f55"/>
                      </a:lnTo>
                      <a:lnTo>
                        <a:pt x="f56" y="f57"/>
                      </a:lnTo>
                      <a:lnTo>
                        <a:pt x="f56" y="f57"/>
                      </a:lnTo>
                      <a:lnTo>
                        <a:pt x="f38" y="f58"/>
                      </a:lnTo>
                      <a:lnTo>
                        <a:pt x="f33" y="f59"/>
                      </a:lnTo>
                      <a:lnTo>
                        <a:pt x="f34" y="f60"/>
                      </a:lnTo>
                      <a:lnTo>
                        <a:pt x="f51" y="f61"/>
                      </a:lnTo>
                      <a:lnTo>
                        <a:pt x="f49" y="f62"/>
                      </a:lnTo>
                      <a:lnTo>
                        <a:pt x="f47" y="f63"/>
                      </a:lnTo>
                      <a:lnTo>
                        <a:pt x="f42" y="f64"/>
                      </a:lnTo>
                      <a:lnTo>
                        <a:pt x="f44" y="f65"/>
                      </a:lnTo>
                      <a:lnTo>
                        <a:pt x="f44" y="f65"/>
                      </a:lnTo>
                      <a:lnTo>
                        <a:pt x="f42" y="f66"/>
                      </a:lnTo>
                      <a:lnTo>
                        <a:pt x="f30" y="f9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34" y="f71"/>
                      </a:lnTo>
                      <a:lnTo>
                        <a:pt x="f34" y="f72"/>
                      </a:lnTo>
                      <a:lnTo>
                        <a:pt x="f34" y="f72"/>
                      </a:lnTo>
                      <a:lnTo>
                        <a:pt x="f34" y="f73"/>
                      </a:lnTo>
                      <a:lnTo>
                        <a:pt x="f35" y="f74"/>
                      </a:lnTo>
                      <a:lnTo>
                        <a:pt x="f51" y="f75"/>
                      </a:lnTo>
                      <a:lnTo>
                        <a:pt x="f67" y="f76"/>
                      </a:lnTo>
                      <a:lnTo>
                        <a:pt x="f77" y="f78"/>
                      </a:lnTo>
                      <a:lnTo>
                        <a:pt x="f42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18" y="f86"/>
                      </a:lnTo>
                      <a:lnTo>
                        <a:pt x="f87" y="f86"/>
                      </a:lnTo>
                      <a:lnTo>
                        <a:pt x="f87" y="f86"/>
                      </a:lnTo>
                      <a:lnTo>
                        <a:pt x="f88" y="f89"/>
                      </a:lnTo>
                      <a:lnTo>
                        <a:pt x="f16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0"/>
                      </a:lnTo>
                      <a:lnTo>
                        <a:pt x="f111" y="f110"/>
                      </a:lnTo>
                      <a:lnTo>
                        <a:pt x="f112" y="f110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7" y="f118"/>
                      </a:lnTo>
                      <a:lnTo>
                        <a:pt x="f119" y="f116"/>
                      </a:lnTo>
                      <a:lnTo>
                        <a:pt x="f120" y="f106"/>
                      </a:lnTo>
                      <a:lnTo>
                        <a:pt x="f121" y="f108"/>
                      </a:lnTo>
                      <a:lnTo>
                        <a:pt x="f122" y="f110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133" y="f134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38"/>
                      </a:lnTo>
                      <a:lnTo>
                        <a:pt x="f140" y="f138"/>
                      </a:lnTo>
                      <a:lnTo>
                        <a:pt x="f141" y="f136"/>
                      </a:lnTo>
                      <a:lnTo>
                        <a:pt x="f142" y="f136"/>
                      </a:lnTo>
                      <a:lnTo>
                        <a:pt x="f143" y="f144"/>
                      </a:lnTo>
                      <a:lnTo>
                        <a:pt x="f143" y="f144"/>
                      </a:lnTo>
                      <a:lnTo>
                        <a:pt x="f145" y="f138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6" y="f157"/>
                      </a:lnTo>
                      <a:lnTo>
                        <a:pt x="f158" y="f159"/>
                      </a:lnTo>
                      <a:lnTo>
                        <a:pt x="f0" y="f160"/>
                      </a:lnTo>
                      <a:lnTo>
                        <a:pt x="f0" y="f160"/>
                      </a:lnTo>
                      <a:lnTo>
                        <a:pt x="f0" y="f161"/>
                      </a:lnTo>
                      <a:lnTo>
                        <a:pt x="f162" y="f163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8" y="f178"/>
                      </a:lnTo>
                      <a:lnTo>
                        <a:pt x="f127" y="f178"/>
                      </a:lnTo>
                      <a:lnTo>
                        <a:pt x="f127" y="f178"/>
                      </a:lnTo>
                      <a:lnTo>
                        <a:pt x="f179" y="f178"/>
                      </a:lnTo>
                      <a:lnTo>
                        <a:pt x="f125" y="f180"/>
                      </a:lnTo>
                      <a:lnTo>
                        <a:pt x="f181" y="f182"/>
                      </a:lnTo>
                      <a:lnTo>
                        <a:pt x="f122" y="f183"/>
                      </a:lnTo>
                      <a:lnTo>
                        <a:pt x="f121" y="f184"/>
                      </a:lnTo>
                      <a:lnTo>
                        <a:pt x="f185" y="f186"/>
                      </a:lnTo>
                      <a:lnTo>
                        <a:pt x="f185" y="f186"/>
                      </a:lnTo>
                      <a:lnTo>
                        <a:pt x="f187" y="f184"/>
                      </a:lnTo>
                      <a:lnTo>
                        <a:pt x="f188" y="f183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94"/>
                      </a:lnTo>
                      <a:lnTo>
                        <a:pt x="f195" y="f196"/>
                      </a:lnTo>
                      <a:lnTo>
                        <a:pt x="f197" y="f198"/>
                      </a:lnTo>
                      <a:lnTo>
                        <a:pt x="f199" y="f200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22" y="f206"/>
                      </a:lnTo>
                      <a:lnTo>
                        <a:pt x="f207" y="f206"/>
                      </a:lnTo>
                      <a:lnTo>
                        <a:pt x="f67" y="f208"/>
                      </a:lnTo>
                      <a:lnTo>
                        <a:pt x="f33" y="f209"/>
                      </a:lnTo>
                      <a:lnTo>
                        <a:pt x="f33" y="f209"/>
                      </a:lnTo>
                      <a:lnTo>
                        <a:pt x="f210" y="f211"/>
                      </a:lnTo>
                      <a:lnTo>
                        <a:pt x="f212" y="f213"/>
                      </a:lnTo>
                      <a:lnTo>
                        <a:pt x="f214" y="f215"/>
                      </a:lnTo>
                      <a:lnTo>
                        <a:pt x="f216" y="f217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223"/>
                      </a:lnTo>
                      <a:lnTo>
                        <a:pt x="f222" y="f223"/>
                      </a:lnTo>
                      <a:lnTo>
                        <a:pt x="f50" y="f221"/>
                      </a:lnTo>
                      <a:lnTo>
                        <a:pt x="f224" y="f219"/>
                      </a:lnTo>
                      <a:lnTo>
                        <a:pt x="f225" y="f226"/>
                      </a:lnTo>
                      <a:lnTo>
                        <a:pt x="f227" y="f228"/>
                      </a:lnTo>
                      <a:lnTo>
                        <a:pt x="f229" y="f230"/>
                      </a:lnTo>
                      <a:lnTo>
                        <a:pt x="f231" y="f232"/>
                      </a:lnTo>
                      <a:lnTo>
                        <a:pt x="f233" y="f234"/>
                      </a:lnTo>
                      <a:lnTo>
                        <a:pt x="f235" y="f236"/>
                      </a:lnTo>
                      <a:lnTo>
                        <a:pt x="f235" y="f236"/>
                      </a:lnTo>
                      <a:lnTo>
                        <a:pt x="f237" y="f236"/>
                      </a:lnTo>
                      <a:lnTo>
                        <a:pt x="f61" y="f238"/>
                      </a:lnTo>
                      <a:lnTo>
                        <a:pt x="f239" y="f240"/>
                      </a:lnTo>
                      <a:lnTo>
                        <a:pt x="f241" y="f242"/>
                      </a:lnTo>
                      <a:lnTo>
                        <a:pt x="f243" y="f244"/>
                      </a:lnTo>
                      <a:lnTo>
                        <a:pt x="f245" y="f246"/>
                      </a:lnTo>
                      <a:lnTo>
                        <a:pt x="f247" y="f248"/>
                      </a:lnTo>
                      <a:lnTo>
                        <a:pt x="f249" y="f250"/>
                      </a:lnTo>
                      <a:lnTo>
                        <a:pt x="f251" y="f252"/>
                      </a:lnTo>
                      <a:lnTo>
                        <a:pt x="f253" y="f254"/>
                      </a:lnTo>
                      <a:lnTo>
                        <a:pt x="f90" y="f2"/>
                      </a:lnTo>
                      <a:lnTo>
                        <a:pt x="f90" y="f2"/>
                      </a:lnTo>
                      <a:lnTo>
                        <a:pt x="f94" y="f254"/>
                      </a:lnTo>
                      <a:lnTo>
                        <a:pt x="f255" y="f256"/>
                      </a:lnTo>
                      <a:lnTo>
                        <a:pt x="f257" y="f258"/>
                      </a:lnTo>
                      <a:lnTo>
                        <a:pt x="f259" y="f260"/>
                      </a:lnTo>
                      <a:lnTo>
                        <a:pt x="f261" y="f262"/>
                      </a:lnTo>
                      <a:lnTo>
                        <a:pt x="f263" y="f264"/>
                      </a:lnTo>
                      <a:lnTo>
                        <a:pt x="f265" y="f266"/>
                      </a:lnTo>
                      <a:lnTo>
                        <a:pt x="f267" y="f268"/>
                      </a:lnTo>
                      <a:lnTo>
                        <a:pt x="f267" y="f268"/>
                      </a:lnTo>
                      <a:lnTo>
                        <a:pt x="f269" y="f266"/>
                      </a:lnTo>
                      <a:lnTo>
                        <a:pt x="f270" y="f271"/>
                      </a:lnTo>
                      <a:lnTo>
                        <a:pt x="f272" y="f273"/>
                      </a:lnTo>
                      <a:lnTo>
                        <a:pt x="f274" y="f275"/>
                      </a:lnTo>
                      <a:lnTo>
                        <a:pt x="f276" y="f277"/>
                      </a:lnTo>
                      <a:lnTo>
                        <a:pt x="f278" y="f277"/>
                      </a:lnTo>
                      <a:lnTo>
                        <a:pt x="f278" y="f277"/>
                      </a:lnTo>
                      <a:lnTo>
                        <a:pt x="f279" y="f248"/>
                      </a:lnTo>
                      <a:lnTo>
                        <a:pt x="f280" y="f281"/>
                      </a:lnTo>
                      <a:lnTo>
                        <a:pt x="f282" y="f283"/>
                      </a:lnTo>
                      <a:lnTo>
                        <a:pt x="f284" y="f223"/>
                      </a:lnTo>
                      <a:lnTo>
                        <a:pt x="f284" y="f285"/>
                      </a:lnTo>
                      <a:lnTo>
                        <a:pt x="f282" y="f238"/>
                      </a:lnTo>
                      <a:lnTo>
                        <a:pt x="f280" y="f286"/>
                      </a:lnTo>
                      <a:lnTo>
                        <a:pt x="f279" y="f202"/>
                      </a:lnTo>
                      <a:lnTo>
                        <a:pt x="f278" y="f287"/>
                      </a:lnTo>
                      <a:lnTo>
                        <a:pt x="f278" y="f287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294" y="f183"/>
                      </a:lnTo>
                      <a:lnTo>
                        <a:pt x="f295" y="f173"/>
                      </a:lnTo>
                      <a:lnTo>
                        <a:pt x="f296" y="f297"/>
                      </a:lnTo>
                      <a:lnTo>
                        <a:pt x="f296" y="f297"/>
                      </a:lnTo>
                      <a:lnTo>
                        <a:pt x="f298" y="f297"/>
                      </a:lnTo>
                      <a:lnTo>
                        <a:pt x="f298" y="f297"/>
                      </a:lnTo>
                      <a:lnTo>
                        <a:pt x="f298" y="f297"/>
                      </a:lnTo>
                      <a:lnTo>
                        <a:pt x="f299" y="f300"/>
                      </a:lnTo>
                      <a:lnTo>
                        <a:pt x="f301" y="f302"/>
                      </a:lnTo>
                      <a:lnTo>
                        <a:pt x="f303" y="f165"/>
                      </a:lnTo>
                      <a:lnTo>
                        <a:pt x="f302" y="f161"/>
                      </a:lnTo>
                      <a:lnTo>
                        <a:pt x="f304" y="f305"/>
                      </a:lnTo>
                      <a:lnTo>
                        <a:pt x="f1" y="f306"/>
                      </a:lnTo>
                      <a:lnTo>
                        <a:pt x="f1" y="f306"/>
                      </a:lnTo>
                      <a:lnTo>
                        <a:pt x="f307" y="f308"/>
                      </a:lnTo>
                      <a:lnTo>
                        <a:pt x="f309" y="f310"/>
                      </a:lnTo>
                      <a:lnTo>
                        <a:pt x="f311" y="f270"/>
                      </a:lnTo>
                      <a:lnTo>
                        <a:pt x="f298" y="f312"/>
                      </a:lnTo>
                      <a:lnTo>
                        <a:pt x="f298" y="f312"/>
                      </a:lnTo>
                      <a:lnTo>
                        <a:pt x="f163" y="f313"/>
                      </a:lnTo>
                      <a:lnTo>
                        <a:pt x="f314" y="f315"/>
                      </a:lnTo>
                      <a:lnTo>
                        <a:pt x="f316" y="f317"/>
                      </a:lnTo>
                      <a:lnTo>
                        <a:pt x="f318" y="f319"/>
                      </a:lnTo>
                      <a:lnTo>
                        <a:pt x="f320" y="f321"/>
                      </a:lnTo>
                      <a:lnTo>
                        <a:pt x="f157" y="f96"/>
                      </a:lnTo>
                      <a:lnTo>
                        <a:pt x="f322" y="f94"/>
                      </a:lnTo>
                      <a:lnTo>
                        <a:pt x="f323" y="f324"/>
                      </a:lnTo>
                      <a:lnTo>
                        <a:pt x="f325" y="f326"/>
                      </a:lnTo>
                      <a:lnTo>
                        <a:pt x="f327" y="f328"/>
                      </a:lnTo>
                      <a:lnTo>
                        <a:pt x="f329" y="f3"/>
                      </a:lnTo>
                      <a:lnTo>
                        <a:pt x="f330" y="f331"/>
                      </a:lnTo>
                      <a:lnTo>
                        <a:pt x="f330" y="f331"/>
                      </a:lnTo>
                      <a:lnTo>
                        <a:pt x="f151" y="f332"/>
                      </a:lnTo>
                      <a:lnTo>
                        <a:pt x="f330" y="f76"/>
                      </a:lnTo>
                      <a:lnTo>
                        <a:pt x="f329" y="f74"/>
                      </a:lnTo>
                      <a:lnTo>
                        <a:pt x="f327" y="f333"/>
                      </a:lnTo>
                      <a:lnTo>
                        <a:pt x="f334" y="f335"/>
                      </a:lnTo>
                      <a:lnTo>
                        <a:pt x="f334" y="f335"/>
                      </a:lnTo>
                      <a:lnTo>
                        <a:pt x="f334" y="f58"/>
                      </a:lnTo>
                      <a:lnTo>
                        <a:pt x="f334" y="f58"/>
                      </a:lnTo>
                      <a:lnTo>
                        <a:pt x="f334" y="f336"/>
                      </a:lnTo>
                      <a:lnTo>
                        <a:pt x="f327" y="f225"/>
                      </a:lnTo>
                      <a:lnTo>
                        <a:pt x="f337" y="f338"/>
                      </a:lnTo>
                      <a:lnTo>
                        <a:pt x="f339" y="f41"/>
                      </a:lnTo>
                      <a:lnTo>
                        <a:pt x="f340" y="f341"/>
                      </a:lnTo>
                      <a:lnTo>
                        <a:pt x="f340" y="f42"/>
                      </a:lnTo>
                      <a:lnTo>
                        <a:pt x="f340" y="f42"/>
                      </a:lnTo>
                      <a:lnTo>
                        <a:pt x="f340" y="f342"/>
                      </a:lnTo>
                      <a:lnTo>
                        <a:pt x="f339" y="f24"/>
                      </a:lnTo>
                      <a:lnTo>
                        <a:pt x="f337" y="f343"/>
                      </a:lnTo>
                      <a:lnTo>
                        <a:pt x="f327" y="f203"/>
                      </a:lnTo>
                      <a:lnTo>
                        <a:pt x="f334" y="f201"/>
                      </a:lnTo>
                      <a:lnTo>
                        <a:pt x="f334" y="f344"/>
                      </a:lnTo>
                      <a:lnTo>
                        <a:pt x="f334" y="f344"/>
                      </a:lnTo>
                      <a:lnTo>
                        <a:pt x="f327" y="f345"/>
                      </a:lnTo>
                      <a:lnTo>
                        <a:pt x="f346" y="f197"/>
                      </a:lnTo>
                      <a:lnTo>
                        <a:pt x="f151" y="f347"/>
                      </a:lnTo>
                      <a:lnTo>
                        <a:pt x="f348" y="f105"/>
                      </a:lnTo>
                      <a:lnTo>
                        <a:pt x="f349" y="f111"/>
                      </a:lnTo>
                      <a:lnTo>
                        <a:pt x="f350" y="f112"/>
                      </a:lnTo>
                      <a:lnTo>
                        <a:pt x="f292" y="f351"/>
                      </a:lnTo>
                      <a:lnTo>
                        <a:pt x="f292" y="f351"/>
                      </a:lnTo>
                      <a:lnTo>
                        <a:pt x="f290" y="f352"/>
                      </a:lnTo>
                      <a:lnTo>
                        <a:pt x="f132" y="f353"/>
                      </a:lnTo>
                      <a:lnTo>
                        <a:pt x="f354" y="f120"/>
                      </a:lnTo>
                      <a:lnTo>
                        <a:pt x="f279" y="f355"/>
                      </a:lnTo>
                      <a:lnTo>
                        <a:pt x="f274" y="f356"/>
                      </a:lnTo>
                      <a:lnTo>
                        <a:pt x="f357" y="f131"/>
                      </a:lnTo>
                      <a:lnTo>
                        <a:pt x="f267" y="f358"/>
                      </a:lnTo>
                      <a:lnTo>
                        <a:pt x="f359" y="f360"/>
                      </a:lnTo>
                      <a:lnTo>
                        <a:pt x="f361" y="f362"/>
                      </a:lnTo>
                      <a:lnTo>
                        <a:pt x="f363" y="f172"/>
                      </a:lnTo>
                      <a:lnTo>
                        <a:pt x="f257" y="f364"/>
                      </a:lnTo>
                      <a:lnTo>
                        <a:pt x="f255" y="f365"/>
                      </a:lnTo>
                      <a:lnTo>
                        <a:pt x="f366" y="f150"/>
                      </a:lnTo>
                      <a:lnTo>
                        <a:pt x="f366" y="f150"/>
                      </a:lnTo>
                      <a:lnTo>
                        <a:pt x="f94" y="f367"/>
                      </a:lnTo>
                      <a:lnTo>
                        <a:pt x="f368" y="f369"/>
                      </a:lnTo>
                      <a:lnTo>
                        <a:pt x="f89" y="f370"/>
                      </a:lnTo>
                      <a:lnTo>
                        <a:pt x="f371" y="f164"/>
                      </a:lnTo>
                      <a:lnTo>
                        <a:pt x="f83" y="f156"/>
                      </a:lnTo>
                      <a:lnTo>
                        <a:pt x="f251" y="f0"/>
                      </a:lnTo>
                      <a:lnTo>
                        <a:pt x="f251" y="f0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43" name="Google Shape;97;p6"/>
                <p:cNvSpPr/>
                <p:nvPr/>
              </p:nvSpPr>
              <p:spPr>
                <a:xfrm>
                  <a:off x="1896840" y="2873520"/>
                  <a:ext cx="501840" cy="636840"/>
                </a:xfrm>
                <a:custGeom>
                  <a:avLst/>
                  <a:gdLst>
                    <a:gd name="f0" fmla="val 0"/>
                    <a:gd name="f1" fmla="val 613"/>
                    <a:gd name="f2" fmla="val 801"/>
                    <a:gd name="f3" fmla="val 95"/>
                    <a:gd name="f4" fmla="val 392"/>
                    <a:gd name="f5" fmla="val 429"/>
                    <a:gd name="f6" fmla="val 434"/>
                    <a:gd name="f7" fmla="val 96"/>
                    <a:gd name="f8" fmla="val 437"/>
                    <a:gd name="f9" fmla="val 99"/>
                    <a:gd name="f10" fmla="val 441"/>
                    <a:gd name="f11" fmla="val 101"/>
                    <a:gd name="f12" fmla="val 443"/>
                    <a:gd name="f13" fmla="val 107"/>
                    <a:gd name="f14" fmla="val 447"/>
                    <a:gd name="f15" fmla="val 116"/>
                    <a:gd name="f16" fmla="val 451"/>
                    <a:gd name="f17" fmla="val 125"/>
                    <a:gd name="f18" fmla="val 453"/>
                    <a:gd name="f19" fmla="val 137"/>
                    <a:gd name="f20" fmla="val 454"/>
                    <a:gd name="f21" fmla="val 161"/>
                    <a:gd name="f22" fmla="val 456"/>
                    <a:gd name="f23" fmla="val 426"/>
                    <a:gd name="f24" fmla="val 165"/>
                    <a:gd name="f25" fmla="val 399"/>
                    <a:gd name="f26" fmla="val 169"/>
                    <a:gd name="f27" fmla="val 380"/>
                    <a:gd name="f28" fmla="val 172"/>
                    <a:gd name="f29" fmla="val 368"/>
                    <a:gd name="f30" fmla="val 174"/>
                    <a:gd name="f31" fmla="val 365"/>
                    <a:gd name="f32" fmla="val 176"/>
                    <a:gd name="f33" fmla="val 363"/>
                    <a:gd name="f34" fmla="val 177"/>
                    <a:gd name="f35" fmla="val 179"/>
                    <a:gd name="f36" fmla="val 181"/>
                    <a:gd name="f37" fmla="val 370"/>
                    <a:gd name="f38" fmla="val 185"/>
                    <a:gd name="f39" fmla="val 381"/>
                    <a:gd name="f40" fmla="val 187"/>
                    <a:gd name="f41" fmla="val 395"/>
                    <a:gd name="f42" fmla="val 194"/>
                    <a:gd name="f43" fmla="val 430"/>
                    <a:gd name="f44" fmla="val 202"/>
                    <a:gd name="f45" fmla="val 470"/>
                    <a:gd name="f46" fmla="val 207"/>
                    <a:gd name="f47" fmla="val 490"/>
                    <a:gd name="f48" fmla="val 212"/>
                    <a:gd name="f49" fmla="val 508"/>
                    <a:gd name="f50" fmla="val 219"/>
                    <a:gd name="f51" fmla="val 526"/>
                    <a:gd name="f52" fmla="val 227"/>
                    <a:gd name="f53" fmla="val 540"/>
                    <a:gd name="f54" fmla="val 233"/>
                    <a:gd name="f55" fmla="val 566"/>
                    <a:gd name="f56" fmla="val 240"/>
                    <a:gd name="f57" fmla="val 592"/>
                    <a:gd name="f58" fmla="val 249"/>
                    <a:gd name="f59" fmla="val 617"/>
                    <a:gd name="f60" fmla="val 258"/>
                    <a:gd name="f61" fmla="val 641"/>
                    <a:gd name="f62" fmla="val 269"/>
                    <a:gd name="f63" fmla="val 664"/>
                    <a:gd name="f64" fmla="val 280"/>
                    <a:gd name="f65" fmla="val 686"/>
                    <a:gd name="f66" fmla="val 293"/>
                    <a:gd name="f67" fmla="val 705"/>
                    <a:gd name="f68" fmla="val 307"/>
                    <a:gd name="f69" fmla="val 724"/>
                    <a:gd name="f70" fmla="val 322"/>
                    <a:gd name="f71" fmla="val 741"/>
                    <a:gd name="f72" fmla="val 338"/>
                    <a:gd name="f73" fmla="val 756"/>
                    <a:gd name="f74" fmla="val 354"/>
                    <a:gd name="f75" fmla="val 769"/>
                    <a:gd name="f76" fmla="val 372"/>
                    <a:gd name="f77" fmla="val 780"/>
                    <a:gd name="f78" fmla="val 391"/>
                    <a:gd name="f79" fmla="val 789"/>
                    <a:gd name="f80" fmla="val 412"/>
                    <a:gd name="f81" fmla="val 795"/>
                    <a:gd name="f82" fmla="val 432"/>
                    <a:gd name="f83" fmla="val 800"/>
                    <a:gd name="f84" fmla="val 444"/>
                    <a:gd name="f85" fmla="val 455"/>
                    <a:gd name="f86" fmla="val 477"/>
                    <a:gd name="f87" fmla="val 497"/>
                    <a:gd name="f88" fmla="val 796"/>
                    <a:gd name="f89" fmla="val 515"/>
                    <a:gd name="f90" fmla="val 792"/>
                    <a:gd name="f91" fmla="val 532"/>
                    <a:gd name="f92" fmla="val 783"/>
                    <a:gd name="f93" fmla="val 548"/>
                    <a:gd name="f94" fmla="val 774"/>
                    <a:gd name="f95" fmla="val 562"/>
                    <a:gd name="f96" fmla="val 764"/>
                    <a:gd name="f97" fmla="val 574"/>
                    <a:gd name="f98" fmla="val 751"/>
                    <a:gd name="f99" fmla="val 584"/>
                    <a:gd name="f100" fmla="val 737"/>
                    <a:gd name="f101" fmla="val 593"/>
                    <a:gd name="f102" fmla="val 722"/>
                    <a:gd name="f103" fmla="val 600"/>
                    <a:gd name="f104" fmla="val 606"/>
                    <a:gd name="f105" fmla="val 688"/>
                    <a:gd name="f106" fmla="val 609"/>
                    <a:gd name="f107" fmla="val 668"/>
                    <a:gd name="f108" fmla="val 612"/>
                    <a:gd name="f109" fmla="val 649"/>
                    <a:gd name="f110" fmla="val 628"/>
                    <a:gd name="f111" fmla="val 608"/>
                    <a:gd name="f112" fmla="val 583"/>
                    <a:gd name="f113" fmla="val 607"/>
                    <a:gd name="f114" fmla="val 572"/>
                    <a:gd name="f115" fmla="val 604"/>
                    <a:gd name="f116" fmla="val 560"/>
                    <a:gd name="f117" fmla="val 597"/>
                    <a:gd name="f118" fmla="val 537"/>
                    <a:gd name="f119" fmla="val 588"/>
                    <a:gd name="f120" fmla="val 513"/>
                    <a:gd name="f121" fmla="val 578"/>
                    <a:gd name="f122" fmla="val 485"/>
                    <a:gd name="f123" fmla="val 472"/>
                    <a:gd name="f124" fmla="val 569"/>
                    <a:gd name="f125" fmla="val 563"/>
                    <a:gd name="f126" fmla="val 418"/>
                    <a:gd name="f127" fmla="val 561"/>
                    <a:gd name="f128" fmla="val 397"/>
                    <a:gd name="f129" fmla="val 373"/>
                    <a:gd name="f130" fmla="val 347"/>
                    <a:gd name="f131" fmla="val 319"/>
                    <a:gd name="f132" fmla="val 546"/>
                    <a:gd name="f133" fmla="val 301"/>
                    <a:gd name="f134" fmla="val 288"/>
                    <a:gd name="f135" fmla="val 531"/>
                    <a:gd name="f136" fmla="val 275"/>
                    <a:gd name="f137" fmla="val 528"/>
                    <a:gd name="f138" fmla="val 263"/>
                    <a:gd name="f139" fmla="val 524"/>
                    <a:gd name="f140" fmla="val 252"/>
                    <a:gd name="f141" fmla="val 519"/>
                    <a:gd name="f142" fmla="val 239"/>
                    <a:gd name="f143" fmla="val 512"/>
                    <a:gd name="f144" fmla="val 224"/>
                    <a:gd name="f145" fmla="val 499"/>
                    <a:gd name="f146" fmla="val 206"/>
                    <a:gd name="f147" fmla="val 199"/>
                    <a:gd name="f148" fmla="val 195"/>
                    <a:gd name="f149" fmla="val 193"/>
                    <a:gd name="f150" fmla="val 416"/>
                    <a:gd name="f151" fmla="val 192"/>
                    <a:gd name="f152" fmla="val 415"/>
                    <a:gd name="f153" fmla="val 191"/>
                    <a:gd name="f154" fmla="val 190"/>
                    <a:gd name="f155" fmla="val 417"/>
                    <a:gd name="f156" fmla="val 189"/>
                    <a:gd name="f157" fmla="val 423"/>
                    <a:gd name="f158" fmla="val 186"/>
                    <a:gd name="f159" fmla="val 431"/>
                    <a:gd name="f160" fmla="val 184"/>
                    <a:gd name="f161" fmla="val 460"/>
                    <a:gd name="f162" fmla="val 467"/>
                    <a:gd name="f163" fmla="val 171"/>
                    <a:gd name="f164" fmla="val 471"/>
                    <a:gd name="f165" fmla="val 167"/>
                    <a:gd name="f166" fmla="val 473"/>
                    <a:gd name="f167" fmla="val 164"/>
                    <a:gd name="f168" fmla="val 469"/>
                    <a:gd name="f169" fmla="val 158"/>
                    <a:gd name="f170" fmla="val 154"/>
                    <a:gd name="f171" fmla="val 461"/>
                    <a:gd name="f172" fmla="val 151"/>
                    <a:gd name="f173" fmla="val 147"/>
                    <a:gd name="f174" fmla="val 122"/>
                    <a:gd name="f175" fmla="val 103"/>
                    <a:gd name="f176" fmla="val 91"/>
                    <a:gd name="f177" fmla="val 84"/>
                    <a:gd name="f178" fmla="val 458"/>
                    <a:gd name="f179" fmla="val 83"/>
                    <a:gd name="f180" fmla="val 459"/>
                    <a:gd name="f181" fmla="val 462"/>
                    <a:gd name="f182" fmla="val 88"/>
                    <a:gd name="f183" fmla="val 482"/>
                    <a:gd name="f184" fmla="val 113"/>
                    <a:gd name="f185" fmla="val 492"/>
                    <a:gd name="f186" fmla="val 130"/>
                    <a:gd name="f187" fmla="val 136"/>
                    <a:gd name="f188" fmla="val 501"/>
                    <a:gd name="f189" fmla="val 139"/>
                    <a:gd name="f190" fmla="val 504"/>
                    <a:gd name="f191" fmla="val 140"/>
                    <a:gd name="f192" fmla="val 506"/>
                    <a:gd name="f193" fmla="val 138"/>
                    <a:gd name="f194" fmla="val 510"/>
                    <a:gd name="f195" fmla="val 128"/>
                    <a:gd name="f196" fmla="val 120"/>
                    <a:gd name="f197" fmla="val 498"/>
                    <a:gd name="f198" fmla="val 105"/>
                    <a:gd name="f199" fmla="val 493"/>
                    <a:gd name="f200" fmla="val 489"/>
                    <a:gd name="f201" fmla="val 75"/>
                    <a:gd name="f202" fmla="val 486"/>
                    <a:gd name="f203" fmla="val 69"/>
                    <a:gd name="f204" fmla="val 483"/>
                    <a:gd name="f205" fmla="val 63"/>
                    <a:gd name="f206" fmla="val 479"/>
                    <a:gd name="f207" fmla="val 59"/>
                    <a:gd name="f208" fmla="val 474"/>
                    <a:gd name="f209" fmla="val 54"/>
                    <a:gd name="f210" fmla="val 468"/>
                    <a:gd name="f211" fmla="val 50"/>
                    <a:gd name="f212" fmla="val 48"/>
                    <a:gd name="f213" fmla="val 47"/>
                    <a:gd name="f214" fmla="val 438"/>
                    <a:gd name="f215" fmla="val 424"/>
                    <a:gd name="f216" fmla="val 49"/>
                    <a:gd name="f217" fmla="val 410"/>
                    <a:gd name="f218" fmla="val 402"/>
                    <a:gd name="f219" fmla="val 44"/>
                    <a:gd name="f220" fmla="val 386"/>
                    <a:gd name="f221" fmla="val 36"/>
                    <a:gd name="f222" fmla="val 356"/>
                    <a:gd name="f223" fmla="val 16"/>
                    <a:gd name="f224" fmla="val 342"/>
                    <a:gd name="f225" fmla="val 8"/>
                    <a:gd name="f226" fmla="val 336"/>
                    <a:gd name="f227" fmla="val 6"/>
                    <a:gd name="f228" fmla="val 330"/>
                    <a:gd name="f229" fmla="val 3"/>
                    <a:gd name="f230" fmla="val 308"/>
                    <a:gd name="f231" fmla="val 1"/>
                    <a:gd name="f232" fmla="val 287"/>
                    <a:gd name="f233" fmla="val 268"/>
                    <a:gd name="f234" fmla="val 250"/>
                    <a:gd name="f235" fmla="val 2"/>
                    <a:gd name="f236" fmla="val 235"/>
                    <a:gd name="f237" fmla="val 222"/>
                    <a:gd name="f238" fmla="val 10"/>
                    <a:gd name="f239" fmla="val 209"/>
                    <a:gd name="f240" fmla="val 17"/>
                    <a:gd name="f241" fmla="val 24"/>
                    <a:gd name="f242" fmla="val 33"/>
                    <a:gd name="f243" fmla="val 183"/>
                    <a:gd name="f244" fmla="val 45"/>
                    <a:gd name="f245" fmla="val 56"/>
                    <a:gd name="f246" fmla="val 70"/>
                    <a:gd name="f247" fmla="val 168"/>
                    <a:gd name="f248" fmla="val 85"/>
                    <a:gd name="f249" fmla="val 102"/>
                    <a:gd name="f250" fmla="val 156"/>
                    <a:gd name="f251" fmla="val 163"/>
                    <a:gd name="f252" fmla="val 170"/>
                    <a:gd name="f253" fmla="val 160"/>
                    <a:gd name="f254" fmla="val 182"/>
                    <a:gd name="f255" fmla="val 198"/>
                    <a:gd name="f256" fmla="val 131"/>
                    <a:gd name="f257" fmla="val 110"/>
                    <a:gd name="f258" fmla="val 213"/>
                    <a:gd name="f259" fmla="val 76"/>
                    <a:gd name="f260" fmla="val 215"/>
                    <a:gd name="f261" fmla="val 64"/>
                    <a:gd name="f262" fmla="val 217"/>
                    <a:gd name="f263" fmla="val 53"/>
                    <a:gd name="f264" fmla="val 220"/>
                    <a:gd name="f265" fmla="val 42"/>
                    <a:gd name="f266" fmla="val 223"/>
                    <a:gd name="f267" fmla="val 32"/>
                    <a:gd name="f268" fmla="val 228"/>
                    <a:gd name="f269" fmla="val 27"/>
                    <a:gd name="f270" fmla="val 21"/>
                    <a:gd name="f271" fmla="val 13"/>
                    <a:gd name="f272" fmla="val 254"/>
                    <a:gd name="f273" fmla="val 5"/>
                    <a:gd name="f274" fmla="val 270"/>
                    <a:gd name="f275" fmla="val 286"/>
                    <a:gd name="f276" fmla="val 15"/>
                    <a:gd name="f277" fmla="val 296"/>
                    <a:gd name="f278" fmla="val 30"/>
                    <a:gd name="f279" fmla="val 321"/>
                    <a:gd name="f280" fmla="val 65"/>
                    <a:gd name="f281" fmla="val 73"/>
                    <a:gd name="f282" fmla="val 346"/>
                    <a:gd name="f283" fmla="val 80"/>
                    <a:gd name="f284" fmla="val 355"/>
                    <a:gd name="f285" fmla="val 86"/>
                    <a:gd name="f286" fmla="val 90"/>
                    <a:gd name="f287" fmla="val 374"/>
                    <a:gd name="f288" fmla="val 94"/>
                    <a:gd name="f289" fmla="val 38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13" h="801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3" y="f5"/>
                      </a:lnTo>
                      <a:lnTo>
                        <a:pt x="f3" y="f5"/>
                      </a:lnTo>
                      <a:lnTo>
                        <a:pt x="f3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1" y="f22"/>
                      </a:lnTo>
                      <a:lnTo>
                        <a:pt x="f21" y="f23"/>
                      </a:lnTo>
                      <a:lnTo>
                        <a:pt x="f21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3"/>
                      </a:lnTo>
                      <a:lnTo>
                        <a:pt x="f35" y="f31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2"/>
                      </a:lnTo>
                      <a:lnTo>
                        <a:pt x="f85" y="f2"/>
                      </a:lnTo>
                      <a:lnTo>
                        <a:pt x="f85" y="f2"/>
                      </a:lnTo>
                      <a:lnTo>
                        <a:pt x="f86" y="f83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67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8" y="f109"/>
                      </a:lnTo>
                      <a:lnTo>
                        <a:pt x="f1" y="f110"/>
                      </a:lnTo>
                      <a:lnTo>
                        <a:pt x="f108" y="f104"/>
                      </a:lnTo>
                      <a:lnTo>
                        <a:pt x="f111" y="f112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97" y="f123"/>
                      </a:lnTo>
                      <a:lnTo>
                        <a:pt x="f124" y="f20"/>
                      </a:lnTo>
                      <a:lnTo>
                        <a:pt x="f55" y="f8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116" y="f129"/>
                      </a:lnTo>
                      <a:lnTo>
                        <a:pt x="f116" y="f130"/>
                      </a:lnTo>
                      <a:lnTo>
                        <a:pt x="f127" y="f131"/>
                      </a:lnTo>
                      <a:lnTo>
                        <a:pt x="f127" y="f131"/>
                      </a:lnTo>
                      <a:lnTo>
                        <a:pt x="f132" y="f133"/>
                      </a:lnTo>
                      <a:lnTo>
                        <a:pt x="f118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5" y="f146"/>
                      </a:lnTo>
                      <a:lnTo>
                        <a:pt x="f145" y="f146"/>
                      </a:lnTo>
                      <a:lnTo>
                        <a:pt x="f12" y="f147"/>
                      </a:lnTo>
                      <a:lnTo>
                        <a:pt x="f23" y="f148"/>
                      </a:lnTo>
                      <a:lnTo>
                        <a:pt x="f126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50" y="f154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6" y="f35"/>
                      </a:lnTo>
                      <a:lnTo>
                        <a:pt x="f161" y="f32"/>
                      </a:lnTo>
                      <a:lnTo>
                        <a:pt x="f162" y="f163"/>
                      </a:lnTo>
                      <a:lnTo>
                        <a:pt x="f45" y="f26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64" y="f21"/>
                      </a:lnTo>
                      <a:lnTo>
                        <a:pt x="f168" y="f169"/>
                      </a:lnTo>
                      <a:lnTo>
                        <a:pt x="f162" y="f170"/>
                      </a:lnTo>
                      <a:lnTo>
                        <a:pt x="f171" y="f172"/>
                      </a:lnTo>
                      <a:lnTo>
                        <a:pt x="f85" y="f173"/>
                      </a:lnTo>
                      <a:lnTo>
                        <a:pt x="f85" y="f173"/>
                      </a:lnTo>
                      <a:lnTo>
                        <a:pt x="f18" y="f174"/>
                      </a:lnTo>
                      <a:lnTo>
                        <a:pt x="f18" y="f175"/>
                      </a:lnTo>
                      <a:lnTo>
                        <a:pt x="f20" y="f176"/>
                      </a:lnTo>
                      <a:lnTo>
                        <a:pt x="f22" y="f177"/>
                      </a:lnTo>
                      <a:lnTo>
                        <a:pt x="f178" y="f179"/>
                      </a:lnTo>
                      <a:lnTo>
                        <a:pt x="f180" y="f179"/>
                      </a:lnTo>
                      <a:lnTo>
                        <a:pt x="f171" y="f179"/>
                      </a:lnTo>
                      <a:lnTo>
                        <a:pt x="f181" y="f177"/>
                      </a:lnTo>
                      <a:lnTo>
                        <a:pt x="f162" y="f182"/>
                      </a:lnTo>
                      <a:lnTo>
                        <a:pt x="f164" y="f3"/>
                      </a:lnTo>
                      <a:lnTo>
                        <a:pt x="f183" y="f184"/>
                      </a:lnTo>
                      <a:lnTo>
                        <a:pt x="f185" y="f186"/>
                      </a:lnTo>
                      <a:lnTo>
                        <a:pt x="f87" y="f187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192" y="f189"/>
                      </a:lnTo>
                      <a:lnTo>
                        <a:pt x="f49" y="f193"/>
                      </a:lnTo>
                      <a:lnTo>
                        <a:pt x="f194" y="f187"/>
                      </a:lnTo>
                      <a:lnTo>
                        <a:pt x="f194" y="f187"/>
                      </a:lnTo>
                      <a:lnTo>
                        <a:pt x="f192" y="f195"/>
                      </a:lnTo>
                      <a:lnTo>
                        <a:pt x="f190" y="f196"/>
                      </a:lnTo>
                      <a:lnTo>
                        <a:pt x="f197" y="f198"/>
                      </a:lnTo>
                      <a:lnTo>
                        <a:pt x="f199" y="f182"/>
                      </a:lnTo>
                      <a:lnTo>
                        <a:pt x="f200" y="f201"/>
                      </a:lnTo>
                      <a:lnTo>
                        <a:pt x="f202" y="f203"/>
                      </a:lnTo>
                      <a:lnTo>
                        <a:pt x="f204" y="f205"/>
                      </a:lnTo>
                      <a:lnTo>
                        <a:pt x="f206" y="f207"/>
                      </a:lnTo>
                      <a:lnTo>
                        <a:pt x="f208" y="f209"/>
                      </a:lnTo>
                      <a:lnTo>
                        <a:pt x="f210" y="f211"/>
                      </a:lnTo>
                      <a:lnTo>
                        <a:pt x="f171" y="f212"/>
                      </a:lnTo>
                      <a:lnTo>
                        <a:pt x="f18" y="f213"/>
                      </a:lnTo>
                      <a:lnTo>
                        <a:pt x="f84" y="f213"/>
                      </a:lnTo>
                      <a:lnTo>
                        <a:pt x="f84" y="f213"/>
                      </a:lnTo>
                      <a:lnTo>
                        <a:pt x="f214" y="f211"/>
                      </a:lnTo>
                      <a:lnTo>
                        <a:pt x="f159" y="f211"/>
                      </a:lnTo>
                      <a:lnTo>
                        <a:pt x="f215" y="f211"/>
                      </a:lnTo>
                      <a:lnTo>
                        <a:pt x="f155" y="f216"/>
                      </a:lnTo>
                      <a:lnTo>
                        <a:pt x="f217" y="f213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223"/>
                      </a:lnTo>
                      <a:lnTo>
                        <a:pt x="f224" y="f225"/>
                      </a:lnTo>
                      <a:lnTo>
                        <a:pt x="f226" y="f227"/>
                      </a:lnTo>
                      <a:lnTo>
                        <a:pt x="f228" y="f229"/>
                      </a:lnTo>
                      <a:lnTo>
                        <a:pt x="f228" y="f229"/>
                      </a:lnTo>
                      <a:lnTo>
                        <a:pt x="f230" y="f231"/>
                      </a:lnTo>
                      <a:lnTo>
                        <a:pt x="f232" y="f0"/>
                      </a:lnTo>
                      <a:lnTo>
                        <a:pt x="f233" y="f0"/>
                      </a:lnTo>
                      <a:lnTo>
                        <a:pt x="f234" y="f235"/>
                      </a:lnTo>
                      <a:lnTo>
                        <a:pt x="f236" y="f227"/>
                      </a:lnTo>
                      <a:lnTo>
                        <a:pt x="f237" y="f238"/>
                      </a:lnTo>
                      <a:lnTo>
                        <a:pt x="f239" y="f240"/>
                      </a:lnTo>
                      <a:lnTo>
                        <a:pt x="f147" y="f241"/>
                      </a:lnTo>
                      <a:lnTo>
                        <a:pt x="f156" y="f242"/>
                      </a:lnTo>
                      <a:lnTo>
                        <a:pt x="f243" y="f244"/>
                      </a:lnTo>
                      <a:lnTo>
                        <a:pt x="f32" y="f245"/>
                      </a:lnTo>
                      <a:lnTo>
                        <a:pt x="f163" y="f246"/>
                      </a:lnTo>
                      <a:lnTo>
                        <a:pt x="f247" y="f248"/>
                      </a:lnTo>
                      <a:lnTo>
                        <a:pt x="f24" y="f249"/>
                      </a:lnTo>
                      <a:lnTo>
                        <a:pt x="f167" y="f196"/>
                      </a:lnTo>
                      <a:lnTo>
                        <a:pt x="f167" y="f189"/>
                      </a:lnTo>
                      <a:lnTo>
                        <a:pt x="f167" y="f189"/>
                      </a:lnTo>
                      <a:lnTo>
                        <a:pt x="f167" y="f250"/>
                      </a:lnTo>
                      <a:lnTo>
                        <a:pt x="f251" y="f252"/>
                      </a:lnTo>
                      <a:lnTo>
                        <a:pt x="f253" y="f254"/>
                      </a:lnTo>
                      <a:lnTo>
                        <a:pt x="f170" y="f153"/>
                      </a:lnTo>
                      <a:lnTo>
                        <a:pt x="f173" y="f255"/>
                      </a:lnTo>
                      <a:lnTo>
                        <a:pt x="f191" y="f44"/>
                      </a:lnTo>
                      <a:lnTo>
                        <a:pt x="f256" y="f46"/>
                      </a:lnTo>
                      <a:lnTo>
                        <a:pt x="f196" y="f239"/>
                      </a:lnTo>
                      <a:lnTo>
                        <a:pt x="f257" y="f48"/>
                      </a:lnTo>
                      <a:lnTo>
                        <a:pt x="f9" y="f258"/>
                      </a:lnTo>
                      <a:lnTo>
                        <a:pt x="f259" y="f260"/>
                      </a:lnTo>
                      <a:lnTo>
                        <a:pt x="f261" y="f262"/>
                      </a:lnTo>
                      <a:lnTo>
                        <a:pt x="f263" y="f264"/>
                      </a:lnTo>
                      <a:lnTo>
                        <a:pt x="f265" y="f266"/>
                      </a:lnTo>
                      <a:lnTo>
                        <a:pt x="f267" y="f268"/>
                      </a:lnTo>
                      <a:lnTo>
                        <a:pt x="f267" y="f268"/>
                      </a:lnTo>
                      <a:lnTo>
                        <a:pt x="f269" y="f54"/>
                      </a:lnTo>
                      <a:lnTo>
                        <a:pt x="f270" y="f142"/>
                      </a:lnTo>
                      <a:lnTo>
                        <a:pt x="f271" y="f272"/>
                      </a:lnTo>
                      <a:lnTo>
                        <a:pt x="f273" y="f274"/>
                      </a:lnTo>
                      <a:lnTo>
                        <a:pt x="f0" y="f275"/>
                      </a:lnTo>
                      <a:lnTo>
                        <a:pt x="f0" y="f275"/>
                      </a:lnTo>
                      <a:lnTo>
                        <a:pt x="f276" y="f277"/>
                      </a:lnTo>
                      <a:lnTo>
                        <a:pt x="f278" y="f68"/>
                      </a:lnTo>
                      <a:lnTo>
                        <a:pt x="f213" y="f279"/>
                      </a:lnTo>
                      <a:lnTo>
                        <a:pt x="f280" y="f72"/>
                      </a:lnTo>
                      <a:lnTo>
                        <a:pt x="f281" y="f282"/>
                      </a:lnTo>
                      <a:lnTo>
                        <a:pt x="f283" y="f284"/>
                      </a:lnTo>
                      <a:lnTo>
                        <a:pt x="f285" y="f31"/>
                      </a:lnTo>
                      <a:lnTo>
                        <a:pt x="f286" y="f287"/>
                      </a:lnTo>
                      <a:lnTo>
                        <a:pt x="f288" y="f289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44" name="Google Shape;98;p6"/>
                <p:cNvSpPr/>
                <p:nvPr/>
              </p:nvSpPr>
              <p:spPr>
                <a:xfrm>
                  <a:off x="3049920" y="3128040"/>
                  <a:ext cx="258120" cy="36216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317"/>
                    <a:gd name="f4" fmla="val 455"/>
                    <a:gd name="f5" fmla="val 226"/>
                    <a:gd name="f6" fmla="val 11"/>
                    <a:gd name="f7" fmla="val 218"/>
                    <a:gd name="f8" fmla="val 8"/>
                    <a:gd name="f9" fmla="val 212"/>
                    <a:gd name="f10" fmla="val 4"/>
                    <a:gd name="f11" fmla="val 199"/>
                    <a:gd name="f12" fmla="val 195"/>
                    <a:gd name="f13" fmla="val 15"/>
                    <a:gd name="f14" fmla="val 190"/>
                    <a:gd name="f15" fmla="val 27"/>
                    <a:gd name="f16" fmla="val 185"/>
                    <a:gd name="f17" fmla="val 40"/>
                    <a:gd name="f18" fmla="val 181"/>
                    <a:gd name="f19" fmla="val 51"/>
                    <a:gd name="f20" fmla="val 176"/>
                    <a:gd name="f21" fmla="val 50"/>
                    <a:gd name="f22" fmla="val 172"/>
                    <a:gd name="f23" fmla="val 48"/>
                    <a:gd name="f24" fmla="val 162"/>
                    <a:gd name="f25" fmla="val 43"/>
                    <a:gd name="f26" fmla="val 154"/>
                    <a:gd name="f27" fmla="val 39"/>
                    <a:gd name="f28" fmla="val 150"/>
                    <a:gd name="f29" fmla="val 38"/>
                    <a:gd name="f30" fmla="val 144"/>
                    <a:gd name="f31" fmla="val 119"/>
                    <a:gd name="f32" fmla="val 55"/>
                    <a:gd name="f33" fmla="val 124"/>
                    <a:gd name="f34" fmla="val 65"/>
                    <a:gd name="f35" fmla="val 130"/>
                    <a:gd name="f36" fmla="val 73"/>
                    <a:gd name="f37" fmla="val 136"/>
                    <a:gd name="f38" fmla="val 80"/>
                    <a:gd name="f39" fmla="val 88"/>
                    <a:gd name="f40" fmla="val 135"/>
                    <a:gd name="f41" fmla="val 89"/>
                    <a:gd name="f42" fmla="val 121"/>
                    <a:gd name="f43" fmla="val 92"/>
                    <a:gd name="f44" fmla="val 114"/>
                    <a:gd name="f45" fmla="val 94"/>
                    <a:gd name="f46" fmla="val 107"/>
                    <a:gd name="f47" fmla="val 96"/>
                    <a:gd name="f48" fmla="val 103"/>
                    <a:gd name="f49" fmla="val 100"/>
                    <a:gd name="f50" fmla="val 97"/>
                    <a:gd name="f51" fmla="val 109"/>
                    <a:gd name="f52" fmla="val 95"/>
                    <a:gd name="f53" fmla="val 115"/>
                    <a:gd name="f54" fmla="val 91"/>
                    <a:gd name="f55" fmla="val 127"/>
                    <a:gd name="f56" fmla="val 132"/>
                    <a:gd name="f57" fmla="val 86"/>
                    <a:gd name="f58" fmla="val 137"/>
                    <a:gd name="f59" fmla="val 81"/>
                    <a:gd name="f60" fmla="val 139"/>
                    <a:gd name="f61" fmla="val 74"/>
                    <a:gd name="f62" fmla="val 140"/>
                    <a:gd name="f63" fmla="val 69"/>
                    <a:gd name="f64" fmla="val 61"/>
                    <a:gd name="f65" fmla="val 133"/>
                    <a:gd name="f66" fmla="val 58"/>
                    <a:gd name="f67" fmla="val 128"/>
                    <a:gd name="f68" fmla="val 52"/>
                    <a:gd name="f69" fmla="val 122"/>
                    <a:gd name="f70" fmla="val 49"/>
                    <a:gd name="f71" fmla="val 118"/>
                    <a:gd name="f72" fmla="val 45"/>
                    <a:gd name="f73" fmla="val 35"/>
                    <a:gd name="f74" fmla="val 30"/>
                    <a:gd name="f75" fmla="val 26"/>
                    <a:gd name="f76" fmla="val 17"/>
                    <a:gd name="f77" fmla="val 131"/>
                    <a:gd name="f78" fmla="val 12"/>
                    <a:gd name="f79" fmla="val 7"/>
                    <a:gd name="f80" fmla="val 1"/>
                    <a:gd name="f81" fmla="val 173"/>
                    <a:gd name="f82" fmla="val 184"/>
                    <a:gd name="f83" fmla="val 192"/>
                    <a:gd name="f84" fmla="val 2"/>
                    <a:gd name="f85" fmla="val 6"/>
                    <a:gd name="f86" fmla="val 204"/>
                    <a:gd name="f87" fmla="val 9"/>
                    <a:gd name="f88" fmla="val 211"/>
                    <a:gd name="f89" fmla="val 13"/>
                    <a:gd name="f90" fmla="val 217"/>
                    <a:gd name="f91" fmla="val 222"/>
                    <a:gd name="f92" fmla="val 29"/>
                    <a:gd name="f93" fmla="val 231"/>
                    <a:gd name="f94" fmla="val 238"/>
                    <a:gd name="f95" fmla="val 244"/>
                    <a:gd name="f96" fmla="val 62"/>
                    <a:gd name="f97" fmla="val 248"/>
                    <a:gd name="f98" fmla="val 70"/>
                    <a:gd name="f99" fmla="val 250"/>
                    <a:gd name="f100" fmla="val 68"/>
                    <a:gd name="f101" fmla="val 267"/>
                    <a:gd name="f102" fmla="val 270"/>
                    <a:gd name="f103" fmla="val 273"/>
                    <a:gd name="f104" fmla="val 279"/>
                    <a:gd name="f105" fmla="val 285"/>
                    <a:gd name="f106" fmla="val 294"/>
                    <a:gd name="f107" fmla="val 298"/>
                    <a:gd name="f108" fmla="val 301"/>
                    <a:gd name="f109" fmla="val 66"/>
                    <a:gd name="f110" fmla="val 307"/>
                    <a:gd name="f111" fmla="val 313"/>
                    <a:gd name="f112" fmla="val 316"/>
                    <a:gd name="f113" fmla="val 321"/>
                    <a:gd name="f114" fmla="val 46"/>
                    <a:gd name="f115" fmla="val 325"/>
                    <a:gd name="f116" fmla="val 331"/>
                    <a:gd name="f117" fmla="val 42"/>
                    <a:gd name="f118" fmla="val 334"/>
                    <a:gd name="f119" fmla="val 338"/>
                    <a:gd name="f120" fmla="val 349"/>
                    <a:gd name="f121" fmla="val 370"/>
                    <a:gd name="f122" fmla="val 379"/>
                    <a:gd name="f123" fmla="val 387"/>
                    <a:gd name="f124" fmla="val 72"/>
                    <a:gd name="f125" fmla="val 395"/>
                    <a:gd name="f126" fmla="val 403"/>
                    <a:gd name="f127" fmla="val 90"/>
                    <a:gd name="f128" fmla="val 410"/>
                    <a:gd name="f129" fmla="val 112"/>
                    <a:gd name="f130" fmla="val 423"/>
                    <a:gd name="f131" fmla="val 436"/>
                    <a:gd name="f132" fmla="val 153"/>
                    <a:gd name="f133" fmla="val 446"/>
                    <a:gd name="f134" fmla="val 170"/>
                    <a:gd name="f135" fmla="val 191"/>
                    <a:gd name="f136" fmla="val 394"/>
                    <a:gd name="f137" fmla="val 177"/>
                    <a:gd name="f138" fmla="val 378"/>
                    <a:gd name="f139" fmla="val 175"/>
                    <a:gd name="f140" fmla="val 362"/>
                    <a:gd name="f141" fmla="val 174"/>
                    <a:gd name="f142" fmla="val 344"/>
                    <a:gd name="f143" fmla="val 323"/>
                    <a:gd name="f144" fmla="val 300"/>
                    <a:gd name="f145" fmla="val 179"/>
                    <a:gd name="f146" fmla="val 261"/>
                    <a:gd name="f147" fmla="val 183"/>
                    <a:gd name="f148" fmla="val 188"/>
                    <a:gd name="f149" fmla="val 229"/>
                    <a:gd name="f150" fmla="val 194"/>
                    <a:gd name="f151" fmla="val 216"/>
                    <a:gd name="f152" fmla="val 200"/>
                    <a:gd name="f153" fmla="val 203"/>
                    <a:gd name="f154" fmla="val 208"/>
                    <a:gd name="f155" fmla="val 193"/>
                    <a:gd name="f156" fmla="val 156"/>
                    <a:gd name="f157" fmla="val 265"/>
                    <a:gd name="f158" fmla="val 138"/>
                    <a:gd name="f159" fmla="val 287"/>
                    <a:gd name="f160" fmla="val 282"/>
                    <a:gd name="f161" fmla="val 278"/>
                    <a:gd name="f162" fmla="val 110"/>
                    <a:gd name="f163" fmla="val 276"/>
                    <a:gd name="f164" fmla="val 310"/>
                    <a:gd name="f165" fmla="val 93"/>
                    <a:gd name="f166" fmla="val 84"/>
                    <a:gd name="f167" fmla="val 303"/>
                    <a:gd name="f168" fmla="val 76"/>
                    <a:gd name="f169" fmla="val 290"/>
                    <a:gd name="f170" fmla="val 284"/>
                    <a:gd name="f171" fmla="val 280"/>
                    <a:gd name="f172" fmla="val 47"/>
                    <a:gd name="f173" fmla="val 266"/>
                    <a:gd name="f174" fmla="val 25"/>
                    <a:gd name="f175" fmla="val 258"/>
                    <a:gd name="f176" fmla="val 24"/>
                    <a:gd name="f177" fmla="val 242"/>
                    <a:gd name="f178" fmla="val 20"/>
                    <a:gd name="f179" fmla="val 230"/>
                    <a:gd name="f180" fmla="val 22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17" h="455">
                      <a:moveTo>
                        <a:pt x="f5" y="f6"/>
                      </a:move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2"/>
                      </a:lnTo>
                      <a:lnTo>
                        <a:pt x="f11" y="f2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29"/>
                      </a:lnTo>
                      <a:lnTo>
                        <a:pt x="f30" y="f29"/>
                      </a:lnTo>
                      <a:lnTo>
                        <a:pt x="f31" y="f29"/>
                      </a:lnTo>
                      <a:lnTo>
                        <a:pt x="f31" y="f32"/>
                      </a:lnTo>
                      <a:lnTo>
                        <a:pt x="f31" y="f32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0" y="f39"/>
                      </a:lnTo>
                      <a:lnTo>
                        <a:pt x="f30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49" y="f48"/>
                      </a:lnTo>
                      <a:lnTo>
                        <a:pt x="f49" y="f48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41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1" y="f62"/>
                      </a:lnTo>
                      <a:lnTo>
                        <a:pt x="f63" y="f60"/>
                      </a:lnTo>
                      <a:lnTo>
                        <a:pt x="f34" y="f58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1"/>
                      </a:lnTo>
                      <a:lnTo>
                        <a:pt x="f72" y="f71"/>
                      </a:lnTo>
                      <a:lnTo>
                        <a:pt x="f27" y="f71"/>
                      </a:lnTo>
                      <a:lnTo>
                        <a:pt x="f73" y="f31"/>
                      </a:lnTo>
                      <a:lnTo>
                        <a:pt x="f74" y="f69"/>
                      </a:lnTo>
                      <a:lnTo>
                        <a:pt x="f75" y="f33"/>
                      </a:lnTo>
                      <a:lnTo>
                        <a:pt x="f76" y="f77"/>
                      </a:lnTo>
                      <a:lnTo>
                        <a:pt x="f78" y="f62"/>
                      </a:lnTo>
                      <a:lnTo>
                        <a:pt x="f79" y="f28"/>
                      </a:lnTo>
                      <a:lnTo>
                        <a:pt x="f10" y="f24"/>
                      </a:lnTo>
                      <a:lnTo>
                        <a:pt x="f80" y="f81"/>
                      </a:lnTo>
                      <a:lnTo>
                        <a:pt x="f2" y="f82"/>
                      </a:lnTo>
                      <a:lnTo>
                        <a:pt x="f2" y="f82"/>
                      </a:lnTo>
                      <a:lnTo>
                        <a:pt x="f80" y="f83"/>
                      </a:lnTo>
                      <a:lnTo>
                        <a:pt x="f84" y="f11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76" y="f91"/>
                      </a:lnTo>
                      <a:lnTo>
                        <a:pt x="f92" y="f93"/>
                      </a:lnTo>
                      <a:lnTo>
                        <a:pt x="f17" y="f94"/>
                      </a:lnTo>
                      <a:lnTo>
                        <a:pt x="f68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0" y="f102"/>
                      </a:lnTo>
                      <a:lnTo>
                        <a:pt x="f100" y="f103"/>
                      </a:lnTo>
                      <a:lnTo>
                        <a:pt x="f63" y="f104"/>
                      </a:lnTo>
                      <a:lnTo>
                        <a:pt x="f98" y="f105"/>
                      </a:lnTo>
                      <a:lnTo>
                        <a:pt x="f98" y="f106"/>
                      </a:lnTo>
                      <a:lnTo>
                        <a:pt x="f98" y="f106"/>
                      </a:lnTo>
                      <a:lnTo>
                        <a:pt x="f98" y="f107"/>
                      </a:lnTo>
                      <a:lnTo>
                        <a:pt x="f63" y="f108"/>
                      </a:lnTo>
                      <a:lnTo>
                        <a:pt x="f109" y="f110"/>
                      </a:lnTo>
                      <a:lnTo>
                        <a:pt x="f64" y="f111"/>
                      </a:lnTo>
                      <a:lnTo>
                        <a:pt x="f32" y="f112"/>
                      </a:lnTo>
                      <a:lnTo>
                        <a:pt x="f19" y="f113"/>
                      </a:lnTo>
                      <a:lnTo>
                        <a:pt x="f114" y="f115"/>
                      </a:lnTo>
                      <a:lnTo>
                        <a:pt x="f25" y="f116"/>
                      </a:lnTo>
                      <a:lnTo>
                        <a:pt x="f117" y="f118"/>
                      </a:lnTo>
                      <a:lnTo>
                        <a:pt x="f117" y="f119"/>
                      </a:lnTo>
                      <a:lnTo>
                        <a:pt x="f117" y="f119"/>
                      </a:lnTo>
                      <a:lnTo>
                        <a:pt x="f25" y="f120"/>
                      </a:lnTo>
                      <a:lnTo>
                        <a:pt x="f72" y="f0"/>
                      </a:lnTo>
                      <a:lnTo>
                        <a:pt x="f21" y="f121"/>
                      </a:lnTo>
                      <a:lnTo>
                        <a:pt x="f32" y="f122"/>
                      </a:lnTo>
                      <a:lnTo>
                        <a:pt x="f96" y="f123"/>
                      </a:lnTo>
                      <a:lnTo>
                        <a:pt x="f124" y="f125"/>
                      </a:lnTo>
                      <a:lnTo>
                        <a:pt x="f59" y="f126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65" y="f131"/>
                      </a:lnTo>
                      <a:lnTo>
                        <a:pt x="f132" y="f133"/>
                      </a:lnTo>
                      <a:lnTo>
                        <a:pt x="f134" y="f4"/>
                      </a:lnTo>
                      <a:lnTo>
                        <a:pt x="f134" y="f4"/>
                      </a:lnTo>
                      <a:lnTo>
                        <a:pt x="f135" y="f4"/>
                      </a:lnTo>
                      <a:lnTo>
                        <a:pt x="f135" y="f4"/>
                      </a:lnTo>
                      <a:lnTo>
                        <a:pt x="f135" y="f4"/>
                      </a:lnTo>
                      <a:lnTo>
                        <a:pt x="f16" y="f130"/>
                      </a:lnTo>
                      <a:lnTo>
                        <a:pt x="f1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1" y="f143"/>
                      </a:lnTo>
                      <a:lnTo>
                        <a:pt x="f141" y="f143"/>
                      </a:lnTo>
                      <a:lnTo>
                        <a:pt x="f141" y="f144"/>
                      </a:lnTo>
                      <a:lnTo>
                        <a:pt x="f20" y="f104"/>
                      </a:lnTo>
                      <a:lnTo>
                        <a:pt x="f145" y="f146"/>
                      </a:lnTo>
                      <a:lnTo>
                        <a:pt x="f147" y="f95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90" y="f147"/>
                      </a:lnTo>
                      <a:lnTo>
                        <a:pt x="f5" y="f81"/>
                      </a:lnTo>
                      <a:lnTo>
                        <a:pt x="f95" y="f156"/>
                      </a:lnTo>
                      <a:lnTo>
                        <a:pt x="f157" y="f158"/>
                      </a:lnTo>
                      <a:lnTo>
                        <a:pt x="f159" y="f71"/>
                      </a:lnTo>
                      <a:lnTo>
                        <a:pt x="f159" y="f71"/>
                      </a:lnTo>
                      <a:lnTo>
                        <a:pt x="f160" y="f53"/>
                      </a:lnTo>
                      <a:lnTo>
                        <a:pt x="f104" y="f129"/>
                      </a:lnTo>
                      <a:lnTo>
                        <a:pt x="f161" y="f162"/>
                      </a:lnTo>
                      <a:lnTo>
                        <a:pt x="f163" y="f46"/>
                      </a:lnTo>
                      <a:lnTo>
                        <a:pt x="f163" y="f46"/>
                      </a:lnTo>
                      <a:lnTo>
                        <a:pt x="f108" y="f49"/>
                      </a:lnTo>
                      <a:lnTo>
                        <a:pt x="f164" y="f52"/>
                      </a:lnTo>
                      <a:lnTo>
                        <a:pt x="f3" y="f165"/>
                      </a:lnTo>
                      <a:lnTo>
                        <a:pt x="f3" y="f165"/>
                      </a:lnTo>
                      <a:lnTo>
                        <a:pt x="f164" y="f166"/>
                      </a:lnTo>
                      <a:lnTo>
                        <a:pt x="f167" y="f168"/>
                      </a:lnTo>
                      <a:lnTo>
                        <a:pt x="f169" y="f96"/>
                      </a:lnTo>
                      <a:lnTo>
                        <a:pt x="f170" y="f32"/>
                      </a:lnTo>
                      <a:lnTo>
                        <a:pt x="f171" y="f172"/>
                      </a:lnTo>
                      <a:lnTo>
                        <a:pt x="f163" y="f29"/>
                      </a:lnTo>
                      <a:lnTo>
                        <a:pt x="f103" y="f75"/>
                      </a:lnTo>
                      <a:lnTo>
                        <a:pt x="f103" y="f75"/>
                      </a:lnTo>
                      <a:lnTo>
                        <a:pt x="f173" y="f174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79" y="f13"/>
                      </a:lnTo>
                      <a:lnTo>
                        <a:pt x="f180" y="f89"/>
                      </a:lnTo>
                      <a:lnTo>
                        <a:pt x="f5" y="f6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45" name="Google Shape;99;p6"/>
                <p:cNvSpPr/>
                <p:nvPr/>
              </p:nvSpPr>
              <p:spPr>
                <a:xfrm>
                  <a:off x="3260880" y="2875320"/>
                  <a:ext cx="621360" cy="314280"/>
                </a:xfrm>
                <a:custGeom>
                  <a:avLst/>
                  <a:gdLst>
                    <a:gd name="f0" fmla="val 360"/>
                    <a:gd name="f1" fmla="val 0"/>
                    <a:gd name="f2" fmla="val 759"/>
                    <a:gd name="f3" fmla="val 396"/>
                    <a:gd name="f4" fmla="val 686"/>
                    <a:gd name="f5" fmla="val 2"/>
                    <a:gd name="f6" fmla="val 678"/>
                    <a:gd name="f7" fmla="val 7"/>
                    <a:gd name="f8" fmla="val 671"/>
                    <a:gd name="f9" fmla="val 14"/>
                    <a:gd name="f10" fmla="val 665"/>
                    <a:gd name="f11" fmla="val 22"/>
                    <a:gd name="f12" fmla="val 660"/>
                    <a:gd name="f13" fmla="val 29"/>
                    <a:gd name="f14" fmla="val 651"/>
                    <a:gd name="f15" fmla="val 43"/>
                    <a:gd name="f16" fmla="val 647"/>
                    <a:gd name="f17" fmla="val 47"/>
                    <a:gd name="f18" fmla="val 642"/>
                    <a:gd name="f19" fmla="val 49"/>
                    <a:gd name="f20" fmla="val 637"/>
                    <a:gd name="f21" fmla="val 51"/>
                    <a:gd name="f22" fmla="val 633"/>
                    <a:gd name="f23" fmla="val 622"/>
                    <a:gd name="f24" fmla="val 613"/>
                    <a:gd name="f25" fmla="val 605"/>
                    <a:gd name="f26" fmla="val 46"/>
                    <a:gd name="f27" fmla="val 595"/>
                    <a:gd name="f28" fmla="val 586"/>
                    <a:gd name="f29" fmla="val 567"/>
                    <a:gd name="f30" fmla="val 55"/>
                    <a:gd name="f31" fmla="val 550"/>
                    <a:gd name="f32" fmla="val 62"/>
                    <a:gd name="f33" fmla="val 542"/>
                    <a:gd name="f34" fmla="val 63"/>
                    <a:gd name="f35" fmla="val 533"/>
                    <a:gd name="f36" fmla="val 64"/>
                    <a:gd name="f37" fmla="val 525"/>
                    <a:gd name="f38" fmla="val 518"/>
                    <a:gd name="f39" fmla="val 505"/>
                    <a:gd name="f40" fmla="val 59"/>
                    <a:gd name="f41" fmla="val 494"/>
                    <a:gd name="f42" fmla="val 53"/>
                    <a:gd name="f43" fmla="val 482"/>
                    <a:gd name="f44" fmla="val 472"/>
                    <a:gd name="f45" fmla="val 40"/>
                    <a:gd name="f46" fmla="val 460"/>
                    <a:gd name="f47" fmla="val 33"/>
                    <a:gd name="f48" fmla="val 448"/>
                    <a:gd name="f49" fmla="val 30"/>
                    <a:gd name="f50" fmla="val 441"/>
                    <a:gd name="f51" fmla="val 433"/>
                    <a:gd name="f52" fmla="val 349"/>
                    <a:gd name="f53" fmla="val 331"/>
                    <a:gd name="f54" fmla="val 316"/>
                    <a:gd name="f55" fmla="val 301"/>
                    <a:gd name="f56" fmla="val 72"/>
                    <a:gd name="f57" fmla="val 293"/>
                    <a:gd name="f58" fmla="val 76"/>
                    <a:gd name="f59" fmla="val 285"/>
                    <a:gd name="f60" fmla="val 79"/>
                    <a:gd name="f61" fmla="val 283"/>
                    <a:gd name="f62" fmla="val 82"/>
                    <a:gd name="f63" fmla="val 282"/>
                    <a:gd name="f64" fmla="val 85"/>
                    <a:gd name="f65" fmla="val 278"/>
                    <a:gd name="f66" fmla="val 94"/>
                    <a:gd name="f67" fmla="val 276"/>
                    <a:gd name="f68" fmla="val 98"/>
                    <a:gd name="f69" fmla="val 274"/>
                    <a:gd name="f70" fmla="val 101"/>
                    <a:gd name="f71" fmla="val 272"/>
                    <a:gd name="f72" fmla="val 105"/>
                    <a:gd name="f73" fmla="val 268"/>
                    <a:gd name="f74" fmla="val 262"/>
                    <a:gd name="f75" fmla="val 102"/>
                    <a:gd name="f76" fmla="val 255"/>
                    <a:gd name="f77" fmla="val 245"/>
                    <a:gd name="f78" fmla="val 91"/>
                    <a:gd name="f79" fmla="val 236"/>
                    <a:gd name="f80" fmla="val 100"/>
                    <a:gd name="f81" fmla="val 229"/>
                    <a:gd name="f82" fmla="val 106"/>
                    <a:gd name="f83" fmla="val 222"/>
                    <a:gd name="f84" fmla="val 109"/>
                    <a:gd name="f85" fmla="val 213"/>
                    <a:gd name="f86" fmla="val 113"/>
                    <a:gd name="f87" fmla="val 211"/>
                    <a:gd name="f88" fmla="val 108"/>
                    <a:gd name="f89" fmla="val 209"/>
                    <a:gd name="f90" fmla="val 206"/>
                    <a:gd name="f91" fmla="val 204"/>
                    <a:gd name="f92" fmla="val 197"/>
                    <a:gd name="f93" fmla="val 186"/>
                    <a:gd name="f94" fmla="val 128"/>
                    <a:gd name="f95" fmla="val 191"/>
                    <a:gd name="f96" fmla="val 130"/>
                    <a:gd name="f97" fmla="val 196"/>
                    <a:gd name="f98" fmla="val 133"/>
                    <a:gd name="f99" fmla="val 198"/>
                    <a:gd name="f100" fmla="val 137"/>
                    <a:gd name="f101" fmla="val 201"/>
                    <a:gd name="f102" fmla="val 142"/>
                    <a:gd name="f103" fmla="val 168"/>
                    <a:gd name="f104" fmla="val 171"/>
                    <a:gd name="f105" fmla="val 153"/>
                    <a:gd name="f106" fmla="val 176"/>
                    <a:gd name="f107" fmla="val 162"/>
                    <a:gd name="f108" fmla="val 181"/>
                    <a:gd name="f109" fmla="val 170"/>
                    <a:gd name="f110" fmla="val 182"/>
                    <a:gd name="f111" fmla="val 177"/>
                    <a:gd name="f112" fmla="val 169"/>
                    <a:gd name="f113" fmla="val 164"/>
                    <a:gd name="f114" fmla="val 173"/>
                    <a:gd name="f115" fmla="val 161"/>
                    <a:gd name="f116" fmla="val 143"/>
                    <a:gd name="f117" fmla="val 178"/>
                    <a:gd name="f118" fmla="val 144"/>
                    <a:gd name="f119" fmla="val 193"/>
                    <a:gd name="f120" fmla="val 200"/>
                    <a:gd name="f121" fmla="val 139"/>
                    <a:gd name="f122" fmla="val 203"/>
                    <a:gd name="f123" fmla="val 131"/>
                    <a:gd name="f124" fmla="val 124"/>
                    <a:gd name="f125" fmla="val 121"/>
                    <a:gd name="f126" fmla="val 117"/>
                    <a:gd name="f127" fmla="val 115"/>
                    <a:gd name="f128" fmla="val 205"/>
                    <a:gd name="f129" fmla="val 110"/>
                    <a:gd name="f130" fmla="val 217"/>
                    <a:gd name="f131" fmla="val 107"/>
                    <a:gd name="f132" fmla="val 234"/>
                    <a:gd name="f133" fmla="val 242"/>
                    <a:gd name="f134" fmla="val 249"/>
                    <a:gd name="f135" fmla="val 241"/>
                    <a:gd name="f136" fmla="val 77"/>
                    <a:gd name="f137" fmla="val 228"/>
                    <a:gd name="f138" fmla="val 227"/>
                    <a:gd name="f139" fmla="val 69"/>
                    <a:gd name="f140" fmla="val 36"/>
                    <a:gd name="f141" fmla="val 25"/>
                    <a:gd name="f142" fmla="val 238"/>
                    <a:gd name="f143" fmla="val 15"/>
                    <a:gd name="f144" fmla="val 243"/>
                    <a:gd name="f145" fmla="val 250"/>
                    <a:gd name="f146" fmla="val 257"/>
                    <a:gd name="f147" fmla="val 1"/>
                    <a:gd name="f148" fmla="val 260"/>
                    <a:gd name="f149" fmla="val 264"/>
                    <a:gd name="f150" fmla="val 267"/>
                    <a:gd name="f151" fmla="val 23"/>
                    <a:gd name="f152" fmla="val 295"/>
                    <a:gd name="f153" fmla="val 304"/>
                    <a:gd name="f154" fmla="val 18"/>
                    <a:gd name="f155" fmla="val 303"/>
                    <a:gd name="f156" fmla="val 10"/>
                    <a:gd name="f157" fmla="val 305"/>
                    <a:gd name="f158" fmla="val 3"/>
                    <a:gd name="f159" fmla="val 308"/>
                    <a:gd name="f160" fmla="val 312"/>
                    <a:gd name="f161" fmla="val 318"/>
                    <a:gd name="f162" fmla="val 325"/>
                    <a:gd name="f163" fmla="val 328"/>
                    <a:gd name="f164" fmla="val 330"/>
                    <a:gd name="f165" fmla="val 20"/>
                    <a:gd name="f166" fmla="val 334"/>
                    <a:gd name="f167" fmla="val 24"/>
                    <a:gd name="f168" fmla="val 335"/>
                    <a:gd name="f169" fmla="val 337"/>
                    <a:gd name="f170" fmla="val 339"/>
                    <a:gd name="f171" fmla="val 37"/>
                    <a:gd name="f172" fmla="val 343"/>
                    <a:gd name="f173" fmla="val 39"/>
                    <a:gd name="f174" fmla="val 348"/>
                    <a:gd name="f175" fmla="val 352"/>
                    <a:gd name="f176" fmla="val 41"/>
                    <a:gd name="f177" fmla="val 362"/>
                    <a:gd name="f178" fmla="val 44"/>
                    <a:gd name="f179" fmla="val 373"/>
                    <a:gd name="f180" fmla="val 45"/>
                    <a:gd name="f181" fmla="val 376"/>
                    <a:gd name="f182" fmla="val 379"/>
                    <a:gd name="f183" fmla="val 52"/>
                    <a:gd name="f184" fmla="val 383"/>
                    <a:gd name="f185" fmla="val 387"/>
                    <a:gd name="f186" fmla="val 67"/>
                    <a:gd name="f187" fmla="val 390"/>
                    <a:gd name="f188" fmla="val 392"/>
                    <a:gd name="f189" fmla="val 86"/>
                    <a:gd name="f190" fmla="val 395"/>
                    <a:gd name="f191" fmla="val 112"/>
                    <a:gd name="f192" fmla="val 384"/>
                    <a:gd name="f193" fmla="val 116"/>
                    <a:gd name="f194" fmla="val 114"/>
                    <a:gd name="f195" fmla="val 344"/>
                    <a:gd name="f196" fmla="val 123"/>
                    <a:gd name="f197" fmla="val 351"/>
                    <a:gd name="f198" fmla="val 138"/>
                    <a:gd name="f199" fmla="val 354"/>
                    <a:gd name="f200" fmla="val 146"/>
                    <a:gd name="f201" fmla="val 356"/>
                    <a:gd name="f202" fmla="val 147"/>
                    <a:gd name="f203" fmla="val 342"/>
                    <a:gd name="f204" fmla="val 320"/>
                    <a:gd name="f205" fmla="val 315"/>
                    <a:gd name="f206" fmla="val 311"/>
                    <a:gd name="f207" fmla="val 145"/>
                    <a:gd name="f208" fmla="val 151"/>
                    <a:gd name="f209" fmla="val 154"/>
                    <a:gd name="f210" fmla="val 156"/>
                    <a:gd name="f211" fmla="val 336"/>
                    <a:gd name="f212" fmla="val 174"/>
                    <a:gd name="f213" fmla="val 329"/>
                    <a:gd name="f214" fmla="val 179"/>
                    <a:gd name="f215" fmla="val 321"/>
                    <a:gd name="f216" fmla="val 314"/>
                    <a:gd name="f217" fmla="val 175"/>
                    <a:gd name="f218" fmla="val 297"/>
                    <a:gd name="f219" fmla="val 292"/>
                    <a:gd name="f220" fmla="val 289"/>
                    <a:gd name="f221" fmla="val 183"/>
                    <a:gd name="f222" fmla="val 291"/>
                    <a:gd name="f223" fmla="val 189"/>
                    <a:gd name="f224" fmla="val 212"/>
                    <a:gd name="f225" fmla="val 296"/>
                    <a:gd name="f226" fmla="val 287"/>
                    <a:gd name="f227" fmla="val 224"/>
                    <a:gd name="f228" fmla="val 277"/>
                    <a:gd name="f229" fmla="val 240"/>
                    <a:gd name="f230" fmla="val 244"/>
                    <a:gd name="f231" fmla="val 254"/>
                    <a:gd name="f232" fmla="val 258"/>
                    <a:gd name="f233" fmla="val 263"/>
                    <a:gd name="f234" fmla="val 259"/>
                    <a:gd name="f235" fmla="val 280"/>
                    <a:gd name="f236" fmla="val 341"/>
                    <a:gd name="f237" fmla="val 230"/>
                    <a:gd name="f238" fmla="val 346"/>
                    <a:gd name="f239" fmla="val 350"/>
                    <a:gd name="f240" fmla="val 359"/>
                    <a:gd name="f241" fmla="val 397"/>
                    <a:gd name="f242" fmla="val 190"/>
                    <a:gd name="f243" fmla="val 414"/>
                    <a:gd name="f244" fmla="val 184"/>
                    <a:gd name="f245" fmla="val 431"/>
                    <a:gd name="f246" fmla="val 469"/>
                    <a:gd name="f247" fmla="val 165"/>
                    <a:gd name="f248" fmla="val 639"/>
                    <a:gd name="f249" fmla="val 679"/>
                    <a:gd name="f250" fmla="val 700"/>
                    <a:gd name="f251" fmla="val 709"/>
                    <a:gd name="f252" fmla="val 718"/>
                    <a:gd name="f253" fmla="val 727"/>
                    <a:gd name="f254" fmla="val 735"/>
                    <a:gd name="f255" fmla="val 742"/>
                    <a:gd name="f256" fmla="val 748"/>
                    <a:gd name="f257" fmla="val 752"/>
                    <a:gd name="f258" fmla="val 87"/>
                    <a:gd name="f259" fmla="val 757"/>
                    <a:gd name="f260" fmla="val 26"/>
                    <a:gd name="f261" fmla="val 736"/>
                    <a:gd name="f262" fmla="val 729"/>
                    <a:gd name="f263" fmla="val 723"/>
                    <a:gd name="f264" fmla="val 5"/>
                    <a:gd name="f265" fmla="val 710"/>
                    <a:gd name="f266" fmla="val 697"/>
                    <a:gd name="f267" fmla="val 689"/>
                    <a:gd name="f268" fmla="val 68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759" h="396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1"/>
                      </a:lnTo>
                      <a:lnTo>
                        <a:pt x="f23" y="f19"/>
                      </a:lnTo>
                      <a:lnTo>
                        <a:pt x="f24" y="f17"/>
                      </a:lnTo>
                      <a:lnTo>
                        <a:pt x="f25" y="f26"/>
                      </a:lnTo>
                      <a:lnTo>
                        <a:pt x="f25" y="f26"/>
                      </a:lnTo>
                      <a:lnTo>
                        <a:pt x="f27" y="f17"/>
                      </a:lnTo>
                      <a:lnTo>
                        <a:pt x="f28" y="f19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5" y="f36"/>
                      </a:lnTo>
                      <a:lnTo>
                        <a:pt x="f37" y="f36"/>
                      </a:lnTo>
                      <a:lnTo>
                        <a:pt x="f38" y="f34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26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13"/>
                      </a:lnTo>
                      <a:lnTo>
                        <a:pt x="f51" y="f13"/>
                      </a:lnTo>
                      <a:lnTo>
                        <a:pt x="f51" y="f13"/>
                      </a:lnTo>
                      <a:lnTo>
                        <a:pt x="f51" y="f26"/>
                      </a:lnTo>
                      <a:lnTo>
                        <a:pt x="f52" y="f26"/>
                      </a:lnTo>
                      <a:lnTo>
                        <a:pt x="f52" y="f26"/>
                      </a:lnTo>
                      <a:lnTo>
                        <a:pt x="f52" y="f26"/>
                      </a:lnTo>
                      <a:lnTo>
                        <a:pt x="f53" y="f30"/>
                      </a:lnTo>
                      <a:lnTo>
                        <a:pt x="f54" y="f36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2"/>
                      </a:lnTo>
                      <a:lnTo>
                        <a:pt x="f73" y="f72"/>
                      </a:lnTo>
                      <a:lnTo>
                        <a:pt x="f74" y="f75"/>
                      </a:lnTo>
                      <a:lnTo>
                        <a:pt x="f76" y="f68"/>
                      </a:lnTo>
                      <a:lnTo>
                        <a:pt x="f77" y="f78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9" y="f72"/>
                      </a:lnTo>
                      <a:lnTo>
                        <a:pt x="f90" y="f75"/>
                      </a:lnTo>
                      <a:lnTo>
                        <a:pt x="f91" y="f70"/>
                      </a:lnTo>
                      <a:lnTo>
                        <a:pt x="f92" y="f70"/>
                      </a:lnTo>
                      <a:lnTo>
                        <a:pt x="f93" y="f70"/>
                      </a:lnTo>
                      <a:lnTo>
                        <a:pt x="f93" y="f70"/>
                      </a:lnTo>
                      <a:lnTo>
                        <a:pt x="f93" y="f94"/>
                      </a:lnTo>
                      <a:lnTo>
                        <a:pt x="f93" y="f94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1" y="f102"/>
                      </a:lnTo>
                      <a:lnTo>
                        <a:pt x="f103" y="f102"/>
                      </a:lnTo>
                      <a:lnTo>
                        <a:pt x="f103" y="f102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8" y="f109"/>
                      </a:lnTo>
                      <a:lnTo>
                        <a:pt x="f93" y="f110"/>
                      </a:lnTo>
                      <a:lnTo>
                        <a:pt x="f93" y="f110"/>
                      </a:lnTo>
                      <a:lnTo>
                        <a:pt x="f111" y="f108"/>
                      </a:lnTo>
                      <a:lnTo>
                        <a:pt x="f112" y="f111"/>
                      </a:lnTo>
                      <a:lnTo>
                        <a:pt x="f113" y="f114"/>
                      </a:lnTo>
                      <a:lnTo>
                        <a:pt x="f115" y="f103"/>
                      </a:lnTo>
                      <a:lnTo>
                        <a:pt x="f115" y="f103"/>
                      </a:lnTo>
                      <a:lnTo>
                        <a:pt x="f116" y="f103"/>
                      </a:lnTo>
                      <a:lnTo>
                        <a:pt x="f116" y="f103"/>
                      </a:lnTo>
                      <a:lnTo>
                        <a:pt x="f116" y="f103"/>
                      </a:lnTo>
                      <a:lnTo>
                        <a:pt x="f116" y="f117"/>
                      </a:lnTo>
                      <a:lnTo>
                        <a:pt x="f118" y="f93"/>
                      </a:lnTo>
                      <a:lnTo>
                        <a:pt x="f118" y="f119"/>
                      </a:lnTo>
                      <a:lnTo>
                        <a:pt x="f116" y="f120"/>
                      </a:lnTo>
                      <a:lnTo>
                        <a:pt x="f116" y="f120"/>
                      </a:lnTo>
                      <a:lnTo>
                        <a:pt x="f121" y="f101"/>
                      </a:lnTo>
                      <a:lnTo>
                        <a:pt x="f100" y="f122"/>
                      </a:lnTo>
                      <a:lnTo>
                        <a:pt x="f123" y="f122"/>
                      </a:lnTo>
                      <a:lnTo>
                        <a:pt x="f124" y="f120"/>
                      </a:lnTo>
                      <a:lnTo>
                        <a:pt x="f124" y="f120"/>
                      </a:lnTo>
                      <a:lnTo>
                        <a:pt x="f125" y="f120"/>
                      </a:lnTo>
                      <a:lnTo>
                        <a:pt x="f126" y="f101"/>
                      </a:lnTo>
                      <a:lnTo>
                        <a:pt x="f127" y="f91"/>
                      </a:lnTo>
                      <a:lnTo>
                        <a:pt x="f86" y="f128"/>
                      </a:lnTo>
                      <a:lnTo>
                        <a:pt x="f129" y="f87"/>
                      </a:lnTo>
                      <a:lnTo>
                        <a:pt x="f84" y="f130"/>
                      </a:lnTo>
                      <a:lnTo>
                        <a:pt x="f131" y="f132"/>
                      </a:lnTo>
                      <a:lnTo>
                        <a:pt x="f82" y="f133"/>
                      </a:lnTo>
                      <a:lnTo>
                        <a:pt x="f75" y="f134"/>
                      </a:lnTo>
                      <a:lnTo>
                        <a:pt x="f75" y="f134"/>
                      </a:lnTo>
                      <a:lnTo>
                        <a:pt x="f66" y="f135"/>
                      </a:lnTo>
                      <a:lnTo>
                        <a:pt x="f64" y="f132"/>
                      </a:lnTo>
                      <a:lnTo>
                        <a:pt x="f136" y="f137"/>
                      </a:lnTo>
                      <a:lnTo>
                        <a:pt x="f56" y="f138"/>
                      </a:lnTo>
                      <a:lnTo>
                        <a:pt x="f139" y="f138"/>
                      </a:lnTo>
                      <a:lnTo>
                        <a:pt x="f139" y="f138"/>
                      </a:lnTo>
                      <a:lnTo>
                        <a:pt x="f40" y="f138"/>
                      </a:lnTo>
                      <a:lnTo>
                        <a:pt x="f17" y="f81"/>
                      </a:lnTo>
                      <a:lnTo>
                        <a:pt x="f140" y="f132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7" y="f145"/>
                      </a:lnTo>
                      <a:lnTo>
                        <a:pt x="f5" y="f146"/>
                      </a:lnTo>
                      <a:lnTo>
                        <a:pt x="f147" y="f148"/>
                      </a:lnTo>
                      <a:lnTo>
                        <a:pt x="f1" y="f149"/>
                      </a:lnTo>
                      <a:lnTo>
                        <a:pt x="f1" y="f149"/>
                      </a:lnTo>
                      <a:lnTo>
                        <a:pt x="f5" y="f150"/>
                      </a:lnTo>
                      <a:lnTo>
                        <a:pt x="f7" y="f71"/>
                      </a:lnTo>
                      <a:lnTo>
                        <a:pt x="f151" y="f61"/>
                      </a:lnTo>
                      <a:lnTo>
                        <a:pt x="f45" y="f152"/>
                      </a:lnTo>
                      <a:lnTo>
                        <a:pt x="f21" y="f153"/>
                      </a:lnTo>
                      <a:lnTo>
                        <a:pt x="f21" y="f153"/>
                      </a:lnTo>
                      <a:lnTo>
                        <a:pt x="f141" y="f153"/>
                      </a:lnTo>
                      <a:lnTo>
                        <a:pt x="f141" y="f153"/>
                      </a:lnTo>
                      <a:lnTo>
                        <a:pt x="f154" y="f155"/>
                      </a:lnTo>
                      <a:lnTo>
                        <a:pt x="f156" y="f153"/>
                      </a:lnTo>
                      <a:lnTo>
                        <a:pt x="f7" y="f157"/>
                      </a:lnTo>
                      <a:lnTo>
                        <a:pt x="f158" y="f159"/>
                      </a:lnTo>
                      <a:lnTo>
                        <a:pt x="f147" y="f160"/>
                      </a:lnTo>
                      <a:lnTo>
                        <a:pt x="f1" y="f161"/>
                      </a:lnTo>
                      <a:lnTo>
                        <a:pt x="f1" y="f161"/>
                      </a:lnTo>
                      <a:lnTo>
                        <a:pt x="f147" y="f162"/>
                      </a:lnTo>
                      <a:lnTo>
                        <a:pt x="f158" y="f163"/>
                      </a:lnTo>
                      <a:lnTo>
                        <a:pt x="f7" y="f164"/>
                      </a:lnTo>
                      <a:lnTo>
                        <a:pt x="f156" y="f53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3" y="f169"/>
                      </a:lnTo>
                      <a:lnTo>
                        <a:pt x="f13" y="f169"/>
                      </a:lnTo>
                      <a:lnTo>
                        <a:pt x="f47" y="f170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45" y="f175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26" y="f182"/>
                      </a:lnTo>
                      <a:lnTo>
                        <a:pt x="f183" y="f184"/>
                      </a:lnTo>
                      <a:lnTo>
                        <a:pt x="f40" y="f185"/>
                      </a:lnTo>
                      <a:lnTo>
                        <a:pt x="f186" y="f187"/>
                      </a:lnTo>
                      <a:lnTo>
                        <a:pt x="f58" y="f188"/>
                      </a:lnTo>
                      <a:lnTo>
                        <a:pt x="f189" y="f190"/>
                      </a:lnTo>
                      <a:lnTo>
                        <a:pt x="f75" y="f3"/>
                      </a:lnTo>
                      <a:lnTo>
                        <a:pt x="f75" y="f3"/>
                      </a:lnTo>
                      <a:lnTo>
                        <a:pt x="f82" y="f3"/>
                      </a:lnTo>
                      <a:lnTo>
                        <a:pt x="f84" y="f190"/>
                      </a:lnTo>
                      <a:lnTo>
                        <a:pt x="f191" y="f188"/>
                      </a:lnTo>
                      <a:lnTo>
                        <a:pt x="f86" y="f187"/>
                      </a:lnTo>
                      <a:lnTo>
                        <a:pt x="f127" y="f192"/>
                      </a:lnTo>
                      <a:lnTo>
                        <a:pt x="f193" y="f181"/>
                      </a:lnTo>
                      <a:lnTo>
                        <a:pt x="f194" y="f0"/>
                      </a:lnTo>
                      <a:lnTo>
                        <a:pt x="f86" y="f195"/>
                      </a:lnTo>
                      <a:lnTo>
                        <a:pt x="f86" y="f195"/>
                      </a:lnTo>
                      <a:lnTo>
                        <a:pt x="f196" y="f174"/>
                      </a:lnTo>
                      <a:lnTo>
                        <a:pt x="f123" y="f197"/>
                      </a:lnTo>
                      <a:lnTo>
                        <a:pt x="f198" y="f199"/>
                      </a:lnTo>
                      <a:lnTo>
                        <a:pt x="f200" y="f201"/>
                      </a:lnTo>
                      <a:lnTo>
                        <a:pt x="f200" y="f201"/>
                      </a:lnTo>
                      <a:lnTo>
                        <a:pt x="f202" y="f52"/>
                      </a:lnTo>
                      <a:lnTo>
                        <a:pt x="f200" y="f203"/>
                      </a:lnTo>
                      <a:lnTo>
                        <a:pt x="f116" y="f164"/>
                      </a:lnTo>
                      <a:lnTo>
                        <a:pt x="f121" y="f204"/>
                      </a:lnTo>
                      <a:lnTo>
                        <a:pt x="f198" y="f205"/>
                      </a:lnTo>
                      <a:lnTo>
                        <a:pt x="f121" y="f206"/>
                      </a:lnTo>
                      <a:lnTo>
                        <a:pt x="f121" y="f206"/>
                      </a:lnTo>
                      <a:lnTo>
                        <a:pt x="f207" y="f204"/>
                      </a:lnTo>
                      <a:lnTo>
                        <a:pt x="f208" y="f163"/>
                      </a:lnTo>
                      <a:lnTo>
                        <a:pt x="f209" y="f53"/>
                      </a:lnTo>
                      <a:lnTo>
                        <a:pt x="f210" y="f168"/>
                      </a:lnTo>
                      <a:lnTo>
                        <a:pt x="f115" y="f211"/>
                      </a:lnTo>
                      <a:lnTo>
                        <a:pt x="f113" y="f169"/>
                      </a:lnTo>
                      <a:lnTo>
                        <a:pt x="f113" y="f169"/>
                      </a:lnTo>
                      <a:lnTo>
                        <a:pt x="f112" y="f211"/>
                      </a:lnTo>
                      <a:lnTo>
                        <a:pt x="f212" y="f168"/>
                      </a:lnTo>
                      <a:lnTo>
                        <a:pt x="f106" y="f53"/>
                      </a:lnTo>
                      <a:lnTo>
                        <a:pt x="f111" y="f213"/>
                      </a:lnTo>
                      <a:lnTo>
                        <a:pt x="f214" y="f215"/>
                      </a:lnTo>
                      <a:lnTo>
                        <a:pt x="f214" y="f216"/>
                      </a:lnTo>
                      <a:lnTo>
                        <a:pt x="f214" y="f216"/>
                      </a:lnTo>
                      <a:lnTo>
                        <a:pt x="f214" y="f159"/>
                      </a:lnTo>
                      <a:lnTo>
                        <a:pt x="f117" y="f153"/>
                      </a:lnTo>
                      <a:lnTo>
                        <a:pt x="f217" y="f218"/>
                      </a:lnTo>
                      <a:lnTo>
                        <a:pt x="f217" y="f152"/>
                      </a:lnTo>
                      <a:lnTo>
                        <a:pt x="f217" y="f219"/>
                      </a:lnTo>
                      <a:lnTo>
                        <a:pt x="f106" y="f220"/>
                      </a:lnTo>
                      <a:lnTo>
                        <a:pt x="f214" y="f59"/>
                      </a:lnTo>
                      <a:lnTo>
                        <a:pt x="f214" y="f59"/>
                      </a:lnTo>
                      <a:lnTo>
                        <a:pt x="f221" y="f222"/>
                      </a:lnTo>
                      <a:lnTo>
                        <a:pt x="f223" y="f218"/>
                      </a:lnTo>
                      <a:lnTo>
                        <a:pt x="f119" y="f55"/>
                      </a:lnTo>
                      <a:lnTo>
                        <a:pt x="f99" y="f153"/>
                      </a:lnTo>
                      <a:lnTo>
                        <a:pt x="f99" y="f153"/>
                      </a:lnTo>
                      <a:lnTo>
                        <a:pt x="f101" y="f155"/>
                      </a:lnTo>
                      <a:lnTo>
                        <a:pt x="f128" y="f55"/>
                      </a:lnTo>
                      <a:lnTo>
                        <a:pt x="f224" y="f225"/>
                      </a:lnTo>
                      <a:lnTo>
                        <a:pt x="f130" y="f226"/>
                      </a:lnTo>
                      <a:lnTo>
                        <a:pt x="f227" y="f228"/>
                      </a:lnTo>
                      <a:lnTo>
                        <a:pt x="f79" y="f146"/>
                      </a:lnTo>
                      <a:lnTo>
                        <a:pt x="f229" y="f145"/>
                      </a:lnTo>
                      <a:lnTo>
                        <a:pt x="f77" y="f230"/>
                      </a:lnTo>
                      <a:lnTo>
                        <a:pt x="f77" y="f230"/>
                      </a:lnTo>
                      <a:lnTo>
                        <a:pt x="f76" y="f231"/>
                      </a:lnTo>
                      <a:lnTo>
                        <a:pt x="f148" y="f232"/>
                      </a:lnTo>
                      <a:lnTo>
                        <a:pt x="f233" y="f234"/>
                      </a:lnTo>
                      <a:lnTo>
                        <a:pt x="f73" y="f234"/>
                      </a:lnTo>
                      <a:lnTo>
                        <a:pt x="f73" y="f234"/>
                      </a:lnTo>
                      <a:lnTo>
                        <a:pt x="f71" y="f234"/>
                      </a:lnTo>
                      <a:lnTo>
                        <a:pt x="f69" y="f146"/>
                      </a:lnTo>
                      <a:lnTo>
                        <a:pt x="f228" y="f145"/>
                      </a:lnTo>
                      <a:lnTo>
                        <a:pt x="f235" y="f230"/>
                      </a:lnTo>
                      <a:lnTo>
                        <a:pt x="f63" y="f133"/>
                      </a:lnTo>
                      <a:lnTo>
                        <a:pt x="f59" y="f135"/>
                      </a:lnTo>
                      <a:lnTo>
                        <a:pt x="f59" y="f135"/>
                      </a:lnTo>
                      <a:lnTo>
                        <a:pt x="f225" y="f135"/>
                      </a:lnTo>
                      <a:lnTo>
                        <a:pt x="f206" y="f135"/>
                      </a:lnTo>
                      <a:lnTo>
                        <a:pt x="f163" y="f142"/>
                      </a:lnTo>
                      <a:lnTo>
                        <a:pt x="f168" y="f79"/>
                      </a:lnTo>
                      <a:lnTo>
                        <a:pt x="f236" y="f132"/>
                      </a:lnTo>
                      <a:lnTo>
                        <a:pt x="f236" y="f132"/>
                      </a:lnTo>
                      <a:lnTo>
                        <a:pt x="f195" y="f237"/>
                      </a:lnTo>
                      <a:lnTo>
                        <a:pt x="f238" y="f138"/>
                      </a:lnTo>
                      <a:lnTo>
                        <a:pt x="f52" y="f130"/>
                      </a:lnTo>
                      <a:lnTo>
                        <a:pt x="f239" y="f85"/>
                      </a:lnTo>
                      <a:lnTo>
                        <a:pt x="f175" y="f89"/>
                      </a:lnTo>
                      <a:lnTo>
                        <a:pt x="f199" y="f90"/>
                      </a:lnTo>
                      <a:lnTo>
                        <a:pt x="f240" y="f128"/>
                      </a:lnTo>
                      <a:lnTo>
                        <a:pt x="f240" y="f128"/>
                      </a:lnTo>
                      <a:lnTo>
                        <a:pt x="f182" y="f97"/>
                      </a:lnTo>
                      <a:lnTo>
                        <a:pt x="f241" y="f242"/>
                      </a:lnTo>
                      <a:lnTo>
                        <a:pt x="f243" y="f244"/>
                      </a:lnTo>
                      <a:lnTo>
                        <a:pt x="f245" y="f108"/>
                      </a:lnTo>
                      <a:lnTo>
                        <a:pt x="f246" y="f114"/>
                      </a:lnTo>
                      <a:lnTo>
                        <a:pt x="f38" y="f247"/>
                      </a:lnTo>
                      <a:lnTo>
                        <a:pt x="f38" y="f247"/>
                      </a:lnTo>
                      <a:lnTo>
                        <a:pt x="f248" y="f247"/>
                      </a:lnTo>
                      <a:lnTo>
                        <a:pt x="f248" y="f247"/>
                      </a:lnTo>
                      <a:lnTo>
                        <a:pt x="f248" y="f247"/>
                      </a:lnTo>
                      <a:lnTo>
                        <a:pt x="f249" y="f202"/>
                      </a:lnTo>
                      <a:lnTo>
                        <a:pt x="f250" y="f198"/>
                      </a:lnTo>
                      <a:lnTo>
                        <a:pt x="f251" y="f98"/>
                      </a:lnTo>
                      <a:lnTo>
                        <a:pt x="f252" y="f94"/>
                      </a:lnTo>
                      <a:lnTo>
                        <a:pt x="f253" y="f125"/>
                      </a:lnTo>
                      <a:lnTo>
                        <a:pt x="f254" y="f194"/>
                      </a:lnTo>
                      <a:lnTo>
                        <a:pt x="f255" y="f82"/>
                      </a:lnTo>
                      <a:lnTo>
                        <a:pt x="f256" y="f68"/>
                      </a:lnTo>
                      <a:lnTo>
                        <a:pt x="f257" y="f258"/>
                      </a:lnTo>
                      <a:lnTo>
                        <a:pt x="f259" y="f58"/>
                      </a:lnTo>
                      <a:lnTo>
                        <a:pt x="f2" y="f34"/>
                      </a:lnTo>
                      <a:lnTo>
                        <a:pt x="f2" y="f19"/>
                      </a:lnTo>
                      <a:lnTo>
                        <a:pt x="f2" y="f19"/>
                      </a:lnTo>
                      <a:lnTo>
                        <a:pt x="f2" y="f176"/>
                      </a:lnTo>
                      <a:lnTo>
                        <a:pt x="f259" y="f47"/>
                      </a:lnTo>
                      <a:lnTo>
                        <a:pt x="f257" y="f260"/>
                      </a:lnTo>
                      <a:lnTo>
                        <a:pt x="f256" y="f165"/>
                      </a:lnTo>
                      <a:lnTo>
                        <a:pt x="f255" y="f143"/>
                      </a:lnTo>
                      <a:lnTo>
                        <a:pt x="f261" y="f156"/>
                      </a:lnTo>
                      <a:lnTo>
                        <a:pt x="f262" y="f7"/>
                      </a:lnTo>
                      <a:lnTo>
                        <a:pt x="f263" y="f264"/>
                      </a:lnTo>
                      <a:lnTo>
                        <a:pt x="f265" y="f147"/>
                      </a:lnTo>
                      <a:lnTo>
                        <a:pt x="f266" y="f1"/>
                      </a:lnTo>
                      <a:lnTo>
                        <a:pt x="f267" y="f1"/>
                      </a:lnTo>
                      <a:lnTo>
                        <a:pt x="f268" y="f147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46" name="Google Shape;100;p6"/>
                <p:cNvSpPr/>
                <p:nvPr/>
              </p:nvSpPr>
              <p:spPr>
                <a:xfrm>
                  <a:off x="887400" y="3633480"/>
                  <a:ext cx="279360" cy="432000"/>
                </a:xfrm>
                <a:custGeom>
                  <a:avLst/>
                  <a:gdLst>
                    <a:gd name="f0" fmla="val 0"/>
                    <a:gd name="f1" fmla="val 342"/>
                    <a:gd name="f2" fmla="val 543"/>
                    <a:gd name="f3" fmla="val 315"/>
                    <a:gd name="f4" fmla="val 253"/>
                    <a:gd name="f5" fmla="val 246"/>
                    <a:gd name="f6" fmla="val 13"/>
                    <a:gd name="f7" fmla="val 238"/>
                    <a:gd name="f8" fmla="val 22"/>
                    <a:gd name="f9" fmla="val 230"/>
                    <a:gd name="f10" fmla="val 30"/>
                    <a:gd name="f11" fmla="val 222"/>
                    <a:gd name="f12" fmla="val 37"/>
                    <a:gd name="f13" fmla="val 206"/>
                    <a:gd name="f14" fmla="val 51"/>
                    <a:gd name="f15" fmla="val 198"/>
                    <a:gd name="f16" fmla="val 57"/>
                    <a:gd name="f17" fmla="val 191"/>
                    <a:gd name="f18" fmla="val 67"/>
                    <a:gd name="f19" fmla="val 187"/>
                    <a:gd name="f20" fmla="val 71"/>
                    <a:gd name="f21" fmla="val 184"/>
                    <a:gd name="f22" fmla="val 78"/>
                    <a:gd name="f23" fmla="val 179"/>
                    <a:gd name="f24" fmla="val 90"/>
                    <a:gd name="f25" fmla="val 174"/>
                    <a:gd name="f26" fmla="val 102"/>
                    <a:gd name="f27" fmla="val 170"/>
                    <a:gd name="f28" fmla="val 108"/>
                    <a:gd name="f29" fmla="val 166"/>
                    <a:gd name="f30" fmla="val 114"/>
                    <a:gd name="f31" fmla="val 160"/>
                    <a:gd name="f32" fmla="val 116"/>
                    <a:gd name="f33" fmla="val 154"/>
                    <a:gd name="f34" fmla="val 139"/>
                    <a:gd name="f35" fmla="val 131"/>
                    <a:gd name="f36" fmla="val 123"/>
                    <a:gd name="f37" fmla="val 117"/>
                    <a:gd name="f38" fmla="val 110"/>
                    <a:gd name="f39" fmla="val 121"/>
                    <a:gd name="f40" fmla="val 107"/>
                    <a:gd name="f41" fmla="val 105"/>
                    <a:gd name="f42" fmla="val 127"/>
                    <a:gd name="f43" fmla="val 103"/>
                    <a:gd name="f44" fmla="val 130"/>
                    <a:gd name="f45" fmla="val 133"/>
                    <a:gd name="f46" fmla="val 140"/>
                    <a:gd name="f47" fmla="val 147"/>
                    <a:gd name="f48" fmla="val 109"/>
                    <a:gd name="f49" fmla="val 163"/>
                    <a:gd name="f50" fmla="val 171"/>
                    <a:gd name="f51" fmla="val 182"/>
                    <a:gd name="f52" fmla="val 101"/>
                    <a:gd name="f53" fmla="val 86"/>
                    <a:gd name="f54" fmla="val 65"/>
                    <a:gd name="f55" fmla="val 61"/>
                    <a:gd name="f56" fmla="val 202"/>
                    <a:gd name="f57" fmla="val 208"/>
                    <a:gd name="f58" fmla="val 219"/>
                    <a:gd name="f59" fmla="val 46"/>
                    <a:gd name="f60" fmla="val 231"/>
                    <a:gd name="f61" fmla="val 41"/>
                    <a:gd name="f62" fmla="val 244"/>
                    <a:gd name="f63" fmla="val 34"/>
                    <a:gd name="f64" fmla="val 270"/>
                    <a:gd name="f65" fmla="val 31"/>
                    <a:gd name="f66" fmla="val 283"/>
                    <a:gd name="f67" fmla="val 26"/>
                    <a:gd name="f68" fmla="val 293"/>
                    <a:gd name="f69" fmla="val 23"/>
                    <a:gd name="f70" fmla="val 298"/>
                    <a:gd name="f71" fmla="val 18"/>
                    <a:gd name="f72" fmla="val 303"/>
                    <a:gd name="f73" fmla="val 10"/>
                    <a:gd name="f74" fmla="val 309"/>
                    <a:gd name="f75" fmla="val 6"/>
                    <a:gd name="f76" fmla="val 313"/>
                    <a:gd name="f77" fmla="val 3"/>
                    <a:gd name="f78" fmla="val 318"/>
                    <a:gd name="f79" fmla="val 1"/>
                    <a:gd name="f80" fmla="val 323"/>
                    <a:gd name="f81" fmla="val 330"/>
                    <a:gd name="f82" fmla="val 337"/>
                    <a:gd name="f83" fmla="val 343"/>
                    <a:gd name="f84" fmla="val 353"/>
                    <a:gd name="f85" fmla="val 361"/>
                    <a:gd name="f86" fmla="val 16"/>
                    <a:gd name="f87" fmla="val 367"/>
                    <a:gd name="f88" fmla="val 374"/>
                    <a:gd name="f89" fmla="val 28"/>
                    <a:gd name="f90" fmla="val 381"/>
                    <a:gd name="f91" fmla="val 388"/>
                    <a:gd name="f92" fmla="val 32"/>
                    <a:gd name="f93" fmla="val 392"/>
                    <a:gd name="f94" fmla="val 33"/>
                    <a:gd name="f95" fmla="val 397"/>
                    <a:gd name="f96" fmla="val 403"/>
                    <a:gd name="f97" fmla="val 29"/>
                    <a:gd name="f98" fmla="val 408"/>
                    <a:gd name="f99" fmla="val 25"/>
                    <a:gd name="f100" fmla="val 413"/>
                    <a:gd name="f101" fmla="val 19"/>
                    <a:gd name="f102" fmla="val 416"/>
                    <a:gd name="f103" fmla="val 15"/>
                    <a:gd name="f104" fmla="val 421"/>
                    <a:gd name="f105" fmla="val 11"/>
                    <a:gd name="f106" fmla="val 426"/>
                    <a:gd name="f107" fmla="val 8"/>
                    <a:gd name="f108" fmla="val 431"/>
                    <a:gd name="f109" fmla="val 7"/>
                    <a:gd name="f110" fmla="val 437"/>
                    <a:gd name="f111" fmla="val 438"/>
                    <a:gd name="f112" fmla="val 9"/>
                    <a:gd name="f113" fmla="val 441"/>
                    <a:gd name="f114" fmla="val 444"/>
                    <a:gd name="f115" fmla="val 36"/>
                    <a:gd name="f116" fmla="val 454"/>
                    <a:gd name="f117" fmla="val 460"/>
                    <a:gd name="f118" fmla="val 55"/>
                    <a:gd name="f119" fmla="val 466"/>
                    <a:gd name="f120" fmla="val 62"/>
                    <a:gd name="f121" fmla="val 472"/>
                    <a:gd name="f122" fmla="val 64"/>
                    <a:gd name="f123" fmla="val 475"/>
                    <a:gd name="f124" fmla="val 477"/>
                    <a:gd name="f125" fmla="val 68"/>
                    <a:gd name="f126" fmla="val 487"/>
                    <a:gd name="f127" fmla="val 69"/>
                    <a:gd name="f128" fmla="val 496"/>
                    <a:gd name="f129" fmla="val 515"/>
                    <a:gd name="f130" fmla="val 74"/>
                    <a:gd name="f131" fmla="val 524"/>
                    <a:gd name="f132" fmla="val 76"/>
                    <a:gd name="f133" fmla="val 529"/>
                    <a:gd name="f134" fmla="val 533"/>
                    <a:gd name="f135" fmla="val 82"/>
                    <a:gd name="f136" fmla="val 534"/>
                    <a:gd name="f137" fmla="val 84"/>
                    <a:gd name="f138" fmla="val 535"/>
                    <a:gd name="f139" fmla="val 88"/>
                    <a:gd name="f140" fmla="val 536"/>
                    <a:gd name="f141" fmla="val 91"/>
                    <a:gd name="f142" fmla="val 93"/>
                    <a:gd name="f143" fmla="val 98"/>
                    <a:gd name="f144" fmla="val 530"/>
                    <a:gd name="f145" fmla="val 527"/>
                    <a:gd name="f146" fmla="val 526"/>
                    <a:gd name="f147" fmla="val 112"/>
                    <a:gd name="f148" fmla="val 528"/>
                    <a:gd name="f149" fmla="val 122"/>
                    <a:gd name="f150" fmla="val 541"/>
                    <a:gd name="f151" fmla="val 125"/>
                    <a:gd name="f152" fmla="val 129"/>
                    <a:gd name="f153" fmla="val 132"/>
                    <a:gd name="f154" fmla="val 137"/>
                    <a:gd name="f155" fmla="val 542"/>
                    <a:gd name="f156" fmla="val 537"/>
                    <a:gd name="f157" fmla="val 159"/>
                    <a:gd name="f158" fmla="val 521"/>
                    <a:gd name="f159" fmla="val 181"/>
                    <a:gd name="f160" fmla="val 511"/>
                    <a:gd name="f161" fmla="val 190"/>
                    <a:gd name="f162" fmla="val 502"/>
                    <a:gd name="f163" fmla="val 196"/>
                    <a:gd name="f164" fmla="val 492"/>
                    <a:gd name="f165" fmla="val 488"/>
                    <a:gd name="f166" fmla="val 484"/>
                    <a:gd name="f167" fmla="val 459"/>
                    <a:gd name="f168" fmla="val 199"/>
                    <a:gd name="f169" fmla="val 448"/>
                    <a:gd name="f170" fmla="val 434"/>
                    <a:gd name="f171" fmla="val 420"/>
                    <a:gd name="f172" fmla="val 209"/>
                    <a:gd name="f173" fmla="val 404"/>
                    <a:gd name="f174" fmla="val 215"/>
                    <a:gd name="f175" fmla="val 221"/>
                    <a:gd name="f176" fmla="val 225"/>
                    <a:gd name="f177" fmla="val 379"/>
                    <a:gd name="f178" fmla="val 232"/>
                    <a:gd name="f179" fmla="val 372"/>
                    <a:gd name="f180" fmla="val 235"/>
                    <a:gd name="f181" fmla="val 366"/>
                    <a:gd name="f182" fmla="val 239"/>
                    <a:gd name="f183" fmla="val 359"/>
                    <a:gd name="f184" fmla="val 258"/>
                    <a:gd name="f185" fmla="val 339"/>
                    <a:gd name="f186" fmla="val 271"/>
                    <a:gd name="f187" fmla="val 327"/>
                    <a:gd name="f188" fmla="val 286"/>
                    <a:gd name="f189" fmla="val 299"/>
                    <a:gd name="f190" fmla="val 305"/>
                    <a:gd name="f191" fmla="val 292"/>
                    <a:gd name="f192" fmla="val 308"/>
                    <a:gd name="f193" fmla="val 285"/>
                    <a:gd name="f194" fmla="val 312"/>
                    <a:gd name="f195" fmla="val 278"/>
                    <a:gd name="f196" fmla="val 272"/>
                    <a:gd name="f197" fmla="val 267"/>
                    <a:gd name="f198" fmla="val 262"/>
                    <a:gd name="f199" fmla="val 300"/>
                    <a:gd name="f200" fmla="val 243"/>
                    <a:gd name="f201" fmla="val 220"/>
                    <a:gd name="f202" fmla="val 211"/>
                    <a:gd name="f203" fmla="val 306"/>
                    <a:gd name="f204" fmla="val 197"/>
                    <a:gd name="f205" fmla="val 192"/>
                    <a:gd name="f206" fmla="val 317"/>
                    <a:gd name="f207" fmla="val 326"/>
                    <a:gd name="f208" fmla="val 188"/>
                    <a:gd name="f209" fmla="val 334"/>
                    <a:gd name="f210" fmla="val 331"/>
                    <a:gd name="f211" fmla="val 146"/>
                    <a:gd name="f212" fmla="val 332"/>
                    <a:gd name="f213" fmla="val 336"/>
                    <a:gd name="f214" fmla="val 341"/>
                    <a:gd name="f215" fmla="val 99"/>
                    <a:gd name="f216" fmla="val 87"/>
                    <a:gd name="f217" fmla="val 77"/>
                    <a:gd name="f218" fmla="val 70"/>
                    <a:gd name="f219" fmla="val 329"/>
                    <a:gd name="f220" fmla="val 63"/>
                    <a:gd name="f221" fmla="val 324"/>
                    <a:gd name="f222" fmla="val 56"/>
                    <a:gd name="f223" fmla="val 320"/>
                    <a:gd name="f224" fmla="val 49"/>
                    <a:gd name="f225" fmla="val 316"/>
                    <a:gd name="f226" fmla="val 39"/>
                    <a:gd name="f227" fmla="val 31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42" h="543">
                      <a:moveTo>
                        <a:pt x="f3" y="f0"/>
                      </a:moveTo>
                      <a:lnTo>
                        <a:pt x="f4" y="f0"/>
                      </a:lnTo>
                      <a:lnTo>
                        <a:pt x="f4" y="f0"/>
                      </a:lnTo>
                      <a:lnTo>
                        <a:pt x="f4" y="f0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2"/>
                      </a:lnTo>
                      <a:lnTo>
                        <a:pt x="f34" y="f32"/>
                      </a:lnTo>
                      <a:lnTo>
                        <a:pt x="f35" y="f32"/>
                      </a:lnTo>
                      <a:lnTo>
                        <a:pt x="f36" y="f32"/>
                      </a:lnTo>
                      <a:lnTo>
                        <a:pt x="f32" y="f37"/>
                      </a:lnTo>
                      <a:lnTo>
                        <a:pt x="f38" y="f39"/>
                      </a:lnTo>
                      <a:lnTo>
                        <a:pt x="f38" y="f39"/>
                      </a:lnTo>
                      <a:lnTo>
                        <a:pt x="f40" y="f36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26" y="f45"/>
                      </a:lnTo>
                      <a:lnTo>
                        <a:pt x="f43" y="f46"/>
                      </a:lnTo>
                      <a:lnTo>
                        <a:pt x="f41" y="f47"/>
                      </a:lnTo>
                      <a:lnTo>
                        <a:pt x="f48" y="f49"/>
                      </a:lnTo>
                      <a:lnTo>
                        <a:pt x="f38" y="f50"/>
                      </a:lnTo>
                      <a:lnTo>
                        <a:pt x="f38" y="f23"/>
                      </a:lnTo>
                      <a:lnTo>
                        <a:pt x="f38" y="f23"/>
                      </a:lnTo>
                      <a:lnTo>
                        <a:pt x="f40" y="f51"/>
                      </a:lnTo>
                      <a:lnTo>
                        <a:pt x="f52" y="f21"/>
                      </a:lnTo>
                      <a:lnTo>
                        <a:pt x="f53" y="f17"/>
                      </a:lnTo>
                      <a:lnTo>
                        <a:pt x="f54" y="f15"/>
                      </a:lnTo>
                      <a:lnTo>
                        <a:pt x="f54" y="f15"/>
                      </a:lnTo>
                      <a:lnTo>
                        <a:pt x="f55" y="f56"/>
                      </a:lnTo>
                      <a:lnTo>
                        <a:pt x="f16" y="f57"/>
                      </a:lnTo>
                      <a:lnTo>
                        <a:pt x="f14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0" y="f81"/>
                      </a:lnTo>
                      <a:lnTo>
                        <a:pt x="f0" y="f81"/>
                      </a:lnTo>
                      <a:lnTo>
                        <a:pt x="f0" y="f82"/>
                      </a:lnTo>
                      <a:lnTo>
                        <a:pt x="f79" y="f83"/>
                      </a:lnTo>
                      <a:lnTo>
                        <a:pt x="f75" y="f84"/>
                      </a:lnTo>
                      <a:lnTo>
                        <a:pt x="f73" y="f85"/>
                      </a:lnTo>
                      <a:lnTo>
                        <a:pt x="f86" y="f87"/>
                      </a:lnTo>
                      <a:lnTo>
                        <a:pt x="f69" y="f88"/>
                      </a:lnTo>
                      <a:lnTo>
                        <a:pt x="f89" y="f90"/>
                      </a:lnTo>
                      <a:lnTo>
                        <a:pt x="f65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4" y="f95"/>
                      </a:lnTo>
                      <a:lnTo>
                        <a:pt x="f92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09" y="f110"/>
                      </a:lnTo>
                      <a:lnTo>
                        <a:pt x="f107" y="f111"/>
                      </a:lnTo>
                      <a:lnTo>
                        <a:pt x="f112" y="f113"/>
                      </a:lnTo>
                      <a:lnTo>
                        <a:pt x="f86" y="f114"/>
                      </a:lnTo>
                      <a:lnTo>
                        <a:pt x="f115" y="f116"/>
                      </a:lnTo>
                      <a:lnTo>
                        <a:pt x="f59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54" y="f124"/>
                      </a:lnTo>
                      <a:lnTo>
                        <a:pt x="f54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20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22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39" y="f140"/>
                      </a:lnTo>
                      <a:lnTo>
                        <a:pt x="f141" y="f138"/>
                      </a:lnTo>
                      <a:lnTo>
                        <a:pt x="f142" y="f136"/>
                      </a:lnTo>
                      <a:lnTo>
                        <a:pt x="f143" y="f144"/>
                      </a:lnTo>
                      <a:lnTo>
                        <a:pt x="f52" y="f145"/>
                      </a:lnTo>
                      <a:lnTo>
                        <a:pt x="f43" y="f146"/>
                      </a:lnTo>
                      <a:lnTo>
                        <a:pt x="f40" y="f146"/>
                      </a:lnTo>
                      <a:lnTo>
                        <a:pt x="f40" y="f146"/>
                      </a:lnTo>
                      <a:lnTo>
                        <a:pt x="f48" y="f146"/>
                      </a:lnTo>
                      <a:lnTo>
                        <a:pt x="f147" y="f148"/>
                      </a:lnTo>
                      <a:lnTo>
                        <a:pt x="f32" y="f136"/>
                      </a:lnTo>
                      <a:lnTo>
                        <a:pt x="f149" y="f150"/>
                      </a:lnTo>
                      <a:lnTo>
                        <a:pt x="f151" y="f2"/>
                      </a:lnTo>
                      <a:lnTo>
                        <a:pt x="f152" y="f2"/>
                      </a:lnTo>
                      <a:lnTo>
                        <a:pt x="f152" y="f2"/>
                      </a:lnTo>
                      <a:lnTo>
                        <a:pt x="f153" y="f2"/>
                      </a:lnTo>
                      <a:lnTo>
                        <a:pt x="f154" y="f155"/>
                      </a:lnTo>
                      <a:lnTo>
                        <a:pt x="f47" y="f156"/>
                      </a:lnTo>
                      <a:lnTo>
                        <a:pt x="f157" y="f133"/>
                      </a:lnTo>
                      <a:lnTo>
                        <a:pt x="f27" y="f158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15" y="f165"/>
                      </a:lnTo>
                      <a:lnTo>
                        <a:pt x="f15" y="f166"/>
                      </a:lnTo>
                      <a:lnTo>
                        <a:pt x="f15" y="f166"/>
                      </a:lnTo>
                      <a:lnTo>
                        <a:pt x="f15" y="f167"/>
                      </a:lnTo>
                      <a:lnTo>
                        <a:pt x="f15" y="f167"/>
                      </a:lnTo>
                      <a:lnTo>
                        <a:pt x="f168" y="f169"/>
                      </a:lnTo>
                      <a:lnTo>
                        <a:pt x="f56" y="f170"/>
                      </a:lnTo>
                      <a:lnTo>
                        <a:pt x="f13" y="f171"/>
                      </a:lnTo>
                      <a:lnTo>
                        <a:pt x="f172" y="f173"/>
                      </a:lnTo>
                      <a:lnTo>
                        <a:pt x="f172" y="f173"/>
                      </a:lnTo>
                      <a:lnTo>
                        <a:pt x="f174" y="f173"/>
                      </a:lnTo>
                      <a:lnTo>
                        <a:pt x="f175" y="f96"/>
                      </a:lnTo>
                      <a:lnTo>
                        <a:pt x="f176" y="f96"/>
                      </a:lnTo>
                      <a:lnTo>
                        <a:pt x="f60" y="f173"/>
                      </a:lnTo>
                      <a:lnTo>
                        <a:pt x="f60" y="f173"/>
                      </a:lnTo>
                      <a:lnTo>
                        <a:pt x="f60" y="f177"/>
                      </a:lnTo>
                      <a:lnTo>
                        <a:pt x="f60" y="f177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62" y="f84"/>
                      </a:lnTo>
                      <a:lnTo>
                        <a:pt x="f184" y="f185"/>
                      </a:lnTo>
                      <a:lnTo>
                        <a:pt x="f186" y="f187"/>
                      </a:lnTo>
                      <a:lnTo>
                        <a:pt x="f188" y="f76"/>
                      </a:lnTo>
                      <a:lnTo>
                        <a:pt x="f189" y="f189"/>
                      </a:lnTo>
                      <a:lnTo>
                        <a:pt x="f190" y="f191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94" y="f196"/>
                      </a:lnTo>
                      <a:lnTo>
                        <a:pt x="f194" y="f196"/>
                      </a:lnTo>
                      <a:lnTo>
                        <a:pt x="f194" y="f197"/>
                      </a:lnTo>
                      <a:lnTo>
                        <a:pt x="f74" y="f198"/>
                      </a:lnTo>
                      <a:lnTo>
                        <a:pt x="f190" y="f4"/>
                      </a:lnTo>
                      <a:lnTo>
                        <a:pt x="f199" y="f200"/>
                      </a:lnTo>
                      <a:lnTo>
                        <a:pt x="f70" y="f7"/>
                      </a:lnTo>
                      <a:lnTo>
                        <a:pt x="f70" y="f60"/>
                      </a:lnTo>
                      <a:lnTo>
                        <a:pt x="f70" y="f60"/>
                      </a:lnTo>
                      <a:lnTo>
                        <a:pt x="f70" y="f201"/>
                      </a:lnTo>
                      <a:lnTo>
                        <a:pt x="f189" y="f202"/>
                      </a:lnTo>
                      <a:lnTo>
                        <a:pt x="f72" y="f56"/>
                      </a:lnTo>
                      <a:lnTo>
                        <a:pt x="f203" y="f204"/>
                      </a:lnTo>
                      <a:lnTo>
                        <a:pt x="f194" y="f205"/>
                      </a:lnTo>
                      <a:lnTo>
                        <a:pt x="f206" y="f161"/>
                      </a:lnTo>
                      <a:lnTo>
                        <a:pt x="f207" y="f208"/>
                      </a:lnTo>
                      <a:lnTo>
                        <a:pt x="f209" y="f208"/>
                      </a:lnTo>
                      <a:lnTo>
                        <a:pt x="f209" y="f208"/>
                      </a:lnTo>
                      <a:lnTo>
                        <a:pt x="f210" y="f159"/>
                      </a:lnTo>
                      <a:lnTo>
                        <a:pt x="f210" y="f50"/>
                      </a:lnTo>
                      <a:lnTo>
                        <a:pt x="f81" y="f33"/>
                      </a:lnTo>
                      <a:lnTo>
                        <a:pt x="f81" y="f33"/>
                      </a:lnTo>
                      <a:lnTo>
                        <a:pt x="f210" y="f211"/>
                      </a:lnTo>
                      <a:lnTo>
                        <a:pt x="f212" y="f34"/>
                      </a:lnTo>
                      <a:lnTo>
                        <a:pt x="f213" y="f42"/>
                      </a:lnTo>
                      <a:lnTo>
                        <a:pt x="f185" y="f30"/>
                      </a:lnTo>
                      <a:lnTo>
                        <a:pt x="f214" y="f40"/>
                      </a:lnTo>
                      <a:lnTo>
                        <a:pt x="f1" y="f215"/>
                      </a:lnTo>
                      <a:lnTo>
                        <a:pt x="f1" y="f215"/>
                      </a:lnTo>
                      <a:lnTo>
                        <a:pt x="f214" y="f216"/>
                      </a:lnTo>
                      <a:lnTo>
                        <a:pt x="f82" y="f217"/>
                      </a:lnTo>
                      <a:lnTo>
                        <a:pt x="f209" y="f218"/>
                      </a:lnTo>
                      <a:lnTo>
                        <a:pt x="f219" y="f220"/>
                      </a:lnTo>
                      <a:lnTo>
                        <a:pt x="f221" y="f222"/>
                      </a:lnTo>
                      <a:lnTo>
                        <a:pt x="f223" y="f224"/>
                      </a:lnTo>
                      <a:lnTo>
                        <a:pt x="f225" y="f226"/>
                      </a:lnTo>
                      <a:lnTo>
                        <a:pt x="f3" y="f99"/>
                      </a:lnTo>
                      <a:lnTo>
                        <a:pt x="f3" y="f99"/>
                      </a:lnTo>
                      <a:lnTo>
                        <a:pt x="f225" y="f112"/>
                      </a:lnTo>
                      <a:lnTo>
                        <a:pt x="f206" y="f77"/>
                      </a:lnTo>
                      <a:lnTo>
                        <a:pt x="f227" y="f0"/>
                      </a:lnTo>
                      <a:lnTo>
                        <a:pt x="f227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47" name="Google Shape;101;p6"/>
                <p:cNvSpPr/>
                <p:nvPr/>
              </p:nvSpPr>
              <p:spPr>
                <a:xfrm>
                  <a:off x="1077119" y="3769920"/>
                  <a:ext cx="385560" cy="29520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473"/>
                    <a:gd name="f4" fmla="val 370"/>
                    <a:gd name="f5" fmla="val 467"/>
                    <a:gd name="f6" fmla="val 363"/>
                    <a:gd name="f7" fmla="val 469"/>
                    <a:gd name="f8" fmla="val 354"/>
                    <a:gd name="f9" fmla="val 472"/>
                    <a:gd name="f10" fmla="val 336"/>
                    <a:gd name="f11" fmla="val 325"/>
                    <a:gd name="f12" fmla="val 315"/>
                    <a:gd name="f13" fmla="val 471"/>
                    <a:gd name="f14" fmla="val 306"/>
                    <a:gd name="f15" fmla="val 470"/>
                    <a:gd name="f16" fmla="val 301"/>
                    <a:gd name="f17" fmla="val 298"/>
                    <a:gd name="f18" fmla="val 465"/>
                    <a:gd name="f19" fmla="val 295"/>
                    <a:gd name="f20" fmla="val 462"/>
                    <a:gd name="f21" fmla="val 294"/>
                    <a:gd name="f22" fmla="val 449"/>
                    <a:gd name="f23" fmla="val 291"/>
                    <a:gd name="f24" fmla="val 442"/>
                    <a:gd name="f25" fmla="val 288"/>
                    <a:gd name="f26" fmla="val 436"/>
                    <a:gd name="f27" fmla="val 286"/>
                    <a:gd name="f28" fmla="val 432"/>
                    <a:gd name="f29" fmla="val 283"/>
                    <a:gd name="f30" fmla="val 431"/>
                    <a:gd name="f31" fmla="val 280"/>
                    <a:gd name="f32" fmla="val 279"/>
                    <a:gd name="f33" fmla="val 272"/>
                    <a:gd name="f34" fmla="val 433"/>
                    <a:gd name="f35" fmla="val 267"/>
                    <a:gd name="f36" fmla="val 437"/>
                    <a:gd name="f37" fmla="val 254"/>
                    <a:gd name="f38" fmla="val 441"/>
                    <a:gd name="f39" fmla="val 247"/>
                    <a:gd name="f40" fmla="val 443"/>
                    <a:gd name="f41" fmla="val 239"/>
                    <a:gd name="f42" fmla="val 444"/>
                    <a:gd name="f43" fmla="val 230"/>
                    <a:gd name="f44" fmla="val 446"/>
                    <a:gd name="f45" fmla="val 220"/>
                    <a:gd name="f46" fmla="val 216"/>
                    <a:gd name="f47" fmla="val 210"/>
                    <a:gd name="f48" fmla="val 425"/>
                    <a:gd name="f49" fmla="val 204"/>
                    <a:gd name="f50" fmla="val 419"/>
                    <a:gd name="f51" fmla="val 199"/>
                    <a:gd name="f52" fmla="val 414"/>
                    <a:gd name="f53" fmla="val 192"/>
                    <a:gd name="f54" fmla="val 411"/>
                    <a:gd name="f55" fmla="val 184"/>
                    <a:gd name="f56" fmla="val 404"/>
                    <a:gd name="f57" fmla="val 169"/>
                    <a:gd name="f58" fmla="val 401"/>
                    <a:gd name="f59" fmla="val 157"/>
                    <a:gd name="f60" fmla="val 398"/>
                    <a:gd name="f61" fmla="val 145"/>
                    <a:gd name="f62" fmla="val 394"/>
                    <a:gd name="f63" fmla="val 123"/>
                    <a:gd name="f64" fmla="val 391"/>
                    <a:gd name="f65" fmla="val 113"/>
                    <a:gd name="f66" fmla="val 387"/>
                    <a:gd name="f67" fmla="val 105"/>
                    <a:gd name="f68" fmla="val 385"/>
                    <a:gd name="f69" fmla="val 103"/>
                    <a:gd name="f70" fmla="val 382"/>
                    <a:gd name="f71" fmla="val 101"/>
                    <a:gd name="f72" fmla="val 379"/>
                    <a:gd name="f73" fmla="val 100"/>
                    <a:gd name="f74" fmla="val 375"/>
                    <a:gd name="f75" fmla="val 99"/>
                    <a:gd name="f76" fmla="val 96"/>
                    <a:gd name="f77" fmla="val 368"/>
                    <a:gd name="f78" fmla="val 95"/>
                    <a:gd name="f79" fmla="val 367"/>
                    <a:gd name="f80" fmla="val 365"/>
                    <a:gd name="f81" fmla="val 97"/>
                    <a:gd name="f82" fmla="val 362"/>
                    <a:gd name="f83" fmla="val 357"/>
                    <a:gd name="f84" fmla="val 350"/>
                    <a:gd name="f85" fmla="val 345"/>
                    <a:gd name="f86" fmla="val 341"/>
                    <a:gd name="f87" fmla="val 93"/>
                    <a:gd name="f88" fmla="val 337"/>
                    <a:gd name="f89" fmla="val 88"/>
                    <a:gd name="f90" fmla="val 82"/>
                    <a:gd name="f91" fmla="val 334"/>
                    <a:gd name="f92" fmla="val 77"/>
                    <a:gd name="f93" fmla="val 332"/>
                    <a:gd name="f94" fmla="val 64"/>
                    <a:gd name="f95" fmla="val 328"/>
                    <a:gd name="f96" fmla="val 51"/>
                    <a:gd name="f97" fmla="val 326"/>
                    <a:gd name="f98" fmla="val 46"/>
                    <a:gd name="f99" fmla="val 324"/>
                    <a:gd name="f100" fmla="val 40"/>
                    <a:gd name="f101" fmla="val 319"/>
                    <a:gd name="f102" fmla="val 35"/>
                    <a:gd name="f103" fmla="val 313"/>
                    <a:gd name="f104" fmla="val 32"/>
                    <a:gd name="f105" fmla="val 29"/>
                    <a:gd name="f106" fmla="val 292"/>
                    <a:gd name="f107" fmla="val 31"/>
                    <a:gd name="f108" fmla="val 287"/>
                    <a:gd name="f109" fmla="val 34"/>
                    <a:gd name="f110" fmla="val 39"/>
                    <a:gd name="f111" fmla="val 276"/>
                    <a:gd name="f112" fmla="val 266"/>
                    <a:gd name="f113" fmla="val 260"/>
                    <a:gd name="f114" fmla="val 38"/>
                    <a:gd name="f115" fmla="val 256"/>
                    <a:gd name="f116" fmla="val 251"/>
                    <a:gd name="f117" fmla="val 243"/>
                    <a:gd name="f118" fmla="val 26"/>
                    <a:gd name="f119" fmla="val 240"/>
                    <a:gd name="f120" fmla="val 24"/>
                    <a:gd name="f121" fmla="val 235"/>
                    <a:gd name="f122" fmla="val 21"/>
                    <a:gd name="f123" fmla="val 227"/>
                    <a:gd name="f124" fmla="val 19"/>
                    <a:gd name="f125" fmla="val 219"/>
                    <a:gd name="f126" fmla="val 203"/>
                    <a:gd name="f127" fmla="val 20"/>
                    <a:gd name="f128" fmla="val 185"/>
                    <a:gd name="f129" fmla="val 177"/>
                    <a:gd name="f130" fmla="val 18"/>
                    <a:gd name="f131" fmla="val 167"/>
                    <a:gd name="f132" fmla="val 16"/>
                    <a:gd name="f133" fmla="val 165"/>
                    <a:gd name="f134" fmla="val 13"/>
                    <a:gd name="f135" fmla="val 162"/>
                    <a:gd name="f136" fmla="val 8"/>
                    <a:gd name="f137" fmla="val 160"/>
                    <a:gd name="f138" fmla="val 4"/>
                    <a:gd name="f139" fmla="val 158"/>
                    <a:gd name="f140" fmla="val 2"/>
                    <a:gd name="f141" fmla="val 153"/>
                    <a:gd name="f142" fmla="val 1"/>
                    <a:gd name="f143" fmla="val 147"/>
                    <a:gd name="f144" fmla="val 143"/>
                    <a:gd name="f145" fmla="val 141"/>
                    <a:gd name="f146" fmla="val 3"/>
                    <a:gd name="f147" fmla="val 134"/>
                    <a:gd name="f148" fmla="val 10"/>
                    <a:gd name="f149" fmla="val 130"/>
                    <a:gd name="f150" fmla="val 15"/>
                    <a:gd name="f151" fmla="val 127"/>
                    <a:gd name="f152" fmla="val 122"/>
                    <a:gd name="f153" fmla="val 118"/>
                    <a:gd name="f154" fmla="val 114"/>
                    <a:gd name="f155" fmla="val 111"/>
                    <a:gd name="f156" fmla="val 86"/>
                    <a:gd name="f157" fmla="val 17"/>
                    <a:gd name="f158" fmla="val 81"/>
                    <a:gd name="f159" fmla="val 75"/>
                    <a:gd name="f160" fmla="val 72"/>
                    <a:gd name="f161" fmla="val 68"/>
                    <a:gd name="f162" fmla="val 67"/>
                    <a:gd name="f163" fmla="val 47"/>
                    <a:gd name="f164" fmla="val 58"/>
                    <a:gd name="f165" fmla="val 65"/>
                    <a:gd name="f166" fmla="val 69"/>
                    <a:gd name="f167" fmla="val 70"/>
                    <a:gd name="f168" fmla="val 74"/>
                    <a:gd name="f169" fmla="val 80"/>
                    <a:gd name="f170" fmla="val 78"/>
                    <a:gd name="f171" fmla="val 89"/>
                    <a:gd name="f172" fmla="val 94"/>
                    <a:gd name="f173" fmla="val 112"/>
                    <a:gd name="f174" fmla="val 119"/>
                    <a:gd name="f175" fmla="val 126"/>
                    <a:gd name="f176" fmla="val 55"/>
                    <a:gd name="f177" fmla="val 140"/>
                    <a:gd name="f178" fmla="val 154"/>
                    <a:gd name="f179" fmla="val 27"/>
                    <a:gd name="f180" fmla="val 166"/>
                    <a:gd name="f181" fmla="val 186"/>
                    <a:gd name="f182" fmla="val 193"/>
                    <a:gd name="f183" fmla="val 206"/>
                    <a:gd name="f184" fmla="val 5"/>
                    <a:gd name="f185" fmla="val 229"/>
                    <a:gd name="f186" fmla="val 234"/>
                    <a:gd name="f187" fmla="val 246"/>
                    <a:gd name="f188" fmla="val 257"/>
                    <a:gd name="f189" fmla="val 262"/>
                    <a:gd name="f190" fmla="val 264"/>
                    <a:gd name="f191" fmla="val 53"/>
                    <a:gd name="f192" fmla="val 270"/>
                    <a:gd name="f193" fmla="val 85"/>
                    <a:gd name="f194" fmla="val 275"/>
                    <a:gd name="f195" fmla="val 98"/>
                    <a:gd name="f196" fmla="val 124"/>
                    <a:gd name="f197" fmla="val 277"/>
                    <a:gd name="f198" fmla="val 138"/>
                    <a:gd name="f199" fmla="val 290"/>
                    <a:gd name="f200" fmla="val 164"/>
                    <a:gd name="f201" fmla="val 293"/>
                    <a:gd name="f202" fmla="val 172"/>
                    <a:gd name="f203" fmla="val 302"/>
                    <a:gd name="f204" fmla="val 175"/>
                    <a:gd name="f205" fmla="val 179"/>
                    <a:gd name="f206" fmla="val 309"/>
                    <a:gd name="f207" fmla="val 182"/>
                    <a:gd name="f208" fmla="val 311"/>
                    <a:gd name="f209" fmla="val 188"/>
                    <a:gd name="f210" fmla="val 195"/>
                    <a:gd name="f211" fmla="val 310"/>
                    <a:gd name="f212" fmla="val 217"/>
                    <a:gd name="f213" fmla="val 300"/>
                    <a:gd name="f214" fmla="val 241"/>
                    <a:gd name="f215" fmla="val 252"/>
                    <a:gd name="f216" fmla="val 281"/>
                    <a:gd name="f217" fmla="val 274"/>
                    <a:gd name="f218" fmla="val 297"/>
                    <a:gd name="f219" fmla="val 278"/>
                    <a:gd name="f220" fmla="val 303"/>
                    <a:gd name="f221" fmla="val 307"/>
                    <a:gd name="f222" fmla="val 284"/>
                    <a:gd name="f223" fmla="val 318"/>
                    <a:gd name="f224" fmla="val 320"/>
                    <a:gd name="f225" fmla="val 322"/>
                    <a:gd name="f226" fmla="val 327"/>
                    <a:gd name="f227" fmla="val 330"/>
                    <a:gd name="f228" fmla="val 335"/>
                    <a:gd name="f229" fmla="val 329"/>
                    <a:gd name="f230" fmla="val 348"/>
                    <a:gd name="f231" fmla="val 355"/>
                    <a:gd name="f232" fmla="val 321"/>
                    <a:gd name="f233" fmla="val 364"/>
                    <a:gd name="f234" fmla="val 372"/>
                    <a:gd name="f235" fmla="val 340"/>
                    <a:gd name="f236" fmla="val 342"/>
                    <a:gd name="f237" fmla="val 344"/>
                    <a:gd name="f238" fmla="val 339"/>
                    <a:gd name="f239" fmla="val 396"/>
                    <a:gd name="f240" fmla="val 333"/>
                    <a:gd name="f241" fmla="val 408"/>
                    <a:gd name="f242" fmla="val 338"/>
                    <a:gd name="f243" fmla="val 428"/>
                    <a:gd name="f244" fmla="val 435"/>
                    <a:gd name="f245" fmla="val 359"/>
                    <a:gd name="f246" fmla="val 454"/>
                    <a:gd name="f247" fmla="val 464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73" h="370">
                      <a:moveTo>
                        <a:pt x="f5" y="f4"/>
                      </a:moveTo>
                      <a:lnTo>
                        <a:pt x="f5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3" y="f11"/>
                      </a:lnTo>
                      <a:lnTo>
                        <a:pt x="f3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5" y="f17"/>
                      </a:lnTo>
                      <a:lnTo>
                        <a:pt x="f5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0" y="f32"/>
                      </a:lnTo>
                      <a:lnTo>
                        <a:pt x="f30" y="f32"/>
                      </a:lnTo>
                      <a:lnTo>
                        <a:pt x="f30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4" y="f45"/>
                      </a:lnTo>
                      <a:lnTo>
                        <a:pt x="f36" y="f46"/>
                      </a:lnTo>
                      <a:lnTo>
                        <a:pt x="f30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4" y="f75"/>
                      </a:lnTo>
                      <a:lnTo>
                        <a:pt x="f4" y="f76"/>
                      </a:lnTo>
                      <a:lnTo>
                        <a:pt x="f77" y="f78"/>
                      </a:lnTo>
                      <a:lnTo>
                        <a:pt x="f79" y="f76"/>
                      </a:lnTo>
                      <a:lnTo>
                        <a:pt x="f80" y="f81"/>
                      </a:lnTo>
                      <a:lnTo>
                        <a:pt x="f82" y="f75"/>
                      </a:lnTo>
                      <a:lnTo>
                        <a:pt x="f83" y="f75"/>
                      </a:lnTo>
                      <a:lnTo>
                        <a:pt x="f83" y="f75"/>
                      </a:lnTo>
                      <a:lnTo>
                        <a:pt x="f84" y="f75"/>
                      </a:lnTo>
                      <a:lnTo>
                        <a:pt x="f85" y="f76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10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4" y="f105"/>
                      </a:lnTo>
                      <a:lnTo>
                        <a:pt x="f17" y="f105"/>
                      </a:lnTo>
                      <a:lnTo>
                        <a:pt x="f17" y="f105"/>
                      </a:lnTo>
                      <a:lnTo>
                        <a:pt x="f19" y="f105"/>
                      </a:lnTo>
                      <a:lnTo>
                        <a:pt x="f106" y="f107"/>
                      </a:lnTo>
                      <a:lnTo>
                        <a:pt x="f108" y="f109"/>
                      </a:lnTo>
                      <a:lnTo>
                        <a:pt x="f31" y="f110"/>
                      </a:lnTo>
                      <a:lnTo>
                        <a:pt x="f111" y="f100"/>
                      </a:lnTo>
                      <a:lnTo>
                        <a:pt x="f33" y="f100"/>
                      </a:lnTo>
                      <a:lnTo>
                        <a:pt x="f33" y="f100"/>
                      </a:lnTo>
                      <a:lnTo>
                        <a:pt x="f112" y="f100"/>
                      </a:lnTo>
                      <a:lnTo>
                        <a:pt x="f113" y="f114"/>
                      </a:lnTo>
                      <a:lnTo>
                        <a:pt x="f115" y="f102"/>
                      </a:lnTo>
                      <a:lnTo>
                        <a:pt x="f116" y="f104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125" y="f124"/>
                      </a:lnTo>
                      <a:lnTo>
                        <a:pt x="f126" y="f127"/>
                      </a:lnTo>
                      <a:lnTo>
                        <a:pt x="f128" y="f127"/>
                      </a:lnTo>
                      <a:lnTo>
                        <a:pt x="f129" y="f127"/>
                      </a:lnTo>
                      <a:lnTo>
                        <a:pt x="f57" y="f130"/>
                      </a:lnTo>
                      <a:lnTo>
                        <a:pt x="f57" y="f130"/>
                      </a:lnTo>
                      <a:lnTo>
                        <a:pt x="f131" y="f132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2"/>
                      </a:lnTo>
                      <a:lnTo>
                        <a:pt x="f143" y="f2"/>
                      </a:lnTo>
                      <a:lnTo>
                        <a:pt x="f144" y="f142"/>
                      </a:lnTo>
                      <a:lnTo>
                        <a:pt x="f145" y="f146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30"/>
                      </a:lnTo>
                      <a:lnTo>
                        <a:pt x="f152" y="f127"/>
                      </a:lnTo>
                      <a:lnTo>
                        <a:pt x="f153" y="f122"/>
                      </a:lnTo>
                      <a:lnTo>
                        <a:pt x="f153" y="f122"/>
                      </a:lnTo>
                      <a:lnTo>
                        <a:pt x="f154" y="f127"/>
                      </a:lnTo>
                      <a:lnTo>
                        <a:pt x="f155" y="f124"/>
                      </a:lnTo>
                      <a:lnTo>
                        <a:pt x="f69" y="f150"/>
                      </a:lnTo>
                      <a:lnTo>
                        <a:pt x="f69" y="f150"/>
                      </a:lnTo>
                      <a:lnTo>
                        <a:pt x="f78" y="f150"/>
                      </a:lnTo>
                      <a:lnTo>
                        <a:pt x="f156" y="f157"/>
                      </a:lnTo>
                      <a:lnTo>
                        <a:pt x="f158" y="f124"/>
                      </a:lnTo>
                      <a:lnTo>
                        <a:pt x="f159" y="f120"/>
                      </a:lnTo>
                      <a:lnTo>
                        <a:pt x="f160" y="f105"/>
                      </a:lnTo>
                      <a:lnTo>
                        <a:pt x="f161" y="f114"/>
                      </a:lnTo>
                      <a:lnTo>
                        <a:pt x="f162" y="f163"/>
                      </a:lnTo>
                      <a:lnTo>
                        <a:pt x="f162" y="f164"/>
                      </a:lnTo>
                      <a:lnTo>
                        <a:pt x="f162" y="f164"/>
                      </a:lnTo>
                      <a:lnTo>
                        <a:pt x="f162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58" y="f172"/>
                      </a:lnTo>
                      <a:lnTo>
                        <a:pt x="f158" y="f75"/>
                      </a:lnTo>
                      <a:lnTo>
                        <a:pt x="f158" y="f75"/>
                      </a:lnTo>
                      <a:lnTo>
                        <a:pt x="f158" y="f67"/>
                      </a:lnTo>
                      <a:lnTo>
                        <a:pt x="f92" y="f173"/>
                      </a:lnTo>
                      <a:lnTo>
                        <a:pt x="f168" y="f174"/>
                      </a:lnTo>
                      <a:lnTo>
                        <a:pt x="f161" y="f175"/>
                      </a:lnTo>
                      <a:lnTo>
                        <a:pt x="f176" y="f177"/>
                      </a:lnTo>
                      <a:lnTo>
                        <a:pt x="f100" y="f178"/>
                      </a:lnTo>
                      <a:lnTo>
                        <a:pt x="f179" y="f180"/>
                      </a:lnTo>
                      <a:lnTo>
                        <a:pt x="f134" y="f1"/>
                      </a:lnTo>
                      <a:lnTo>
                        <a:pt x="f136" y="f181"/>
                      </a:lnTo>
                      <a:lnTo>
                        <a:pt x="f138" y="f182"/>
                      </a:lnTo>
                      <a:lnTo>
                        <a:pt x="f142" y="f51"/>
                      </a:lnTo>
                      <a:lnTo>
                        <a:pt x="f2" y="f183"/>
                      </a:lnTo>
                      <a:lnTo>
                        <a:pt x="f2" y="f183"/>
                      </a:lnTo>
                      <a:lnTo>
                        <a:pt x="f2" y="f123"/>
                      </a:lnTo>
                      <a:lnTo>
                        <a:pt x="f2" y="f123"/>
                      </a:lnTo>
                      <a:lnTo>
                        <a:pt x="f184" y="f185"/>
                      </a:lnTo>
                      <a:lnTo>
                        <a:pt x="f136" y="f43"/>
                      </a:lnTo>
                      <a:lnTo>
                        <a:pt x="f134" y="f186"/>
                      </a:lnTo>
                      <a:lnTo>
                        <a:pt x="f132" y="f119"/>
                      </a:lnTo>
                      <a:lnTo>
                        <a:pt x="f127" y="f187"/>
                      </a:lnTo>
                      <a:lnTo>
                        <a:pt x="f118" y="f188"/>
                      </a:lnTo>
                      <a:lnTo>
                        <a:pt x="f105" y="f189"/>
                      </a:lnTo>
                      <a:lnTo>
                        <a:pt x="f109" y="f190"/>
                      </a:lnTo>
                      <a:lnTo>
                        <a:pt x="f109" y="f190"/>
                      </a:lnTo>
                      <a:lnTo>
                        <a:pt x="f191" y="f192"/>
                      </a:lnTo>
                      <a:lnTo>
                        <a:pt x="f167" y="f33"/>
                      </a:lnTo>
                      <a:lnTo>
                        <a:pt x="f193" y="f194"/>
                      </a:lnTo>
                      <a:lnTo>
                        <a:pt x="f195" y="f194"/>
                      </a:lnTo>
                      <a:lnTo>
                        <a:pt x="f155" y="f111"/>
                      </a:lnTo>
                      <a:lnTo>
                        <a:pt x="f196" y="f197"/>
                      </a:lnTo>
                      <a:lnTo>
                        <a:pt x="f198" y="f31"/>
                      </a:lnTo>
                      <a:lnTo>
                        <a:pt x="f178" y="f27"/>
                      </a:lnTo>
                      <a:lnTo>
                        <a:pt x="f178" y="f27"/>
                      </a:lnTo>
                      <a:lnTo>
                        <a:pt x="f137" y="f199"/>
                      </a:lnTo>
                      <a:lnTo>
                        <a:pt x="f200" y="f201"/>
                      </a:lnTo>
                      <a:lnTo>
                        <a:pt x="f202" y="f203"/>
                      </a:lnTo>
                      <a:lnTo>
                        <a:pt x="f204" y="f14"/>
                      </a:lnTo>
                      <a:lnTo>
                        <a:pt x="f205" y="f206"/>
                      </a:lnTo>
                      <a:lnTo>
                        <a:pt x="f207" y="f208"/>
                      </a:lnTo>
                      <a:lnTo>
                        <a:pt x="f209" y="f208"/>
                      </a:lnTo>
                      <a:lnTo>
                        <a:pt x="f209" y="f208"/>
                      </a:lnTo>
                      <a:lnTo>
                        <a:pt x="f210" y="f208"/>
                      </a:lnTo>
                      <a:lnTo>
                        <a:pt x="f126" y="f211"/>
                      </a:lnTo>
                      <a:lnTo>
                        <a:pt x="f212" y="f14"/>
                      </a:lnTo>
                      <a:lnTo>
                        <a:pt x="f185" y="f213"/>
                      </a:lnTo>
                      <a:lnTo>
                        <a:pt x="f214" y="f201"/>
                      </a:lnTo>
                      <a:lnTo>
                        <a:pt x="f215" y="f108"/>
                      </a:lnTo>
                      <a:lnTo>
                        <a:pt x="f190" y="f216"/>
                      </a:lnTo>
                      <a:lnTo>
                        <a:pt x="f217" y="f197"/>
                      </a:lnTo>
                      <a:lnTo>
                        <a:pt x="f32" y="f111"/>
                      </a:lnTo>
                      <a:lnTo>
                        <a:pt x="f29" y="f111"/>
                      </a:lnTo>
                      <a:lnTo>
                        <a:pt x="f29" y="f111"/>
                      </a:lnTo>
                      <a:lnTo>
                        <a:pt x="f23" y="f111"/>
                      </a:lnTo>
                      <a:lnTo>
                        <a:pt x="f218" y="f219"/>
                      </a:lnTo>
                      <a:lnTo>
                        <a:pt x="f220" y="f31"/>
                      </a:lnTo>
                      <a:lnTo>
                        <a:pt x="f221" y="f222"/>
                      </a:lnTo>
                      <a:lnTo>
                        <a:pt x="f208" y="f25"/>
                      </a:lnTo>
                      <a:lnTo>
                        <a:pt x="f103" y="f201"/>
                      </a:lnTo>
                      <a:lnTo>
                        <a:pt x="f223" y="f203"/>
                      </a:lnTo>
                      <a:lnTo>
                        <a:pt x="f224" y="f103"/>
                      </a:lnTo>
                      <a:lnTo>
                        <a:pt x="f99" y="f225"/>
                      </a:lnTo>
                      <a:lnTo>
                        <a:pt x="f97" y="f11"/>
                      </a:lnTo>
                      <a:lnTo>
                        <a:pt x="f95" y="f226"/>
                      </a:lnTo>
                      <a:lnTo>
                        <a:pt x="f227" y="f227"/>
                      </a:lnTo>
                      <a:lnTo>
                        <a:pt x="f228" y="f227"/>
                      </a:lnTo>
                      <a:lnTo>
                        <a:pt x="f228" y="f227"/>
                      </a:lnTo>
                      <a:lnTo>
                        <a:pt x="f88" y="f227"/>
                      </a:lnTo>
                      <a:lnTo>
                        <a:pt x="f86" y="f229"/>
                      </a:lnTo>
                      <a:lnTo>
                        <a:pt x="f230" y="f99"/>
                      </a:lnTo>
                      <a:lnTo>
                        <a:pt x="f231" y="f232"/>
                      </a:lnTo>
                      <a:lnTo>
                        <a:pt x="f83" y="f101"/>
                      </a:lnTo>
                      <a:lnTo>
                        <a:pt x="f0" y="f223"/>
                      </a:lnTo>
                      <a:lnTo>
                        <a:pt x="f0" y="f223"/>
                      </a:lnTo>
                      <a:lnTo>
                        <a:pt x="f233" y="f229"/>
                      </a:lnTo>
                      <a:lnTo>
                        <a:pt x="f77" y="f88"/>
                      </a:lnTo>
                      <a:lnTo>
                        <a:pt x="f234" y="f235"/>
                      </a:lnTo>
                      <a:lnTo>
                        <a:pt x="f74" y="f236"/>
                      </a:lnTo>
                      <a:lnTo>
                        <a:pt x="f72" y="f237"/>
                      </a:lnTo>
                      <a:lnTo>
                        <a:pt x="f70" y="f85"/>
                      </a:lnTo>
                      <a:lnTo>
                        <a:pt x="f70" y="f85"/>
                      </a:lnTo>
                      <a:lnTo>
                        <a:pt x="f68" y="f237"/>
                      </a:lnTo>
                      <a:lnTo>
                        <a:pt x="f66" y="f236"/>
                      </a:lnTo>
                      <a:lnTo>
                        <a:pt x="f64" y="f238"/>
                      </a:lnTo>
                      <a:lnTo>
                        <a:pt x="f239" y="f10"/>
                      </a:lnTo>
                      <a:lnTo>
                        <a:pt x="f60" y="f91"/>
                      </a:lnTo>
                      <a:lnTo>
                        <a:pt x="f58" y="f240"/>
                      </a:lnTo>
                      <a:lnTo>
                        <a:pt x="f58" y="f240"/>
                      </a:lnTo>
                      <a:lnTo>
                        <a:pt x="f241" y="f91"/>
                      </a:lnTo>
                      <a:lnTo>
                        <a:pt x="f52" y="f242"/>
                      </a:lnTo>
                      <a:lnTo>
                        <a:pt x="f243" y="f230"/>
                      </a:lnTo>
                      <a:lnTo>
                        <a:pt x="f244" y="f8"/>
                      </a:lnTo>
                      <a:lnTo>
                        <a:pt x="f42" y="f245"/>
                      </a:lnTo>
                      <a:lnTo>
                        <a:pt x="f246" y="f82"/>
                      </a:lnTo>
                      <a:lnTo>
                        <a:pt x="f247" y="f6"/>
                      </a:lnTo>
                      <a:lnTo>
                        <a:pt x="f247" y="f6"/>
                      </a:lnTo>
                      <a:lnTo>
                        <a:pt x="f5" y="f4"/>
                      </a:lnTo>
                      <a:lnTo>
                        <a:pt x="f5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48" name="Google Shape;102;p6"/>
                <p:cNvSpPr/>
                <p:nvPr/>
              </p:nvSpPr>
              <p:spPr>
                <a:xfrm>
                  <a:off x="5889240" y="4955760"/>
                  <a:ext cx="848519" cy="1269720"/>
                </a:xfrm>
                <a:custGeom>
                  <a:avLst/>
                  <a:gdLst>
                    <a:gd name="f0" fmla="val 360"/>
                    <a:gd name="f1" fmla="val 0"/>
                    <a:gd name="f2" fmla="val 1039"/>
                    <a:gd name="f3" fmla="val 1597"/>
                    <a:gd name="f4" fmla="val 521"/>
                    <a:gd name="f5" fmla="val 531"/>
                    <a:gd name="f6" fmla="val 10"/>
                    <a:gd name="f7" fmla="val 540"/>
                    <a:gd name="f8" fmla="val 22"/>
                    <a:gd name="f9" fmla="val 548"/>
                    <a:gd name="f10" fmla="val 33"/>
                    <a:gd name="f11" fmla="val 554"/>
                    <a:gd name="f12" fmla="val 46"/>
                    <a:gd name="f13" fmla="val 568"/>
                    <a:gd name="f14" fmla="val 72"/>
                    <a:gd name="f15" fmla="val 582"/>
                    <a:gd name="f16" fmla="val 98"/>
                    <a:gd name="f17" fmla="val 589"/>
                    <a:gd name="f18" fmla="val 110"/>
                    <a:gd name="f19" fmla="val 597"/>
                    <a:gd name="f20" fmla="val 122"/>
                    <a:gd name="f21" fmla="val 606"/>
                    <a:gd name="f22" fmla="val 132"/>
                    <a:gd name="f23" fmla="val 617"/>
                    <a:gd name="f24" fmla="val 143"/>
                    <a:gd name="f25" fmla="val 627"/>
                    <a:gd name="f26" fmla="val 151"/>
                    <a:gd name="f27" fmla="val 641"/>
                    <a:gd name="f28" fmla="val 158"/>
                    <a:gd name="f29" fmla="val 656"/>
                    <a:gd name="f30" fmla="val 162"/>
                    <a:gd name="f31" fmla="val 672"/>
                    <a:gd name="f32" fmla="val 166"/>
                    <a:gd name="f33" fmla="val 670"/>
                    <a:gd name="f34" fmla="val 171"/>
                    <a:gd name="f35" fmla="val 667"/>
                    <a:gd name="f36" fmla="val 177"/>
                    <a:gd name="f37" fmla="val 665"/>
                    <a:gd name="f38" fmla="val 184"/>
                    <a:gd name="f39" fmla="val 664"/>
                    <a:gd name="f40" fmla="val 192"/>
                    <a:gd name="f41" fmla="val 666"/>
                    <a:gd name="f42" fmla="val 201"/>
                    <a:gd name="f43" fmla="val 668"/>
                    <a:gd name="f44" fmla="val 205"/>
                    <a:gd name="f45" fmla="val 671"/>
                    <a:gd name="f46" fmla="val 209"/>
                    <a:gd name="f47" fmla="val 675"/>
                    <a:gd name="f48" fmla="val 213"/>
                    <a:gd name="f49" fmla="val 680"/>
                    <a:gd name="f50" fmla="val 216"/>
                    <a:gd name="f51" fmla="val 690"/>
                    <a:gd name="f52" fmla="val 221"/>
                    <a:gd name="f53" fmla="val 697"/>
                    <a:gd name="f54" fmla="val 223"/>
                    <a:gd name="f55" fmla="val 704"/>
                    <a:gd name="f56" fmla="val 224"/>
                    <a:gd name="f57" fmla="val 706"/>
                    <a:gd name="f58" fmla="val 709"/>
                    <a:gd name="f59" fmla="val 225"/>
                    <a:gd name="f60" fmla="val 719"/>
                    <a:gd name="f61" fmla="val 231"/>
                    <a:gd name="f62" fmla="val 728"/>
                    <a:gd name="f63" fmla="val 236"/>
                    <a:gd name="f64" fmla="val 735"/>
                    <a:gd name="f65" fmla="val 238"/>
                    <a:gd name="f66" fmla="val 745"/>
                    <a:gd name="f67" fmla="val 242"/>
                    <a:gd name="f68" fmla="val 748"/>
                    <a:gd name="f69" fmla="val 244"/>
                    <a:gd name="f70" fmla="val 247"/>
                    <a:gd name="f71" fmla="val 744"/>
                    <a:gd name="f72" fmla="val 253"/>
                    <a:gd name="f73" fmla="val 737"/>
                    <a:gd name="f74" fmla="val 261"/>
                    <a:gd name="f75" fmla="val 734"/>
                    <a:gd name="f76" fmla="val 266"/>
                    <a:gd name="f77" fmla="val 732"/>
                    <a:gd name="f78" fmla="val 271"/>
                    <a:gd name="f79" fmla="val 731"/>
                    <a:gd name="f80" fmla="val 276"/>
                    <a:gd name="f81" fmla="val 282"/>
                    <a:gd name="f82" fmla="val 285"/>
                    <a:gd name="f83" fmla="val 290"/>
                    <a:gd name="f84" fmla="val 736"/>
                    <a:gd name="f85" fmla="val 292"/>
                    <a:gd name="f86" fmla="val 740"/>
                    <a:gd name="f87" fmla="val 296"/>
                    <a:gd name="f88" fmla="val 743"/>
                    <a:gd name="f89" fmla="val 297"/>
                    <a:gd name="f90" fmla="val 298"/>
                    <a:gd name="f91" fmla="val 752"/>
                    <a:gd name="f92" fmla="val 758"/>
                    <a:gd name="f93" fmla="val 764"/>
                    <a:gd name="f94" fmla="val 770"/>
                    <a:gd name="f95" fmla="val 293"/>
                    <a:gd name="f96" fmla="val 775"/>
                    <a:gd name="f97" fmla="val 289"/>
                    <a:gd name="f98" fmla="val 782"/>
                    <a:gd name="f99" fmla="val 283"/>
                    <a:gd name="f100" fmla="val 793"/>
                    <a:gd name="f101" fmla="val 273"/>
                    <a:gd name="f102" fmla="val 802"/>
                    <a:gd name="f103" fmla="val 265"/>
                    <a:gd name="f104" fmla="val 809"/>
                    <a:gd name="f105" fmla="val 260"/>
                    <a:gd name="f106" fmla="val 817"/>
                    <a:gd name="f107" fmla="val 259"/>
                    <a:gd name="f108" fmla="val 819"/>
                    <a:gd name="f109" fmla="val 823"/>
                    <a:gd name="f110" fmla="val 828"/>
                    <a:gd name="f111" fmla="val 833"/>
                    <a:gd name="f112" fmla="val 270"/>
                    <a:gd name="f113" fmla="val 838"/>
                    <a:gd name="f114" fmla="val 278"/>
                    <a:gd name="f115" fmla="val 848"/>
                    <a:gd name="f116" fmla="val 852"/>
                    <a:gd name="f117" fmla="val 301"/>
                    <a:gd name="f118" fmla="val 857"/>
                    <a:gd name="f119" fmla="val 305"/>
                    <a:gd name="f120" fmla="val 863"/>
                    <a:gd name="f121" fmla="val 307"/>
                    <a:gd name="f122" fmla="val 867"/>
                    <a:gd name="f123" fmla="val 306"/>
                    <a:gd name="f124" fmla="val 872"/>
                    <a:gd name="f125" fmla="val 304"/>
                    <a:gd name="f126" fmla="val 878"/>
                    <a:gd name="f127" fmla="val 884"/>
                    <a:gd name="f128" fmla="val 888"/>
                    <a:gd name="f129" fmla="val 291"/>
                    <a:gd name="f130" fmla="val 893"/>
                    <a:gd name="f131" fmla="val 899"/>
                    <a:gd name="f132" fmla="val 903"/>
                    <a:gd name="f133" fmla="val 908"/>
                    <a:gd name="f134" fmla="val 913"/>
                    <a:gd name="f135" fmla="val 312"/>
                    <a:gd name="f136" fmla="val 918"/>
                    <a:gd name="f137" fmla="val 323"/>
                    <a:gd name="f138" fmla="val 930"/>
                    <a:gd name="f139" fmla="val 343"/>
                    <a:gd name="f140" fmla="val 934"/>
                    <a:gd name="f141" fmla="val 352"/>
                    <a:gd name="f142" fmla="val 936"/>
                    <a:gd name="f143" fmla="val 939"/>
                    <a:gd name="f144" fmla="val 367"/>
                    <a:gd name="f145" fmla="val 374"/>
                    <a:gd name="f146" fmla="val 381"/>
                    <a:gd name="f147" fmla="val 386"/>
                    <a:gd name="f148" fmla="val 390"/>
                    <a:gd name="f149" fmla="val 393"/>
                    <a:gd name="f150" fmla="val 396"/>
                    <a:gd name="f151" fmla="val 940"/>
                    <a:gd name="f152" fmla="val 399"/>
                    <a:gd name="f153" fmla="val 949"/>
                    <a:gd name="f154" fmla="val 406"/>
                    <a:gd name="f155" fmla="val 963"/>
                    <a:gd name="f156" fmla="val 415"/>
                    <a:gd name="f157" fmla="val 974"/>
                    <a:gd name="f158" fmla="val 426"/>
                    <a:gd name="f159" fmla="val 979"/>
                    <a:gd name="f160" fmla="val 430"/>
                    <a:gd name="f161" fmla="val 981"/>
                    <a:gd name="f162" fmla="val 435"/>
                    <a:gd name="f163" fmla="val 438"/>
                    <a:gd name="f164" fmla="val 980"/>
                    <a:gd name="f165" fmla="val 442"/>
                    <a:gd name="f166" fmla="val 977"/>
                    <a:gd name="f167" fmla="val 445"/>
                    <a:gd name="f168" fmla="val 970"/>
                    <a:gd name="f169" fmla="val 449"/>
                    <a:gd name="f170" fmla="val 962"/>
                    <a:gd name="f171" fmla="val 451"/>
                    <a:gd name="f172" fmla="val 957"/>
                    <a:gd name="f173" fmla="val 454"/>
                    <a:gd name="f174" fmla="val 954"/>
                    <a:gd name="f175" fmla="val 458"/>
                    <a:gd name="f176" fmla="val 462"/>
                    <a:gd name="f177" fmla="val 467"/>
                    <a:gd name="f178" fmla="val 473"/>
                    <a:gd name="f179" fmla="val 479"/>
                    <a:gd name="f180" fmla="val 484"/>
                    <a:gd name="f181" fmla="val 497"/>
                    <a:gd name="f182" fmla="val 988"/>
                    <a:gd name="f183" fmla="val 507"/>
                    <a:gd name="f184" fmla="val 995"/>
                    <a:gd name="f185" fmla="val 517"/>
                    <a:gd name="f186" fmla="val 1000"/>
                    <a:gd name="f187" fmla="val 1007"/>
                    <a:gd name="f188" fmla="val 526"/>
                    <a:gd name="f189" fmla="val 1014"/>
                    <a:gd name="f190" fmla="val 530"/>
                    <a:gd name="f191" fmla="val 1019"/>
                    <a:gd name="f192" fmla="val 536"/>
                    <a:gd name="f193" fmla="val 1024"/>
                    <a:gd name="f194" fmla="val 542"/>
                    <a:gd name="f195" fmla="val 1029"/>
                    <a:gd name="f196" fmla="val 1034"/>
                    <a:gd name="f197" fmla="val 558"/>
                    <a:gd name="f198" fmla="val 1035"/>
                    <a:gd name="f199" fmla="val 563"/>
                    <a:gd name="f200" fmla="val 1016"/>
                    <a:gd name="f201" fmla="val 579"/>
                    <a:gd name="f202" fmla="val 996"/>
                    <a:gd name="f203" fmla="val 978"/>
                    <a:gd name="f204" fmla="val 618"/>
                    <a:gd name="f205" fmla="val 969"/>
                    <a:gd name="f206" fmla="val 629"/>
                    <a:gd name="f207" fmla="val 961"/>
                    <a:gd name="f208" fmla="val 652"/>
                    <a:gd name="f209" fmla="val 947"/>
                    <a:gd name="f210" fmla="val 679"/>
                    <a:gd name="f211" fmla="val 935"/>
                    <a:gd name="f212" fmla="val 691"/>
                    <a:gd name="f213" fmla="val 931"/>
                    <a:gd name="f214" fmla="val 705"/>
                    <a:gd name="f215" fmla="val 926"/>
                    <a:gd name="f216" fmla="val 720"/>
                    <a:gd name="f217" fmla="val 924"/>
                    <a:gd name="f218" fmla="val 922"/>
                    <a:gd name="f219" fmla="val 749"/>
                    <a:gd name="f220" fmla="val 923"/>
                    <a:gd name="f221" fmla="val 754"/>
                    <a:gd name="f222" fmla="val 925"/>
                    <a:gd name="f223" fmla="val 757"/>
                    <a:gd name="f224" fmla="val 927"/>
                    <a:gd name="f225" fmla="val 759"/>
                    <a:gd name="f226" fmla="val 762"/>
                    <a:gd name="f227" fmla="val 763"/>
                    <a:gd name="f228" fmla="val 968"/>
                    <a:gd name="f229" fmla="val 756"/>
                    <a:gd name="f230" fmla="val 989"/>
                    <a:gd name="f231" fmla="val 755"/>
                    <a:gd name="f232" fmla="val 999"/>
                    <a:gd name="f233" fmla="val 1008"/>
                    <a:gd name="f234" fmla="val 1011"/>
                    <a:gd name="f235" fmla="val 1015"/>
                    <a:gd name="f236" fmla="val 1018"/>
                    <a:gd name="f237" fmla="val 1020"/>
                    <a:gd name="f238" fmla="val 767"/>
                    <a:gd name="f239" fmla="val 1023"/>
                    <a:gd name="f240" fmla="val 773"/>
                    <a:gd name="f241" fmla="val 779"/>
                    <a:gd name="f242" fmla="val 1025"/>
                    <a:gd name="f243" fmla="val 787"/>
                    <a:gd name="f244" fmla="val 795"/>
                    <a:gd name="f245" fmla="val 1017"/>
                    <a:gd name="f246" fmla="val 846"/>
                    <a:gd name="f247" fmla="val 1004"/>
                    <a:gd name="f248" fmla="val 900"/>
                    <a:gd name="f249" fmla="val 1001"/>
                    <a:gd name="f250" fmla="val 920"/>
                    <a:gd name="f251" fmla="val 960"/>
                    <a:gd name="f252" fmla="val 1032"/>
                    <a:gd name="f253" fmla="val 1045"/>
                    <a:gd name="f254" fmla="val 1057"/>
                    <a:gd name="f255" fmla="val 1069"/>
                    <a:gd name="f256" fmla="val 1006"/>
                    <a:gd name="f257" fmla="val 1078"/>
                    <a:gd name="f258" fmla="val 1010"/>
                    <a:gd name="f259" fmla="val 1087"/>
                    <a:gd name="f260" fmla="val 1096"/>
                    <a:gd name="f261" fmla="val 1111"/>
                    <a:gd name="f262" fmla="val 1033"/>
                    <a:gd name="f263" fmla="val 1123"/>
                    <a:gd name="f264" fmla="val 1037"/>
                    <a:gd name="f265" fmla="val 1129"/>
                    <a:gd name="f266" fmla="val 1133"/>
                    <a:gd name="f267" fmla="val 1138"/>
                    <a:gd name="f268" fmla="val 1141"/>
                    <a:gd name="f269" fmla="val 1146"/>
                    <a:gd name="f270" fmla="val 1149"/>
                    <a:gd name="f271" fmla="val 1022"/>
                    <a:gd name="f272" fmla="val 1157"/>
                    <a:gd name="f273" fmla="val 1012"/>
                    <a:gd name="f274" fmla="val 1167"/>
                    <a:gd name="f275" fmla="val 1177"/>
                    <a:gd name="f276" fmla="val 1189"/>
                    <a:gd name="f277" fmla="val 984"/>
                    <a:gd name="f278" fmla="val 1213"/>
                    <a:gd name="f279" fmla="val 1236"/>
                    <a:gd name="f280" fmla="val 1246"/>
                    <a:gd name="f281" fmla="val 955"/>
                    <a:gd name="f282" fmla="val 1255"/>
                    <a:gd name="f283" fmla="val 946"/>
                    <a:gd name="f284" fmla="val 1264"/>
                    <a:gd name="f285" fmla="val 1271"/>
                    <a:gd name="f286" fmla="val 1276"/>
                    <a:gd name="f287" fmla="val 910"/>
                    <a:gd name="f288" fmla="val 1279"/>
                    <a:gd name="f289" fmla="val 895"/>
                    <a:gd name="f290" fmla="val 1278"/>
                    <a:gd name="f291" fmla="val 859"/>
                    <a:gd name="f292" fmla="val 1275"/>
                    <a:gd name="f293" fmla="val 844"/>
                    <a:gd name="f294" fmla="val 1270"/>
                    <a:gd name="f295" fmla="val 820"/>
                    <a:gd name="f296" fmla="val 1262"/>
                    <a:gd name="f297" fmla="val 1258"/>
                    <a:gd name="f298" fmla="val 797"/>
                    <a:gd name="f299" fmla="val 786"/>
                    <a:gd name="f300" fmla="val 1253"/>
                    <a:gd name="f301" fmla="val 772"/>
                    <a:gd name="f302" fmla="val 1252"/>
                    <a:gd name="f303" fmla="val 1263"/>
                    <a:gd name="f304" fmla="val 727"/>
                    <a:gd name="f305" fmla="val 717"/>
                    <a:gd name="f306" fmla="val 1285"/>
                    <a:gd name="f307" fmla="val 708"/>
                    <a:gd name="f308" fmla="val 1290"/>
                    <a:gd name="f309" fmla="val 703"/>
                    <a:gd name="f310" fmla="val 1291"/>
                    <a:gd name="f311" fmla="val 698"/>
                    <a:gd name="f312" fmla="val 1292"/>
                    <a:gd name="f313" fmla="val 689"/>
                    <a:gd name="f314" fmla="val 1294"/>
                    <a:gd name="f315" fmla="val 1293"/>
                    <a:gd name="f316" fmla="val 658"/>
                    <a:gd name="f317" fmla="val 636"/>
                    <a:gd name="f318" fmla="val 1286"/>
                    <a:gd name="f319" fmla="val 615"/>
                    <a:gd name="f320" fmla="val 1282"/>
                    <a:gd name="f321" fmla="val 595"/>
                    <a:gd name="f322" fmla="val 1277"/>
                    <a:gd name="f323" fmla="val 587"/>
                    <a:gd name="f324" fmla="val 577"/>
                    <a:gd name="f325" fmla="val 571"/>
                    <a:gd name="f326" fmla="val 564"/>
                    <a:gd name="f327" fmla="val 1309"/>
                    <a:gd name="f328" fmla="val 538"/>
                    <a:gd name="f329" fmla="val 1329"/>
                    <a:gd name="f330" fmla="val 1350"/>
                    <a:gd name="f331" fmla="val 511"/>
                    <a:gd name="f332" fmla="val 1373"/>
                    <a:gd name="f333" fmla="val 493"/>
                    <a:gd name="f334" fmla="val 1398"/>
                    <a:gd name="f335" fmla="val 474"/>
                    <a:gd name="f336" fmla="val 1422"/>
                    <a:gd name="f337" fmla="val 1447"/>
                    <a:gd name="f338" fmla="val 427"/>
                    <a:gd name="f339" fmla="val 1473"/>
                    <a:gd name="f340" fmla="val 1496"/>
                    <a:gd name="f341" fmla="val 369"/>
                    <a:gd name="f342" fmla="val 1519"/>
                    <a:gd name="f343" fmla="val 354"/>
                    <a:gd name="f344" fmla="val 1529"/>
                    <a:gd name="f345" fmla="val 338"/>
                    <a:gd name="f346" fmla="val 1540"/>
                    <a:gd name="f347" fmla="val 321"/>
                    <a:gd name="f348" fmla="val 1549"/>
                    <a:gd name="f349" fmla="val 1558"/>
                    <a:gd name="f350" fmla="val 286"/>
                    <a:gd name="f351" fmla="val 1566"/>
                    <a:gd name="f352" fmla="val 268"/>
                    <a:gd name="f353" fmla="val 1573"/>
                    <a:gd name="f354" fmla="val 250"/>
                    <a:gd name="f355" fmla="val 1580"/>
                    <a:gd name="f356" fmla="val 230"/>
                    <a:gd name="f357" fmla="val 1586"/>
                    <a:gd name="f358" fmla="val 1590"/>
                    <a:gd name="f359" fmla="val 190"/>
                    <a:gd name="f360" fmla="val 1594"/>
                    <a:gd name="f361" fmla="val 168"/>
                    <a:gd name="f362" fmla="val 1596"/>
                    <a:gd name="f363" fmla="val 147"/>
                    <a:gd name="f364" fmla="val 124"/>
                    <a:gd name="f365" fmla="val 103"/>
                    <a:gd name="f366" fmla="val 1595"/>
                    <a:gd name="f367" fmla="val 86"/>
                    <a:gd name="f368" fmla="val 1591"/>
                    <a:gd name="f369" fmla="val 70"/>
                    <a:gd name="f370" fmla="val 1588"/>
                    <a:gd name="f371" fmla="val 56"/>
                    <a:gd name="f372" fmla="val 1582"/>
                    <a:gd name="f373" fmla="val 44"/>
                    <a:gd name="f374" fmla="val 1575"/>
                    <a:gd name="f375" fmla="val 1569"/>
                    <a:gd name="f376" fmla="val 25"/>
                    <a:gd name="f377" fmla="val 1561"/>
                    <a:gd name="f378" fmla="val 18"/>
                    <a:gd name="f379" fmla="val 1554"/>
                    <a:gd name="f380" fmla="val 12"/>
                    <a:gd name="f381" fmla="val 1548"/>
                    <a:gd name="f382" fmla="val 4"/>
                    <a:gd name="f383" fmla="val 1536"/>
                    <a:gd name="f384" fmla="val 1"/>
                    <a:gd name="f385" fmla="val 1527"/>
                    <a:gd name="f386" fmla="val 1523"/>
                    <a:gd name="f387" fmla="val 2"/>
                    <a:gd name="f388" fmla="val 1516"/>
                    <a:gd name="f389" fmla="val 1510"/>
                    <a:gd name="f390" fmla="val 8"/>
                    <a:gd name="f391" fmla="val 1503"/>
                    <a:gd name="f392" fmla="val 1497"/>
                    <a:gd name="f393" fmla="val 1485"/>
                    <a:gd name="f394" fmla="val 32"/>
                    <a:gd name="f395" fmla="val 1474"/>
                    <a:gd name="f396" fmla="val 42"/>
                    <a:gd name="f397" fmla="val 1464"/>
                    <a:gd name="f398" fmla="val 52"/>
                    <a:gd name="f399" fmla="val 1452"/>
                    <a:gd name="f400" fmla="val 1445"/>
                    <a:gd name="f401" fmla="val 59"/>
                    <a:gd name="f402" fmla="val 1439"/>
                    <a:gd name="f403" fmla="val 61"/>
                    <a:gd name="f404" fmla="val 1432"/>
                    <a:gd name="f405" fmla="val 62"/>
                    <a:gd name="f406" fmla="val 1424"/>
                    <a:gd name="f407" fmla="val 49"/>
                    <a:gd name="f408" fmla="val 40"/>
                    <a:gd name="f409" fmla="val 1421"/>
                    <a:gd name="f410" fmla="val 31"/>
                    <a:gd name="f411" fmla="val 1419"/>
                    <a:gd name="f412" fmla="val 1415"/>
                    <a:gd name="f413" fmla="val 14"/>
                    <a:gd name="f414" fmla="val 1411"/>
                    <a:gd name="f415" fmla="val 11"/>
                    <a:gd name="f416" fmla="val 1407"/>
                    <a:gd name="f417" fmla="val 9"/>
                    <a:gd name="f418" fmla="val 1404"/>
                    <a:gd name="f419" fmla="val 1400"/>
                    <a:gd name="f420" fmla="val 7"/>
                    <a:gd name="f421" fmla="val 1396"/>
                    <a:gd name="f422" fmla="val 1386"/>
                    <a:gd name="f423" fmla="val 1378"/>
                    <a:gd name="f424" fmla="val 1370"/>
                    <a:gd name="f425" fmla="val 17"/>
                    <a:gd name="f426" fmla="val 1363"/>
                    <a:gd name="f427" fmla="val 27"/>
                    <a:gd name="f428" fmla="val 37"/>
                    <a:gd name="f429" fmla="val 1337"/>
                    <a:gd name="f430" fmla="val 30"/>
                    <a:gd name="f431" fmla="val 1331"/>
                    <a:gd name="f432" fmla="val 23"/>
                    <a:gd name="f433" fmla="val 1324"/>
                    <a:gd name="f434" fmla="val 19"/>
                    <a:gd name="f435" fmla="val 1320"/>
                    <a:gd name="f436" fmla="val 1315"/>
                    <a:gd name="f437" fmla="val 15"/>
                    <a:gd name="f438" fmla="val 1311"/>
                    <a:gd name="f439" fmla="val 1304"/>
                    <a:gd name="f440" fmla="val 1300"/>
                    <a:gd name="f441" fmla="val 16"/>
                    <a:gd name="f442" fmla="val 1297"/>
                    <a:gd name="f443" fmla="val 29"/>
                    <a:gd name="f444" fmla="val 38"/>
                    <a:gd name="f445" fmla="val 1283"/>
                    <a:gd name="f446" fmla="val 1281"/>
                    <a:gd name="f447" fmla="val 84"/>
                    <a:gd name="f448" fmla="val 90"/>
                    <a:gd name="f449" fmla="val 95"/>
                    <a:gd name="f450" fmla="val 100"/>
                    <a:gd name="f451" fmla="val 1274"/>
                    <a:gd name="f452" fmla="val 116"/>
                    <a:gd name="f453" fmla="val 1247"/>
                    <a:gd name="f454" fmla="val 129"/>
                    <a:gd name="f455" fmla="val 1240"/>
                    <a:gd name="f456" fmla="val 133"/>
                    <a:gd name="f457" fmla="val 1238"/>
                    <a:gd name="f458" fmla="val 138"/>
                    <a:gd name="f459" fmla="val 144"/>
                    <a:gd name="f460" fmla="val 1235"/>
                    <a:gd name="f461" fmla="val 1233"/>
                    <a:gd name="f462" fmla="val 1232"/>
                    <a:gd name="f463" fmla="val 200"/>
                    <a:gd name="f464" fmla="val 1230"/>
                    <a:gd name="f465" fmla="val 207"/>
                    <a:gd name="f466" fmla="val 1228"/>
                    <a:gd name="f467" fmla="val 1223"/>
                    <a:gd name="f468" fmla="val 1218"/>
                    <a:gd name="f469" fmla="val 217"/>
                    <a:gd name="f470" fmla="val 1214"/>
                    <a:gd name="f471" fmla="val 218"/>
                    <a:gd name="f472" fmla="val 1208"/>
                    <a:gd name="f473" fmla="val 1203"/>
                    <a:gd name="f474" fmla="val 1198"/>
                    <a:gd name="f475" fmla="val 220"/>
                    <a:gd name="f476" fmla="val 1193"/>
                    <a:gd name="f477" fmla="val 1187"/>
                    <a:gd name="f478" fmla="val 1182"/>
                    <a:gd name="f479" fmla="val 248"/>
                    <a:gd name="f480" fmla="val 1159"/>
                    <a:gd name="f481" fmla="val 1147"/>
                    <a:gd name="f482" fmla="val 269"/>
                    <a:gd name="f483" fmla="val 1137"/>
                    <a:gd name="f484" fmla="val 277"/>
                    <a:gd name="f485" fmla="val 1124"/>
                    <a:gd name="f486" fmla="val 1110"/>
                    <a:gd name="f487" fmla="val 1093"/>
                    <a:gd name="f488" fmla="val 1072"/>
                    <a:gd name="f489" fmla="val 1071"/>
                    <a:gd name="f490" fmla="val 313"/>
                    <a:gd name="f491" fmla="val 1070"/>
                    <a:gd name="f492" fmla="val 320"/>
                    <a:gd name="f493" fmla="val 1068"/>
                    <a:gd name="f494" fmla="val 327"/>
                    <a:gd name="f495" fmla="val 1065"/>
                    <a:gd name="f496" fmla="val 340"/>
                    <a:gd name="f497" fmla="val 1059"/>
                    <a:gd name="f498" fmla="val 353"/>
                    <a:gd name="f499" fmla="val 1049"/>
                    <a:gd name="f500" fmla="val 366"/>
                    <a:gd name="f501" fmla="val 377"/>
                    <a:gd name="f502" fmla="val 1027"/>
                    <a:gd name="f503" fmla="val 414"/>
                    <a:gd name="f504" fmla="val 992"/>
                    <a:gd name="f505" fmla="val 423"/>
                    <a:gd name="f506" fmla="val 985"/>
                    <a:gd name="f507" fmla="val 436"/>
                    <a:gd name="f508" fmla="val 441"/>
                    <a:gd name="f509" fmla="val 958"/>
                    <a:gd name="f510" fmla="val 444"/>
                    <a:gd name="f511" fmla="val 933"/>
                    <a:gd name="f512" fmla="val 916"/>
                    <a:gd name="f513" fmla="val 909"/>
                    <a:gd name="f514" fmla="val 434"/>
                    <a:gd name="f515" fmla="val 429"/>
                    <a:gd name="f516" fmla="val 897"/>
                    <a:gd name="f517" fmla="val 892"/>
                    <a:gd name="f518" fmla="val 412"/>
                    <a:gd name="f519" fmla="val 882"/>
                    <a:gd name="f520" fmla="val 873"/>
                    <a:gd name="f521" fmla="val 869"/>
                    <a:gd name="f522" fmla="val 389"/>
                    <a:gd name="f523" fmla="val 864"/>
                    <a:gd name="f524" fmla="val 384"/>
                    <a:gd name="f525" fmla="val 858"/>
                    <a:gd name="f526" fmla="val 853"/>
                    <a:gd name="f527" fmla="val 378"/>
                    <a:gd name="f528" fmla="val 380"/>
                    <a:gd name="f529" fmla="val 825"/>
                    <a:gd name="f530" fmla="val 383"/>
                    <a:gd name="f531" fmla="val 812"/>
                    <a:gd name="f532" fmla="val 411"/>
                    <a:gd name="f533" fmla="val 804"/>
                    <a:gd name="f534" fmla="val 418"/>
                    <a:gd name="f535" fmla="val 800"/>
                    <a:gd name="f536" fmla="val 422"/>
                    <a:gd name="f537" fmla="val 794"/>
                    <a:gd name="f538" fmla="val 774"/>
                    <a:gd name="f539" fmla="val 439"/>
                    <a:gd name="f540" fmla="val 469"/>
                    <a:gd name="f541" fmla="val 687"/>
                    <a:gd name="f542" fmla="val 481"/>
                    <a:gd name="f543" fmla="val 488"/>
                    <a:gd name="f544" fmla="val 659"/>
                    <a:gd name="f545" fmla="val 495"/>
                    <a:gd name="f546" fmla="val 651"/>
                    <a:gd name="f547" fmla="val 503"/>
                    <a:gd name="f548" fmla="val 644"/>
                    <a:gd name="f549" fmla="val 640"/>
                    <a:gd name="f550" fmla="val 519"/>
                    <a:gd name="f551" fmla="val 634"/>
                    <a:gd name="f552" fmla="val 528"/>
                    <a:gd name="f553" fmla="val 625"/>
                    <a:gd name="f554" fmla="val 544"/>
                    <a:gd name="f555" fmla="val 619"/>
                    <a:gd name="f556" fmla="val 552"/>
                    <a:gd name="f557" fmla="val 612"/>
                    <a:gd name="f558" fmla="val 557"/>
                    <a:gd name="f559" fmla="val 603"/>
                    <a:gd name="f560" fmla="val 559"/>
                    <a:gd name="f561" fmla="val 598"/>
                    <a:gd name="f562" fmla="val 560"/>
                    <a:gd name="f563" fmla="val 591"/>
                    <a:gd name="f564" fmla="val 561"/>
                    <a:gd name="f565" fmla="val 584"/>
                    <a:gd name="f566" fmla="val 578"/>
                    <a:gd name="f567" fmla="val 567"/>
                    <a:gd name="f568" fmla="val 553"/>
                    <a:gd name="f569" fmla="val 549"/>
                    <a:gd name="f570" fmla="val 545"/>
                    <a:gd name="f571" fmla="val 541"/>
                    <a:gd name="f572" fmla="val 534"/>
                    <a:gd name="f573" fmla="val 535"/>
                    <a:gd name="f574" fmla="val 518"/>
                    <a:gd name="f575" fmla="val 508"/>
                    <a:gd name="f576" fmla="val 500"/>
                    <a:gd name="f577" fmla="val 515"/>
                    <a:gd name="f578" fmla="val 492"/>
                    <a:gd name="f579" fmla="val 513"/>
                    <a:gd name="f580" fmla="val 512"/>
                    <a:gd name="f581" fmla="val 466"/>
                    <a:gd name="f582" fmla="val 456"/>
                    <a:gd name="f583" fmla="val 431"/>
                    <a:gd name="f584" fmla="val 421"/>
                    <a:gd name="f585" fmla="val 420"/>
                    <a:gd name="f586" fmla="val 403"/>
                    <a:gd name="f587" fmla="val 372"/>
                    <a:gd name="f588" fmla="val 363"/>
                    <a:gd name="f589" fmla="val 359"/>
                    <a:gd name="f590" fmla="val 357"/>
                    <a:gd name="f591" fmla="val 350"/>
                    <a:gd name="f592" fmla="val 345"/>
                    <a:gd name="f593" fmla="val 335"/>
                    <a:gd name="f594" fmla="val 322"/>
                    <a:gd name="f595" fmla="val 311"/>
                    <a:gd name="f596" fmla="val 361"/>
                    <a:gd name="f597" fmla="val 299"/>
                    <a:gd name="f598" fmla="val 373"/>
                    <a:gd name="f599" fmla="val 300"/>
                    <a:gd name="f600" fmla="val 388"/>
                    <a:gd name="f601" fmla="val 392"/>
                    <a:gd name="f602" fmla="val 308"/>
                    <a:gd name="f603" fmla="val 398"/>
                    <a:gd name="f604" fmla="val 404"/>
                    <a:gd name="f605" fmla="val 419"/>
                    <a:gd name="f606" fmla="val 424"/>
                    <a:gd name="f607" fmla="val 446"/>
                    <a:gd name="f608" fmla="val 464"/>
                    <a:gd name="f609" fmla="val 275"/>
                    <a:gd name="f610" fmla="val 472"/>
                    <a:gd name="f611" fmla="val 480"/>
                    <a:gd name="f612" fmla="val 255"/>
                    <a:gd name="f613" fmla="val 489"/>
                    <a:gd name="f614" fmla="val 254"/>
                    <a:gd name="f615" fmla="val 482"/>
                    <a:gd name="f616" fmla="val 233"/>
                    <a:gd name="f617" fmla="val 477"/>
                    <a:gd name="f618" fmla="val 212"/>
                    <a:gd name="f619" fmla="val 208"/>
                    <a:gd name="f620" fmla="val 202"/>
                    <a:gd name="f621" fmla="val 485"/>
                    <a:gd name="f622" fmla="val 198"/>
                    <a:gd name="f623" fmla="val 191"/>
                    <a:gd name="f624" fmla="val 185"/>
                    <a:gd name="f625" fmla="val 183"/>
                    <a:gd name="f626" fmla="val 179"/>
                    <a:gd name="f627" fmla="val 175"/>
                    <a:gd name="f628" fmla="val 164"/>
                    <a:gd name="f629" fmla="val 416"/>
                    <a:gd name="f630" fmla="val 161"/>
                    <a:gd name="f631" fmla="val 156"/>
                    <a:gd name="f632" fmla="val 47"/>
                    <a:gd name="f633" fmla="val 39"/>
                    <a:gd name="f634" fmla="val 36"/>
                    <a:gd name="f635" fmla="val 34"/>
                    <a:gd name="f636" fmla="val 52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039" h="1597">
                      <a:moveTo>
                        <a:pt x="f4" y="f1"/>
                      </a:moveTo>
                      <a:lnTo>
                        <a:pt x="f4" y="f1"/>
                      </a:lnTo>
                      <a:lnTo>
                        <a:pt x="f4" y="f1"/>
                      </a:lnTo>
                      <a:lnTo>
                        <a:pt x="f4" y="f1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6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68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79" y="f81"/>
                      </a:lnTo>
                      <a:lnTo>
                        <a:pt x="f77" y="f82"/>
                      </a:lnTo>
                      <a:lnTo>
                        <a:pt x="f75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68" y="f90"/>
                      </a:lnTo>
                      <a:lnTo>
                        <a:pt x="f91" y="f90"/>
                      </a:lnTo>
                      <a:lnTo>
                        <a:pt x="f92" y="f90"/>
                      </a:lnTo>
                      <a:lnTo>
                        <a:pt x="f93" y="f87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8" y="f107"/>
                      </a:lnTo>
                      <a:lnTo>
                        <a:pt x="f109" y="f105"/>
                      </a:lnTo>
                      <a:lnTo>
                        <a:pt x="f110" y="f103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3" y="f114"/>
                      </a:lnTo>
                      <a:lnTo>
                        <a:pt x="f115" y="f87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6" y="f90"/>
                      </a:lnTo>
                      <a:lnTo>
                        <a:pt x="f126" y="f90"/>
                      </a:lnTo>
                      <a:lnTo>
                        <a:pt x="f127" y="f95"/>
                      </a:lnTo>
                      <a:lnTo>
                        <a:pt x="f128" y="f129"/>
                      </a:lnTo>
                      <a:lnTo>
                        <a:pt x="f130" y="f129"/>
                      </a:lnTo>
                      <a:lnTo>
                        <a:pt x="f131" y="f85"/>
                      </a:lnTo>
                      <a:lnTo>
                        <a:pt x="f132" y="f89"/>
                      </a:lnTo>
                      <a:lnTo>
                        <a:pt x="f133" y="f125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42" y="f0"/>
                      </a:lnTo>
                      <a:lnTo>
                        <a:pt x="f143" y="f144"/>
                      </a:lnTo>
                      <a:lnTo>
                        <a:pt x="f143" y="f145"/>
                      </a:lnTo>
                      <a:lnTo>
                        <a:pt x="f143" y="f146"/>
                      </a:lnTo>
                      <a:lnTo>
                        <a:pt x="f142" y="f147"/>
                      </a:lnTo>
                      <a:lnTo>
                        <a:pt x="f142" y="f147"/>
                      </a:lnTo>
                      <a:lnTo>
                        <a:pt x="f140" y="f148"/>
                      </a:lnTo>
                      <a:lnTo>
                        <a:pt x="f140" y="f149"/>
                      </a:lnTo>
                      <a:lnTo>
                        <a:pt x="f142" y="f150"/>
                      </a:lnTo>
                      <a:lnTo>
                        <a:pt x="f151" y="f152"/>
                      </a:lnTo>
                      <a:lnTo>
                        <a:pt x="f153" y="f154"/>
                      </a:lnTo>
                      <a:lnTo>
                        <a:pt x="f155" y="f156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1" y="f163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4" y="f176"/>
                      </a:lnTo>
                      <a:lnTo>
                        <a:pt x="f174" y="f177"/>
                      </a:lnTo>
                      <a:lnTo>
                        <a:pt x="f172" y="f178"/>
                      </a:lnTo>
                      <a:lnTo>
                        <a:pt x="f170" y="f179"/>
                      </a:lnTo>
                      <a:lnTo>
                        <a:pt x="f168" y="f180"/>
                      </a:lnTo>
                      <a:lnTo>
                        <a:pt x="f168" y="f180"/>
                      </a:lnTo>
                      <a:lnTo>
                        <a:pt x="f164" y="f181"/>
                      </a:lnTo>
                      <a:lnTo>
                        <a:pt x="f182" y="f183"/>
                      </a:lnTo>
                      <a:lnTo>
                        <a:pt x="f184" y="f185"/>
                      </a:lnTo>
                      <a:lnTo>
                        <a:pt x="f186" y="f4"/>
                      </a:lnTo>
                      <a:lnTo>
                        <a:pt x="f187" y="f188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94"/>
                      </a:lnTo>
                      <a:lnTo>
                        <a:pt x="f195" y="f9"/>
                      </a:lnTo>
                      <a:lnTo>
                        <a:pt x="f196" y="f197"/>
                      </a:lnTo>
                      <a:lnTo>
                        <a:pt x="f198" y="f199"/>
                      </a:lnTo>
                      <a:lnTo>
                        <a:pt x="f198" y="f199"/>
                      </a:lnTo>
                      <a:lnTo>
                        <a:pt x="f200" y="f201"/>
                      </a:lnTo>
                      <a:lnTo>
                        <a:pt x="f202" y="f19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207" y="f27"/>
                      </a:lnTo>
                      <a:lnTo>
                        <a:pt x="f174" y="f208"/>
                      </a:lnTo>
                      <a:lnTo>
                        <a:pt x="f209" y="f37"/>
                      </a:lnTo>
                      <a:lnTo>
                        <a:pt x="f151" y="f210"/>
                      </a:lnTo>
                      <a:lnTo>
                        <a:pt x="f211" y="f212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75"/>
                      </a:lnTo>
                      <a:lnTo>
                        <a:pt x="f218" y="f219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223"/>
                      </a:lnTo>
                      <a:lnTo>
                        <a:pt x="f224" y="f225"/>
                      </a:lnTo>
                      <a:lnTo>
                        <a:pt x="f213" y="f226"/>
                      </a:lnTo>
                      <a:lnTo>
                        <a:pt x="f140" y="f227"/>
                      </a:lnTo>
                      <a:lnTo>
                        <a:pt x="f143" y="f227"/>
                      </a:lnTo>
                      <a:lnTo>
                        <a:pt x="f209" y="f227"/>
                      </a:lnTo>
                      <a:lnTo>
                        <a:pt x="f172" y="f226"/>
                      </a:lnTo>
                      <a:lnTo>
                        <a:pt x="f228" y="f92"/>
                      </a:lnTo>
                      <a:lnTo>
                        <a:pt x="f203" y="f229"/>
                      </a:lnTo>
                      <a:lnTo>
                        <a:pt x="f230" y="f231"/>
                      </a:lnTo>
                      <a:lnTo>
                        <a:pt x="f232" y="f221"/>
                      </a:lnTo>
                      <a:lnTo>
                        <a:pt x="f233" y="f229"/>
                      </a:lnTo>
                      <a:lnTo>
                        <a:pt x="f234" y="f223"/>
                      </a:lnTo>
                      <a:lnTo>
                        <a:pt x="f235" y="f225"/>
                      </a:lnTo>
                      <a:lnTo>
                        <a:pt x="f236" y="f227"/>
                      </a:lnTo>
                      <a:lnTo>
                        <a:pt x="f237" y="f238"/>
                      </a:lnTo>
                      <a:lnTo>
                        <a:pt x="f239" y="f240"/>
                      </a:lnTo>
                      <a:lnTo>
                        <a:pt x="f193" y="f241"/>
                      </a:lnTo>
                      <a:lnTo>
                        <a:pt x="f242" y="f243"/>
                      </a:lnTo>
                      <a:lnTo>
                        <a:pt x="f242" y="f244"/>
                      </a:lnTo>
                      <a:lnTo>
                        <a:pt x="f239" y="f106"/>
                      </a:lnTo>
                      <a:lnTo>
                        <a:pt x="f245" y="f246"/>
                      </a:lnTo>
                      <a:lnTo>
                        <a:pt x="f245" y="f246"/>
                      </a:lnTo>
                      <a:lnTo>
                        <a:pt x="f247" y="f248"/>
                      </a:lnTo>
                      <a:lnTo>
                        <a:pt x="f249" y="f250"/>
                      </a:lnTo>
                      <a:lnTo>
                        <a:pt x="f232" y="f151"/>
                      </a:lnTo>
                      <a:lnTo>
                        <a:pt x="f202" y="f251"/>
                      </a:lnTo>
                      <a:lnTo>
                        <a:pt x="f184" y="f164"/>
                      </a:lnTo>
                      <a:lnTo>
                        <a:pt x="f184" y="f252"/>
                      </a:lnTo>
                      <a:lnTo>
                        <a:pt x="f184" y="f252"/>
                      </a:lnTo>
                      <a:lnTo>
                        <a:pt x="f202" y="f253"/>
                      </a:lnTo>
                      <a:lnTo>
                        <a:pt x="f232" y="f254"/>
                      </a:lnTo>
                      <a:lnTo>
                        <a:pt x="f249" y="f255"/>
                      </a:lnTo>
                      <a:lnTo>
                        <a:pt x="f256" y="f257"/>
                      </a:lnTo>
                      <a:lnTo>
                        <a:pt x="f258" y="f259"/>
                      </a:lnTo>
                      <a:lnTo>
                        <a:pt x="f235" y="f260"/>
                      </a:lnTo>
                      <a:lnTo>
                        <a:pt x="f242" y="f261"/>
                      </a:lnTo>
                      <a:lnTo>
                        <a:pt x="f262" y="f263"/>
                      </a:lnTo>
                      <a:lnTo>
                        <a:pt x="f264" y="f265"/>
                      </a:lnTo>
                      <a:lnTo>
                        <a:pt x="f2" y="f266"/>
                      </a:lnTo>
                      <a:lnTo>
                        <a:pt x="f2" y="f267"/>
                      </a:lnTo>
                      <a:lnTo>
                        <a:pt x="f2" y="f268"/>
                      </a:lnTo>
                      <a:lnTo>
                        <a:pt x="f264" y="f269"/>
                      </a:lnTo>
                      <a:lnTo>
                        <a:pt x="f252" y="f270"/>
                      </a:lnTo>
                      <a:lnTo>
                        <a:pt x="f252" y="f270"/>
                      </a:lnTo>
                      <a:lnTo>
                        <a:pt x="f271" y="f272"/>
                      </a:lnTo>
                      <a:lnTo>
                        <a:pt x="f273" y="f274"/>
                      </a:lnTo>
                      <a:lnTo>
                        <a:pt x="f247" y="f275"/>
                      </a:lnTo>
                      <a:lnTo>
                        <a:pt x="f202" y="f276"/>
                      </a:lnTo>
                      <a:lnTo>
                        <a:pt x="f277" y="f278"/>
                      </a:lnTo>
                      <a:lnTo>
                        <a:pt x="f168" y="f279"/>
                      </a:lnTo>
                      <a:lnTo>
                        <a:pt x="f155" y="f280"/>
                      </a:lnTo>
                      <a:lnTo>
                        <a:pt x="f281" y="f282"/>
                      </a:lnTo>
                      <a:lnTo>
                        <a:pt x="f283" y="f284"/>
                      </a:lnTo>
                      <a:lnTo>
                        <a:pt x="f211" y="f285"/>
                      </a:lnTo>
                      <a:lnTo>
                        <a:pt x="f217" y="f286"/>
                      </a:lnTo>
                      <a:lnTo>
                        <a:pt x="f287" y="f288"/>
                      </a:lnTo>
                      <a:lnTo>
                        <a:pt x="f289" y="f288"/>
                      </a:lnTo>
                      <a:lnTo>
                        <a:pt x="f126" y="f290"/>
                      </a:lnTo>
                      <a:lnTo>
                        <a:pt x="f126" y="f290"/>
                      </a:lnTo>
                      <a:lnTo>
                        <a:pt x="f291" y="f292"/>
                      </a:lnTo>
                      <a:lnTo>
                        <a:pt x="f293" y="f294"/>
                      </a:lnTo>
                      <a:lnTo>
                        <a:pt x="f295" y="f296"/>
                      </a:lnTo>
                      <a:lnTo>
                        <a:pt x="f104" y="f297"/>
                      </a:lnTo>
                      <a:lnTo>
                        <a:pt x="f298" y="f282"/>
                      </a:lnTo>
                      <a:lnTo>
                        <a:pt x="f299" y="f300"/>
                      </a:lnTo>
                      <a:lnTo>
                        <a:pt x="f301" y="f302"/>
                      </a:lnTo>
                      <a:lnTo>
                        <a:pt x="f301" y="f302"/>
                      </a:lnTo>
                      <a:lnTo>
                        <a:pt x="f238" y="f302"/>
                      </a:lnTo>
                      <a:lnTo>
                        <a:pt x="f227" y="f300"/>
                      </a:lnTo>
                      <a:lnTo>
                        <a:pt x="f221" y="f297"/>
                      </a:lnTo>
                      <a:lnTo>
                        <a:pt x="f66" y="f303"/>
                      </a:lnTo>
                      <a:lnTo>
                        <a:pt x="f84" y="f285"/>
                      </a:lnTo>
                      <a:lnTo>
                        <a:pt x="f304" y="f290"/>
                      </a:lnTo>
                      <a:lnTo>
                        <a:pt x="f305" y="f306"/>
                      </a:lnTo>
                      <a:lnTo>
                        <a:pt x="f307" y="f308"/>
                      </a:lnTo>
                      <a:lnTo>
                        <a:pt x="f309" y="f310"/>
                      </a:lnTo>
                      <a:lnTo>
                        <a:pt x="f311" y="f312"/>
                      </a:lnTo>
                      <a:lnTo>
                        <a:pt x="f311" y="f312"/>
                      </a:lnTo>
                      <a:lnTo>
                        <a:pt x="f313" y="f314"/>
                      </a:lnTo>
                      <a:lnTo>
                        <a:pt x="f210" y="f314"/>
                      </a:lnTo>
                      <a:lnTo>
                        <a:pt x="f43" y="f315"/>
                      </a:lnTo>
                      <a:lnTo>
                        <a:pt x="f316" y="f312"/>
                      </a:lnTo>
                      <a:lnTo>
                        <a:pt x="f317" y="f318"/>
                      </a:lnTo>
                      <a:lnTo>
                        <a:pt x="f319" y="f320"/>
                      </a:lnTo>
                      <a:lnTo>
                        <a:pt x="f321" y="f322"/>
                      </a:lnTo>
                      <a:lnTo>
                        <a:pt x="f323" y="f322"/>
                      </a:lnTo>
                      <a:lnTo>
                        <a:pt x="f324" y="f322"/>
                      </a:lnTo>
                      <a:lnTo>
                        <a:pt x="f325" y="f290"/>
                      </a:lnTo>
                      <a:lnTo>
                        <a:pt x="f326" y="f320"/>
                      </a:lnTo>
                      <a:lnTo>
                        <a:pt x="f197" y="f318"/>
                      </a:lnTo>
                      <a:lnTo>
                        <a:pt x="f11" y="f312"/>
                      </a:lnTo>
                      <a:lnTo>
                        <a:pt x="f11" y="f312"/>
                      </a:lnTo>
                      <a:lnTo>
                        <a:pt x="f9" y="f327"/>
                      </a:lnTo>
                      <a:lnTo>
                        <a:pt x="f328" y="f329"/>
                      </a:lnTo>
                      <a:lnTo>
                        <a:pt x="f188" y="f330"/>
                      </a:lnTo>
                      <a:lnTo>
                        <a:pt x="f331" y="f332"/>
                      </a:lnTo>
                      <a:lnTo>
                        <a:pt x="f333" y="f334"/>
                      </a:lnTo>
                      <a:lnTo>
                        <a:pt x="f335" y="f336"/>
                      </a:lnTo>
                      <a:lnTo>
                        <a:pt x="f171" y="f337"/>
                      </a:lnTo>
                      <a:lnTo>
                        <a:pt x="f338" y="f339"/>
                      </a:lnTo>
                      <a:lnTo>
                        <a:pt x="f152" y="f340"/>
                      </a:lnTo>
                      <a:lnTo>
                        <a:pt x="f341" y="f342"/>
                      </a:lnTo>
                      <a:lnTo>
                        <a:pt x="f343" y="f344"/>
                      </a:lnTo>
                      <a:lnTo>
                        <a:pt x="f345" y="f346"/>
                      </a:lnTo>
                      <a:lnTo>
                        <a:pt x="f347" y="f348"/>
                      </a:lnTo>
                      <a:lnTo>
                        <a:pt x="f125" y="f349"/>
                      </a:lnTo>
                      <a:lnTo>
                        <a:pt x="f350" y="f351"/>
                      </a:lnTo>
                      <a:lnTo>
                        <a:pt x="f352" y="f353"/>
                      </a:lnTo>
                      <a:lnTo>
                        <a:pt x="f354" y="f355"/>
                      </a:lnTo>
                      <a:lnTo>
                        <a:pt x="f356" y="f357"/>
                      </a:lnTo>
                      <a:lnTo>
                        <a:pt x="f46" y="f358"/>
                      </a:lnTo>
                      <a:lnTo>
                        <a:pt x="f359" y="f360"/>
                      </a:lnTo>
                      <a:lnTo>
                        <a:pt x="f361" y="f362"/>
                      </a:lnTo>
                      <a:lnTo>
                        <a:pt x="f363" y="f3"/>
                      </a:lnTo>
                      <a:lnTo>
                        <a:pt x="f363" y="f3"/>
                      </a:lnTo>
                      <a:lnTo>
                        <a:pt x="f364" y="f3"/>
                      </a:lnTo>
                      <a:lnTo>
                        <a:pt x="f365" y="f366"/>
                      </a:lnTo>
                      <a:lnTo>
                        <a:pt x="f367" y="f368"/>
                      </a:lnTo>
                      <a:lnTo>
                        <a:pt x="f369" y="f370"/>
                      </a:lnTo>
                      <a:lnTo>
                        <a:pt x="f371" y="f372"/>
                      </a:lnTo>
                      <a:lnTo>
                        <a:pt x="f373" y="f374"/>
                      </a:lnTo>
                      <a:lnTo>
                        <a:pt x="f10" y="f375"/>
                      </a:lnTo>
                      <a:lnTo>
                        <a:pt x="f376" y="f377"/>
                      </a:lnTo>
                      <a:lnTo>
                        <a:pt x="f378" y="f379"/>
                      </a:lnTo>
                      <a:lnTo>
                        <a:pt x="f380" y="f381"/>
                      </a:lnTo>
                      <a:lnTo>
                        <a:pt x="f382" y="f383"/>
                      </a:lnTo>
                      <a:lnTo>
                        <a:pt x="f384" y="f385"/>
                      </a:lnTo>
                      <a:lnTo>
                        <a:pt x="f1" y="f386"/>
                      </a:lnTo>
                      <a:lnTo>
                        <a:pt x="f1" y="f386"/>
                      </a:lnTo>
                      <a:lnTo>
                        <a:pt x="f387" y="f388"/>
                      </a:lnTo>
                      <a:lnTo>
                        <a:pt x="f382" y="f389"/>
                      </a:lnTo>
                      <a:lnTo>
                        <a:pt x="f390" y="f391"/>
                      </a:lnTo>
                      <a:lnTo>
                        <a:pt x="f380" y="f392"/>
                      </a:lnTo>
                      <a:lnTo>
                        <a:pt x="f8" y="f393"/>
                      </a:lnTo>
                      <a:lnTo>
                        <a:pt x="f394" y="f395"/>
                      </a:lnTo>
                      <a:lnTo>
                        <a:pt x="f396" y="f397"/>
                      </a:lnTo>
                      <a:lnTo>
                        <a:pt x="f398" y="f399"/>
                      </a:lnTo>
                      <a:lnTo>
                        <a:pt x="f371" y="f400"/>
                      </a:lnTo>
                      <a:lnTo>
                        <a:pt x="f401" y="f402"/>
                      </a:lnTo>
                      <a:lnTo>
                        <a:pt x="f403" y="f404"/>
                      </a:lnTo>
                      <a:lnTo>
                        <a:pt x="f405" y="f406"/>
                      </a:lnTo>
                      <a:lnTo>
                        <a:pt x="f405" y="f406"/>
                      </a:lnTo>
                      <a:lnTo>
                        <a:pt x="f407" y="f336"/>
                      </a:lnTo>
                      <a:lnTo>
                        <a:pt x="f408" y="f409"/>
                      </a:lnTo>
                      <a:lnTo>
                        <a:pt x="f410" y="f411"/>
                      </a:lnTo>
                      <a:lnTo>
                        <a:pt x="f8" y="f412"/>
                      </a:lnTo>
                      <a:lnTo>
                        <a:pt x="f413" y="f414"/>
                      </a:lnTo>
                      <a:lnTo>
                        <a:pt x="f415" y="f416"/>
                      </a:lnTo>
                      <a:lnTo>
                        <a:pt x="f417" y="f418"/>
                      </a:lnTo>
                      <a:lnTo>
                        <a:pt x="f390" y="f419"/>
                      </a:lnTo>
                      <a:lnTo>
                        <a:pt x="f420" y="f421"/>
                      </a:lnTo>
                      <a:lnTo>
                        <a:pt x="f420" y="f421"/>
                      </a:lnTo>
                      <a:lnTo>
                        <a:pt x="f390" y="f422"/>
                      </a:lnTo>
                      <a:lnTo>
                        <a:pt x="f6" y="f423"/>
                      </a:lnTo>
                      <a:lnTo>
                        <a:pt x="f413" y="f424"/>
                      </a:lnTo>
                      <a:lnTo>
                        <a:pt x="f425" y="f426"/>
                      </a:lnTo>
                      <a:lnTo>
                        <a:pt x="f427" y="f330"/>
                      </a:lnTo>
                      <a:lnTo>
                        <a:pt x="f428" y="f429"/>
                      </a:lnTo>
                      <a:lnTo>
                        <a:pt x="f428" y="f429"/>
                      </a:lnTo>
                      <a:lnTo>
                        <a:pt x="f430" y="f431"/>
                      </a:lnTo>
                      <a:lnTo>
                        <a:pt x="f432" y="f433"/>
                      </a:lnTo>
                      <a:lnTo>
                        <a:pt x="f434" y="f435"/>
                      </a:lnTo>
                      <a:lnTo>
                        <a:pt x="f425" y="f436"/>
                      </a:lnTo>
                      <a:lnTo>
                        <a:pt x="f437" y="f438"/>
                      </a:lnTo>
                      <a:lnTo>
                        <a:pt x="f437" y="f439"/>
                      </a:lnTo>
                      <a:lnTo>
                        <a:pt x="f437" y="f439"/>
                      </a:lnTo>
                      <a:lnTo>
                        <a:pt x="f437" y="f440"/>
                      </a:lnTo>
                      <a:lnTo>
                        <a:pt x="f441" y="f442"/>
                      </a:lnTo>
                      <a:lnTo>
                        <a:pt x="f378" y="f315"/>
                      </a:lnTo>
                      <a:lnTo>
                        <a:pt x="f8" y="f308"/>
                      </a:lnTo>
                      <a:lnTo>
                        <a:pt x="f443" y="f306"/>
                      </a:lnTo>
                      <a:lnTo>
                        <a:pt x="f444" y="f445"/>
                      </a:lnTo>
                      <a:lnTo>
                        <a:pt x="f407" y="f446"/>
                      </a:lnTo>
                      <a:lnTo>
                        <a:pt x="f403" y="f290"/>
                      </a:lnTo>
                      <a:lnTo>
                        <a:pt x="f447" y="f290"/>
                      </a:lnTo>
                      <a:lnTo>
                        <a:pt x="f447" y="f290"/>
                      </a:lnTo>
                      <a:lnTo>
                        <a:pt x="f448" y="f322"/>
                      </a:lnTo>
                      <a:lnTo>
                        <a:pt x="f449" y="f286"/>
                      </a:lnTo>
                      <a:lnTo>
                        <a:pt x="f450" y="f451"/>
                      </a:lnTo>
                      <a:lnTo>
                        <a:pt x="f365" y="f285"/>
                      </a:lnTo>
                      <a:lnTo>
                        <a:pt x="f18" y="f303"/>
                      </a:lnTo>
                      <a:lnTo>
                        <a:pt x="f452" y="f282"/>
                      </a:lnTo>
                      <a:lnTo>
                        <a:pt x="f20" y="f453"/>
                      </a:lnTo>
                      <a:lnTo>
                        <a:pt x="f454" y="f455"/>
                      </a:lnTo>
                      <a:lnTo>
                        <a:pt x="f456" y="f457"/>
                      </a:lnTo>
                      <a:lnTo>
                        <a:pt x="f458" y="f279"/>
                      </a:lnTo>
                      <a:lnTo>
                        <a:pt x="f459" y="f460"/>
                      </a:lnTo>
                      <a:lnTo>
                        <a:pt x="f26" y="f461"/>
                      </a:lnTo>
                      <a:lnTo>
                        <a:pt x="f26" y="f461"/>
                      </a:lnTo>
                      <a:lnTo>
                        <a:pt x="f361" y="f460"/>
                      </a:lnTo>
                      <a:lnTo>
                        <a:pt x="f38" y="f461"/>
                      </a:lnTo>
                      <a:lnTo>
                        <a:pt x="f40" y="f462"/>
                      </a:lnTo>
                      <a:lnTo>
                        <a:pt x="f463" y="f464"/>
                      </a:lnTo>
                      <a:lnTo>
                        <a:pt x="f465" y="f466"/>
                      </a:lnTo>
                      <a:lnTo>
                        <a:pt x="f48" y="f467"/>
                      </a:lnTo>
                      <a:lnTo>
                        <a:pt x="f48" y="f467"/>
                      </a:lnTo>
                      <a:lnTo>
                        <a:pt x="f50" y="f468"/>
                      </a:lnTo>
                      <a:lnTo>
                        <a:pt x="f469" y="f470"/>
                      </a:lnTo>
                      <a:lnTo>
                        <a:pt x="f471" y="f472"/>
                      </a:lnTo>
                      <a:lnTo>
                        <a:pt x="f471" y="f473"/>
                      </a:lnTo>
                      <a:lnTo>
                        <a:pt x="f471" y="f474"/>
                      </a:lnTo>
                      <a:lnTo>
                        <a:pt x="f475" y="f476"/>
                      </a:lnTo>
                      <a:lnTo>
                        <a:pt x="f52" y="f477"/>
                      </a:lnTo>
                      <a:lnTo>
                        <a:pt x="f56" y="f478"/>
                      </a:lnTo>
                      <a:lnTo>
                        <a:pt x="f56" y="f478"/>
                      </a:lnTo>
                      <a:lnTo>
                        <a:pt x="f479" y="f480"/>
                      </a:lnTo>
                      <a:lnTo>
                        <a:pt x="f105" y="f481"/>
                      </a:lnTo>
                      <a:lnTo>
                        <a:pt x="f482" y="f483"/>
                      </a:lnTo>
                      <a:lnTo>
                        <a:pt x="f484" y="f485"/>
                      </a:lnTo>
                      <a:lnTo>
                        <a:pt x="f82" y="f486"/>
                      </a:lnTo>
                      <a:lnTo>
                        <a:pt x="f85" y="f487"/>
                      </a:lnTo>
                      <a:lnTo>
                        <a:pt x="f90" y="f488"/>
                      </a:lnTo>
                      <a:lnTo>
                        <a:pt x="f90" y="f488"/>
                      </a:lnTo>
                      <a:lnTo>
                        <a:pt x="f119" y="f489"/>
                      </a:lnTo>
                      <a:lnTo>
                        <a:pt x="f490" y="f491"/>
                      </a:lnTo>
                      <a:lnTo>
                        <a:pt x="f492" y="f493"/>
                      </a:lnTo>
                      <a:lnTo>
                        <a:pt x="f494" y="f495"/>
                      </a:lnTo>
                      <a:lnTo>
                        <a:pt x="f496" y="f497"/>
                      </a:lnTo>
                      <a:lnTo>
                        <a:pt x="f498" y="f499"/>
                      </a:lnTo>
                      <a:lnTo>
                        <a:pt x="f500" y="f2"/>
                      </a:lnTo>
                      <a:lnTo>
                        <a:pt x="f501" y="f502"/>
                      </a:lnTo>
                      <a:lnTo>
                        <a:pt x="f150" y="f187"/>
                      </a:lnTo>
                      <a:lnTo>
                        <a:pt x="f150" y="f187"/>
                      </a:lnTo>
                      <a:lnTo>
                        <a:pt x="f503" y="f504"/>
                      </a:lnTo>
                      <a:lnTo>
                        <a:pt x="f505" y="f506"/>
                      </a:lnTo>
                      <a:lnTo>
                        <a:pt x="f160" y="f166"/>
                      </a:lnTo>
                      <a:lnTo>
                        <a:pt x="f507" y="f205"/>
                      </a:lnTo>
                      <a:lnTo>
                        <a:pt x="f508" y="f509"/>
                      </a:lnTo>
                      <a:lnTo>
                        <a:pt x="f510" y="f209"/>
                      </a:lnTo>
                      <a:lnTo>
                        <a:pt x="f510" y="f511"/>
                      </a:lnTo>
                      <a:lnTo>
                        <a:pt x="f510" y="f511"/>
                      </a:lnTo>
                      <a:lnTo>
                        <a:pt x="f510" y="f217"/>
                      </a:lnTo>
                      <a:lnTo>
                        <a:pt x="f165" y="f512"/>
                      </a:lnTo>
                      <a:lnTo>
                        <a:pt x="f163" y="f513"/>
                      </a:lnTo>
                      <a:lnTo>
                        <a:pt x="f514" y="f132"/>
                      </a:lnTo>
                      <a:lnTo>
                        <a:pt x="f515" y="f516"/>
                      </a:lnTo>
                      <a:lnTo>
                        <a:pt x="f505" y="f517"/>
                      </a:lnTo>
                      <a:lnTo>
                        <a:pt x="f518" y="f519"/>
                      </a:lnTo>
                      <a:lnTo>
                        <a:pt x="f152" y="f520"/>
                      </a:lnTo>
                      <a:lnTo>
                        <a:pt x="f149" y="f521"/>
                      </a:lnTo>
                      <a:lnTo>
                        <a:pt x="f522" y="f523"/>
                      </a:lnTo>
                      <a:lnTo>
                        <a:pt x="f524" y="f525"/>
                      </a:lnTo>
                      <a:lnTo>
                        <a:pt x="f146" y="f526"/>
                      </a:lnTo>
                      <a:lnTo>
                        <a:pt x="f527" y="f246"/>
                      </a:lnTo>
                      <a:lnTo>
                        <a:pt x="f527" y="f113"/>
                      </a:lnTo>
                      <a:lnTo>
                        <a:pt x="f527" y="f113"/>
                      </a:lnTo>
                      <a:lnTo>
                        <a:pt x="f527" y="f111"/>
                      </a:lnTo>
                      <a:lnTo>
                        <a:pt x="f528" y="f110"/>
                      </a:lnTo>
                      <a:lnTo>
                        <a:pt x="f146" y="f529"/>
                      </a:lnTo>
                      <a:lnTo>
                        <a:pt x="f530" y="f109"/>
                      </a:lnTo>
                      <a:lnTo>
                        <a:pt x="f522" y="f106"/>
                      </a:lnTo>
                      <a:lnTo>
                        <a:pt x="f150" y="f531"/>
                      </a:lnTo>
                      <a:lnTo>
                        <a:pt x="f532" y="f533"/>
                      </a:lnTo>
                      <a:lnTo>
                        <a:pt x="f534" y="f535"/>
                      </a:lnTo>
                      <a:lnTo>
                        <a:pt x="f536" y="f537"/>
                      </a:lnTo>
                      <a:lnTo>
                        <a:pt x="f536" y="f537"/>
                      </a:lnTo>
                      <a:lnTo>
                        <a:pt x="f160" y="f538"/>
                      </a:lnTo>
                      <a:lnTo>
                        <a:pt x="f539" y="f91"/>
                      </a:lnTo>
                      <a:lnTo>
                        <a:pt x="f169" y="f79"/>
                      </a:lnTo>
                      <a:lnTo>
                        <a:pt x="f175" y="f307"/>
                      </a:lnTo>
                      <a:lnTo>
                        <a:pt x="f540" y="f541"/>
                      </a:lnTo>
                      <a:lnTo>
                        <a:pt x="f542" y="f35"/>
                      </a:lnTo>
                      <a:lnTo>
                        <a:pt x="f543" y="f544"/>
                      </a:lnTo>
                      <a:lnTo>
                        <a:pt x="f545" y="f546"/>
                      </a:lnTo>
                      <a:lnTo>
                        <a:pt x="f547" y="f548"/>
                      </a:lnTo>
                      <a:lnTo>
                        <a:pt x="f331" y="f549"/>
                      </a:lnTo>
                      <a:lnTo>
                        <a:pt x="f331" y="f549"/>
                      </a:lnTo>
                      <a:lnTo>
                        <a:pt x="f550" y="f551"/>
                      </a:lnTo>
                      <a:lnTo>
                        <a:pt x="f552" y="f206"/>
                      </a:lnTo>
                      <a:lnTo>
                        <a:pt x="f192" y="f553"/>
                      </a:lnTo>
                      <a:lnTo>
                        <a:pt x="f554" y="f555"/>
                      </a:lnTo>
                      <a:lnTo>
                        <a:pt x="f556" y="f557"/>
                      </a:lnTo>
                      <a:lnTo>
                        <a:pt x="f558" y="f559"/>
                      </a:lnTo>
                      <a:lnTo>
                        <a:pt x="f560" y="f561"/>
                      </a:lnTo>
                      <a:lnTo>
                        <a:pt x="f562" y="f563"/>
                      </a:lnTo>
                      <a:lnTo>
                        <a:pt x="f564" y="f565"/>
                      </a:lnTo>
                      <a:lnTo>
                        <a:pt x="f199" y="f566"/>
                      </a:lnTo>
                      <a:lnTo>
                        <a:pt x="f199" y="f566"/>
                      </a:lnTo>
                      <a:lnTo>
                        <a:pt x="f564" y="f567"/>
                      </a:lnTo>
                      <a:lnTo>
                        <a:pt x="f197" y="f560"/>
                      </a:lnTo>
                      <a:lnTo>
                        <a:pt x="f568" y="f556"/>
                      </a:lnTo>
                      <a:lnTo>
                        <a:pt x="f569" y="f570"/>
                      </a:lnTo>
                      <a:lnTo>
                        <a:pt x="f194" y="f571"/>
                      </a:lnTo>
                      <a:lnTo>
                        <a:pt x="f572" y="f573"/>
                      </a:lnTo>
                      <a:lnTo>
                        <a:pt x="f574" y="f188"/>
                      </a:lnTo>
                      <a:lnTo>
                        <a:pt x="f574" y="f188"/>
                      </a:lnTo>
                      <a:lnTo>
                        <a:pt x="f575" y="f550"/>
                      </a:lnTo>
                      <a:lnTo>
                        <a:pt x="f576" y="f577"/>
                      </a:lnTo>
                      <a:lnTo>
                        <a:pt x="f578" y="f579"/>
                      </a:lnTo>
                      <a:lnTo>
                        <a:pt x="f180" y="f580"/>
                      </a:lnTo>
                      <a:lnTo>
                        <a:pt x="f581" y="f580"/>
                      </a:lnTo>
                      <a:lnTo>
                        <a:pt x="f582" y="f331"/>
                      </a:lnTo>
                      <a:lnTo>
                        <a:pt x="f510" y="f183"/>
                      </a:lnTo>
                      <a:lnTo>
                        <a:pt x="f510" y="f183"/>
                      </a:lnTo>
                      <a:lnTo>
                        <a:pt x="f583" y="f179"/>
                      </a:lnTo>
                      <a:lnTo>
                        <a:pt x="f584" y="f582"/>
                      </a:lnTo>
                      <a:lnTo>
                        <a:pt x="f156" y="f508"/>
                      </a:lnTo>
                      <a:lnTo>
                        <a:pt x="f156" y="f508"/>
                      </a:lnTo>
                      <a:lnTo>
                        <a:pt x="f154" y="f585"/>
                      </a:lnTo>
                      <a:lnTo>
                        <a:pt x="f150" y="f586"/>
                      </a:lnTo>
                      <a:lnTo>
                        <a:pt x="f587" y="f588"/>
                      </a:lnTo>
                      <a:lnTo>
                        <a:pt x="f587" y="f588"/>
                      </a:lnTo>
                      <a:lnTo>
                        <a:pt x="f500" y="f589"/>
                      </a:lnTo>
                      <a:lnTo>
                        <a:pt x="f0" y="f498"/>
                      </a:lnTo>
                      <a:lnTo>
                        <a:pt x="f590" y="f591"/>
                      </a:lnTo>
                      <a:lnTo>
                        <a:pt x="f343" y="f592"/>
                      </a:lnTo>
                      <a:lnTo>
                        <a:pt x="f498" y="f496"/>
                      </a:lnTo>
                      <a:lnTo>
                        <a:pt x="f141" y="f593"/>
                      </a:lnTo>
                      <a:lnTo>
                        <a:pt x="f141" y="f593"/>
                      </a:lnTo>
                      <a:lnTo>
                        <a:pt x="f141" y="f594"/>
                      </a:lnTo>
                      <a:lnTo>
                        <a:pt x="f498" y="f595"/>
                      </a:lnTo>
                      <a:lnTo>
                        <a:pt x="f343" y="f123"/>
                      </a:lnTo>
                      <a:lnTo>
                        <a:pt x="f590" y="f117"/>
                      </a:lnTo>
                      <a:lnTo>
                        <a:pt x="f596" y="f597"/>
                      </a:lnTo>
                      <a:lnTo>
                        <a:pt x="f144" y="f90"/>
                      </a:lnTo>
                      <a:lnTo>
                        <a:pt x="f144" y="f90"/>
                      </a:lnTo>
                      <a:lnTo>
                        <a:pt x="f598" y="f90"/>
                      </a:lnTo>
                      <a:lnTo>
                        <a:pt x="f527" y="f599"/>
                      </a:lnTo>
                      <a:lnTo>
                        <a:pt x="f600" y="f119"/>
                      </a:lnTo>
                      <a:lnTo>
                        <a:pt x="f601" y="f602"/>
                      </a:lnTo>
                      <a:lnTo>
                        <a:pt x="f603" y="f595"/>
                      </a:lnTo>
                      <a:lnTo>
                        <a:pt x="f604" y="f135"/>
                      </a:lnTo>
                      <a:lnTo>
                        <a:pt x="f532" y="f490"/>
                      </a:lnTo>
                      <a:lnTo>
                        <a:pt x="f532" y="f490"/>
                      </a:lnTo>
                      <a:lnTo>
                        <a:pt x="f605" y="f135"/>
                      </a:lnTo>
                      <a:lnTo>
                        <a:pt x="f606" y="f595"/>
                      </a:lnTo>
                      <a:lnTo>
                        <a:pt x="f583" y="f121"/>
                      </a:lnTo>
                      <a:lnTo>
                        <a:pt x="f507" y="f119"/>
                      </a:lnTo>
                      <a:lnTo>
                        <a:pt x="f607" y="f87"/>
                      </a:lnTo>
                      <a:lnTo>
                        <a:pt x="f582" y="f82"/>
                      </a:lnTo>
                      <a:lnTo>
                        <a:pt x="f608" y="f609"/>
                      </a:lnTo>
                      <a:lnTo>
                        <a:pt x="f610" y="f76"/>
                      </a:lnTo>
                      <a:lnTo>
                        <a:pt x="f611" y="f107"/>
                      </a:lnTo>
                      <a:lnTo>
                        <a:pt x="f180" y="f612"/>
                      </a:lnTo>
                      <a:lnTo>
                        <a:pt x="f613" y="f614"/>
                      </a:lnTo>
                      <a:lnTo>
                        <a:pt x="f613" y="f614"/>
                      </a:lnTo>
                      <a:lnTo>
                        <a:pt x="f615" y="f616"/>
                      </a:lnTo>
                      <a:lnTo>
                        <a:pt x="f179" y="f56"/>
                      </a:lnTo>
                      <a:lnTo>
                        <a:pt x="f617" y="f50"/>
                      </a:lnTo>
                      <a:lnTo>
                        <a:pt x="f617" y="f50"/>
                      </a:lnTo>
                      <a:lnTo>
                        <a:pt x="f617" y="f618"/>
                      </a:lnTo>
                      <a:lnTo>
                        <a:pt x="f179" y="f619"/>
                      </a:lnTo>
                      <a:lnTo>
                        <a:pt x="f615" y="f620"/>
                      </a:lnTo>
                      <a:lnTo>
                        <a:pt x="f621" y="f622"/>
                      </a:lnTo>
                      <a:lnTo>
                        <a:pt x="f613" y="f623"/>
                      </a:lnTo>
                      <a:lnTo>
                        <a:pt x="f613" y="f623"/>
                      </a:lnTo>
                      <a:lnTo>
                        <a:pt x="f176" y="f624"/>
                      </a:lnTo>
                      <a:lnTo>
                        <a:pt x="f171" y="f625"/>
                      </a:lnTo>
                      <a:lnTo>
                        <a:pt x="f539" y="f626"/>
                      </a:lnTo>
                      <a:lnTo>
                        <a:pt x="f515" y="f627"/>
                      </a:lnTo>
                      <a:lnTo>
                        <a:pt x="f158" y="f34"/>
                      </a:lnTo>
                      <a:lnTo>
                        <a:pt x="f536" y="f361"/>
                      </a:lnTo>
                      <a:lnTo>
                        <a:pt x="f605" y="f628"/>
                      </a:lnTo>
                      <a:lnTo>
                        <a:pt x="f629" y="f630"/>
                      </a:lnTo>
                      <a:lnTo>
                        <a:pt x="f156" y="f631"/>
                      </a:lnTo>
                      <a:lnTo>
                        <a:pt x="f156" y="f26"/>
                      </a:lnTo>
                      <a:lnTo>
                        <a:pt x="f156" y="f26"/>
                      </a:lnTo>
                      <a:lnTo>
                        <a:pt x="f156" y="f398"/>
                      </a:lnTo>
                      <a:lnTo>
                        <a:pt x="f156" y="f398"/>
                      </a:lnTo>
                      <a:lnTo>
                        <a:pt x="f629" y="f632"/>
                      </a:lnTo>
                      <a:lnTo>
                        <a:pt x="f605" y="f396"/>
                      </a:lnTo>
                      <a:lnTo>
                        <a:pt x="f536" y="f408"/>
                      </a:lnTo>
                      <a:lnTo>
                        <a:pt x="f338" y="f633"/>
                      </a:lnTo>
                      <a:lnTo>
                        <a:pt x="f162" y="f428"/>
                      </a:lnTo>
                      <a:lnTo>
                        <a:pt x="f508" y="f428"/>
                      </a:lnTo>
                      <a:lnTo>
                        <a:pt x="f508" y="f428"/>
                      </a:lnTo>
                      <a:lnTo>
                        <a:pt x="f180" y="f428"/>
                      </a:lnTo>
                      <a:lnTo>
                        <a:pt x="f180" y="f428"/>
                      </a:lnTo>
                      <a:lnTo>
                        <a:pt x="f333" y="f634"/>
                      </a:lnTo>
                      <a:lnTo>
                        <a:pt x="f576" y="f635"/>
                      </a:lnTo>
                      <a:lnTo>
                        <a:pt x="f183" y="f410"/>
                      </a:lnTo>
                      <a:lnTo>
                        <a:pt x="f579" y="f427"/>
                      </a:lnTo>
                      <a:lnTo>
                        <a:pt x="f636" y="f378"/>
                      </a:lnTo>
                      <a:lnTo>
                        <a:pt x="f192" y="f420"/>
                      </a:lnTo>
                      <a:lnTo>
                        <a:pt x="f192" y="f420"/>
                      </a:lnTo>
                      <a:lnTo>
                        <a:pt x="f4" y="f1"/>
                      </a:lnTo>
                      <a:lnTo>
                        <a:pt x="f4" y="f1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49" name="Google Shape;103;p6"/>
                <p:cNvSpPr/>
                <p:nvPr/>
              </p:nvSpPr>
              <p:spPr>
                <a:xfrm>
                  <a:off x="3213360" y="5148000"/>
                  <a:ext cx="416880" cy="62748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510"/>
                    <a:gd name="f4" fmla="val 789"/>
                    <a:gd name="f5" fmla="val 473"/>
                    <a:gd name="f6" fmla="val 55"/>
                    <a:gd name="f7" fmla="val 478"/>
                    <a:gd name="f8" fmla="val 56"/>
                    <a:gd name="f9" fmla="val 480"/>
                    <a:gd name="f10" fmla="val 58"/>
                    <a:gd name="f11" fmla="val 482"/>
                    <a:gd name="f12" fmla="val 62"/>
                    <a:gd name="f13" fmla="val 484"/>
                    <a:gd name="f14" fmla="val 65"/>
                    <a:gd name="f15" fmla="val 485"/>
                    <a:gd name="f16" fmla="val 77"/>
                    <a:gd name="f17" fmla="val 87"/>
                    <a:gd name="f18" fmla="val 93"/>
                    <a:gd name="f19" fmla="val 481"/>
                    <a:gd name="f20" fmla="val 97"/>
                    <a:gd name="f21" fmla="val 472"/>
                    <a:gd name="f22" fmla="val 106"/>
                    <a:gd name="f23" fmla="val 467"/>
                    <a:gd name="f24" fmla="val 110"/>
                    <a:gd name="f25" fmla="val 463"/>
                    <a:gd name="f26" fmla="val 116"/>
                    <a:gd name="f27" fmla="val 461"/>
                    <a:gd name="f28" fmla="val 123"/>
                    <a:gd name="f29" fmla="val 459"/>
                    <a:gd name="f30" fmla="val 132"/>
                    <a:gd name="f31" fmla="val 140"/>
                    <a:gd name="f32" fmla="val 148"/>
                    <a:gd name="f33" fmla="val 466"/>
                    <a:gd name="f34" fmla="val 157"/>
                    <a:gd name="f35" fmla="val 471"/>
                    <a:gd name="f36" fmla="val 165"/>
                    <a:gd name="f37" fmla="val 181"/>
                    <a:gd name="f38" fmla="val 488"/>
                    <a:gd name="f39" fmla="val 194"/>
                    <a:gd name="f40" fmla="val 256"/>
                    <a:gd name="f41" fmla="val 496"/>
                    <a:gd name="f42" fmla="val 268"/>
                    <a:gd name="f43" fmla="val 503"/>
                    <a:gd name="f44" fmla="val 279"/>
                    <a:gd name="f45" fmla="val 505"/>
                    <a:gd name="f46" fmla="val 286"/>
                    <a:gd name="f47" fmla="val 508"/>
                    <a:gd name="f48" fmla="val 293"/>
                    <a:gd name="f49" fmla="val 300"/>
                    <a:gd name="f50" fmla="val 308"/>
                    <a:gd name="f51" fmla="val 315"/>
                    <a:gd name="f52" fmla="val 509"/>
                    <a:gd name="f53" fmla="val 322"/>
                    <a:gd name="f54" fmla="val 335"/>
                    <a:gd name="f55" fmla="val 500"/>
                    <a:gd name="f56" fmla="val 346"/>
                    <a:gd name="f57" fmla="val 494"/>
                    <a:gd name="f58" fmla="val 356"/>
                    <a:gd name="f59" fmla="val 487"/>
                    <a:gd name="f60" fmla="val 366"/>
                    <a:gd name="f61" fmla="val 376"/>
                    <a:gd name="f62" fmla="val 479"/>
                    <a:gd name="f63" fmla="val 386"/>
                    <a:gd name="f64" fmla="val 391"/>
                    <a:gd name="f65" fmla="val 477"/>
                    <a:gd name="f66" fmla="val 397"/>
                    <a:gd name="f67" fmla="val 399"/>
                    <a:gd name="f68" fmla="val 401"/>
                    <a:gd name="f69" fmla="val 406"/>
                    <a:gd name="f70" fmla="val 410"/>
                    <a:gd name="f71" fmla="val 414"/>
                    <a:gd name="f72" fmla="val 419"/>
                    <a:gd name="f73" fmla="val 425"/>
                    <a:gd name="f74" fmla="val 486"/>
                    <a:gd name="f75" fmla="val 430"/>
                    <a:gd name="f76" fmla="val 435"/>
                    <a:gd name="f77" fmla="val 438"/>
                    <a:gd name="f78" fmla="val 440"/>
                    <a:gd name="f79" fmla="val 442"/>
                    <a:gd name="f80" fmla="val 464"/>
                    <a:gd name="f81" fmla="val 443"/>
                    <a:gd name="f82" fmla="val 431"/>
                    <a:gd name="f83" fmla="val 444"/>
                    <a:gd name="f84" fmla="val 426"/>
                    <a:gd name="f85" fmla="val 445"/>
                    <a:gd name="f86" fmla="val 421"/>
                    <a:gd name="f87" fmla="val 447"/>
                    <a:gd name="f88" fmla="val 418"/>
                    <a:gd name="f89" fmla="val 451"/>
                    <a:gd name="f90" fmla="val 415"/>
                    <a:gd name="f91" fmla="val 454"/>
                    <a:gd name="f92" fmla="val 409"/>
                    <a:gd name="f93" fmla="val 462"/>
                    <a:gd name="f94" fmla="val 470"/>
                    <a:gd name="f95" fmla="val 405"/>
                    <a:gd name="f96" fmla="val 403"/>
                    <a:gd name="f97" fmla="val 497"/>
                    <a:gd name="f98" fmla="val 506"/>
                    <a:gd name="f99" fmla="val 396"/>
                    <a:gd name="f100" fmla="val 514"/>
                    <a:gd name="f101" fmla="val 388"/>
                    <a:gd name="f102" fmla="val 526"/>
                    <a:gd name="f103" fmla="val 381"/>
                    <a:gd name="f104" fmla="val 538"/>
                    <a:gd name="f105" fmla="val 379"/>
                    <a:gd name="f106" fmla="val 545"/>
                    <a:gd name="f107" fmla="val 377"/>
                    <a:gd name="f108" fmla="val 553"/>
                    <a:gd name="f109" fmla="val 374"/>
                    <a:gd name="f110" fmla="val 560"/>
                    <a:gd name="f111" fmla="val 568"/>
                    <a:gd name="f112" fmla="val 577"/>
                    <a:gd name="f113" fmla="val 375"/>
                    <a:gd name="f114" fmla="val 585"/>
                    <a:gd name="f115" fmla="val 599"/>
                    <a:gd name="f116" fmla="val 383"/>
                    <a:gd name="f117" fmla="val 611"/>
                    <a:gd name="f118" fmla="val 389"/>
                    <a:gd name="f119" fmla="val 621"/>
                    <a:gd name="f120" fmla="val 394"/>
                    <a:gd name="f121" fmla="val 630"/>
                    <a:gd name="f122" fmla="val 400"/>
                    <a:gd name="f123" fmla="val 641"/>
                    <a:gd name="f124" fmla="val 402"/>
                    <a:gd name="f125" fmla="val 652"/>
                    <a:gd name="f126" fmla="val 404"/>
                    <a:gd name="f127" fmla="val 665"/>
                    <a:gd name="f128" fmla="val 669"/>
                    <a:gd name="f129" fmla="val 673"/>
                    <a:gd name="f130" fmla="val 675"/>
                    <a:gd name="f131" fmla="val 676"/>
                    <a:gd name="f132" fmla="val 393"/>
                    <a:gd name="f133" fmla="val 679"/>
                    <a:gd name="f134" fmla="val 390"/>
                    <a:gd name="f135" fmla="val 681"/>
                    <a:gd name="f136" fmla="val 683"/>
                    <a:gd name="f137" fmla="val 380"/>
                    <a:gd name="f138" fmla="val 704"/>
                    <a:gd name="f139" fmla="val 372"/>
                    <a:gd name="f140" fmla="val 720"/>
                    <a:gd name="f141" fmla="val 365"/>
                    <a:gd name="f142" fmla="val 732"/>
                    <a:gd name="f143" fmla="val 357"/>
                    <a:gd name="f144" fmla="val 740"/>
                    <a:gd name="f145" fmla="val 348"/>
                    <a:gd name="f146" fmla="val 746"/>
                    <a:gd name="f147" fmla="val 751"/>
                    <a:gd name="f148" fmla="val 301"/>
                    <a:gd name="f149" fmla="val 764"/>
                    <a:gd name="f150" fmla="val 291"/>
                    <a:gd name="f151" fmla="val 766"/>
                    <a:gd name="f152" fmla="val 283"/>
                    <a:gd name="f153" fmla="val 769"/>
                    <a:gd name="f154" fmla="val 270"/>
                    <a:gd name="f155" fmla="val 778"/>
                    <a:gd name="f156" fmla="val 263"/>
                    <a:gd name="f157" fmla="val 782"/>
                    <a:gd name="f158" fmla="val 786"/>
                    <a:gd name="f159" fmla="val 248"/>
                    <a:gd name="f160" fmla="val 788"/>
                    <a:gd name="f161" fmla="val 238"/>
                    <a:gd name="f162" fmla="val 233"/>
                    <a:gd name="f163" fmla="val 228"/>
                    <a:gd name="f164" fmla="val 787"/>
                    <a:gd name="f165" fmla="val 219"/>
                    <a:gd name="f166" fmla="val 780"/>
                    <a:gd name="f167" fmla="val 214"/>
                    <a:gd name="f168" fmla="val 776"/>
                    <a:gd name="f169" fmla="val 210"/>
                    <a:gd name="f170" fmla="val 774"/>
                    <a:gd name="f171" fmla="val 204"/>
                    <a:gd name="f172" fmla="val 772"/>
                    <a:gd name="f173" fmla="val 198"/>
                    <a:gd name="f174" fmla="val 771"/>
                    <a:gd name="f175" fmla="val 183"/>
                    <a:gd name="f176" fmla="val 179"/>
                    <a:gd name="f177" fmla="val 173"/>
                    <a:gd name="f178" fmla="val 169"/>
                    <a:gd name="f179" fmla="val 767"/>
                    <a:gd name="f180" fmla="val 167"/>
                    <a:gd name="f181" fmla="val 765"/>
                    <a:gd name="f182" fmla="val 166"/>
                    <a:gd name="f183" fmla="val 761"/>
                    <a:gd name="f184" fmla="val 756"/>
                    <a:gd name="f185" fmla="val 748"/>
                    <a:gd name="f186" fmla="val 168"/>
                    <a:gd name="f187" fmla="val 744"/>
                    <a:gd name="f188" fmla="val 171"/>
                    <a:gd name="f189" fmla="val 741"/>
                    <a:gd name="f190" fmla="val 176"/>
                    <a:gd name="f191" fmla="val 737"/>
                    <a:gd name="f192" fmla="val 735"/>
                    <a:gd name="f193" fmla="val 190"/>
                    <a:gd name="f194" fmla="val 196"/>
                    <a:gd name="f195" fmla="val 729"/>
                    <a:gd name="f196" fmla="val 727"/>
                    <a:gd name="f197" fmla="val 199"/>
                    <a:gd name="f198" fmla="val 723"/>
                    <a:gd name="f199" fmla="val 200"/>
                    <a:gd name="f200" fmla="val 202"/>
                    <a:gd name="f201" fmla="val 715"/>
                    <a:gd name="f202" fmla="val 712"/>
                    <a:gd name="f203" fmla="val 197"/>
                    <a:gd name="f204" fmla="val 710"/>
                    <a:gd name="f205" fmla="val 192"/>
                    <a:gd name="f206" fmla="val 708"/>
                    <a:gd name="f207" fmla="val 188"/>
                    <a:gd name="f208" fmla="val 707"/>
                    <a:gd name="f209" fmla="val 163"/>
                    <a:gd name="f210" fmla="val 152"/>
                    <a:gd name="f211" fmla="val 692"/>
                    <a:gd name="f212" fmla="val 139"/>
                    <a:gd name="f213" fmla="val 134"/>
                    <a:gd name="f214" fmla="val 682"/>
                    <a:gd name="f215" fmla="val 129"/>
                    <a:gd name="f216" fmla="val 687"/>
                    <a:gd name="f217" fmla="val 125"/>
                    <a:gd name="f218" fmla="val 690"/>
                    <a:gd name="f219" fmla="val 118"/>
                    <a:gd name="f220" fmla="val 113"/>
                    <a:gd name="f221" fmla="val 111"/>
                    <a:gd name="f222" fmla="val 688"/>
                    <a:gd name="f223" fmla="val 107"/>
                    <a:gd name="f224" fmla="val 685"/>
                    <a:gd name="f225" fmla="val 103"/>
                    <a:gd name="f226" fmla="val 99"/>
                    <a:gd name="f227" fmla="val 662"/>
                    <a:gd name="f228" fmla="val 92"/>
                    <a:gd name="f229" fmla="val 644"/>
                    <a:gd name="f230" fmla="val 90"/>
                    <a:gd name="f231" fmla="val 637"/>
                    <a:gd name="f232" fmla="val 82"/>
                    <a:gd name="f233" fmla="val 636"/>
                    <a:gd name="f234" fmla="val 635"/>
                    <a:gd name="f235" fmla="val 73"/>
                    <a:gd name="f236" fmla="val 67"/>
                    <a:gd name="f237" fmla="val 59"/>
                    <a:gd name="f238" fmla="val 643"/>
                    <a:gd name="f239" fmla="val 51"/>
                    <a:gd name="f240" fmla="val 648"/>
                    <a:gd name="f241" fmla="val 46"/>
                    <a:gd name="f242" fmla="val 649"/>
                    <a:gd name="f243" fmla="val 41"/>
                    <a:gd name="f244" fmla="val 650"/>
                    <a:gd name="f245" fmla="val 37"/>
                    <a:gd name="f246" fmla="val 32"/>
                    <a:gd name="f247" fmla="val 23"/>
                    <a:gd name="f248" fmla="val 13"/>
                    <a:gd name="f249" fmla="val 7"/>
                    <a:gd name="f250" fmla="val 639"/>
                    <a:gd name="f251" fmla="val 638"/>
                    <a:gd name="f252" fmla="val 616"/>
                    <a:gd name="f253" fmla="val 8"/>
                    <a:gd name="f254" fmla="val 612"/>
                    <a:gd name="f255" fmla="val 15"/>
                    <a:gd name="f256" fmla="val 606"/>
                    <a:gd name="f257" fmla="val 20"/>
                    <a:gd name="f258" fmla="val 24"/>
                    <a:gd name="f259" fmla="val 592"/>
                    <a:gd name="f260" fmla="val 29"/>
                    <a:gd name="f261" fmla="val 584"/>
                    <a:gd name="f262" fmla="val 31"/>
                    <a:gd name="f263" fmla="val 576"/>
                    <a:gd name="f264" fmla="val 566"/>
                    <a:gd name="f265" fmla="val 34"/>
                    <a:gd name="f266" fmla="val 554"/>
                    <a:gd name="f267" fmla="val 536"/>
                    <a:gd name="f268" fmla="val 19"/>
                    <a:gd name="f269" fmla="val 504"/>
                    <a:gd name="f270" fmla="val 3"/>
                    <a:gd name="f271" fmla="val 5"/>
                    <a:gd name="f272" fmla="val 9"/>
                    <a:gd name="f273" fmla="val 433"/>
                    <a:gd name="f274" fmla="val 423"/>
                    <a:gd name="f275" fmla="val 18"/>
                    <a:gd name="f276" fmla="val 382"/>
                    <a:gd name="f277" fmla="val 22"/>
                    <a:gd name="f278" fmla="val 367"/>
                    <a:gd name="f279" fmla="val 27"/>
                    <a:gd name="f280" fmla="val 362"/>
                    <a:gd name="f281" fmla="val 42"/>
                    <a:gd name="f282" fmla="val 359"/>
                    <a:gd name="f283" fmla="val 47"/>
                    <a:gd name="f284" fmla="val 358"/>
                    <a:gd name="f285" fmla="val 52"/>
                    <a:gd name="f286" fmla="val 355"/>
                    <a:gd name="f287" fmla="val 54"/>
                    <a:gd name="f288" fmla="val 351"/>
                    <a:gd name="f289" fmla="val 57"/>
                    <a:gd name="f290" fmla="val 344"/>
                    <a:gd name="f291" fmla="val 336"/>
                    <a:gd name="f292" fmla="val 326"/>
                    <a:gd name="f293" fmla="val 309"/>
                    <a:gd name="f294" fmla="val 60"/>
                    <a:gd name="f295" fmla="val 302"/>
                    <a:gd name="f296" fmla="val 297"/>
                    <a:gd name="f297" fmla="val 80"/>
                    <a:gd name="f298" fmla="val 88"/>
                    <a:gd name="f299" fmla="val 104"/>
                    <a:gd name="f300" fmla="val 274"/>
                    <a:gd name="f301" fmla="val 121"/>
                    <a:gd name="f302" fmla="val 269"/>
                    <a:gd name="f303" fmla="val 135"/>
                    <a:gd name="f304" fmla="val 141"/>
                    <a:gd name="f305" fmla="val 261"/>
                    <a:gd name="f306" fmla="val 145"/>
                    <a:gd name="f307" fmla="val 257"/>
                    <a:gd name="f308" fmla="val 149"/>
                    <a:gd name="f309" fmla="val 253"/>
                    <a:gd name="f310" fmla="val 150"/>
                    <a:gd name="f311" fmla="val 241"/>
                    <a:gd name="f312" fmla="val 146"/>
                    <a:gd name="f313" fmla="val 234"/>
                    <a:gd name="f314" fmla="val 142"/>
                    <a:gd name="f315" fmla="val 223"/>
                    <a:gd name="f316" fmla="val 138"/>
                    <a:gd name="f317" fmla="val 211"/>
                    <a:gd name="f318" fmla="val 130"/>
                    <a:gd name="f319" fmla="val 191"/>
                    <a:gd name="f320" fmla="val 127"/>
                    <a:gd name="f321" fmla="val 175"/>
                    <a:gd name="f322" fmla="val 119"/>
                    <a:gd name="f323" fmla="val 172"/>
                    <a:gd name="f324" fmla="val 114"/>
                    <a:gd name="f325" fmla="val 170"/>
                    <a:gd name="f326" fmla="val 102"/>
                    <a:gd name="f327" fmla="val 98"/>
                    <a:gd name="f328" fmla="val 96"/>
                    <a:gd name="f329" fmla="val 95"/>
                    <a:gd name="f330" fmla="val 91"/>
                    <a:gd name="f331" fmla="val 83"/>
                    <a:gd name="f332" fmla="val 76"/>
                    <a:gd name="f333" fmla="val 177"/>
                    <a:gd name="f334" fmla="val 74"/>
                    <a:gd name="f335" fmla="val 70"/>
                    <a:gd name="f336" fmla="val 164"/>
                    <a:gd name="f337" fmla="val 69"/>
                    <a:gd name="f338" fmla="val 153"/>
                    <a:gd name="f339" fmla="val 72"/>
                    <a:gd name="f340" fmla="val 75"/>
                    <a:gd name="f341" fmla="val 122"/>
                    <a:gd name="f342" fmla="val 117"/>
                    <a:gd name="f343" fmla="val 112"/>
                    <a:gd name="f344" fmla="val 100"/>
                    <a:gd name="f345" fmla="val 84"/>
                    <a:gd name="f346" fmla="val 108"/>
                    <a:gd name="f347" fmla="val 128"/>
                    <a:gd name="f348" fmla="val 144"/>
                    <a:gd name="f349" fmla="val 2"/>
                    <a:gd name="f350" fmla="val 156"/>
                    <a:gd name="f351" fmla="val 161"/>
                    <a:gd name="f352" fmla="val 4"/>
                    <a:gd name="f353" fmla="val 17"/>
                    <a:gd name="f354" fmla="val 25"/>
                    <a:gd name="f355" fmla="val 174"/>
                    <a:gd name="f356" fmla="val 38"/>
                    <a:gd name="f357" fmla="val 48"/>
                    <a:gd name="f358" fmla="val 50"/>
                    <a:gd name="f359" fmla="val 195"/>
                    <a:gd name="f360" fmla="val 215"/>
                    <a:gd name="f361" fmla="val 237"/>
                    <a:gd name="f362" fmla="val 296"/>
                    <a:gd name="f363" fmla="val 306"/>
                    <a:gd name="f364" fmla="val 317"/>
                    <a:gd name="f365" fmla="val 321"/>
                    <a:gd name="f366" fmla="val 327"/>
                    <a:gd name="f367" fmla="val 339"/>
                    <a:gd name="f368" fmla="val 349"/>
                    <a:gd name="f369" fmla="val 368"/>
                    <a:gd name="f370" fmla="val 378"/>
                    <a:gd name="f371" fmla="val 387"/>
                    <a:gd name="f372" fmla="val 115"/>
                    <a:gd name="f373" fmla="val 408"/>
                    <a:gd name="f374" fmla="val 428"/>
                    <a:gd name="f375" fmla="val 441"/>
                    <a:gd name="f376" fmla="val 45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510" h="789">
                      <a:moveTo>
                        <a:pt x="f5" y="f6"/>
                      </a:move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5" y="f17"/>
                      </a:lnTo>
                      <a:lnTo>
                        <a:pt x="f15" y="f17"/>
                      </a:lnTo>
                      <a:lnTo>
                        <a:pt x="f13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29" y="f30"/>
                      </a:lnTo>
                      <a:lnTo>
                        <a:pt x="f29" y="f31"/>
                      </a:lnTo>
                      <a:lnTo>
                        <a:pt x="f25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9" y="f37"/>
                      </a:lnTo>
                      <a:lnTo>
                        <a:pt x="f38" y="f39"/>
                      </a:lnTo>
                      <a:lnTo>
                        <a:pt x="f38" y="f39"/>
                      </a:lnTo>
                      <a:lnTo>
                        <a:pt x="f38" y="f40"/>
                      </a:lnTo>
                      <a:lnTo>
                        <a:pt x="f38" y="f40"/>
                      </a:lnTo>
                      <a:lnTo>
                        <a:pt x="f38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3" y="f49"/>
                      </a:lnTo>
                      <a:lnTo>
                        <a:pt x="f3" y="f50"/>
                      </a:lnTo>
                      <a:lnTo>
                        <a:pt x="f3" y="f50"/>
                      </a:lnTo>
                      <a:lnTo>
                        <a:pt x="f3" y="f51"/>
                      </a:lnTo>
                      <a:lnTo>
                        <a:pt x="f52" y="f53"/>
                      </a:lnTo>
                      <a:lnTo>
                        <a:pt x="f45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11" y="f61"/>
                      </a:lnTo>
                      <a:lnTo>
                        <a:pt x="f62" y="f63"/>
                      </a:lnTo>
                      <a:lnTo>
                        <a:pt x="f7" y="f64"/>
                      </a:lnTo>
                      <a:lnTo>
                        <a:pt x="f65" y="f66"/>
                      </a:lnTo>
                      <a:lnTo>
                        <a:pt x="f65" y="f66"/>
                      </a:lnTo>
                      <a:lnTo>
                        <a:pt x="f7" y="f67"/>
                      </a:lnTo>
                      <a:lnTo>
                        <a:pt x="f62" y="f68"/>
                      </a:lnTo>
                      <a:lnTo>
                        <a:pt x="f11" y="f69"/>
                      </a:lnTo>
                      <a:lnTo>
                        <a:pt x="f59" y="f70"/>
                      </a:lnTo>
                      <a:lnTo>
                        <a:pt x="f38" y="f71"/>
                      </a:lnTo>
                      <a:lnTo>
                        <a:pt x="f38" y="f72"/>
                      </a:lnTo>
                      <a:lnTo>
                        <a:pt x="f38" y="f72"/>
                      </a:lnTo>
                      <a:lnTo>
                        <a:pt x="f38" y="f73"/>
                      </a:lnTo>
                      <a:lnTo>
                        <a:pt x="f74" y="f75"/>
                      </a:lnTo>
                      <a:lnTo>
                        <a:pt x="f13" y="f76"/>
                      </a:lnTo>
                      <a:lnTo>
                        <a:pt x="f19" y="f77"/>
                      </a:lnTo>
                      <a:lnTo>
                        <a:pt x="f7" y="f78"/>
                      </a:lnTo>
                      <a:lnTo>
                        <a:pt x="f5" y="f79"/>
                      </a:lnTo>
                      <a:lnTo>
                        <a:pt x="f80" y="f81"/>
                      </a:lnTo>
                      <a:lnTo>
                        <a:pt x="f79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69" y="f94"/>
                      </a:lnTo>
                      <a:lnTo>
                        <a:pt x="f95" y="f9"/>
                      </a:lnTo>
                      <a:lnTo>
                        <a:pt x="f96" y="f97"/>
                      </a:lnTo>
                      <a:lnTo>
                        <a:pt x="f68" y="f98"/>
                      </a:lnTo>
                      <a:lnTo>
                        <a:pt x="f99" y="f100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09" y="f111"/>
                      </a:lnTo>
                      <a:lnTo>
                        <a:pt x="f109" y="f111"/>
                      </a:lnTo>
                      <a:lnTo>
                        <a:pt x="f109" y="f112"/>
                      </a:lnTo>
                      <a:lnTo>
                        <a:pt x="f113" y="f114"/>
                      </a:lnTo>
                      <a:lnTo>
                        <a:pt x="f105" y="f115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6" y="f127"/>
                      </a:lnTo>
                      <a:lnTo>
                        <a:pt x="f96" y="f128"/>
                      </a:lnTo>
                      <a:lnTo>
                        <a:pt x="f124" y="f129"/>
                      </a:lnTo>
                      <a:lnTo>
                        <a:pt x="f122" y="f130"/>
                      </a:lnTo>
                      <a:lnTo>
                        <a:pt x="f66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18" y="f136"/>
                      </a:lnTo>
                      <a:lnTo>
                        <a:pt x="f118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5" y="f146"/>
                      </a:lnTo>
                      <a:lnTo>
                        <a:pt x="f54" y="f147"/>
                      </a:lnTo>
                      <a:lnTo>
                        <a:pt x="f148" y="f149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6" y="f157"/>
                      </a:lnTo>
                      <a:lnTo>
                        <a:pt x="f40" y="f158"/>
                      </a:lnTo>
                      <a:lnTo>
                        <a:pt x="f159" y="f160"/>
                      </a:lnTo>
                      <a:lnTo>
                        <a:pt x="f161" y="f4"/>
                      </a:lnTo>
                      <a:lnTo>
                        <a:pt x="f161" y="f4"/>
                      </a:lnTo>
                      <a:lnTo>
                        <a:pt x="f162" y="f160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173" y="f174"/>
                      </a:lnTo>
                      <a:lnTo>
                        <a:pt x="f175" y="f174"/>
                      </a:lnTo>
                      <a:lnTo>
                        <a:pt x="f175" y="f174"/>
                      </a:lnTo>
                      <a:lnTo>
                        <a:pt x="f176" y="f174"/>
                      </a:lnTo>
                      <a:lnTo>
                        <a:pt x="f177" y="f153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36" y="f184"/>
                      </a:lnTo>
                      <a:lnTo>
                        <a:pt x="f36" y="f184"/>
                      </a:lnTo>
                      <a:lnTo>
                        <a:pt x="f36" y="f147"/>
                      </a:lnTo>
                      <a:lnTo>
                        <a:pt x="f182" y="f185"/>
                      </a:lnTo>
                      <a:lnTo>
                        <a:pt x="f186" y="f187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175" y="f192"/>
                      </a:lnTo>
                      <a:lnTo>
                        <a:pt x="f193" y="f142"/>
                      </a:lnTo>
                      <a:lnTo>
                        <a:pt x="f194" y="f195"/>
                      </a:lnTo>
                      <a:lnTo>
                        <a:pt x="f173" y="f196"/>
                      </a:lnTo>
                      <a:lnTo>
                        <a:pt x="f197" y="f198"/>
                      </a:lnTo>
                      <a:lnTo>
                        <a:pt x="f199" y="f140"/>
                      </a:lnTo>
                      <a:lnTo>
                        <a:pt x="f200" y="f201"/>
                      </a:lnTo>
                      <a:lnTo>
                        <a:pt x="f200" y="f201"/>
                      </a:lnTo>
                      <a:lnTo>
                        <a:pt x="f199" y="f202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207" y="f206"/>
                      </a:lnTo>
                      <a:lnTo>
                        <a:pt x="f190" y="f206"/>
                      </a:lnTo>
                      <a:lnTo>
                        <a:pt x="f186" y="f206"/>
                      </a:lnTo>
                      <a:lnTo>
                        <a:pt x="f186" y="f206"/>
                      </a:lnTo>
                      <a:lnTo>
                        <a:pt x="f182" y="f208"/>
                      </a:lnTo>
                      <a:lnTo>
                        <a:pt x="f209" y="f138"/>
                      </a:lnTo>
                      <a:lnTo>
                        <a:pt x="f210" y="f211"/>
                      </a:lnTo>
                      <a:lnTo>
                        <a:pt x="f212" y="f131"/>
                      </a:lnTo>
                      <a:lnTo>
                        <a:pt x="f212" y="f131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9" y="f218"/>
                      </a:lnTo>
                      <a:lnTo>
                        <a:pt x="f219" y="f218"/>
                      </a:lnTo>
                      <a:lnTo>
                        <a:pt x="f220" y="f218"/>
                      </a:lnTo>
                      <a:lnTo>
                        <a:pt x="f221" y="f222"/>
                      </a:lnTo>
                      <a:lnTo>
                        <a:pt x="f223" y="f224"/>
                      </a:lnTo>
                      <a:lnTo>
                        <a:pt x="f22" y="f214"/>
                      </a:lnTo>
                      <a:lnTo>
                        <a:pt x="f225" y="f129"/>
                      </a:lnTo>
                      <a:lnTo>
                        <a:pt x="f226" y="f227"/>
                      </a:lnTo>
                      <a:lnTo>
                        <a:pt x="f20" y="f125"/>
                      </a:lnTo>
                      <a:lnTo>
                        <a:pt x="f228" y="f229"/>
                      </a:lnTo>
                      <a:lnTo>
                        <a:pt x="f230" y="f123"/>
                      </a:lnTo>
                      <a:lnTo>
                        <a:pt x="f17" y="f231"/>
                      </a:lnTo>
                      <a:lnTo>
                        <a:pt x="f232" y="f233"/>
                      </a:lnTo>
                      <a:lnTo>
                        <a:pt x="f16" y="f234"/>
                      </a:lnTo>
                      <a:lnTo>
                        <a:pt x="f16" y="f234"/>
                      </a:lnTo>
                      <a:lnTo>
                        <a:pt x="f235" y="f233"/>
                      </a:lnTo>
                      <a:lnTo>
                        <a:pt x="f236" y="f231"/>
                      </a:lnTo>
                      <a:lnTo>
                        <a:pt x="f237" y="f238"/>
                      </a:lnTo>
                      <a:lnTo>
                        <a:pt x="f239" y="f240"/>
                      </a:lnTo>
                      <a:lnTo>
                        <a:pt x="f241" y="f242"/>
                      </a:lnTo>
                      <a:lnTo>
                        <a:pt x="f243" y="f244"/>
                      </a:lnTo>
                      <a:lnTo>
                        <a:pt x="f243" y="f244"/>
                      </a:lnTo>
                      <a:lnTo>
                        <a:pt x="f245" y="f244"/>
                      </a:lnTo>
                      <a:lnTo>
                        <a:pt x="f246" y="f240"/>
                      </a:lnTo>
                      <a:lnTo>
                        <a:pt x="f247" y="f229"/>
                      </a:lnTo>
                      <a:lnTo>
                        <a:pt x="f248" y="f123"/>
                      </a:lnTo>
                      <a:lnTo>
                        <a:pt x="f249" y="f250"/>
                      </a:lnTo>
                      <a:lnTo>
                        <a:pt x="f2" y="f251"/>
                      </a:lnTo>
                      <a:lnTo>
                        <a:pt x="f2" y="f251"/>
                      </a:lnTo>
                      <a:lnTo>
                        <a:pt x="f2" y="f252"/>
                      </a:lnTo>
                      <a:lnTo>
                        <a:pt x="f2" y="f252"/>
                      </a:lnTo>
                      <a:lnTo>
                        <a:pt x="f2" y="f252"/>
                      </a:lnTo>
                      <a:lnTo>
                        <a:pt x="f253" y="f254"/>
                      </a:lnTo>
                      <a:lnTo>
                        <a:pt x="f255" y="f256"/>
                      </a:lnTo>
                      <a:lnTo>
                        <a:pt x="f257" y="f115"/>
                      </a:lnTo>
                      <a:lnTo>
                        <a:pt x="f258" y="f259"/>
                      </a:lnTo>
                      <a:lnTo>
                        <a:pt x="f260" y="f261"/>
                      </a:lnTo>
                      <a:lnTo>
                        <a:pt x="f262" y="f263"/>
                      </a:lnTo>
                      <a:lnTo>
                        <a:pt x="f246" y="f264"/>
                      </a:lnTo>
                      <a:lnTo>
                        <a:pt x="f265" y="f266"/>
                      </a:lnTo>
                      <a:lnTo>
                        <a:pt x="f265" y="f266"/>
                      </a:lnTo>
                      <a:lnTo>
                        <a:pt x="f260" y="f267"/>
                      </a:lnTo>
                      <a:lnTo>
                        <a:pt x="f268" y="f269"/>
                      </a:lnTo>
                      <a:lnTo>
                        <a:pt x="f249" y="f5"/>
                      </a:lnTo>
                      <a:lnTo>
                        <a:pt x="f270" y="f93"/>
                      </a:lnTo>
                      <a:lnTo>
                        <a:pt x="f2" y="f29"/>
                      </a:lnTo>
                      <a:lnTo>
                        <a:pt x="f2" y="f29"/>
                      </a:lnTo>
                      <a:lnTo>
                        <a:pt x="f271" y="f89"/>
                      </a:lnTo>
                      <a:lnTo>
                        <a:pt x="f272" y="f81"/>
                      </a:lnTo>
                      <a:lnTo>
                        <a:pt x="f248" y="f273"/>
                      </a:lnTo>
                      <a:lnTo>
                        <a:pt x="f255" y="f274"/>
                      </a:lnTo>
                      <a:lnTo>
                        <a:pt x="f275" y="f68"/>
                      </a:lnTo>
                      <a:lnTo>
                        <a:pt x="f268" y="f276"/>
                      </a:lnTo>
                      <a:lnTo>
                        <a:pt x="f268" y="f276"/>
                      </a:lnTo>
                      <a:lnTo>
                        <a:pt x="f257" y="f139"/>
                      </a:lnTo>
                      <a:lnTo>
                        <a:pt x="f277" y="f278"/>
                      </a:lnTo>
                      <a:lnTo>
                        <a:pt x="f279" y="f280"/>
                      </a:lnTo>
                      <a:lnTo>
                        <a:pt x="f262" y="f0"/>
                      </a:lnTo>
                      <a:lnTo>
                        <a:pt x="f281" y="f282"/>
                      </a:lnTo>
                      <a:lnTo>
                        <a:pt x="f283" y="f284"/>
                      </a:lnTo>
                      <a:lnTo>
                        <a:pt x="f285" y="f286"/>
                      </a:lnTo>
                      <a:lnTo>
                        <a:pt x="f285" y="f286"/>
                      </a:lnTo>
                      <a:lnTo>
                        <a:pt x="f287" y="f288"/>
                      </a:lnTo>
                      <a:lnTo>
                        <a:pt x="f289" y="f290"/>
                      </a:lnTo>
                      <a:lnTo>
                        <a:pt x="f10" y="f291"/>
                      </a:lnTo>
                      <a:lnTo>
                        <a:pt x="f237" y="f292"/>
                      </a:lnTo>
                      <a:lnTo>
                        <a:pt x="f237" y="f293"/>
                      </a:lnTo>
                      <a:lnTo>
                        <a:pt x="f294" y="f295"/>
                      </a:lnTo>
                      <a:lnTo>
                        <a:pt x="f12" y="f296"/>
                      </a:lnTo>
                      <a:lnTo>
                        <a:pt x="f12" y="f296"/>
                      </a:lnTo>
                      <a:lnTo>
                        <a:pt x="f236" y="f150"/>
                      </a:lnTo>
                      <a:lnTo>
                        <a:pt x="f235" y="f46"/>
                      </a:lnTo>
                      <a:lnTo>
                        <a:pt x="f297" y="f152"/>
                      </a:lnTo>
                      <a:lnTo>
                        <a:pt x="f298" y="f44"/>
                      </a:lnTo>
                      <a:lnTo>
                        <a:pt x="f299" y="f300"/>
                      </a:lnTo>
                      <a:lnTo>
                        <a:pt x="f301" y="f302"/>
                      </a:lnTo>
                      <a:lnTo>
                        <a:pt x="f303" y="f156"/>
                      </a:lnTo>
                      <a:lnTo>
                        <a:pt x="f304" y="f305"/>
                      </a:lnTo>
                      <a:lnTo>
                        <a:pt x="f306" y="f307"/>
                      </a:lnTo>
                      <a:lnTo>
                        <a:pt x="f308" y="f309"/>
                      </a:lnTo>
                      <a:lnTo>
                        <a:pt x="f310" y="f159"/>
                      </a:lnTo>
                      <a:lnTo>
                        <a:pt x="f310" y="f311"/>
                      </a:lnTo>
                      <a:lnTo>
                        <a:pt x="f312" y="f313"/>
                      </a:lnTo>
                      <a:lnTo>
                        <a:pt x="f312" y="f313"/>
                      </a:lnTo>
                      <a:lnTo>
                        <a:pt x="f314" y="f315"/>
                      </a:lnTo>
                      <a:lnTo>
                        <a:pt x="f316" y="f317"/>
                      </a:lnTo>
                      <a:lnTo>
                        <a:pt x="f318" y="f319"/>
                      </a:lnTo>
                      <a:lnTo>
                        <a:pt x="f320" y="f37"/>
                      </a:lnTo>
                      <a:lnTo>
                        <a:pt x="f301" y="f321"/>
                      </a:lnTo>
                      <a:lnTo>
                        <a:pt x="f322" y="f323"/>
                      </a:lnTo>
                      <a:lnTo>
                        <a:pt x="f324" y="f325"/>
                      </a:lnTo>
                      <a:lnTo>
                        <a:pt x="f221" y="f178"/>
                      </a:lnTo>
                      <a:lnTo>
                        <a:pt x="f22" y="f186"/>
                      </a:lnTo>
                      <a:lnTo>
                        <a:pt x="f22" y="f186"/>
                      </a:lnTo>
                      <a:lnTo>
                        <a:pt x="f326" y="f178"/>
                      </a:lnTo>
                      <a:lnTo>
                        <a:pt x="f327" y="f325"/>
                      </a:lnTo>
                      <a:lnTo>
                        <a:pt x="f328" y="f323"/>
                      </a:lnTo>
                      <a:lnTo>
                        <a:pt x="f329" y="f190"/>
                      </a:lnTo>
                      <a:lnTo>
                        <a:pt x="f330" y="f1"/>
                      </a:lnTo>
                      <a:lnTo>
                        <a:pt x="f230" y="f175"/>
                      </a:lnTo>
                      <a:lnTo>
                        <a:pt x="f298" y="f175"/>
                      </a:lnTo>
                      <a:lnTo>
                        <a:pt x="f298" y="f175"/>
                      </a:lnTo>
                      <a:lnTo>
                        <a:pt x="f331" y="f175"/>
                      </a:lnTo>
                      <a:lnTo>
                        <a:pt x="f297" y="f1"/>
                      </a:lnTo>
                      <a:lnTo>
                        <a:pt x="f332" y="f333"/>
                      </a:lnTo>
                      <a:lnTo>
                        <a:pt x="f334" y="f177"/>
                      </a:lnTo>
                      <a:lnTo>
                        <a:pt x="f335" y="f336"/>
                      </a:lnTo>
                      <a:lnTo>
                        <a:pt x="f337" y="f34"/>
                      </a:lnTo>
                      <a:lnTo>
                        <a:pt x="f337" y="f34"/>
                      </a:lnTo>
                      <a:lnTo>
                        <a:pt x="f335" y="f338"/>
                      </a:lnTo>
                      <a:lnTo>
                        <a:pt x="f339" y="f308"/>
                      </a:lnTo>
                      <a:lnTo>
                        <a:pt x="f340" y="f314"/>
                      </a:lnTo>
                      <a:lnTo>
                        <a:pt x="f17" y="f215"/>
                      </a:lnTo>
                      <a:lnTo>
                        <a:pt x="f330" y="f341"/>
                      </a:lnTo>
                      <a:lnTo>
                        <a:pt x="f18" y="f342"/>
                      </a:lnTo>
                      <a:lnTo>
                        <a:pt x="f329" y="f343"/>
                      </a:lnTo>
                      <a:lnTo>
                        <a:pt x="f329" y="f223"/>
                      </a:lnTo>
                      <a:lnTo>
                        <a:pt x="f18" y="f344"/>
                      </a:lnTo>
                      <a:lnTo>
                        <a:pt x="f330" y="f18"/>
                      </a:lnTo>
                      <a:lnTo>
                        <a:pt x="f298" y="f345"/>
                      </a:lnTo>
                      <a:lnTo>
                        <a:pt x="f298" y="f345"/>
                      </a:lnTo>
                      <a:lnTo>
                        <a:pt x="f228" y="f235"/>
                      </a:lnTo>
                      <a:lnTo>
                        <a:pt x="f226" y="f237"/>
                      </a:lnTo>
                      <a:lnTo>
                        <a:pt x="f346" y="f241"/>
                      </a:lnTo>
                      <a:lnTo>
                        <a:pt x="f219" y="f246"/>
                      </a:lnTo>
                      <a:lnTo>
                        <a:pt x="f347" y="f268"/>
                      </a:lnTo>
                      <a:lnTo>
                        <a:pt x="f212" y="f272"/>
                      </a:lnTo>
                      <a:lnTo>
                        <a:pt x="f348" y="f271"/>
                      </a:lnTo>
                      <a:lnTo>
                        <a:pt x="f310" y="f349"/>
                      </a:lnTo>
                      <a:lnTo>
                        <a:pt x="f350" y="f2"/>
                      </a:lnTo>
                      <a:lnTo>
                        <a:pt x="f351" y="f2"/>
                      </a:lnTo>
                      <a:lnTo>
                        <a:pt x="f351" y="f2"/>
                      </a:lnTo>
                      <a:lnTo>
                        <a:pt x="f36" y="f2"/>
                      </a:lnTo>
                      <a:lnTo>
                        <a:pt x="f186" y="f349"/>
                      </a:lnTo>
                      <a:lnTo>
                        <a:pt x="f188" y="f352"/>
                      </a:lnTo>
                      <a:lnTo>
                        <a:pt x="f177" y="f253"/>
                      </a:lnTo>
                      <a:lnTo>
                        <a:pt x="f321" y="f353"/>
                      </a:lnTo>
                      <a:lnTo>
                        <a:pt x="f190" y="f354"/>
                      </a:lnTo>
                      <a:lnTo>
                        <a:pt x="f190" y="f354"/>
                      </a:lnTo>
                      <a:lnTo>
                        <a:pt x="f321" y="f262"/>
                      </a:lnTo>
                      <a:lnTo>
                        <a:pt x="f355" y="f265"/>
                      </a:lnTo>
                      <a:lnTo>
                        <a:pt x="f323" y="f356"/>
                      </a:lnTo>
                      <a:lnTo>
                        <a:pt x="f186" y="f243"/>
                      </a:lnTo>
                      <a:lnTo>
                        <a:pt x="f336" y="f241"/>
                      </a:lnTo>
                      <a:lnTo>
                        <a:pt x="f209" y="f357"/>
                      </a:lnTo>
                      <a:lnTo>
                        <a:pt x="f351" y="f358"/>
                      </a:lnTo>
                      <a:lnTo>
                        <a:pt x="f351" y="f358"/>
                      </a:lnTo>
                      <a:lnTo>
                        <a:pt x="f209" y="f287"/>
                      </a:lnTo>
                      <a:lnTo>
                        <a:pt x="f182" y="f289"/>
                      </a:lnTo>
                      <a:lnTo>
                        <a:pt x="f333" y="f14"/>
                      </a:lnTo>
                      <a:lnTo>
                        <a:pt x="f359" y="f334"/>
                      </a:lnTo>
                      <a:lnTo>
                        <a:pt x="f360" y="f345"/>
                      </a:lnTo>
                      <a:lnTo>
                        <a:pt x="f361" y="f228"/>
                      </a:lnTo>
                      <a:lnTo>
                        <a:pt x="f307" y="f344"/>
                      </a:lnTo>
                      <a:lnTo>
                        <a:pt x="f300" y="f299"/>
                      </a:lnTo>
                      <a:lnTo>
                        <a:pt x="f46" y="f22"/>
                      </a:lnTo>
                      <a:lnTo>
                        <a:pt x="f46" y="f22"/>
                      </a:lnTo>
                      <a:lnTo>
                        <a:pt x="f150" y="f22"/>
                      </a:lnTo>
                      <a:lnTo>
                        <a:pt x="f362" y="f299"/>
                      </a:lnTo>
                      <a:lnTo>
                        <a:pt x="f363" y="f344"/>
                      </a:lnTo>
                      <a:lnTo>
                        <a:pt x="f364" y="f328"/>
                      </a:lnTo>
                      <a:lnTo>
                        <a:pt x="f365" y="f329"/>
                      </a:lnTo>
                      <a:lnTo>
                        <a:pt x="f366" y="f329"/>
                      </a:lnTo>
                      <a:lnTo>
                        <a:pt x="f366" y="f329"/>
                      </a:lnTo>
                      <a:lnTo>
                        <a:pt x="f367" y="f328"/>
                      </a:lnTo>
                      <a:lnTo>
                        <a:pt x="f368" y="f226"/>
                      </a:lnTo>
                      <a:lnTo>
                        <a:pt x="f282" y="f326"/>
                      </a:lnTo>
                      <a:lnTo>
                        <a:pt x="f369" y="f223"/>
                      </a:lnTo>
                      <a:lnTo>
                        <a:pt x="f370" y="f24"/>
                      </a:lnTo>
                      <a:lnTo>
                        <a:pt x="f371" y="f324"/>
                      </a:lnTo>
                      <a:lnTo>
                        <a:pt x="f99" y="f372"/>
                      </a:lnTo>
                      <a:lnTo>
                        <a:pt x="f373" y="f324"/>
                      </a:lnTo>
                      <a:lnTo>
                        <a:pt x="f373" y="f324"/>
                      </a:lnTo>
                      <a:lnTo>
                        <a:pt x="f374" y="f223"/>
                      </a:lnTo>
                      <a:lnTo>
                        <a:pt x="f76" y="f225"/>
                      </a:lnTo>
                      <a:lnTo>
                        <a:pt x="f375" y="f344"/>
                      </a:lnTo>
                      <a:lnTo>
                        <a:pt x="f87" y="f329"/>
                      </a:lnTo>
                      <a:lnTo>
                        <a:pt x="f89" y="f330"/>
                      </a:lnTo>
                      <a:lnTo>
                        <a:pt x="f376" y="f345"/>
                      </a:lnTo>
                      <a:lnTo>
                        <a:pt x="f29" y="f16"/>
                      </a:lnTo>
                      <a:lnTo>
                        <a:pt x="f29" y="f16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50" name="Google Shape;104;p6"/>
                <p:cNvSpPr/>
                <p:nvPr/>
              </p:nvSpPr>
              <p:spPr>
                <a:xfrm>
                  <a:off x="2632680" y="5192640"/>
                  <a:ext cx="454320" cy="314280"/>
                </a:xfrm>
                <a:custGeom>
                  <a:avLst/>
                  <a:gdLst>
                    <a:gd name="f0" fmla="val 360"/>
                    <a:gd name="f1" fmla="val 0"/>
                    <a:gd name="f2" fmla="val 555"/>
                    <a:gd name="f3" fmla="val 396"/>
                    <a:gd name="f4" fmla="val 357"/>
                    <a:gd name="f5" fmla="val 542"/>
                    <a:gd name="f6" fmla="val 361"/>
                    <a:gd name="f7" fmla="val 531"/>
                    <a:gd name="f8" fmla="val 365"/>
                    <a:gd name="f9" fmla="val 524"/>
                    <a:gd name="f10" fmla="val 366"/>
                    <a:gd name="f11" fmla="val 518"/>
                    <a:gd name="f12" fmla="val 511"/>
                    <a:gd name="f13" fmla="val 503"/>
                    <a:gd name="f14" fmla="val 364"/>
                    <a:gd name="f15" fmla="val 500"/>
                    <a:gd name="f16" fmla="val 373"/>
                    <a:gd name="f17" fmla="val 498"/>
                    <a:gd name="f18" fmla="val 376"/>
                    <a:gd name="f19" fmla="val 495"/>
                    <a:gd name="f20" fmla="val 380"/>
                    <a:gd name="f21" fmla="val 492"/>
                    <a:gd name="f22" fmla="val 382"/>
                    <a:gd name="f23" fmla="val 487"/>
                    <a:gd name="f24" fmla="val 384"/>
                    <a:gd name="f25" fmla="val 483"/>
                    <a:gd name="f26" fmla="val 385"/>
                    <a:gd name="f27" fmla="val 478"/>
                    <a:gd name="f28" fmla="val 339"/>
                    <a:gd name="f29" fmla="val 328"/>
                    <a:gd name="f30" fmla="val 387"/>
                    <a:gd name="f31" fmla="val 321"/>
                    <a:gd name="f32" fmla="val 390"/>
                    <a:gd name="f33" fmla="val 316"/>
                    <a:gd name="f34" fmla="val 393"/>
                    <a:gd name="f35" fmla="val 312"/>
                    <a:gd name="f36" fmla="val 307"/>
                    <a:gd name="f37" fmla="val 389"/>
                    <a:gd name="f38" fmla="val 300"/>
                    <a:gd name="f39" fmla="val 378"/>
                    <a:gd name="f40" fmla="val 295"/>
                    <a:gd name="f41" fmla="val 374"/>
                    <a:gd name="f42" fmla="val 290"/>
                    <a:gd name="f43" fmla="val 370"/>
                    <a:gd name="f44" fmla="val 284"/>
                    <a:gd name="f45" fmla="val 368"/>
                    <a:gd name="f46" fmla="val 277"/>
                    <a:gd name="f47" fmla="val 367"/>
                    <a:gd name="f48" fmla="val 270"/>
                    <a:gd name="f49" fmla="val 263"/>
                    <a:gd name="f50" fmla="val 257"/>
                    <a:gd name="f51" fmla="val 252"/>
                    <a:gd name="f52" fmla="val 377"/>
                    <a:gd name="f53" fmla="val 247"/>
                    <a:gd name="f54" fmla="val 241"/>
                    <a:gd name="f55" fmla="val 234"/>
                    <a:gd name="f56" fmla="val 388"/>
                    <a:gd name="f57" fmla="val 228"/>
                    <a:gd name="f58" fmla="val 225"/>
                    <a:gd name="f59" fmla="val 223"/>
                    <a:gd name="f60" fmla="val 221"/>
                    <a:gd name="f61" fmla="val 220"/>
                    <a:gd name="f62" fmla="val 381"/>
                    <a:gd name="f63" fmla="val 191"/>
                    <a:gd name="f64" fmla="val 183"/>
                    <a:gd name="f65" fmla="val 383"/>
                    <a:gd name="f66" fmla="val 175"/>
                    <a:gd name="f67" fmla="val 167"/>
                    <a:gd name="f68" fmla="val 160"/>
                    <a:gd name="f69" fmla="val 145"/>
                    <a:gd name="f70" fmla="val 130"/>
                    <a:gd name="f71" fmla="val 117"/>
                    <a:gd name="f72" fmla="val 102"/>
                    <a:gd name="f73" fmla="val 87"/>
                    <a:gd name="f74" fmla="val 79"/>
                    <a:gd name="f75" fmla="val 71"/>
                    <a:gd name="f76" fmla="val 66"/>
                    <a:gd name="f77" fmla="val 334"/>
                    <a:gd name="f78" fmla="val 76"/>
                    <a:gd name="f79" fmla="val 80"/>
                    <a:gd name="f80" fmla="val 301"/>
                    <a:gd name="f81" fmla="val 81"/>
                    <a:gd name="f82" fmla="val 271"/>
                    <a:gd name="f83" fmla="val 63"/>
                    <a:gd name="f84" fmla="val 55"/>
                    <a:gd name="f85" fmla="val 48"/>
                    <a:gd name="f86" fmla="val 269"/>
                    <a:gd name="f87" fmla="val 42"/>
                    <a:gd name="f88" fmla="val 267"/>
                    <a:gd name="f89" fmla="val 37"/>
                    <a:gd name="f90" fmla="val 262"/>
                    <a:gd name="f91" fmla="val 34"/>
                    <a:gd name="f92" fmla="val 255"/>
                    <a:gd name="f93" fmla="val 33"/>
                    <a:gd name="f94" fmla="val 245"/>
                    <a:gd name="f95" fmla="val 26"/>
                    <a:gd name="f96" fmla="val 18"/>
                    <a:gd name="f97" fmla="val 248"/>
                    <a:gd name="f98" fmla="val 10"/>
                    <a:gd name="f99" fmla="val 3"/>
                    <a:gd name="f100" fmla="val 235"/>
                    <a:gd name="f101" fmla="val 7"/>
                    <a:gd name="f102" fmla="val 13"/>
                    <a:gd name="f103" fmla="val 216"/>
                    <a:gd name="f104" fmla="val 19"/>
                    <a:gd name="f105" fmla="val 207"/>
                    <a:gd name="f106" fmla="val 49"/>
                    <a:gd name="f107" fmla="val 64"/>
                    <a:gd name="f108" fmla="val 159"/>
                    <a:gd name="f109" fmla="val 151"/>
                    <a:gd name="f110" fmla="val 141"/>
                    <a:gd name="f111" fmla="val 132"/>
                    <a:gd name="f112" fmla="val 86"/>
                    <a:gd name="f113" fmla="val 122"/>
                    <a:gd name="f114" fmla="val 88"/>
                    <a:gd name="f115" fmla="val 110"/>
                    <a:gd name="f116" fmla="val 89"/>
                    <a:gd name="f117" fmla="val 99"/>
                    <a:gd name="f118" fmla="val 60"/>
                    <a:gd name="f119" fmla="val 83"/>
                    <a:gd name="f120" fmla="val 40"/>
                    <a:gd name="f121" fmla="val 22"/>
                    <a:gd name="f122" fmla="val 25"/>
                    <a:gd name="f123" fmla="val 98"/>
                    <a:gd name="f124" fmla="val 24"/>
                    <a:gd name="f125" fmla="val 106"/>
                    <a:gd name="f126" fmla="val 21"/>
                    <a:gd name="f127" fmla="val 112"/>
                    <a:gd name="f128" fmla="val 17"/>
                    <a:gd name="f129" fmla="val 121"/>
                    <a:gd name="f130" fmla="val 8"/>
                    <a:gd name="f131" fmla="val 127"/>
                    <a:gd name="f132" fmla="val 133"/>
                    <a:gd name="f133" fmla="val 1"/>
                    <a:gd name="f134" fmla="val 140"/>
                    <a:gd name="f135" fmla="val 148"/>
                    <a:gd name="f136" fmla="val 156"/>
                    <a:gd name="f137" fmla="val 2"/>
                    <a:gd name="f138" fmla="val 164"/>
                    <a:gd name="f139" fmla="val 6"/>
                    <a:gd name="f140" fmla="val 173"/>
                    <a:gd name="f141" fmla="val 9"/>
                    <a:gd name="f142" fmla="val 190"/>
                    <a:gd name="f143" fmla="val 208"/>
                    <a:gd name="f144" fmla="val 29"/>
                    <a:gd name="f145" fmla="val 240"/>
                    <a:gd name="f146" fmla="val 254"/>
                    <a:gd name="f147" fmla="val 56"/>
                    <a:gd name="f148" fmla="val 259"/>
                    <a:gd name="f149" fmla="val 57"/>
                    <a:gd name="f150" fmla="val 265"/>
                    <a:gd name="f151" fmla="val 59"/>
                    <a:gd name="f152" fmla="val 54"/>
                    <a:gd name="f153" fmla="val 282"/>
                    <a:gd name="f154" fmla="val 51"/>
                    <a:gd name="f155" fmla="val 287"/>
                    <a:gd name="f156" fmla="val 46"/>
                    <a:gd name="f157" fmla="val 292"/>
                    <a:gd name="f158" fmla="val 41"/>
                    <a:gd name="f159" fmla="val 297"/>
                    <a:gd name="f160" fmla="val 303"/>
                    <a:gd name="f161" fmla="val 309"/>
                    <a:gd name="f162" fmla="val 32"/>
                    <a:gd name="f163" fmla="val 317"/>
                    <a:gd name="f164" fmla="val 324"/>
                    <a:gd name="f165" fmla="val 341"/>
                    <a:gd name="f166" fmla="val 105"/>
                    <a:gd name="f167" fmla="val 343"/>
                    <a:gd name="f168" fmla="val 109"/>
                    <a:gd name="f169" fmla="val 348"/>
                    <a:gd name="f170" fmla="val 114"/>
                    <a:gd name="f171" fmla="val 123"/>
                    <a:gd name="f172" fmla="val 362"/>
                    <a:gd name="f173" fmla="val 139"/>
                    <a:gd name="f174" fmla="val 369"/>
                    <a:gd name="f175" fmla="val 162"/>
                    <a:gd name="f176" fmla="val 168"/>
                    <a:gd name="f177" fmla="val 172"/>
                    <a:gd name="f178" fmla="val 371"/>
                    <a:gd name="f179" fmla="val 176"/>
                    <a:gd name="f180" fmla="val 179"/>
                    <a:gd name="f181" fmla="val 185"/>
                    <a:gd name="f182" fmla="val 189"/>
                    <a:gd name="f183" fmla="val 402"/>
                    <a:gd name="f184" fmla="val 410"/>
                    <a:gd name="f185" fmla="val 428"/>
                    <a:gd name="f186" fmla="val 438"/>
                    <a:gd name="f187" fmla="val 448"/>
                    <a:gd name="f188" fmla="val 194"/>
                    <a:gd name="f189" fmla="val 457"/>
                    <a:gd name="f190" fmla="val 200"/>
                    <a:gd name="f191" fmla="val 464"/>
                    <a:gd name="f192" fmla="val 206"/>
                    <a:gd name="f193" fmla="val 471"/>
                    <a:gd name="f194" fmla="val 214"/>
                    <a:gd name="f195" fmla="val 477"/>
                    <a:gd name="f196" fmla="val 486"/>
                    <a:gd name="f197" fmla="val 243"/>
                    <a:gd name="f198" fmla="val 491"/>
                    <a:gd name="f199" fmla="val 496"/>
                    <a:gd name="f200" fmla="val 260"/>
                    <a:gd name="f201" fmla="val 501"/>
                    <a:gd name="f202" fmla="val 506"/>
                    <a:gd name="f203" fmla="val 275"/>
                    <a:gd name="f204" fmla="val 529"/>
                    <a:gd name="f205" fmla="val 280"/>
                    <a:gd name="f206" fmla="val 533"/>
                    <a:gd name="f207" fmla="val 537"/>
                    <a:gd name="f208" fmla="val 286"/>
                    <a:gd name="f209" fmla="val 539"/>
                    <a:gd name="f210" fmla="val 293"/>
                    <a:gd name="f211" fmla="val 540"/>
                    <a:gd name="f212" fmla="val 541"/>
                    <a:gd name="f213" fmla="val 320"/>
                    <a:gd name="f214" fmla="val 329"/>
                    <a:gd name="f215" fmla="val 545"/>
                    <a:gd name="f216" fmla="val 337"/>
                    <a:gd name="f217" fmla="val 549"/>
                    <a:gd name="f218" fmla="val 552"/>
                    <a:gd name="f219" fmla="val 346"/>
                    <a:gd name="f220" fmla="val 34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555" h="396">
                      <a:moveTo>
                        <a:pt x="f2" y="f4"/>
                      </a:moveTo>
                      <a:lnTo>
                        <a:pt x="f2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0"/>
                      </a:lnTo>
                      <a:lnTo>
                        <a:pt x="f12" y="f10"/>
                      </a:lnTo>
                      <a:lnTo>
                        <a:pt x="f13" y="f14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lnTo>
                        <a:pt x="f27" y="f26"/>
                      </a:lnTo>
                      <a:lnTo>
                        <a:pt x="f28" y="f26"/>
                      </a:lnTo>
                      <a:lnTo>
                        <a:pt x="f28" y="f26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"/>
                      </a:lnTo>
                      <a:lnTo>
                        <a:pt x="f35" y="f3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6" y="f47"/>
                      </a:lnTo>
                      <a:lnTo>
                        <a:pt x="f48" y="f45"/>
                      </a:lnTo>
                      <a:lnTo>
                        <a:pt x="f49" y="f43"/>
                      </a:lnTo>
                      <a:lnTo>
                        <a:pt x="f50" y="f41"/>
                      </a:lnTo>
                      <a:lnTo>
                        <a:pt x="f51" y="f52"/>
                      </a:lnTo>
                      <a:lnTo>
                        <a:pt x="f53" y="f22"/>
                      </a:lnTo>
                      <a:lnTo>
                        <a:pt x="f54" y="f26"/>
                      </a:lnTo>
                      <a:lnTo>
                        <a:pt x="f55" y="f56"/>
                      </a:lnTo>
                      <a:lnTo>
                        <a:pt x="f57" y="f37"/>
                      </a:lnTo>
                      <a:lnTo>
                        <a:pt x="f57" y="f37"/>
                      </a:lnTo>
                      <a:lnTo>
                        <a:pt x="f58" y="f37"/>
                      </a:lnTo>
                      <a:lnTo>
                        <a:pt x="f59" y="f30"/>
                      </a:lnTo>
                      <a:lnTo>
                        <a:pt x="f60" y="f24"/>
                      </a:lnTo>
                      <a:lnTo>
                        <a:pt x="f61" y="f62"/>
                      </a:lnTo>
                      <a:lnTo>
                        <a:pt x="f61" y="f62"/>
                      </a:lnTo>
                      <a:lnTo>
                        <a:pt x="f63" y="f62"/>
                      </a:lnTo>
                      <a:lnTo>
                        <a:pt x="f63" y="f62"/>
                      </a:lnTo>
                      <a:lnTo>
                        <a:pt x="f63" y="f62"/>
                      </a:lnTo>
                      <a:lnTo>
                        <a:pt x="f64" y="f65"/>
                      </a:lnTo>
                      <a:lnTo>
                        <a:pt x="f66" y="f24"/>
                      </a:lnTo>
                      <a:lnTo>
                        <a:pt x="f67" y="f24"/>
                      </a:lnTo>
                      <a:lnTo>
                        <a:pt x="f68" y="f24"/>
                      </a:lnTo>
                      <a:lnTo>
                        <a:pt x="f69" y="f62"/>
                      </a:lnTo>
                      <a:lnTo>
                        <a:pt x="f70" y="f18"/>
                      </a:lnTo>
                      <a:lnTo>
                        <a:pt x="f71" y="f43"/>
                      </a:lnTo>
                      <a:lnTo>
                        <a:pt x="f72" y="f8"/>
                      </a:lnTo>
                      <a:lnTo>
                        <a:pt x="f73" y="f6"/>
                      </a:lnTo>
                      <a:lnTo>
                        <a:pt x="f74" y="f0"/>
                      </a:lnTo>
                      <a:lnTo>
                        <a:pt x="f75" y="f0"/>
                      </a:lnTo>
                      <a:lnTo>
                        <a:pt x="f75" y="f0"/>
                      </a:lnTo>
                      <a:lnTo>
                        <a:pt x="f76" y="f77"/>
                      </a:lnTo>
                      <a:lnTo>
                        <a:pt x="f76" y="f77"/>
                      </a:lnTo>
                      <a:lnTo>
                        <a:pt x="f76" y="f77"/>
                      </a:lnTo>
                      <a:lnTo>
                        <a:pt x="f78" y="f35"/>
                      </a:lnTo>
                      <a:lnTo>
                        <a:pt x="f79" y="f80"/>
                      </a:lnTo>
                      <a:lnTo>
                        <a:pt x="f81" y="f42"/>
                      </a:lnTo>
                      <a:lnTo>
                        <a:pt x="f81" y="f42"/>
                      </a:lnTo>
                      <a:lnTo>
                        <a:pt x="f81" y="f82"/>
                      </a:lnTo>
                      <a:lnTo>
                        <a:pt x="f81" y="f82"/>
                      </a:lnTo>
                      <a:lnTo>
                        <a:pt x="f83" y="f82"/>
                      </a:lnTo>
                      <a:lnTo>
                        <a:pt x="f84" y="f82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3" y="f94"/>
                      </a:lnTo>
                      <a:lnTo>
                        <a:pt x="f95" y="f53"/>
                      </a:lnTo>
                      <a:lnTo>
                        <a:pt x="f96" y="f97"/>
                      </a:lnTo>
                      <a:lnTo>
                        <a:pt x="f98" y="f53"/>
                      </a:lnTo>
                      <a:lnTo>
                        <a:pt x="f1" y="f94"/>
                      </a:lnTo>
                      <a:lnTo>
                        <a:pt x="f1" y="f94"/>
                      </a:lnTo>
                      <a:lnTo>
                        <a:pt x="f99" y="f100"/>
                      </a:lnTo>
                      <a:lnTo>
                        <a:pt x="f101" y="f58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93" y="f63"/>
                      </a:lnTo>
                      <a:lnTo>
                        <a:pt x="f106" y="f66"/>
                      </a:lnTo>
                      <a:lnTo>
                        <a:pt x="f107" y="f108"/>
                      </a:lnTo>
                      <a:lnTo>
                        <a:pt x="f75" y="f109"/>
                      </a:lnTo>
                      <a:lnTo>
                        <a:pt x="f78" y="f110"/>
                      </a:lnTo>
                      <a:lnTo>
                        <a:pt x="f81" y="f111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6" y="f117"/>
                      </a:lnTo>
                      <a:lnTo>
                        <a:pt x="f114" y="f79"/>
                      </a:lnTo>
                      <a:lnTo>
                        <a:pt x="f73" y="f118"/>
                      </a:lnTo>
                      <a:lnTo>
                        <a:pt x="f119" y="f120"/>
                      </a:lnTo>
                      <a:lnTo>
                        <a:pt x="f81" y="f121"/>
                      </a:lnTo>
                      <a:lnTo>
                        <a:pt x="f116" y="f122"/>
                      </a:lnTo>
                      <a:lnTo>
                        <a:pt x="f116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71" y="f102"/>
                      </a:lnTo>
                      <a:lnTo>
                        <a:pt x="f129" y="f130"/>
                      </a:lnTo>
                      <a:lnTo>
                        <a:pt x="f131" y="f99"/>
                      </a:lnTo>
                      <a:lnTo>
                        <a:pt x="f132" y="f133"/>
                      </a:lnTo>
                      <a:lnTo>
                        <a:pt x="f134" y="f1"/>
                      </a:lnTo>
                      <a:lnTo>
                        <a:pt x="f134" y="f1"/>
                      </a:lnTo>
                      <a:lnTo>
                        <a:pt x="f135" y="f1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42" y="f96"/>
                      </a:lnTo>
                      <a:lnTo>
                        <a:pt x="f143" y="f144"/>
                      </a:lnTo>
                      <a:lnTo>
                        <a:pt x="f58" y="f120"/>
                      </a:lnTo>
                      <a:lnTo>
                        <a:pt x="f145" y="f106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50" y="f151"/>
                      </a:lnTo>
                      <a:lnTo>
                        <a:pt x="f82" y="f149"/>
                      </a:lnTo>
                      <a:lnTo>
                        <a:pt x="f46" y="f152"/>
                      </a:lnTo>
                      <a:lnTo>
                        <a:pt x="f153" y="f154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59" y="f89"/>
                      </a:lnTo>
                      <a:lnTo>
                        <a:pt x="f160" y="f93"/>
                      </a:lnTo>
                      <a:lnTo>
                        <a:pt x="f161" y="f162"/>
                      </a:lnTo>
                      <a:lnTo>
                        <a:pt x="f161" y="f162"/>
                      </a:lnTo>
                      <a:lnTo>
                        <a:pt x="f163" y="f93"/>
                      </a:lnTo>
                      <a:lnTo>
                        <a:pt x="f164" y="f91"/>
                      </a:lnTo>
                      <a:lnTo>
                        <a:pt x="f28" y="f120"/>
                      </a:lnTo>
                      <a:lnTo>
                        <a:pt x="f28" y="f120"/>
                      </a:lnTo>
                      <a:lnTo>
                        <a:pt x="f28" y="f114"/>
                      </a:lnTo>
                      <a:lnTo>
                        <a:pt x="f28" y="f114"/>
                      </a:lnTo>
                      <a:lnTo>
                        <a:pt x="f28" y="f123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4" y="f171"/>
                      </a:lnTo>
                      <a:lnTo>
                        <a:pt x="f172" y="f70"/>
                      </a:lnTo>
                      <a:lnTo>
                        <a:pt x="f45" y="f173"/>
                      </a:lnTo>
                      <a:lnTo>
                        <a:pt x="f45" y="f173"/>
                      </a:lnTo>
                      <a:lnTo>
                        <a:pt x="f43" y="f69"/>
                      </a:lnTo>
                      <a:lnTo>
                        <a:pt x="f43" y="f109"/>
                      </a:lnTo>
                      <a:lnTo>
                        <a:pt x="f174" y="f175"/>
                      </a:lnTo>
                      <a:lnTo>
                        <a:pt x="f45" y="f176"/>
                      </a:lnTo>
                      <a:lnTo>
                        <a:pt x="f174" y="f177"/>
                      </a:lnTo>
                      <a:lnTo>
                        <a:pt x="f178" y="f179"/>
                      </a:lnTo>
                      <a:lnTo>
                        <a:pt x="f41" y="f180"/>
                      </a:lnTo>
                      <a:lnTo>
                        <a:pt x="f41" y="f180"/>
                      </a:lnTo>
                      <a:lnTo>
                        <a:pt x="f24" y="f181"/>
                      </a:lnTo>
                      <a:lnTo>
                        <a:pt x="f34" y="f182"/>
                      </a:lnTo>
                      <a:lnTo>
                        <a:pt x="f183" y="f142"/>
                      </a:lnTo>
                      <a:lnTo>
                        <a:pt x="f184" y="f142"/>
                      </a:lnTo>
                      <a:lnTo>
                        <a:pt x="f185" y="f142"/>
                      </a:lnTo>
                      <a:lnTo>
                        <a:pt x="f186" y="f63"/>
                      </a:lnTo>
                      <a:lnTo>
                        <a:pt x="f187" y="f188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94"/>
                      </a:lnTo>
                      <a:lnTo>
                        <a:pt x="f195" y="f59"/>
                      </a:lnTo>
                      <a:lnTo>
                        <a:pt x="f196" y="f197"/>
                      </a:lnTo>
                      <a:lnTo>
                        <a:pt x="f198" y="f51"/>
                      </a:lnTo>
                      <a:lnTo>
                        <a:pt x="f199" y="f200"/>
                      </a:lnTo>
                      <a:lnTo>
                        <a:pt x="f199" y="f200"/>
                      </a:lnTo>
                      <a:lnTo>
                        <a:pt x="f201" y="f150"/>
                      </a:lnTo>
                      <a:lnTo>
                        <a:pt x="f202" y="f86"/>
                      </a:lnTo>
                      <a:lnTo>
                        <a:pt x="f11" y="f203"/>
                      </a:lnTo>
                      <a:lnTo>
                        <a:pt x="f204" y="f205"/>
                      </a:lnTo>
                      <a:lnTo>
                        <a:pt x="f206" y="f153"/>
                      </a:lnTo>
                      <a:lnTo>
                        <a:pt x="f207" y="f208"/>
                      </a:lnTo>
                      <a:lnTo>
                        <a:pt x="f207" y="f208"/>
                      </a:lnTo>
                      <a:lnTo>
                        <a:pt x="f209" y="f210"/>
                      </a:lnTo>
                      <a:lnTo>
                        <a:pt x="f211" y="f80"/>
                      </a:lnTo>
                      <a:lnTo>
                        <a:pt x="f212" y="f213"/>
                      </a:lnTo>
                      <a:lnTo>
                        <a:pt x="f5" y="f214"/>
                      </a:lnTo>
                      <a:lnTo>
                        <a:pt x="f215" y="f216"/>
                      </a:lnTo>
                      <a:lnTo>
                        <a:pt x="f217" y="f167"/>
                      </a:lnTo>
                      <a:lnTo>
                        <a:pt x="f218" y="f219"/>
                      </a:lnTo>
                      <a:lnTo>
                        <a:pt x="f2" y="f220"/>
                      </a:lnTo>
                      <a:lnTo>
                        <a:pt x="f2" y="f220"/>
                      </a:lnTo>
                      <a:lnTo>
                        <a:pt x="f2" y="f4"/>
                      </a:lnTo>
                      <a:lnTo>
                        <a:pt x="f2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51" name="Google Shape;105;p6"/>
                <p:cNvSpPr/>
                <p:nvPr/>
              </p:nvSpPr>
              <p:spPr>
                <a:xfrm>
                  <a:off x="1428840" y="3817800"/>
                  <a:ext cx="714600" cy="570240"/>
                </a:xfrm>
                <a:custGeom>
                  <a:avLst/>
                  <a:gdLst>
                    <a:gd name="f0" fmla="val 180"/>
                    <a:gd name="f1" fmla="val 0"/>
                    <a:gd name="f2" fmla="val 874"/>
                    <a:gd name="f3" fmla="val 717"/>
                    <a:gd name="f4" fmla="val 822"/>
                    <a:gd name="f5" fmla="val 502"/>
                    <a:gd name="f6" fmla="val 497"/>
                    <a:gd name="f7" fmla="val 823"/>
                    <a:gd name="f8" fmla="val 493"/>
                    <a:gd name="f9" fmla="val 827"/>
                    <a:gd name="f10" fmla="val 484"/>
                    <a:gd name="f11" fmla="val 828"/>
                    <a:gd name="f12" fmla="val 480"/>
                    <a:gd name="f13" fmla="val 476"/>
                    <a:gd name="f14" fmla="val 471"/>
                    <a:gd name="f15" fmla="val 826"/>
                    <a:gd name="f16" fmla="val 465"/>
                    <a:gd name="f17" fmla="val 825"/>
                    <a:gd name="f18" fmla="val 464"/>
                    <a:gd name="f19" fmla="val 463"/>
                    <a:gd name="f20" fmla="val 818"/>
                    <a:gd name="f21" fmla="val 460"/>
                    <a:gd name="f22" fmla="val 810"/>
                    <a:gd name="f23" fmla="val 456"/>
                    <a:gd name="f24" fmla="val 804"/>
                    <a:gd name="f25" fmla="val 455"/>
                    <a:gd name="f26" fmla="val 798"/>
                    <a:gd name="f27" fmla="val 794"/>
                    <a:gd name="f28" fmla="val 458"/>
                    <a:gd name="f29" fmla="val 790"/>
                    <a:gd name="f30" fmla="val 462"/>
                    <a:gd name="f31" fmla="val 787"/>
                    <a:gd name="f32" fmla="val 466"/>
                    <a:gd name="f33" fmla="val 783"/>
                    <a:gd name="f34" fmla="val 470"/>
                    <a:gd name="f35" fmla="val 777"/>
                    <a:gd name="f36" fmla="val 473"/>
                    <a:gd name="f37" fmla="val 772"/>
                    <a:gd name="f38" fmla="val 764"/>
                    <a:gd name="f39" fmla="val 477"/>
                    <a:gd name="f40" fmla="val 758"/>
                    <a:gd name="f41" fmla="val 754"/>
                    <a:gd name="f42" fmla="val 474"/>
                    <a:gd name="f43" fmla="val 752"/>
                    <a:gd name="f44" fmla="val 472"/>
                    <a:gd name="f45" fmla="val 750"/>
                    <a:gd name="f46" fmla="val 747"/>
                    <a:gd name="f47" fmla="val 461"/>
                    <a:gd name="f48" fmla="val 745"/>
                    <a:gd name="f49" fmla="val 450"/>
                    <a:gd name="f50" fmla="val 726"/>
                    <a:gd name="f51" fmla="val 431"/>
                    <a:gd name="f52" fmla="val 715"/>
                    <a:gd name="f53" fmla="val 422"/>
                    <a:gd name="f54" fmla="val 700"/>
                    <a:gd name="f55" fmla="val 411"/>
                    <a:gd name="f56" fmla="val 638"/>
                    <a:gd name="f57" fmla="val 634"/>
                    <a:gd name="f58" fmla="val 403"/>
                    <a:gd name="f59" fmla="val 630"/>
                    <a:gd name="f60" fmla="val 395"/>
                    <a:gd name="f61" fmla="val 628"/>
                    <a:gd name="f62" fmla="val 385"/>
                    <a:gd name="f63" fmla="val 371"/>
                    <a:gd name="f64" fmla="val 621"/>
                    <a:gd name="f65" fmla="val 370"/>
                    <a:gd name="f66" fmla="val 614"/>
                    <a:gd name="f67" fmla="val 367"/>
                    <a:gd name="f68" fmla="val 604"/>
                    <a:gd name="f69" fmla="val 362"/>
                    <a:gd name="f70" fmla="val 593"/>
                    <a:gd name="f71" fmla="val 355"/>
                    <a:gd name="f72" fmla="val 584"/>
                    <a:gd name="f73" fmla="val 347"/>
                    <a:gd name="f74" fmla="val 576"/>
                    <a:gd name="f75" fmla="val 340"/>
                    <a:gd name="f76" fmla="val 568"/>
                    <a:gd name="f77" fmla="val 333"/>
                    <a:gd name="f78" fmla="val 560"/>
                    <a:gd name="f79" fmla="val 328"/>
                    <a:gd name="f80" fmla="val 555"/>
                    <a:gd name="f81" fmla="val 327"/>
                    <a:gd name="f82" fmla="val 551"/>
                    <a:gd name="f83" fmla="val 326"/>
                    <a:gd name="f84" fmla="val 521"/>
                    <a:gd name="f85" fmla="val 517"/>
                    <a:gd name="f86" fmla="val 514"/>
                    <a:gd name="f87" fmla="val 325"/>
                    <a:gd name="f88" fmla="val 512"/>
                    <a:gd name="f89" fmla="val 323"/>
                    <a:gd name="f90" fmla="val 509"/>
                    <a:gd name="f91" fmla="val 320"/>
                    <a:gd name="f92" fmla="val 507"/>
                    <a:gd name="f93" fmla="val 313"/>
                    <a:gd name="f94" fmla="val 505"/>
                    <a:gd name="f95" fmla="val 305"/>
                    <a:gd name="f96" fmla="val 297"/>
                    <a:gd name="f97" fmla="val 501"/>
                    <a:gd name="f98" fmla="val 289"/>
                    <a:gd name="f99" fmla="val 282"/>
                    <a:gd name="f100" fmla="val 494"/>
                    <a:gd name="f101" fmla="val 280"/>
                    <a:gd name="f102" fmla="val 492"/>
                    <a:gd name="f103" fmla="val 279"/>
                    <a:gd name="f104" fmla="val 485"/>
                    <a:gd name="f105" fmla="val 277"/>
                    <a:gd name="f106" fmla="val 478"/>
                    <a:gd name="f107" fmla="val 275"/>
                    <a:gd name="f108" fmla="val 452"/>
                    <a:gd name="f109" fmla="val 273"/>
                    <a:gd name="f110" fmla="val 451"/>
                    <a:gd name="f111" fmla="val 271"/>
                    <a:gd name="f112" fmla="val 448"/>
                    <a:gd name="f113" fmla="val 267"/>
                    <a:gd name="f114" fmla="val 264"/>
                    <a:gd name="f115" fmla="val 447"/>
                    <a:gd name="f116" fmla="val 259"/>
                    <a:gd name="f117" fmla="val 251"/>
                    <a:gd name="f118" fmla="val 445"/>
                    <a:gd name="f119" fmla="val 243"/>
                    <a:gd name="f120" fmla="val 441"/>
                    <a:gd name="f121" fmla="val 237"/>
                    <a:gd name="f122" fmla="val 438"/>
                    <a:gd name="f123" fmla="val 233"/>
                    <a:gd name="f124" fmla="val 433"/>
                    <a:gd name="f125" fmla="val 228"/>
                    <a:gd name="f126" fmla="val 428"/>
                    <a:gd name="f127" fmla="val 225"/>
                    <a:gd name="f128" fmla="val 416"/>
                    <a:gd name="f129" fmla="val 218"/>
                    <a:gd name="f130" fmla="val 405"/>
                    <a:gd name="f131" fmla="val 211"/>
                    <a:gd name="f132" fmla="val 400"/>
                    <a:gd name="f133" fmla="val 206"/>
                    <a:gd name="f134" fmla="val 202"/>
                    <a:gd name="f135" fmla="val 391"/>
                    <a:gd name="f136" fmla="val 196"/>
                    <a:gd name="f137" fmla="val 387"/>
                    <a:gd name="f138" fmla="val 188"/>
                    <a:gd name="f139" fmla="val 386"/>
                    <a:gd name="f140" fmla="val 179"/>
                    <a:gd name="f141" fmla="val 168"/>
                    <a:gd name="f142" fmla="val 151"/>
                    <a:gd name="f143" fmla="val 388"/>
                    <a:gd name="f144" fmla="val 135"/>
                    <a:gd name="f145" fmla="val 392"/>
                    <a:gd name="f146" fmla="val 121"/>
                    <a:gd name="f147" fmla="val 397"/>
                    <a:gd name="f148" fmla="val 109"/>
                    <a:gd name="f149" fmla="val 402"/>
                    <a:gd name="f150" fmla="val 96"/>
                    <a:gd name="f151" fmla="val 408"/>
                    <a:gd name="f152" fmla="val 84"/>
                    <a:gd name="f153" fmla="val 61"/>
                    <a:gd name="f154" fmla="val 418"/>
                    <a:gd name="f155" fmla="val 58"/>
                    <a:gd name="f156" fmla="val 413"/>
                    <a:gd name="f157" fmla="val 54"/>
                    <a:gd name="f158" fmla="val 48"/>
                    <a:gd name="f159" fmla="val 398"/>
                    <a:gd name="f160" fmla="val 33"/>
                    <a:gd name="f161" fmla="val 390"/>
                    <a:gd name="f162" fmla="val 16"/>
                    <a:gd name="f163" fmla="val 11"/>
                    <a:gd name="f164" fmla="val 380"/>
                    <a:gd name="f165" fmla="val 6"/>
                    <a:gd name="f166" fmla="val 374"/>
                    <a:gd name="f167" fmla="val 4"/>
                    <a:gd name="f168" fmla="val 365"/>
                    <a:gd name="f169" fmla="val 2"/>
                    <a:gd name="f170" fmla="val 351"/>
                    <a:gd name="f171" fmla="val 321"/>
                    <a:gd name="f172" fmla="val 317"/>
                    <a:gd name="f173" fmla="val 13"/>
                    <a:gd name="f174" fmla="val 314"/>
                    <a:gd name="f175" fmla="val 18"/>
                    <a:gd name="f176" fmla="val 310"/>
                    <a:gd name="f177" fmla="val 22"/>
                    <a:gd name="f178" fmla="val 306"/>
                    <a:gd name="f179" fmla="val 27"/>
                    <a:gd name="f180" fmla="val 300"/>
                    <a:gd name="f181" fmla="val 29"/>
                    <a:gd name="f182" fmla="val 293"/>
                    <a:gd name="f183" fmla="val 31"/>
                    <a:gd name="f184" fmla="val 286"/>
                    <a:gd name="f185" fmla="val 272"/>
                    <a:gd name="f186" fmla="val 254"/>
                    <a:gd name="f187" fmla="val 245"/>
                    <a:gd name="f188" fmla="val 26"/>
                    <a:gd name="f189" fmla="val 238"/>
                    <a:gd name="f190" fmla="val 23"/>
                    <a:gd name="f191" fmla="val 232"/>
                    <a:gd name="f192" fmla="val 19"/>
                    <a:gd name="f193" fmla="val 231"/>
                    <a:gd name="f194" fmla="val 14"/>
                    <a:gd name="f195" fmla="val 173"/>
                    <a:gd name="f196" fmla="val 44"/>
                    <a:gd name="f197" fmla="val 148"/>
                    <a:gd name="f198" fmla="val 63"/>
                    <a:gd name="f199" fmla="val 136"/>
                    <a:gd name="f200" fmla="val 72"/>
                    <a:gd name="f201" fmla="val 127"/>
                    <a:gd name="f202" fmla="val 80"/>
                    <a:gd name="f203" fmla="val 123"/>
                    <a:gd name="f204" fmla="val 87"/>
                    <a:gd name="f205" fmla="val 120"/>
                    <a:gd name="f206" fmla="val 94"/>
                    <a:gd name="f207" fmla="val 100"/>
                    <a:gd name="f208" fmla="val 122"/>
                    <a:gd name="f209" fmla="val 107"/>
                    <a:gd name="f210" fmla="val 125"/>
                    <a:gd name="f211" fmla="val 129"/>
                    <a:gd name="f212" fmla="val 124"/>
                    <a:gd name="f213" fmla="val 138"/>
                    <a:gd name="f214" fmla="val 142"/>
                    <a:gd name="f215" fmla="val 115"/>
                    <a:gd name="f216" fmla="val 158"/>
                    <a:gd name="f217" fmla="val 77"/>
                    <a:gd name="f218" fmla="val 70"/>
                    <a:gd name="f219" fmla="val 171"/>
                    <a:gd name="f220" fmla="val 65"/>
                    <a:gd name="f221" fmla="val 172"/>
                    <a:gd name="f222" fmla="val 51"/>
                    <a:gd name="f223" fmla="val 39"/>
                    <a:gd name="f224" fmla="val 32"/>
                    <a:gd name="f225" fmla="val 170"/>
                    <a:gd name="f226" fmla="val 167"/>
                    <a:gd name="f227" fmla="val 20"/>
                    <a:gd name="f228" fmla="val 165"/>
                    <a:gd name="f229" fmla="val 15"/>
                    <a:gd name="f230" fmla="val 161"/>
                    <a:gd name="f231" fmla="val 12"/>
                    <a:gd name="f232" fmla="val 10"/>
                    <a:gd name="f233" fmla="val 195"/>
                    <a:gd name="f234" fmla="val 208"/>
                    <a:gd name="f235" fmla="val 213"/>
                    <a:gd name="f236" fmla="val 220"/>
                    <a:gd name="f237" fmla="val 221"/>
                    <a:gd name="f238" fmla="val 1"/>
                    <a:gd name="f239" fmla="val 224"/>
                    <a:gd name="f240" fmla="val 5"/>
                    <a:gd name="f241" fmla="val 227"/>
                    <a:gd name="f242" fmla="val 229"/>
                    <a:gd name="f243" fmla="val 235"/>
                    <a:gd name="f244" fmla="val 34"/>
                    <a:gd name="f245" fmla="val 236"/>
                    <a:gd name="f246" fmla="val 36"/>
                    <a:gd name="f247" fmla="val 239"/>
                    <a:gd name="f248" fmla="val 242"/>
                    <a:gd name="f249" fmla="val 40"/>
                    <a:gd name="f250" fmla="val 247"/>
                    <a:gd name="f251" fmla="val 42"/>
                    <a:gd name="f252" fmla="val 256"/>
                    <a:gd name="f253" fmla="val 266"/>
                    <a:gd name="f254" fmla="val 41"/>
                    <a:gd name="f255" fmla="val 38"/>
                    <a:gd name="f256" fmla="val 295"/>
                    <a:gd name="f257" fmla="val 304"/>
                    <a:gd name="f258" fmla="val 311"/>
                    <a:gd name="f259" fmla="val 319"/>
                    <a:gd name="f260" fmla="val 329"/>
                    <a:gd name="f261" fmla="val 47"/>
                    <a:gd name="f262" fmla="val 59"/>
                    <a:gd name="f263" fmla="val 64"/>
                    <a:gd name="f264" fmla="val 324"/>
                    <a:gd name="f265" fmla="val 69"/>
                    <a:gd name="f266" fmla="val 315"/>
                    <a:gd name="f267" fmla="val 81"/>
                    <a:gd name="f268" fmla="val 312"/>
                    <a:gd name="f269" fmla="val 92"/>
                    <a:gd name="f270" fmla="val 95"/>
                    <a:gd name="f271" fmla="val 99"/>
                    <a:gd name="f272" fmla="val 316"/>
                    <a:gd name="f273" fmla="val 101"/>
                    <a:gd name="f274" fmla="val 318"/>
                    <a:gd name="f275" fmla="val 103"/>
                    <a:gd name="f276" fmla="val 104"/>
                    <a:gd name="f277" fmla="val 334"/>
                    <a:gd name="f278" fmla="val 354"/>
                    <a:gd name="f279" fmla="val 105"/>
                    <a:gd name="f280" fmla="val 363"/>
                    <a:gd name="f281" fmla="val 377"/>
                    <a:gd name="f282" fmla="val 381"/>
                    <a:gd name="f283" fmla="val 111"/>
                    <a:gd name="f284" fmla="val 116"/>
                    <a:gd name="f285" fmla="val 126"/>
                    <a:gd name="f286" fmla="val 139"/>
                    <a:gd name="f287" fmla="val 145"/>
                    <a:gd name="f288" fmla="val 149"/>
                    <a:gd name="f289" fmla="val 153"/>
                    <a:gd name="f290" fmla="val 389"/>
                    <a:gd name="f291" fmla="val 157"/>
                    <a:gd name="f292" fmla="val 164"/>
                    <a:gd name="f293" fmla="val 177"/>
                    <a:gd name="f294" fmla="val 412"/>
                    <a:gd name="f295" fmla="val 183"/>
                    <a:gd name="f296" fmla="val 419"/>
                    <a:gd name="f297" fmla="val 187"/>
                    <a:gd name="f298" fmla="val 192"/>
                    <a:gd name="f299" fmla="val 424"/>
                    <a:gd name="f300" fmla="val 425"/>
                    <a:gd name="f301" fmla="val 201"/>
                    <a:gd name="f302" fmla="val 426"/>
                    <a:gd name="f303" fmla="val 204"/>
                    <a:gd name="f304" fmla="val 207"/>
                    <a:gd name="f305" fmla="val 214"/>
                    <a:gd name="f306" fmla="val 216"/>
                    <a:gd name="f307" fmla="val 222"/>
                    <a:gd name="f308" fmla="val 226"/>
                    <a:gd name="f309" fmla="val 415"/>
                    <a:gd name="f310" fmla="val 417"/>
                    <a:gd name="f311" fmla="val 248"/>
                    <a:gd name="f312" fmla="val 253"/>
                    <a:gd name="f313" fmla="val 443"/>
                    <a:gd name="f314" fmla="val 262"/>
                    <a:gd name="f315" fmla="val 269"/>
                    <a:gd name="f316" fmla="val 518"/>
                    <a:gd name="f317" fmla="val 529"/>
                    <a:gd name="f318" fmla="val 284"/>
                    <a:gd name="f319" fmla="val 538"/>
                    <a:gd name="f320" fmla="val 287"/>
                    <a:gd name="f321" fmla="val 541"/>
                    <a:gd name="f322" fmla="val 291"/>
                    <a:gd name="f323" fmla="val 545"/>
                    <a:gd name="f324" fmla="val 547"/>
                    <a:gd name="f325" fmla="val 548"/>
                    <a:gd name="f326" fmla="val 550"/>
                    <a:gd name="f327" fmla="val 322"/>
                    <a:gd name="f328" fmla="val 549"/>
                    <a:gd name="f329" fmla="val 330"/>
                    <a:gd name="f330" fmla="val 337"/>
                    <a:gd name="f331" fmla="val 544"/>
                    <a:gd name="f332" fmla="val 342"/>
                    <a:gd name="f333" fmla="val 539"/>
                    <a:gd name="f334" fmla="val 348"/>
                    <a:gd name="f335" fmla="val 535"/>
                    <a:gd name="f336" fmla="val 532"/>
                    <a:gd name="f337" fmla="val 530"/>
                    <a:gd name="f338" fmla="val 384"/>
                    <a:gd name="f339" fmla="val 531"/>
                    <a:gd name="f340" fmla="val 546"/>
                    <a:gd name="f341" fmla="val 430"/>
                    <a:gd name="f342" fmla="val 436"/>
                    <a:gd name="f343" fmla="val 534"/>
                    <a:gd name="f344" fmla="val 440"/>
                    <a:gd name="f345" fmla="val 525"/>
                    <a:gd name="f346" fmla="val 444"/>
                    <a:gd name="f347" fmla="val 523"/>
                    <a:gd name="f348" fmla="val 556"/>
                    <a:gd name="f349" fmla="val 562"/>
                    <a:gd name="f350" fmla="val 479"/>
                    <a:gd name="f351" fmla="val 578"/>
                    <a:gd name="f352" fmla="val 592"/>
                    <a:gd name="f353" fmla="val 508"/>
                    <a:gd name="f354" fmla="val 603"/>
                    <a:gd name="f355" fmla="val 553"/>
                    <a:gd name="f356" fmla="val 647"/>
                    <a:gd name="f357" fmla="val 583"/>
                    <a:gd name="f358" fmla="val 661"/>
                    <a:gd name="f359" fmla="val 586"/>
                    <a:gd name="f360" fmla="val 667"/>
                    <a:gd name="f361" fmla="val 591"/>
                    <a:gd name="f362" fmla="val 674"/>
                    <a:gd name="f363" fmla="val 596"/>
                    <a:gd name="f364" fmla="val 679"/>
                    <a:gd name="f365" fmla="val 601"/>
                    <a:gd name="f366" fmla="val 685"/>
                    <a:gd name="f367" fmla="val 615"/>
                    <a:gd name="f368" fmla="val 695"/>
                    <a:gd name="f369" fmla="val 631"/>
                    <a:gd name="f370" fmla="val 705"/>
                    <a:gd name="f371" fmla="val 649"/>
                    <a:gd name="f372" fmla="val 712"/>
                    <a:gd name="f373" fmla="val 657"/>
                    <a:gd name="f374" fmla="val 714"/>
                    <a:gd name="f375" fmla="val 666"/>
                    <a:gd name="f376" fmla="val 716"/>
                    <a:gd name="f377" fmla="val 675"/>
                    <a:gd name="f378" fmla="val 684"/>
                    <a:gd name="f379" fmla="val 692"/>
                    <a:gd name="f380" fmla="val 727"/>
                    <a:gd name="f381" fmla="val 739"/>
                    <a:gd name="f382" fmla="val 698"/>
                    <a:gd name="f383" fmla="val 751"/>
                    <a:gd name="f384" fmla="val 689"/>
                    <a:gd name="f385" fmla="val 762"/>
                    <a:gd name="f386" fmla="val 678"/>
                    <a:gd name="f387" fmla="val 773"/>
                    <a:gd name="f388" fmla="val 795"/>
                    <a:gd name="f389" fmla="val 642"/>
                    <a:gd name="f390" fmla="val 834"/>
                    <a:gd name="f391" fmla="val 853"/>
                    <a:gd name="f392" fmla="val 569"/>
                    <a:gd name="f393" fmla="val 864"/>
                    <a:gd name="f394" fmla="val 872"/>
                    <a:gd name="f395" fmla="val 868"/>
                    <a:gd name="f396" fmla="val 861"/>
                    <a:gd name="f397" fmla="val 845"/>
                    <a:gd name="f398" fmla="val 837"/>
                    <a:gd name="f399" fmla="val 830"/>
                    <a:gd name="f400" fmla="val 515"/>
                    <a:gd name="f401" fmla="val 51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874" h="717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4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1" y="f13"/>
                      </a:lnTo>
                      <a:lnTo>
                        <a:pt x="f11" y="f14"/>
                      </a:lnTo>
                      <a:lnTo>
                        <a:pt x="f15" y="f16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7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4" y="f25"/>
                      </a:lnTo>
                      <a:lnTo>
                        <a:pt x="f26" y="f23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13"/>
                      </a:lnTo>
                      <a:lnTo>
                        <a:pt x="f38" y="f39"/>
                      </a:lnTo>
                      <a:lnTo>
                        <a:pt x="f38" y="f39"/>
                      </a:lnTo>
                      <a:lnTo>
                        <a:pt x="f40" y="f39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34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5"/>
                      </a:lnTo>
                      <a:lnTo>
                        <a:pt x="f56" y="f55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1" y="f63"/>
                      </a:lnTo>
                      <a:lnTo>
                        <a:pt x="f61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2" y="f83"/>
                      </a:lnTo>
                      <a:lnTo>
                        <a:pt x="f84" y="f83"/>
                      </a:lnTo>
                      <a:lnTo>
                        <a:pt x="f84" y="f83"/>
                      </a:lnTo>
                      <a:lnTo>
                        <a:pt x="f85" y="f83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5" y="f96"/>
                      </a:lnTo>
                      <a:lnTo>
                        <a:pt x="f97" y="f98"/>
                      </a:lnTo>
                      <a:lnTo>
                        <a:pt x="f6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5"/>
                      </a:lnTo>
                      <a:lnTo>
                        <a:pt x="f18" y="f105"/>
                      </a:lnTo>
                      <a:lnTo>
                        <a:pt x="f28" y="f107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112" y="f114"/>
                      </a:lnTo>
                      <a:lnTo>
                        <a:pt x="f115" y="f116"/>
                      </a:lnTo>
                      <a:lnTo>
                        <a:pt x="f115" y="f116"/>
                      </a:lnTo>
                      <a:lnTo>
                        <a:pt x="f115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60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62" y="f141"/>
                      </a:lnTo>
                      <a:lnTo>
                        <a:pt x="f62" y="f141"/>
                      </a:lnTo>
                      <a:lnTo>
                        <a:pt x="f139" y="f142"/>
                      </a:lnTo>
                      <a:lnTo>
                        <a:pt x="f143" y="f144"/>
                      </a:lnTo>
                      <a:lnTo>
                        <a:pt x="f145" y="f146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53" y="f153"/>
                      </a:lnTo>
                      <a:lnTo>
                        <a:pt x="f154" y="f155"/>
                      </a:lnTo>
                      <a:lnTo>
                        <a:pt x="f154" y="f155"/>
                      </a:lnTo>
                      <a:lnTo>
                        <a:pt x="f156" y="f157"/>
                      </a:lnTo>
                      <a:lnTo>
                        <a:pt x="f151" y="f158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62" y="f163"/>
                      </a:lnTo>
                      <a:lnTo>
                        <a:pt x="f164" y="f165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70" y="f1"/>
                      </a:lnTo>
                      <a:lnTo>
                        <a:pt x="f171" y="f1"/>
                      </a:lnTo>
                      <a:lnTo>
                        <a:pt x="f171" y="f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184" y="f160"/>
                      </a:lnTo>
                      <a:lnTo>
                        <a:pt x="f184" y="f160"/>
                      </a:lnTo>
                      <a:lnTo>
                        <a:pt x="f185" y="f183"/>
                      </a:lnTo>
                      <a:lnTo>
                        <a:pt x="f186" y="f181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62"/>
                      </a:lnTo>
                      <a:lnTo>
                        <a:pt x="f193" y="f194"/>
                      </a:lnTo>
                      <a:lnTo>
                        <a:pt x="f193" y="f194"/>
                      </a:lnTo>
                      <a:lnTo>
                        <a:pt x="f193" y="f163"/>
                      </a:lnTo>
                      <a:lnTo>
                        <a:pt x="f193" y="f163"/>
                      </a:lnTo>
                      <a:lnTo>
                        <a:pt x="f134" y="f179"/>
                      </a:lnTo>
                      <a:lnTo>
                        <a:pt x="f195" y="f196"/>
                      </a:lnTo>
                      <a:lnTo>
                        <a:pt x="f197" y="f198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201" y="f202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205" y="f207"/>
                      </a:lnTo>
                      <a:lnTo>
                        <a:pt x="f208" y="f209"/>
                      </a:lnTo>
                      <a:lnTo>
                        <a:pt x="f210" y="f146"/>
                      </a:lnTo>
                      <a:lnTo>
                        <a:pt x="f210" y="f211"/>
                      </a:lnTo>
                      <a:lnTo>
                        <a:pt x="f212" y="f213"/>
                      </a:lnTo>
                      <a:lnTo>
                        <a:pt x="f212" y="f213"/>
                      </a:lnTo>
                      <a:lnTo>
                        <a:pt x="f205" y="f214"/>
                      </a:lnTo>
                      <a:lnTo>
                        <a:pt x="f215" y="f197"/>
                      </a:lnTo>
                      <a:lnTo>
                        <a:pt x="f150" y="f216"/>
                      </a:lnTo>
                      <a:lnTo>
                        <a:pt x="f217" y="f141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0" y="f221"/>
                      </a:lnTo>
                      <a:lnTo>
                        <a:pt x="f222" y="f221"/>
                      </a:lnTo>
                      <a:lnTo>
                        <a:pt x="f223" y="f219"/>
                      </a:lnTo>
                      <a:lnTo>
                        <a:pt x="f224" y="f225"/>
                      </a:lnTo>
                      <a:lnTo>
                        <a:pt x="f188" y="f226"/>
                      </a:lnTo>
                      <a:lnTo>
                        <a:pt x="f227" y="f228"/>
                      </a:lnTo>
                      <a:lnTo>
                        <a:pt x="f229" y="f230"/>
                      </a:lnTo>
                      <a:lnTo>
                        <a:pt x="f229" y="f230"/>
                      </a:lnTo>
                      <a:lnTo>
                        <a:pt x="f173" y="f219"/>
                      </a:lnTo>
                      <a:lnTo>
                        <a:pt x="f231" y="f0"/>
                      </a:lnTo>
                      <a:lnTo>
                        <a:pt x="f232" y="f138"/>
                      </a:lnTo>
                      <a:lnTo>
                        <a:pt x="f165" y="f233"/>
                      </a:lnTo>
                      <a:lnTo>
                        <a:pt x="f169" y="f234"/>
                      </a:lnTo>
                      <a:lnTo>
                        <a:pt x="f1" y="f235"/>
                      </a:lnTo>
                      <a:lnTo>
                        <a:pt x="f1" y="f236"/>
                      </a:lnTo>
                      <a:lnTo>
                        <a:pt x="f1" y="f236"/>
                      </a:lnTo>
                      <a:lnTo>
                        <a:pt x="f1" y="f237"/>
                      </a:lnTo>
                      <a:lnTo>
                        <a:pt x="f238" y="f239"/>
                      </a:lnTo>
                      <a:lnTo>
                        <a:pt x="f240" y="f241"/>
                      </a:lnTo>
                      <a:lnTo>
                        <a:pt x="f163" y="f242"/>
                      </a:lnTo>
                      <a:lnTo>
                        <a:pt x="f175" y="f191"/>
                      </a:lnTo>
                      <a:lnTo>
                        <a:pt x="f183" y="f243"/>
                      </a:lnTo>
                      <a:lnTo>
                        <a:pt x="f244" y="f245"/>
                      </a:lnTo>
                      <a:lnTo>
                        <a:pt x="f246" y="f247"/>
                      </a:lnTo>
                      <a:lnTo>
                        <a:pt x="f246" y="f247"/>
                      </a:lnTo>
                      <a:lnTo>
                        <a:pt x="f223" y="f248"/>
                      </a:lnTo>
                      <a:lnTo>
                        <a:pt x="f249" y="f250"/>
                      </a:lnTo>
                      <a:lnTo>
                        <a:pt x="f251" y="f252"/>
                      </a:lnTo>
                      <a:lnTo>
                        <a:pt x="f251" y="f253"/>
                      </a:lnTo>
                      <a:lnTo>
                        <a:pt x="f254" y="f105"/>
                      </a:lnTo>
                      <a:lnTo>
                        <a:pt x="f255" y="f256"/>
                      </a:lnTo>
                      <a:lnTo>
                        <a:pt x="f246" y="f257"/>
                      </a:lnTo>
                      <a:lnTo>
                        <a:pt x="f246" y="f258"/>
                      </a:lnTo>
                      <a:lnTo>
                        <a:pt x="f246" y="f258"/>
                      </a:lnTo>
                      <a:lnTo>
                        <a:pt x="f246" y="f259"/>
                      </a:lnTo>
                      <a:lnTo>
                        <a:pt x="f223" y="f87"/>
                      </a:lnTo>
                      <a:lnTo>
                        <a:pt x="f251" y="f79"/>
                      </a:lnTo>
                      <a:lnTo>
                        <a:pt x="f196" y="f260"/>
                      </a:lnTo>
                      <a:lnTo>
                        <a:pt x="f261" y="f260"/>
                      </a:lnTo>
                      <a:lnTo>
                        <a:pt x="f261" y="f260"/>
                      </a:lnTo>
                      <a:lnTo>
                        <a:pt x="f157" y="f260"/>
                      </a:lnTo>
                      <a:lnTo>
                        <a:pt x="f262" y="f81"/>
                      </a:lnTo>
                      <a:lnTo>
                        <a:pt x="f263" y="f264"/>
                      </a:lnTo>
                      <a:lnTo>
                        <a:pt x="f265" y="f91"/>
                      </a:lnTo>
                      <a:lnTo>
                        <a:pt x="f217" y="f266"/>
                      </a:lnTo>
                      <a:lnTo>
                        <a:pt x="f267" y="f268"/>
                      </a:lnTo>
                      <a:lnTo>
                        <a:pt x="f204" y="f258"/>
                      </a:lnTo>
                      <a:lnTo>
                        <a:pt x="f204" y="f258"/>
                      </a:lnTo>
                      <a:lnTo>
                        <a:pt x="f269" y="f268"/>
                      </a:lnTo>
                      <a:lnTo>
                        <a:pt x="f270" y="f93"/>
                      </a:lnTo>
                      <a:lnTo>
                        <a:pt x="f271" y="f272"/>
                      </a:lnTo>
                      <a:lnTo>
                        <a:pt x="f273" y="f274"/>
                      </a:lnTo>
                      <a:lnTo>
                        <a:pt x="f275" y="f87"/>
                      </a:lnTo>
                      <a:lnTo>
                        <a:pt x="f276" y="f277"/>
                      </a:lnTo>
                      <a:lnTo>
                        <a:pt x="f276" y="f278"/>
                      </a:lnTo>
                      <a:lnTo>
                        <a:pt x="f279" y="f280"/>
                      </a:lnTo>
                      <a:lnTo>
                        <a:pt x="f279" y="f63"/>
                      </a:lnTo>
                      <a:lnTo>
                        <a:pt x="f279" y="f63"/>
                      </a:lnTo>
                      <a:lnTo>
                        <a:pt x="f209" y="f281"/>
                      </a:lnTo>
                      <a:lnTo>
                        <a:pt x="f148" y="f282"/>
                      </a:lnTo>
                      <a:lnTo>
                        <a:pt x="f283" y="f62"/>
                      </a:lnTo>
                      <a:lnTo>
                        <a:pt x="f284" y="f139"/>
                      </a:lnTo>
                      <a:lnTo>
                        <a:pt x="f205" y="f139"/>
                      </a:lnTo>
                      <a:lnTo>
                        <a:pt x="f285" y="f139"/>
                      </a:lnTo>
                      <a:lnTo>
                        <a:pt x="f286" y="f62"/>
                      </a:lnTo>
                      <a:lnTo>
                        <a:pt x="f286" y="f62"/>
                      </a:lnTo>
                      <a:lnTo>
                        <a:pt x="f287" y="f139"/>
                      </a:lnTo>
                      <a:lnTo>
                        <a:pt x="f288" y="f137"/>
                      </a:lnTo>
                      <a:lnTo>
                        <a:pt x="f289" y="f290"/>
                      </a:lnTo>
                      <a:lnTo>
                        <a:pt x="f291" y="f145"/>
                      </a:lnTo>
                      <a:lnTo>
                        <a:pt x="f292" y="f147"/>
                      </a:lnTo>
                      <a:lnTo>
                        <a:pt x="f225" y="f130"/>
                      </a:lnTo>
                      <a:lnTo>
                        <a:pt x="f293" y="f294"/>
                      </a:lnTo>
                      <a:lnTo>
                        <a:pt x="f295" y="f296"/>
                      </a:lnTo>
                      <a:lnTo>
                        <a:pt x="f297" y="f53"/>
                      </a:lnTo>
                      <a:lnTo>
                        <a:pt x="f298" y="f299"/>
                      </a:lnTo>
                      <a:lnTo>
                        <a:pt x="f136" y="f300"/>
                      </a:lnTo>
                      <a:lnTo>
                        <a:pt x="f301" y="f302"/>
                      </a:lnTo>
                      <a:lnTo>
                        <a:pt x="f301" y="f302"/>
                      </a:lnTo>
                      <a:lnTo>
                        <a:pt x="f134" y="f300"/>
                      </a:lnTo>
                      <a:lnTo>
                        <a:pt x="f303" y="f299"/>
                      </a:lnTo>
                      <a:lnTo>
                        <a:pt x="f304" y="f154"/>
                      </a:lnTo>
                      <a:lnTo>
                        <a:pt x="f131" y="f156"/>
                      </a:lnTo>
                      <a:lnTo>
                        <a:pt x="f305" y="f55"/>
                      </a:lnTo>
                      <a:lnTo>
                        <a:pt x="f306" y="f55"/>
                      </a:lnTo>
                      <a:lnTo>
                        <a:pt x="f306" y="f55"/>
                      </a:lnTo>
                      <a:lnTo>
                        <a:pt x="f307" y="f55"/>
                      </a:lnTo>
                      <a:lnTo>
                        <a:pt x="f308" y="f294"/>
                      </a:lnTo>
                      <a:lnTo>
                        <a:pt x="f193" y="f309"/>
                      </a:lnTo>
                      <a:lnTo>
                        <a:pt x="f243" y="f310"/>
                      </a:lnTo>
                      <a:lnTo>
                        <a:pt x="f248" y="f299"/>
                      </a:lnTo>
                      <a:lnTo>
                        <a:pt x="f311" y="f124"/>
                      </a:lnTo>
                      <a:lnTo>
                        <a:pt x="f312" y="f313"/>
                      </a:lnTo>
                      <a:lnTo>
                        <a:pt x="f252" y="f25"/>
                      </a:lnTo>
                      <a:lnTo>
                        <a:pt x="f314" y="f12"/>
                      </a:lnTo>
                      <a:lnTo>
                        <a:pt x="f315" y="f92"/>
                      </a:lnTo>
                      <a:lnTo>
                        <a:pt x="f185" y="f316"/>
                      </a:lnTo>
                      <a:lnTo>
                        <a:pt x="f105" y="f317"/>
                      </a:lnTo>
                      <a:lnTo>
                        <a:pt x="f318" y="f319"/>
                      </a:lnTo>
                      <a:lnTo>
                        <a:pt x="f320" y="f321"/>
                      </a:lnTo>
                      <a:lnTo>
                        <a:pt x="f322" y="f323"/>
                      </a:lnTo>
                      <a:lnTo>
                        <a:pt x="f256" y="f324"/>
                      </a:lnTo>
                      <a:lnTo>
                        <a:pt x="f180" y="f325"/>
                      </a:lnTo>
                      <a:lnTo>
                        <a:pt x="f178" y="f326"/>
                      </a:lnTo>
                      <a:lnTo>
                        <a:pt x="f258" y="f326"/>
                      </a:lnTo>
                      <a:lnTo>
                        <a:pt x="f258" y="f326"/>
                      </a:lnTo>
                      <a:lnTo>
                        <a:pt x="f327" y="f328"/>
                      </a:lnTo>
                      <a:lnTo>
                        <a:pt x="f329" y="f324"/>
                      </a:lnTo>
                      <a:lnTo>
                        <a:pt x="f330" y="f331"/>
                      </a:lnTo>
                      <a:lnTo>
                        <a:pt x="f332" y="f333"/>
                      </a:lnTo>
                      <a:lnTo>
                        <a:pt x="f334" y="f335"/>
                      </a:lnTo>
                      <a:lnTo>
                        <a:pt x="f278" y="f336"/>
                      </a:lnTo>
                      <a:lnTo>
                        <a:pt x="f69" y="f337"/>
                      </a:lnTo>
                      <a:lnTo>
                        <a:pt x="f65" y="f317"/>
                      </a:lnTo>
                      <a:lnTo>
                        <a:pt x="f65" y="f317"/>
                      </a:lnTo>
                      <a:lnTo>
                        <a:pt x="f281" y="f337"/>
                      </a:lnTo>
                      <a:lnTo>
                        <a:pt x="f338" y="f339"/>
                      </a:lnTo>
                      <a:lnTo>
                        <a:pt x="f147" y="f319"/>
                      </a:lnTo>
                      <a:lnTo>
                        <a:pt x="f151" y="f331"/>
                      </a:lnTo>
                      <a:lnTo>
                        <a:pt x="f309" y="f340"/>
                      </a:lnTo>
                      <a:lnTo>
                        <a:pt x="f53" y="f324"/>
                      </a:lnTo>
                      <a:lnTo>
                        <a:pt x="f53" y="f324"/>
                      </a:lnTo>
                      <a:lnTo>
                        <a:pt x="f302" y="f340"/>
                      </a:lnTo>
                      <a:lnTo>
                        <a:pt x="f341" y="f331"/>
                      </a:lnTo>
                      <a:lnTo>
                        <a:pt x="f124" y="f333"/>
                      </a:lnTo>
                      <a:lnTo>
                        <a:pt x="f342" y="f343"/>
                      </a:lnTo>
                      <a:lnTo>
                        <a:pt x="f344" y="f345"/>
                      </a:lnTo>
                      <a:lnTo>
                        <a:pt x="f346" y="f84"/>
                      </a:lnTo>
                      <a:lnTo>
                        <a:pt x="f115" y="f85"/>
                      </a:lnTo>
                      <a:lnTo>
                        <a:pt x="f115" y="f85"/>
                      </a:lnTo>
                      <a:lnTo>
                        <a:pt x="f108" y="f347"/>
                      </a:lnTo>
                      <a:lnTo>
                        <a:pt x="f25" y="f317"/>
                      </a:lnTo>
                      <a:lnTo>
                        <a:pt x="f23" y="f343"/>
                      </a:lnTo>
                      <a:lnTo>
                        <a:pt x="f28" y="f333"/>
                      </a:lnTo>
                      <a:lnTo>
                        <a:pt x="f21" y="f326"/>
                      </a:lnTo>
                      <a:lnTo>
                        <a:pt x="f30" y="f348"/>
                      </a:lnTo>
                      <a:lnTo>
                        <a:pt x="f32" y="f349"/>
                      </a:lnTo>
                      <a:lnTo>
                        <a:pt x="f32" y="f349"/>
                      </a:lnTo>
                      <a:lnTo>
                        <a:pt x="f350" y="f351"/>
                      </a:lnTo>
                      <a:lnTo>
                        <a:pt x="f8" y="f352"/>
                      </a:lnTo>
                      <a:lnTo>
                        <a:pt x="f353" y="f354"/>
                      </a:lnTo>
                      <a:lnTo>
                        <a:pt x="f347" y="f66"/>
                      </a:lnTo>
                      <a:lnTo>
                        <a:pt x="f355" y="f57"/>
                      </a:lnTo>
                      <a:lnTo>
                        <a:pt x="f76" y="f356"/>
                      </a:lnTo>
                      <a:lnTo>
                        <a:pt x="f357" y="f358"/>
                      </a:lnTo>
                      <a:lnTo>
                        <a:pt x="f357" y="f358"/>
                      </a:lnTo>
                      <a:lnTo>
                        <a:pt x="f359" y="f360"/>
                      </a:lnTo>
                      <a:lnTo>
                        <a:pt x="f361" y="f362"/>
                      </a:lnTo>
                      <a:lnTo>
                        <a:pt x="f363" y="f364"/>
                      </a:lnTo>
                      <a:lnTo>
                        <a:pt x="f365" y="f366"/>
                      </a:lnTo>
                      <a:lnTo>
                        <a:pt x="f367" y="f368"/>
                      </a:lnTo>
                      <a:lnTo>
                        <a:pt x="f369" y="f370"/>
                      </a:lnTo>
                      <a:lnTo>
                        <a:pt x="f371" y="f372"/>
                      </a:lnTo>
                      <a:lnTo>
                        <a:pt x="f373" y="f374"/>
                      </a:lnTo>
                      <a:lnTo>
                        <a:pt x="f375" y="f376"/>
                      </a:lnTo>
                      <a:lnTo>
                        <a:pt x="f377" y="f3"/>
                      </a:lnTo>
                      <a:lnTo>
                        <a:pt x="f378" y="f3"/>
                      </a:lnTo>
                      <a:lnTo>
                        <a:pt x="f379" y="f3"/>
                      </a:lnTo>
                      <a:lnTo>
                        <a:pt x="f54" y="f52"/>
                      </a:lnTo>
                      <a:lnTo>
                        <a:pt x="f54" y="f52"/>
                      </a:lnTo>
                      <a:lnTo>
                        <a:pt x="f374" y="f372"/>
                      </a:lnTo>
                      <a:lnTo>
                        <a:pt x="f380" y="f370"/>
                      </a:lnTo>
                      <a:lnTo>
                        <a:pt x="f381" y="f382"/>
                      </a:lnTo>
                      <a:lnTo>
                        <a:pt x="f383" y="f384"/>
                      </a:lnTo>
                      <a:lnTo>
                        <a:pt x="f385" y="f386"/>
                      </a:lnTo>
                      <a:lnTo>
                        <a:pt x="f387" y="f360"/>
                      </a:lnTo>
                      <a:lnTo>
                        <a:pt x="f388" y="f389"/>
                      </a:lnTo>
                      <a:lnTo>
                        <a:pt x="f390" y="f352"/>
                      </a:lnTo>
                      <a:lnTo>
                        <a:pt x="f391" y="f392"/>
                      </a:lnTo>
                      <a:lnTo>
                        <a:pt x="f393" y="f78"/>
                      </a:lnTo>
                      <a:lnTo>
                        <a:pt x="f2" y="f326"/>
                      </a:lnTo>
                      <a:lnTo>
                        <a:pt x="f2" y="f326"/>
                      </a:lnTo>
                      <a:lnTo>
                        <a:pt x="f394" y="f324"/>
                      </a:lnTo>
                      <a:lnTo>
                        <a:pt x="f395" y="f331"/>
                      </a:lnTo>
                      <a:lnTo>
                        <a:pt x="f396" y="f319"/>
                      </a:lnTo>
                      <a:lnTo>
                        <a:pt x="f391" y="f336"/>
                      </a:lnTo>
                      <a:lnTo>
                        <a:pt x="f397" y="f317"/>
                      </a:lnTo>
                      <a:lnTo>
                        <a:pt x="f398" y="f347"/>
                      </a:lnTo>
                      <a:lnTo>
                        <a:pt x="f399" y="f316"/>
                      </a:lnTo>
                      <a:lnTo>
                        <a:pt x="f9" y="f400"/>
                      </a:lnTo>
                      <a:lnTo>
                        <a:pt x="f17" y="f401"/>
                      </a:lnTo>
                      <a:lnTo>
                        <a:pt x="f7" y="f92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52" name="Google Shape;106;p6"/>
                <p:cNvSpPr/>
                <p:nvPr/>
              </p:nvSpPr>
              <p:spPr>
                <a:xfrm>
                  <a:off x="3496320" y="5373720"/>
                  <a:ext cx="689760" cy="512999"/>
                </a:xfrm>
                <a:custGeom>
                  <a:avLst/>
                  <a:gdLst>
                    <a:gd name="f0" fmla="val 180"/>
                    <a:gd name="f1" fmla="val 0"/>
                    <a:gd name="f2" fmla="val 842"/>
                    <a:gd name="f3" fmla="val 645"/>
                    <a:gd name="f4" fmla="val 159"/>
                    <a:gd name="f5" fmla="val 161"/>
                    <a:gd name="f6" fmla="val 5"/>
                    <a:gd name="f7" fmla="val 162"/>
                    <a:gd name="f8" fmla="val 11"/>
                    <a:gd name="f9" fmla="val 25"/>
                    <a:gd name="f10" fmla="val 32"/>
                    <a:gd name="f11" fmla="val 39"/>
                    <a:gd name="f12" fmla="val 157"/>
                    <a:gd name="f13" fmla="val 52"/>
                    <a:gd name="f14" fmla="val 152"/>
                    <a:gd name="f15" fmla="val 63"/>
                    <a:gd name="f16" fmla="val 146"/>
                    <a:gd name="f17" fmla="val 73"/>
                    <a:gd name="f18" fmla="val 139"/>
                    <a:gd name="f19" fmla="val 83"/>
                    <a:gd name="f20" fmla="val 134"/>
                    <a:gd name="f21" fmla="val 93"/>
                    <a:gd name="f22" fmla="val 131"/>
                    <a:gd name="f23" fmla="val 103"/>
                    <a:gd name="f24" fmla="val 130"/>
                    <a:gd name="f25" fmla="val 108"/>
                    <a:gd name="f26" fmla="val 129"/>
                    <a:gd name="f27" fmla="val 114"/>
                    <a:gd name="f28" fmla="val 116"/>
                    <a:gd name="f29" fmla="val 118"/>
                    <a:gd name="f30" fmla="val 123"/>
                    <a:gd name="f31" fmla="val 127"/>
                    <a:gd name="f32" fmla="val 140"/>
                    <a:gd name="f33" fmla="val 136"/>
                    <a:gd name="f34" fmla="val 142"/>
                    <a:gd name="f35" fmla="val 138"/>
                    <a:gd name="f36" fmla="val 147"/>
                    <a:gd name="f37" fmla="val 133"/>
                    <a:gd name="f38" fmla="val 155"/>
                    <a:gd name="f39" fmla="val 125"/>
                    <a:gd name="f40" fmla="val 160"/>
                    <a:gd name="f41" fmla="val 94"/>
                    <a:gd name="f42" fmla="val 78"/>
                    <a:gd name="f43" fmla="val 164"/>
                    <a:gd name="f44" fmla="val 70"/>
                    <a:gd name="f45" fmla="val 168"/>
                    <a:gd name="f46" fmla="val 67"/>
                    <a:gd name="f47" fmla="val 171"/>
                    <a:gd name="f48" fmla="val 61"/>
                    <a:gd name="f49" fmla="val 179"/>
                    <a:gd name="f50" fmla="val 58"/>
                    <a:gd name="f51" fmla="val 187"/>
                    <a:gd name="f52" fmla="val 57"/>
                    <a:gd name="f53" fmla="val 197"/>
                    <a:gd name="f54" fmla="val 55"/>
                    <a:gd name="f55" fmla="val 214"/>
                    <a:gd name="f56" fmla="val 53"/>
                    <a:gd name="f57" fmla="val 223"/>
                    <a:gd name="f58" fmla="val 48"/>
                    <a:gd name="f59" fmla="val 231"/>
                    <a:gd name="f60" fmla="val 40"/>
                    <a:gd name="f61" fmla="val 243"/>
                    <a:gd name="f62" fmla="val 33"/>
                    <a:gd name="f63" fmla="val 255"/>
                    <a:gd name="f64" fmla="val 31"/>
                    <a:gd name="f65" fmla="val 262"/>
                    <a:gd name="f66" fmla="val 29"/>
                    <a:gd name="f67" fmla="val 270"/>
                    <a:gd name="f68" fmla="val 26"/>
                    <a:gd name="f69" fmla="val 277"/>
                    <a:gd name="f70" fmla="val 285"/>
                    <a:gd name="f71" fmla="val 294"/>
                    <a:gd name="f72" fmla="val 27"/>
                    <a:gd name="f73" fmla="val 302"/>
                    <a:gd name="f74" fmla="val 316"/>
                    <a:gd name="f75" fmla="val 35"/>
                    <a:gd name="f76" fmla="val 328"/>
                    <a:gd name="f77" fmla="val 41"/>
                    <a:gd name="f78" fmla="val 338"/>
                    <a:gd name="f79" fmla="val 46"/>
                    <a:gd name="f80" fmla="val 347"/>
                    <a:gd name="f81" fmla="val 358"/>
                    <a:gd name="f82" fmla="val 54"/>
                    <a:gd name="f83" fmla="val 369"/>
                    <a:gd name="f84" fmla="val 56"/>
                    <a:gd name="f85" fmla="val 382"/>
                    <a:gd name="f86" fmla="val 386"/>
                    <a:gd name="f87" fmla="val 390"/>
                    <a:gd name="f88" fmla="val 392"/>
                    <a:gd name="f89" fmla="val 49"/>
                    <a:gd name="f90" fmla="val 393"/>
                    <a:gd name="f91" fmla="val 45"/>
                    <a:gd name="f92" fmla="val 396"/>
                    <a:gd name="f93" fmla="val 42"/>
                    <a:gd name="f94" fmla="val 398"/>
                    <a:gd name="f95" fmla="val 400"/>
                    <a:gd name="f96" fmla="val 37"/>
                    <a:gd name="f97" fmla="val 412"/>
                    <a:gd name="f98" fmla="val 422"/>
                    <a:gd name="f99" fmla="val 431"/>
                    <a:gd name="f100" fmla="val 22"/>
                    <a:gd name="f101" fmla="val 439"/>
                    <a:gd name="f102" fmla="val 17"/>
                    <a:gd name="f103" fmla="val 445"/>
                    <a:gd name="f104" fmla="val 451"/>
                    <a:gd name="f105" fmla="val 6"/>
                    <a:gd name="f106" fmla="val 455"/>
                    <a:gd name="f107" fmla="val 459"/>
                    <a:gd name="f108" fmla="val 457"/>
                    <a:gd name="f109" fmla="val 453"/>
                    <a:gd name="f110" fmla="val 449"/>
                    <a:gd name="f111" fmla="val 444"/>
                    <a:gd name="f112" fmla="val 71"/>
                    <a:gd name="f113" fmla="val 85"/>
                    <a:gd name="f114" fmla="val 436"/>
                    <a:gd name="f115" fmla="val 99"/>
                    <a:gd name="f116" fmla="val 434"/>
                    <a:gd name="f117" fmla="val 115"/>
                    <a:gd name="f118" fmla="val 432"/>
                    <a:gd name="f119" fmla="val 442"/>
                    <a:gd name="f120" fmla="val 454"/>
                    <a:gd name="f121" fmla="val 462"/>
                    <a:gd name="f122" fmla="val 465"/>
                    <a:gd name="f123" fmla="val 111"/>
                    <a:gd name="f124" fmla="val 466"/>
                    <a:gd name="f125" fmla="val 491"/>
                    <a:gd name="f126" fmla="val 506"/>
                    <a:gd name="f127" fmla="val 126"/>
                    <a:gd name="f128" fmla="val 520"/>
                    <a:gd name="f129" fmla="val 151"/>
                    <a:gd name="f130" fmla="val 545"/>
                    <a:gd name="f131" fmla="val 559"/>
                    <a:gd name="f132" fmla="val 172"/>
                    <a:gd name="f133" fmla="val 573"/>
                    <a:gd name="f134" fmla="val 183"/>
                    <a:gd name="f135" fmla="val 588"/>
                    <a:gd name="f136" fmla="val 192"/>
                    <a:gd name="f137" fmla="val 605"/>
                    <a:gd name="f138" fmla="val 199"/>
                    <a:gd name="f139" fmla="val 602"/>
                    <a:gd name="f140" fmla="val 203"/>
                    <a:gd name="f141" fmla="val 597"/>
                    <a:gd name="f142" fmla="val 208"/>
                    <a:gd name="f143" fmla="val 593"/>
                    <a:gd name="f144" fmla="val 211"/>
                    <a:gd name="f145" fmla="val 589"/>
                    <a:gd name="f146" fmla="val 585"/>
                    <a:gd name="f147" fmla="val 218"/>
                    <a:gd name="f148" fmla="val 582"/>
                    <a:gd name="f149" fmla="val 222"/>
                    <a:gd name="f150" fmla="val 580"/>
                    <a:gd name="f151" fmla="val 229"/>
                    <a:gd name="f152" fmla="val 579"/>
                    <a:gd name="f153" fmla="val 232"/>
                    <a:gd name="f154" fmla="val 237"/>
                    <a:gd name="f155" fmla="val 581"/>
                    <a:gd name="f156" fmla="val 244"/>
                    <a:gd name="f157" fmla="val 587"/>
                    <a:gd name="f158" fmla="val 252"/>
                    <a:gd name="f159" fmla="val 592"/>
                    <a:gd name="f160" fmla="val 258"/>
                    <a:gd name="f161" fmla="val 263"/>
                    <a:gd name="f162" fmla="val 268"/>
                    <a:gd name="f163" fmla="val 274"/>
                    <a:gd name="f164" fmla="val 279"/>
                    <a:gd name="f165" fmla="val 583"/>
                    <a:gd name="f166" fmla="val 292"/>
                    <a:gd name="f167" fmla="val 305"/>
                    <a:gd name="f168" fmla="val 332"/>
                    <a:gd name="f169" fmla="val 361"/>
                    <a:gd name="f170" fmla="val 576"/>
                    <a:gd name="f171" fmla="val 377"/>
                    <a:gd name="f172" fmla="val 572"/>
                    <a:gd name="f173" fmla="val 562"/>
                    <a:gd name="f174" fmla="val 406"/>
                    <a:gd name="f175" fmla="val 552"/>
                    <a:gd name="f176" fmla="val 420"/>
                    <a:gd name="f177" fmla="val 541"/>
                    <a:gd name="f178" fmla="val 530"/>
                    <a:gd name="f179" fmla="val 526"/>
                    <a:gd name="f180" fmla="val 450"/>
                    <a:gd name="f181" fmla="val 522"/>
                    <a:gd name="f182" fmla="val 458"/>
                    <a:gd name="f183" fmla="val 519"/>
                    <a:gd name="f184" fmla="val 467"/>
                    <a:gd name="f185" fmla="val 516"/>
                    <a:gd name="f186" fmla="val 477"/>
                    <a:gd name="f187" fmla="val 514"/>
                    <a:gd name="f188" fmla="val 489"/>
                    <a:gd name="f189" fmla="val 495"/>
                    <a:gd name="f190" fmla="val 499"/>
                    <a:gd name="f191" fmla="val 515"/>
                    <a:gd name="f192" fmla="val 503"/>
                    <a:gd name="f193" fmla="val 518"/>
                    <a:gd name="f194" fmla="val 507"/>
                    <a:gd name="f195" fmla="val 521"/>
                    <a:gd name="f196" fmla="val 528"/>
                    <a:gd name="f197" fmla="val 536"/>
                    <a:gd name="f198" fmla="val 533"/>
                    <a:gd name="f199" fmla="val 553"/>
                    <a:gd name="f200" fmla="val 539"/>
                    <a:gd name="f201" fmla="val 560"/>
                    <a:gd name="f202" fmla="val 543"/>
                    <a:gd name="f203" fmla="val 547"/>
                    <a:gd name="f204" fmla="val 565"/>
                    <a:gd name="f205" fmla="val 590"/>
                    <a:gd name="f206" fmla="val 549"/>
                    <a:gd name="f207" fmla="val 550"/>
                    <a:gd name="f208" fmla="val 554"/>
                    <a:gd name="f209" fmla="val 614"/>
                    <a:gd name="f210" fmla="val 623"/>
                    <a:gd name="f211" fmla="val 631"/>
                    <a:gd name="f212" fmla="val 591"/>
                    <a:gd name="f213" fmla="val 638"/>
                    <a:gd name="f214" fmla="val 599"/>
                    <a:gd name="f215" fmla="val 644"/>
                    <a:gd name="f216" fmla="val 604"/>
                    <a:gd name="f217" fmla="val 606"/>
                    <a:gd name="f218" fmla="val 612"/>
                    <a:gd name="f219" fmla="val 618"/>
                    <a:gd name="f220" fmla="val 642"/>
                    <a:gd name="f221" fmla="val 622"/>
                    <a:gd name="f222" fmla="val 628"/>
                    <a:gd name="f223" fmla="val 634"/>
                    <a:gd name="f224" fmla="val 637"/>
                    <a:gd name="f225" fmla="val 608"/>
                    <a:gd name="f226" fmla="val 652"/>
                    <a:gd name="f227" fmla="val 595"/>
                    <a:gd name="f228" fmla="val 657"/>
                    <a:gd name="f229" fmla="val 661"/>
                    <a:gd name="f230" fmla="val 698"/>
                    <a:gd name="f231" fmla="val 701"/>
                    <a:gd name="f232" fmla="val 704"/>
                    <a:gd name="f233" fmla="val 569"/>
                    <a:gd name="f234" fmla="val 709"/>
                    <a:gd name="f235" fmla="val 713"/>
                    <a:gd name="f236" fmla="val 716"/>
                    <a:gd name="f237" fmla="val 558"/>
                    <a:gd name="f238" fmla="val 717"/>
                    <a:gd name="f239" fmla="val 557"/>
                    <a:gd name="f240" fmla="val 728"/>
                    <a:gd name="f241" fmla="val 739"/>
                    <a:gd name="f242" fmla="val 749"/>
                    <a:gd name="f243" fmla="val 758"/>
                    <a:gd name="f244" fmla="val 776"/>
                    <a:gd name="f245" fmla="val 786"/>
                    <a:gd name="f246" fmla="val 794"/>
                    <a:gd name="f247" fmla="val 798"/>
                    <a:gd name="f248" fmla="val 803"/>
                    <a:gd name="f249" fmla="val 809"/>
                    <a:gd name="f250" fmla="val 812"/>
                    <a:gd name="f251" fmla="val 544"/>
                    <a:gd name="f252" fmla="val 816"/>
                    <a:gd name="f253" fmla="val 538"/>
                    <a:gd name="f254" fmla="val 820"/>
                    <a:gd name="f255" fmla="val 531"/>
                    <a:gd name="f256" fmla="val 824"/>
                    <a:gd name="f257" fmla="val 524"/>
                    <a:gd name="f258" fmla="val 829"/>
                    <a:gd name="f259" fmla="val 834"/>
                    <a:gd name="f260" fmla="val 839"/>
                    <a:gd name="f261" fmla="val 833"/>
                    <a:gd name="f262" fmla="val 497"/>
                    <a:gd name="f263" fmla="val 832"/>
                    <a:gd name="f264" fmla="val 831"/>
                    <a:gd name="f265" fmla="val 481"/>
                    <a:gd name="f266" fmla="val 474"/>
                    <a:gd name="f267" fmla="val 836"/>
                    <a:gd name="f268" fmla="val 469"/>
                    <a:gd name="f269" fmla="val 840"/>
                    <a:gd name="f270" fmla="val 463"/>
                    <a:gd name="f271" fmla="val 841"/>
                    <a:gd name="f272" fmla="val 460"/>
                    <a:gd name="f273" fmla="val 391"/>
                    <a:gd name="f274" fmla="val 821"/>
                    <a:gd name="f275" fmla="val 374"/>
                    <a:gd name="f276" fmla="val 355"/>
                    <a:gd name="f277" fmla="val 819"/>
                    <a:gd name="f278" fmla="val 341"/>
                    <a:gd name="f279" fmla="val 817"/>
                    <a:gd name="f280" fmla="val 329"/>
                    <a:gd name="f281" fmla="val 813"/>
                    <a:gd name="f282" fmla="val 318"/>
                    <a:gd name="f283" fmla="val 308"/>
                    <a:gd name="f284" fmla="val 275"/>
                    <a:gd name="f285" fmla="val 276"/>
                    <a:gd name="f286" fmla="val 780"/>
                    <a:gd name="f287" fmla="val 278"/>
                    <a:gd name="f288" fmla="val 767"/>
                    <a:gd name="f289" fmla="val 282"/>
                    <a:gd name="f290" fmla="val 757"/>
                    <a:gd name="f291" fmla="val 287"/>
                    <a:gd name="f292" fmla="val 747"/>
                    <a:gd name="f293" fmla="val 743"/>
                    <a:gd name="f294" fmla="val 298"/>
                    <a:gd name="f295" fmla="val 740"/>
                    <a:gd name="f296" fmla="val 736"/>
                    <a:gd name="f297" fmla="val 734"/>
                    <a:gd name="f298" fmla="val 314"/>
                    <a:gd name="f299" fmla="val 733"/>
                    <a:gd name="f300" fmla="val 320"/>
                    <a:gd name="f301" fmla="val 732"/>
                    <a:gd name="f302" fmla="val 327"/>
                    <a:gd name="f303" fmla="val 710"/>
                    <a:gd name="f304" fmla="val 711"/>
                    <a:gd name="f305" fmla="val 306"/>
                    <a:gd name="f306" fmla="val 297"/>
                    <a:gd name="f307" fmla="val 714"/>
                    <a:gd name="f308" fmla="val 707"/>
                    <a:gd name="f309" fmla="val 266"/>
                    <a:gd name="f310" fmla="val 702"/>
                    <a:gd name="f311" fmla="val 259"/>
                    <a:gd name="f312" fmla="val 699"/>
                    <a:gd name="f313" fmla="val 254"/>
                    <a:gd name="f314" fmla="val 249"/>
                    <a:gd name="f315" fmla="val 239"/>
                    <a:gd name="f316" fmla="val 224"/>
                    <a:gd name="f317" fmla="val 221"/>
                    <a:gd name="f318" fmla="val 216"/>
                    <a:gd name="f319" fmla="val 205"/>
                    <a:gd name="f320" fmla="val 706"/>
                    <a:gd name="f321" fmla="val 201"/>
                    <a:gd name="f322" fmla="val 198"/>
                    <a:gd name="f323" fmla="val 195"/>
                    <a:gd name="f324" fmla="val 696"/>
                    <a:gd name="f325" fmla="val 194"/>
                    <a:gd name="f326" fmla="val 691"/>
                    <a:gd name="f327" fmla="val 682"/>
                    <a:gd name="f328" fmla="val 674"/>
                    <a:gd name="f329" fmla="val 658"/>
                    <a:gd name="f330" fmla="val 209"/>
                    <a:gd name="f331" fmla="val 625"/>
                    <a:gd name="f332" fmla="val 213"/>
                    <a:gd name="f333" fmla="val 617"/>
                    <a:gd name="f334" fmla="val 610"/>
                    <a:gd name="f335" fmla="val 210"/>
                    <a:gd name="f336" fmla="val 596"/>
                    <a:gd name="f337" fmla="val 207"/>
                    <a:gd name="f338" fmla="val 200"/>
                    <a:gd name="f339" fmla="val 193"/>
                    <a:gd name="f340" fmla="val 551"/>
                    <a:gd name="f341" fmla="val 175"/>
                    <a:gd name="f342" fmla="val 535"/>
                    <a:gd name="f343" fmla="val 173"/>
                    <a:gd name="f344" fmla="val 529"/>
                    <a:gd name="f345" fmla="val 493"/>
                    <a:gd name="f346" fmla="val 476"/>
                    <a:gd name="f347" fmla="val 170"/>
                    <a:gd name="f348" fmla="val 452"/>
                    <a:gd name="f349" fmla="val 149"/>
                    <a:gd name="f350" fmla="val 446"/>
                    <a:gd name="f351" fmla="val 443"/>
                    <a:gd name="f352" fmla="val 117"/>
                    <a:gd name="f353" fmla="val 438"/>
                    <a:gd name="f354" fmla="val 428"/>
                    <a:gd name="f355" fmla="val 423"/>
                    <a:gd name="f356" fmla="val 91"/>
                    <a:gd name="f357" fmla="val 397"/>
                    <a:gd name="f358" fmla="val 77"/>
                    <a:gd name="f359" fmla="val 368"/>
                    <a:gd name="f360" fmla="val 353"/>
                    <a:gd name="f361" fmla="val 337"/>
                    <a:gd name="f362" fmla="val 43"/>
                    <a:gd name="f363" fmla="val 245"/>
                    <a:gd name="f364" fmla="val 30"/>
                    <a:gd name="f365" fmla="val 226"/>
                    <a:gd name="f366" fmla="val 20"/>
                    <a:gd name="f367" fmla="val 16"/>
                    <a:gd name="f368" fmla="val 14"/>
                    <a:gd name="f369" fmla="val 1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842" h="645">
                      <a:moveTo>
                        <a:pt x="f4" y="f1"/>
                      </a:moveTo>
                      <a:lnTo>
                        <a:pt x="f4" y="f1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7" y="f9"/>
                      </a:lnTo>
                      <a:lnTo>
                        <a:pt x="f7" y="f9"/>
                      </a:lnTo>
                      <a:lnTo>
                        <a:pt x="f7" y="f10"/>
                      </a:lnTo>
                      <a:lnTo>
                        <a:pt x="f5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6" y="f27"/>
                      </a:lnTo>
                      <a:lnTo>
                        <a:pt x="f24" y="f28"/>
                      </a:lnTo>
                      <a:lnTo>
                        <a:pt x="f22" y="f29"/>
                      </a:lnTo>
                      <a:lnTo>
                        <a:pt x="f20" y="f30"/>
                      </a:lnTo>
                      <a:lnTo>
                        <a:pt x="f18" y="f31"/>
                      </a:lnTo>
                      <a:lnTo>
                        <a:pt x="f32" y="f22"/>
                      </a:lnTo>
                      <a:lnTo>
                        <a:pt x="f32" y="f33"/>
                      </a:lnTo>
                      <a:lnTo>
                        <a:pt x="f32" y="f33"/>
                      </a:lnTo>
                      <a:lnTo>
                        <a:pt x="f32" y="f34"/>
                      </a:lnTo>
                      <a:lnTo>
                        <a:pt x="f35" y="f36"/>
                      </a:lnTo>
                      <a:lnTo>
                        <a:pt x="f33" y="f14"/>
                      </a:lnTo>
                      <a:lnTo>
                        <a:pt x="f37" y="f38"/>
                      </a:lnTo>
                      <a:lnTo>
                        <a:pt x="f24" y="f12"/>
                      </a:lnTo>
                      <a:lnTo>
                        <a:pt x="f39" y="f4"/>
                      </a:lnTo>
                      <a:lnTo>
                        <a:pt x="f28" y="f40"/>
                      </a:lnTo>
                      <a:lnTo>
                        <a:pt x="f41" y="f40"/>
                      </a:lnTo>
                      <a:lnTo>
                        <a:pt x="f19" y="f5"/>
                      </a:lnTo>
                      <a:lnTo>
                        <a:pt x="f42" y="f7"/>
                      </a:lnTo>
                      <a:lnTo>
                        <a:pt x="f17" y="f43"/>
                      </a:lnTo>
                      <a:lnTo>
                        <a:pt x="f17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68" y="f70"/>
                      </a:lnTo>
                      <a:lnTo>
                        <a:pt x="f68" y="f70"/>
                      </a:lnTo>
                      <a:lnTo>
                        <a:pt x="f68" y="f71"/>
                      </a:lnTo>
                      <a:lnTo>
                        <a:pt x="f72" y="f73"/>
                      </a:lnTo>
                      <a:lnTo>
                        <a:pt x="f64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13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4" y="f85"/>
                      </a:lnTo>
                      <a:lnTo>
                        <a:pt x="f54" y="f86"/>
                      </a:lnTo>
                      <a:lnTo>
                        <a:pt x="f82" y="f87"/>
                      </a:lnTo>
                      <a:lnTo>
                        <a:pt x="f13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77" y="f95"/>
                      </a:lnTo>
                      <a:lnTo>
                        <a:pt x="f77" y="f95"/>
                      </a:lnTo>
                      <a:lnTo>
                        <a:pt x="f96" y="f97"/>
                      </a:lnTo>
                      <a:lnTo>
                        <a:pt x="f10" y="f98"/>
                      </a:lnTo>
                      <a:lnTo>
                        <a:pt x="f72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8" y="f104"/>
                      </a:lnTo>
                      <a:lnTo>
                        <a:pt x="f105" y="f106"/>
                      </a:lnTo>
                      <a:lnTo>
                        <a:pt x="f1" y="f107"/>
                      </a:lnTo>
                      <a:lnTo>
                        <a:pt x="f1" y="f107"/>
                      </a:lnTo>
                      <a:lnTo>
                        <a:pt x="f102" y="f108"/>
                      </a:lnTo>
                      <a:lnTo>
                        <a:pt x="f10" y="f109"/>
                      </a:lnTo>
                      <a:lnTo>
                        <a:pt x="f79" y="f110"/>
                      </a:lnTo>
                      <a:lnTo>
                        <a:pt x="f50" y="f111"/>
                      </a:lnTo>
                      <a:lnTo>
                        <a:pt x="f112" y="f101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7" y="f118"/>
                      </a:lnTo>
                      <a:lnTo>
                        <a:pt x="f32" y="f118"/>
                      </a:lnTo>
                      <a:lnTo>
                        <a:pt x="f32" y="f118"/>
                      </a:lnTo>
                      <a:lnTo>
                        <a:pt x="f32" y="f119"/>
                      </a:lnTo>
                      <a:lnTo>
                        <a:pt x="f35" y="f110"/>
                      </a:lnTo>
                      <a:lnTo>
                        <a:pt x="f20" y="f120"/>
                      </a:lnTo>
                      <a:lnTo>
                        <a:pt x="f24" y="f107"/>
                      </a:lnTo>
                      <a:lnTo>
                        <a:pt x="f39" y="f121"/>
                      </a:lnTo>
                      <a:lnTo>
                        <a:pt x="f29" y="f122"/>
                      </a:lnTo>
                      <a:lnTo>
                        <a:pt x="f123" y="f124"/>
                      </a:lnTo>
                      <a:lnTo>
                        <a:pt x="f23" y="f124"/>
                      </a:lnTo>
                      <a:lnTo>
                        <a:pt x="f23" y="f124"/>
                      </a:lnTo>
                      <a:lnTo>
                        <a:pt x="f23" y="f125"/>
                      </a:lnTo>
                      <a:lnTo>
                        <a:pt x="f23" y="f125"/>
                      </a:lnTo>
                      <a:lnTo>
                        <a:pt x="f23" y="f125"/>
                      </a:lnTo>
                      <a:lnTo>
                        <a:pt x="f117" y="f126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7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136" y="f137"/>
                      </a:lnTo>
                      <a:lnTo>
                        <a:pt x="f136" y="f137"/>
                      </a:lnTo>
                      <a:lnTo>
                        <a:pt x="f136" y="f137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55" y="f146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1" y="f152"/>
                      </a:lnTo>
                      <a:lnTo>
                        <a:pt x="f153" y="f150"/>
                      </a:lnTo>
                      <a:lnTo>
                        <a:pt x="f154" y="f155"/>
                      </a:lnTo>
                      <a:lnTo>
                        <a:pt x="f156" y="f157"/>
                      </a:lnTo>
                      <a:lnTo>
                        <a:pt x="f158" y="f159"/>
                      </a:lnTo>
                      <a:lnTo>
                        <a:pt x="f160" y="f141"/>
                      </a:lnTo>
                      <a:lnTo>
                        <a:pt x="f160" y="f141"/>
                      </a:lnTo>
                      <a:lnTo>
                        <a:pt x="f161" y="f159"/>
                      </a:lnTo>
                      <a:lnTo>
                        <a:pt x="f162" y="f135"/>
                      </a:lnTo>
                      <a:lnTo>
                        <a:pt x="f163" y="f146"/>
                      </a:lnTo>
                      <a:lnTo>
                        <a:pt x="f164" y="f165"/>
                      </a:lnTo>
                      <a:lnTo>
                        <a:pt x="f166" y="f155"/>
                      </a:lnTo>
                      <a:lnTo>
                        <a:pt x="f167" y="f150"/>
                      </a:lnTo>
                      <a:lnTo>
                        <a:pt x="f168" y="f155"/>
                      </a:lnTo>
                      <a:lnTo>
                        <a:pt x="f80" y="f155"/>
                      </a:lnTo>
                      <a:lnTo>
                        <a:pt x="f169" y="f152"/>
                      </a:lnTo>
                      <a:lnTo>
                        <a:pt x="f169" y="f152"/>
                      </a:lnTo>
                      <a:lnTo>
                        <a:pt x="f83" y="f170"/>
                      </a:lnTo>
                      <a:lnTo>
                        <a:pt x="f171" y="f172"/>
                      </a:lnTo>
                      <a:lnTo>
                        <a:pt x="f88" y="f173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116" y="f178"/>
                      </a:lnTo>
                      <a:lnTo>
                        <a:pt x="f119" y="f179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184" y="f185"/>
                      </a:lnTo>
                      <a:lnTo>
                        <a:pt x="f186" y="f187"/>
                      </a:lnTo>
                      <a:lnTo>
                        <a:pt x="f188" y="f187"/>
                      </a:lnTo>
                      <a:lnTo>
                        <a:pt x="f188" y="f187"/>
                      </a:lnTo>
                      <a:lnTo>
                        <a:pt x="f189" y="f187"/>
                      </a:lnTo>
                      <a:lnTo>
                        <a:pt x="f190" y="f191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87" y="f196"/>
                      </a:lnTo>
                      <a:lnTo>
                        <a:pt x="f128" y="f197"/>
                      </a:lnTo>
                      <a:lnTo>
                        <a:pt x="f179" y="f130"/>
                      </a:lnTo>
                      <a:lnTo>
                        <a:pt x="f198" y="f199"/>
                      </a:lnTo>
                      <a:lnTo>
                        <a:pt x="f200" y="f201"/>
                      </a:lnTo>
                      <a:lnTo>
                        <a:pt x="f202" y="f173"/>
                      </a:lnTo>
                      <a:lnTo>
                        <a:pt x="f203" y="f204"/>
                      </a:lnTo>
                      <a:lnTo>
                        <a:pt x="f203" y="f204"/>
                      </a:lnTo>
                      <a:lnTo>
                        <a:pt x="f203" y="f205"/>
                      </a:lnTo>
                      <a:lnTo>
                        <a:pt x="f203" y="f205"/>
                      </a:lnTo>
                      <a:lnTo>
                        <a:pt x="f206" y="f143"/>
                      </a:lnTo>
                      <a:lnTo>
                        <a:pt x="f207" y="f141"/>
                      </a:lnTo>
                      <a:lnTo>
                        <a:pt x="f208" y="f137"/>
                      </a:lnTo>
                      <a:lnTo>
                        <a:pt x="f173" y="f209"/>
                      </a:lnTo>
                      <a:lnTo>
                        <a:pt x="f172" y="f210"/>
                      </a:lnTo>
                      <a:lnTo>
                        <a:pt x="f148" y="f211"/>
                      </a:lnTo>
                      <a:lnTo>
                        <a:pt x="f212" y="f213"/>
                      </a:lnTo>
                      <a:lnTo>
                        <a:pt x="f214" y="f215"/>
                      </a:lnTo>
                      <a:lnTo>
                        <a:pt x="f216" y="f3"/>
                      </a:lnTo>
                      <a:lnTo>
                        <a:pt x="f217" y="f3"/>
                      </a:lnTo>
                      <a:lnTo>
                        <a:pt x="f217" y="f3"/>
                      </a:lnTo>
                      <a:lnTo>
                        <a:pt x="f218" y="f215"/>
                      </a:lnTo>
                      <a:lnTo>
                        <a:pt x="f219" y="f220"/>
                      </a:lnTo>
                      <a:lnTo>
                        <a:pt x="f221" y="f213"/>
                      </a:lnTo>
                      <a:lnTo>
                        <a:pt x="f222" y="f223"/>
                      </a:lnTo>
                      <a:lnTo>
                        <a:pt x="f224" y="f221"/>
                      </a:lnTo>
                      <a:lnTo>
                        <a:pt x="f3" y="f225"/>
                      </a:lnTo>
                      <a:lnTo>
                        <a:pt x="f226" y="f227"/>
                      </a:lnTo>
                      <a:lnTo>
                        <a:pt x="f228" y="f165"/>
                      </a:lnTo>
                      <a:lnTo>
                        <a:pt x="f229" y="f172"/>
                      </a:lnTo>
                      <a:lnTo>
                        <a:pt x="f229" y="f172"/>
                      </a:lnTo>
                      <a:lnTo>
                        <a:pt x="f230" y="f172"/>
                      </a:lnTo>
                      <a:lnTo>
                        <a:pt x="f230" y="f172"/>
                      </a:lnTo>
                      <a:lnTo>
                        <a:pt x="f231" y="f172"/>
                      </a:lnTo>
                      <a:lnTo>
                        <a:pt x="f232" y="f233"/>
                      </a:lnTo>
                      <a:lnTo>
                        <a:pt x="f234" y="f204"/>
                      </a:lnTo>
                      <a:lnTo>
                        <a:pt x="f235" y="f131"/>
                      </a:lnTo>
                      <a:lnTo>
                        <a:pt x="f236" y="f237"/>
                      </a:lnTo>
                      <a:lnTo>
                        <a:pt x="f238" y="f239"/>
                      </a:lnTo>
                      <a:lnTo>
                        <a:pt x="f238" y="f239"/>
                      </a:lnTo>
                      <a:lnTo>
                        <a:pt x="f240" y="f208"/>
                      </a:lnTo>
                      <a:lnTo>
                        <a:pt x="f241" y="f199"/>
                      </a:lnTo>
                      <a:lnTo>
                        <a:pt x="f242" y="f199"/>
                      </a:lnTo>
                      <a:lnTo>
                        <a:pt x="f243" y="f208"/>
                      </a:lnTo>
                      <a:lnTo>
                        <a:pt x="f244" y="f239"/>
                      </a:lnTo>
                      <a:lnTo>
                        <a:pt x="f245" y="f237"/>
                      </a:lnTo>
                      <a:lnTo>
                        <a:pt x="f246" y="f239"/>
                      </a:lnTo>
                      <a:lnTo>
                        <a:pt x="f246" y="f239"/>
                      </a:lnTo>
                      <a:lnTo>
                        <a:pt x="f247" y="f239"/>
                      </a:lnTo>
                      <a:lnTo>
                        <a:pt x="f248" y="f208"/>
                      </a:lnTo>
                      <a:lnTo>
                        <a:pt x="f249" y="f207"/>
                      </a:lnTo>
                      <a:lnTo>
                        <a:pt x="f250" y="f251"/>
                      </a:lnTo>
                      <a:lnTo>
                        <a:pt x="f252" y="f253"/>
                      </a:lnTo>
                      <a:lnTo>
                        <a:pt x="f254" y="f255"/>
                      </a:lnTo>
                      <a:lnTo>
                        <a:pt x="f256" y="f257"/>
                      </a:lnTo>
                      <a:lnTo>
                        <a:pt x="f258" y="f183"/>
                      </a:lnTo>
                      <a:lnTo>
                        <a:pt x="f259" y="f185"/>
                      </a:lnTo>
                      <a:lnTo>
                        <a:pt x="f260" y="f187"/>
                      </a:lnTo>
                      <a:lnTo>
                        <a:pt x="f260" y="f187"/>
                      </a:lnTo>
                      <a:lnTo>
                        <a:pt x="f261" y="f262"/>
                      </a:lnTo>
                      <a:lnTo>
                        <a:pt x="f263" y="f188"/>
                      </a:lnTo>
                      <a:lnTo>
                        <a:pt x="f264" y="f265"/>
                      </a:lnTo>
                      <a:lnTo>
                        <a:pt x="f264" y="f265"/>
                      </a:lnTo>
                      <a:lnTo>
                        <a:pt x="f264" y="f186"/>
                      </a:lnTo>
                      <a:lnTo>
                        <a:pt x="f263" y="f266"/>
                      </a:lnTo>
                      <a:lnTo>
                        <a:pt x="f267" y="f268"/>
                      </a:lnTo>
                      <a:lnTo>
                        <a:pt x="f269" y="f270"/>
                      </a:lnTo>
                      <a:lnTo>
                        <a:pt x="f271" y="f272"/>
                      </a:lnTo>
                      <a:lnTo>
                        <a:pt x="f2" y="f106"/>
                      </a:lnTo>
                      <a:lnTo>
                        <a:pt x="f2" y="f106"/>
                      </a:lnTo>
                      <a:lnTo>
                        <a:pt x="f271" y="f103"/>
                      </a:lnTo>
                      <a:lnTo>
                        <a:pt x="f260" y="f116"/>
                      </a:lnTo>
                      <a:lnTo>
                        <a:pt x="f264" y="f97"/>
                      </a:lnTo>
                      <a:lnTo>
                        <a:pt x="f256" y="f273"/>
                      </a:lnTo>
                      <a:lnTo>
                        <a:pt x="f274" y="f85"/>
                      </a:lnTo>
                      <a:lnTo>
                        <a:pt x="f254" y="f275"/>
                      </a:lnTo>
                      <a:lnTo>
                        <a:pt x="f254" y="f275"/>
                      </a:lnTo>
                      <a:lnTo>
                        <a:pt x="f254" y="f276"/>
                      </a:lnTo>
                      <a:lnTo>
                        <a:pt x="f254" y="f276"/>
                      </a:lnTo>
                      <a:lnTo>
                        <a:pt x="f277" y="f278"/>
                      </a:lnTo>
                      <a:lnTo>
                        <a:pt x="f279" y="f280"/>
                      </a:lnTo>
                      <a:lnTo>
                        <a:pt x="f281" y="f282"/>
                      </a:lnTo>
                      <a:lnTo>
                        <a:pt x="f249" y="f283"/>
                      </a:lnTo>
                      <a:lnTo>
                        <a:pt x="f249" y="f283"/>
                      </a:lnTo>
                      <a:lnTo>
                        <a:pt x="f249" y="f162"/>
                      </a:lnTo>
                      <a:lnTo>
                        <a:pt x="f249" y="f284"/>
                      </a:lnTo>
                      <a:lnTo>
                        <a:pt x="f249" y="f284"/>
                      </a:lnTo>
                      <a:lnTo>
                        <a:pt x="f249" y="f284"/>
                      </a:lnTo>
                      <a:lnTo>
                        <a:pt x="f246" y="f285"/>
                      </a:lnTo>
                      <a:lnTo>
                        <a:pt x="f286" y="f287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2" y="f71"/>
                      </a:lnTo>
                      <a:lnTo>
                        <a:pt x="f293" y="f294"/>
                      </a:lnTo>
                      <a:lnTo>
                        <a:pt x="f295" y="f73"/>
                      </a:lnTo>
                      <a:lnTo>
                        <a:pt x="f296" y="f283"/>
                      </a:lnTo>
                      <a:lnTo>
                        <a:pt x="f297" y="f298"/>
                      </a:lnTo>
                      <a:lnTo>
                        <a:pt x="f299" y="f300"/>
                      </a:lnTo>
                      <a:lnTo>
                        <a:pt x="f301" y="f302"/>
                      </a:lnTo>
                      <a:lnTo>
                        <a:pt x="f301" y="f302"/>
                      </a:lnTo>
                      <a:lnTo>
                        <a:pt x="f303" y="f302"/>
                      </a:lnTo>
                      <a:lnTo>
                        <a:pt x="f303" y="f302"/>
                      </a:lnTo>
                      <a:lnTo>
                        <a:pt x="f303" y="f302"/>
                      </a:lnTo>
                      <a:lnTo>
                        <a:pt x="f304" y="f74"/>
                      </a:lnTo>
                      <a:lnTo>
                        <a:pt x="f235" y="f305"/>
                      </a:lnTo>
                      <a:lnTo>
                        <a:pt x="f236" y="f306"/>
                      </a:lnTo>
                      <a:lnTo>
                        <a:pt x="f238" y="f70"/>
                      </a:lnTo>
                      <a:lnTo>
                        <a:pt x="f238" y="f70"/>
                      </a:lnTo>
                      <a:lnTo>
                        <a:pt x="f238" y="f164"/>
                      </a:lnTo>
                      <a:lnTo>
                        <a:pt x="f307" y="f284"/>
                      </a:lnTo>
                      <a:lnTo>
                        <a:pt x="f304" y="f67"/>
                      </a:lnTo>
                      <a:lnTo>
                        <a:pt x="f308" y="f309"/>
                      </a:lnTo>
                      <a:lnTo>
                        <a:pt x="f310" y="f311"/>
                      </a:lnTo>
                      <a:lnTo>
                        <a:pt x="f312" y="f313"/>
                      </a:lnTo>
                      <a:lnTo>
                        <a:pt x="f230" y="f314"/>
                      </a:lnTo>
                      <a:lnTo>
                        <a:pt x="f230" y="f314"/>
                      </a:lnTo>
                      <a:lnTo>
                        <a:pt x="f230" y="f156"/>
                      </a:lnTo>
                      <a:lnTo>
                        <a:pt x="f231" y="f315"/>
                      </a:lnTo>
                      <a:lnTo>
                        <a:pt x="f232" y="f59"/>
                      </a:lnTo>
                      <a:lnTo>
                        <a:pt x="f308" y="f316"/>
                      </a:lnTo>
                      <a:lnTo>
                        <a:pt x="f234" y="f317"/>
                      </a:lnTo>
                      <a:lnTo>
                        <a:pt x="f303" y="f318"/>
                      </a:lnTo>
                      <a:lnTo>
                        <a:pt x="f303" y="f318"/>
                      </a:lnTo>
                      <a:lnTo>
                        <a:pt x="f234" y="f142"/>
                      </a:lnTo>
                      <a:lnTo>
                        <a:pt x="f308" y="f319"/>
                      </a:lnTo>
                      <a:lnTo>
                        <a:pt x="f320" y="f321"/>
                      </a:lnTo>
                      <a:lnTo>
                        <a:pt x="f232" y="f322"/>
                      </a:lnTo>
                      <a:lnTo>
                        <a:pt x="f231" y="f323"/>
                      </a:lnTo>
                      <a:lnTo>
                        <a:pt x="f324" y="f325"/>
                      </a:lnTo>
                      <a:lnTo>
                        <a:pt x="f326" y="f325"/>
                      </a:lnTo>
                      <a:lnTo>
                        <a:pt x="f326" y="f325"/>
                      </a:lnTo>
                      <a:lnTo>
                        <a:pt x="f327" y="f325"/>
                      </a:lnTo>
                      <a:lnTo>
                        <a:pt x="f328" y="f53"/>
                      </a:lnTo>
                      <a:lnTo>
                        <a:pt x="f329" y="f140"/>
                      </a:lnTo>
                      <a:lnTo>
                        <a:pt x="f220" y="f330"/>
                      </a:lnTo>
                      <a:lnTo>
                        <a:pt x="f223" y="f144"/>
                      </a:lnTo>
                      <a:lnTo>
                        <a:pt x="f331" y="f332"/>
                      </a:lnTo>
                      <a:lnTo>
                        <a:pt x="f331" y="f332"/>
                      </a:lnTo>
                      <a:lnTo>
                        <a:pt x="f333" y="f144"/>
                      </a:lnTo>
                      <a:lnTo>
                        <a:pt x="f334" y="f335"/>
                      </a:lnTo>
                      <a:lnTo>
                        <a:pt x="f336" y="f337"/>
                      </a:lnTo>
                      <a:lnTo>
                        <a:pt x="f165" y="f338"/>
                      </a:lnTo>
                      <a:lnTo>
                        <a:pt x="f172" y="f339"/>
                      </a:lnTo>
                      <a:lnTo>
                        <a:pt x="f340" y="f0"/>
                      </a:lnTo>
                      <a:lnTo>
                        <a:pt x="f177" y="f341"/>
                      </a:lnTo>
                      <a:lnTo>
                        <a:pt x="f342" y="f343"/>
                      </a:lnTo>
                      <a:lnTo>
                        <a:pt x="f344" y="f132"/>
                      </a:lnTo>
                      <a:lnTo>
                        <a:pt x="f344" y="f132"/>
                      </a:lnTo>
                      <a:lnTo>
                        <a:pt x="f345" y="f343"/>
                      </a:lnTo>
                      <a:lnTo>
                        <a:pt x="f346" y="f132"/>
                      </a:lnTo>
                      <a:lnTo>
                        <a:pt x="f268" y="f347"/>
                      </a:lnTo>
                      <a:lnTo>
                        <a:pt x="f270" y="f45"/>
                      </a:lnTo>
                      <a:lnTo>
                        <a:pt x="f270" y="f45"/>
                      </a:lnTo>
                      <a:lnTo>
                        <a:pt x="f272" y="f43"/>
                      </a:lnTo>
                      <a:lnTo>
                        <a:pt x="f108" y="f40"/>
                      </a:lnTo>
                      <a:lnTo>
                        <a:pt x="f348" y="f349"/>
                      </a:lnTo>
                      <a:lnTo>
                        <a:pt x="f110" y="f18"/>
                      </a:lnTo>
                      <a:lnTo>
                        <a:pt x="f350" y="f26"/>
                      </a:lnTo>
                      <a:lnTo>
                        <a:pt x="f351" y="f352"/>
                      </a:lnTo>
                      <a:lnTo>
                        <a:pt x="f353" y="f25"/>
                      </a:lnTo>
                      <a:lnTo>
                        <a:pt x="f114" y="f23"/>
                      </a:lnTo>
                      <a:lnTo>
                        <a:pt x="f118" y="f115"/>
                      </a:lnTo>
                      <a:lnTo>
                        <a:pt x="f354" y="f41"/>
                      </a:lnTo>
                      <a:lnTo>
                        <a:pt x="f355" y="f356"/>
                      </a:lnTo>
                      <a:lnTo>
                        <a:pt x="f355" y="f356"/>
                      </a:lnTo>
                      <a:lnTo>
                        <a:pt x="f357" y="f358"/>
                      </a:lnTo>
                      <a:lnTo>
                        <a:pt x="f359" y="f48"/>
                      </a:lnTo>
                      <a:lnTo>
                        <a:pt x="f360" y="f82"/>
                      </a:lnTo>
                      <a:lnTo>
                        <a:pt x="f361" y="f58"/>
                      </a:lnTo>
                      <a:lnTo>
                        <a:pt x="f300" y="f362"/>
                      </a:lnTo>
                      <a:lnTo>
                        <a:pt x="f73" y="f60"/>
                      </a:lnTo>
                      <a:lnTo>
                        <a:pt x="f73" y="f60"/>
                      </a:lnTo>
                      <a:lnTo>
                        <a:pt x="f164" y="f75"/>
                      </a:lnTo>
                      <a:lnTo>
                        <a:pt x="f363" y="f364"/>
                      </a:lnTo>
                      <a:lnTo>
                        <a:pt x="f365" y="f9"/>
                      </a:lnTo>
                      <a:lnTo>
                        <a:pt x="f144" y="f366"/>
                      </a:lnTo>
                      <a:lnTo>
                        <a:pt x="f338" y="f367"/>
                      </a:lnTo>
                      <a:lnTo>
                        <a:pt x="f53" y="f368"/>
                      </a:lnTo>
                      <a:lnTo>
                        <a:pt x="f323" y="f369"/>
                      </a:lnTo>
                      <a:lnTo>
                        <a:pt x="f323" y="f369"/>
                      </a:lnTo>
                      <a:lnTo>
                        <a:pt x="f4" y="f1"/>
                      </a:lnTo>
                      <a:lnTo>
                        <a:pt x="f4" y="f1"/>
                      </a:lnTo>
                      <a:lnTo>
                        <a:pt x="f4" y="f1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53" name="Google Shape;107;p6"/>
                <p:cNvSpPr/>
                <p:nvPr/>
              </p:nvSpPr>
              <p:spPr>
                <a:xfrm>
                  <a:off x="4158720" y="5513760"/>
                  <a:ext cx="333360" cy="55116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407"/>
                    <a:gd name="f4" fmla="val 694"/>
                    <a:gd name="f5" fmla="val 315"/>
                    <a:gd name="f6" fmla="val 340"/>
                    <a:gd name="f7" fmla="val 680"/>
                    <a:gd name="f8" fmla="val 351"/>
                    <a:gd name="f9" fmla="val 672"/>
                    <a:gd name="f10" fmla="val 361"/>
                    <a:gd name="f11" fmla="val 663"/>
                    <a:gd name="f12" fmla="val 370"/>
                    <a:gd name="f13" fmla="val 653"/>
                    <a:gd name="f14" fmla="val 376"/>
                    <a:gd name="f15" fmla="val 643"/>
                    <a:gd name="f16" fmla="val 378"/>
                    <a:gd name="f17" fmla="val 637"/>
                    <a:gd name="f18" fmla="val 381"/>
                    <a:gd name="f19" fmla="val 630"/>
                    <a:gd name="f20" fmla="val 382"/>
                    <a:gd name="f21" fmla="val 623"/>
                    <a:gd name="f22" fmla="val 617"/>
                    <a:gd name="f23" fmla="val 605"/>
                    <a:gd name="f24" fmla="val 594"/>
                    <a:gd name="f25" fmla="val 369"/>
                    <a:gd name="f26" fmla="val 569"/>
                    <a:gd name="f27" fmla="val 364"/>
                    <a:gd name="f28" fmla="val 557"/>
                    <a:gd name="f29" fmla="val 544"/>
                    <a:gd name="f30" fmla="val 358"/>
                    <a:gd name="f31" fmla="val 530"/>
                    <a:gd name="f32" fmla="val 356"/>
                    <a:gd name="f33" fmla="val 516"/>
                    <a:gd name="f34" fmla="val 508"/>
                    <a:gd name="f35" fmla="val 359"/>
                    <a:gd name="f36" fmla="val 500"/>
                    <a:gd name="f37" fmla="val 493"/>
                    <a:gd name="f38" fmla="val 487"/>
                    <a:gd name="f39" fmla="val 373"/>
                    <a:gd name="f40" fmla="val 474"/>
                    <a:gd name="f41" fmla="val 462"/>
                    <a:gd name="f42" fmla="val 391"/>
                    <a:gd name="f43" fmla="val 452"/>
                    <a:gd name="f44" fmla="val 399"/>
                    <a:gd name="f45" fmla="val 441"/>
                    <a:gd name="f46" fmla="val 402"/>
                    <a:gd name="f47" fmla="val 435"/>
                    <a:gd name="f48" fmla="val 405"/>
                    <a:gd name="f49" fmla="val 428"/>
                    <a:gd name="f50" fmla="val 421"/>
                    <a:gd name="f51" fmla="val 414"/>
                    <a:gd name="f52" fmla="val 406"/>
                    <a:gd name="f53" fmla="val 404"/>
                    <a:gd name="f54" fmla="val 396"/>
                    <a:gd name="f55" fmla="val 390"/>
                    <a:gd name="f56" fmla="val 393"/>
                    <a:gd name="f57" fmla="val 385"/>
                    <a:gd name="f58" fmla="val 386"/>
                    <a:gd name="f59" fmla="val 366"/>
                    <a:gd name="f60" fmla="val 353"/>
                    <a:gd name="f61" fmla="val 344"/>
                    <a:gd name="f62" fmla="val 336"/>
                    <a:gd name="f63" fmla="val 383"/>
                    <a:gd name="f64" fmla="val 332"/>
                    <a:gd name="f65" fmla="val 329"/>
                    <a:gd name="f66" fmla="val 380"/>
                    <a:gd name="f67" fmla="val 328"/>
                    <a:gd name="f68" fmla="val 327"/>
                    <a:gd name="f69" fmla="val 330"/>
                    <a:gd name="f70" fmla="val 338"/>
                    <a:gd name="f71" fmla="val 331"/>
                    <a:gd name="f72" fmla="val 341"/>
                    <a:gd name="f73" fmla="val 322"/>
                    <a:gd name="f74" fmla="val 345"/>
                    <a:gd name="f75" fmla="val 312"/>
                    <a:gd name="f76" fmla="val 347"/>
                    <a:gd name="f77" fmla="val 301"/>
                    <a:gd name="f78" fmla="val 348"/>
                    <a:gd name="f79" fmla="val 290"/>
                    <a:gd name="f80" fmla="val 282"/>
                    <a:gd name="f81" fmla="val 275"/>
                    <a:gd name="f82" fmla="val 268"/>
                    <a:gd name="f83" fmla="val 262"/>
                    <a:gd name="f84" fmla="val 333"/>
                    <a:gd name="f85" fmla="val 255"/>
                    <a:gd name="f86" fmla="val 248"/>
                    <a:gd name="f87" fmla="val 240"/>
                    <a:gd name="f88" fmla="val 231"/>
                    <a:gd name="f89" fmla="val 226"/>
                    <a:gd name="f90" fmla="val 223"/>
                    <a:gd name="f91" fmla="val 220"/>
                    <a:gd name="f92" fmla="val 337"/>
                    <a:gd name="f93" fmla="val 217"/>
                    <a:gd name="f94" fmla="val 214"/>
                    <a:gd name="f95" fmla="val 352"/>
                    <a:gd name="f96" fmla="val 212"/>
                    <a:gd name="f97" fmla="val 209"/>
                    <a:gd name="f98" fmla="val 203"/>
                    <a:gd name="f99" fmla="val 199"/>
                    <a:gd name="f100" fmla="val 195"/>
                    <a:gd name="f101" fmla="val 363"/>
                    <a:gd name="f102" fmla="val 192"/>
                    <a:gd name="f103" fmla="val 186"/>
                    <a:gd name="f104" fmla="val 183"/>
                    <a:gd name="f105" fmla="val 178"/>
                    <a:gd name="f106" fmla="val 175"/>
                    <a:gd name="f107" fmla="val 172"/>
                    <a:gd name="f108" fmla="val 397"/>
                    <a:gd name="f109" fmla="val 168"/>
                    <a:gd name="f110" fmla="val 398"/>
                    <a:gd name="f111" fmla="val 163"/>
                    <a:gd name="f112" fmla="val 400"/>
                    <a:gd name="f113" fmla="val 157"/>
                    <a:gd name="f114" fmla="val 151"/>
                    <a:gd name="f115" fmla="val 140"/>
                    <a:gd name="f116" fmla="val 130"/>
                    <a:gd name="f117" fmla="val 121"/>
                    <a:gd name="f118" fmla="val 392"/>
                    <a:gd name="f119" fmla="val 113"/>
                    <a:gd name="f120" fmla="val 389"/>
                    <a:gd name="f121" fmla="val 106"/>
                    <a:gd name="f122" fmla="val 384"/>
                    <a:gd name="f123" fmla="val 99"/>
                    <a:gd name="f124" fmla="val 375"/>
                    <a:gd name="f125" fmla="val 86"/>
                    <a:gd name="f126" fmla="val 75"/>
                    <a:gd name="f127" fmla="val 63"/>
                    <a:gd name="f128" fmla="val 57"/>
                    <a:gd name="f129" fmla="val 52"/>
                    <a:gd name="f130" fmla="val 350"/>
                    <a:gd name="f131" fmla="val 46"/>
                    <a:gd name="f132" fmla="val 40"/>
                    <a:gd name="f133" fmla="val 23"/>
                    <a:gd name="f134" fmla="val 11"/>
                    <a:gd name="f135" fmla="val 1"/>
                    <a:gd name="f136" fmla="val 325"/>
                    <a:gd name="f137" fmla="val 3"/>
                    <a:gd name="f138" fmla="val 320"/>
                    <a:gd name="f139" fmla="val 6"/>
                    <a:gd name="f140" fmla="val 313"/>
                    <a:gd name="f141" fmla="val 306"/>
                    <a:gd name="f142" fmla="val 18"/>
                    <a:gd name="f143" fmla="val 300"/>
                    <a:gd name="f144" fmla="val 25"/>
                    <a:gd name="f145" fmla="val 294"/>
                    <a:gd name="f146" fmla="val 31"/>
                    <a:gd name="f147" fmla="val 33"/>
                    <a:gd name="f148" fmla="val 286"/>
                    <a:gd name="f149" fmla="val 34"/>
                    <a:gd name="f150" fmla="val 280"/>
                    <a:gd name="f151" fmla="val 35"/>
                    <a:gd name="f152" fmla="val 37"/>
                    <a:gd name="f153" fmla="val 270"/>
                    <a:gd name="f154" fmla="val 266"/>
                    <a:gd name="f155" fmla="val 32"/>
                    <a:gd name="f156" fmla="val 260"/>
                    <a:gd name="f157" fmla="val 254"/>
                    <a:gd name="f158" fmla="val 249"/>
                    <a:gd name="f159" fmla="val 22"/>
                    <a:gd name="f160" fmla="val 224"/>
                    <a:gd name="f161" fmla="val 206"/>
                    <a:gd name="f162" fmla="val 202"/>
                    <a:gd name="f163" fmla="val 200"/>
                    <a:gd name="f164" fmla="val 194"/>
                    <a:gd name="f165" fmla="val 26"/>
                    <a:gd name="f166" fmla="val 187"/>
                    <a:gd name="f167" fmla="val 21"/>
                    <a:gd name="f168" fmla="val 184"/>
                    <a:gd name="f169" fmla="val 179"/>
                    <a:gd name="f170" fmla="val 165"/>
                    <a:gd name="f171" fmla="val 19"/>
                    <a:gd name="f172" fmla="val 155"/>
                    <a:gd name="f173" fmla="val 24"/>
                    <a:gd name="f174" fmla="val 145"/>
                    <a:gd name="f175" fmla="val 27"/>
                    <a:gd name="f176" fmla="val 139"/>
                    <a:gd name="f177" fmla="val 29"/>
                    <a:gd name="f178" fmla="val 132"/>
                    <a:gd name="f179" fmla="val 127"/>
                    <a:gd name="f180" fmla="val 30"/>
                    <a:gd name="f181" fmla="val 123"/>
                    <a:gd name="f182" fmla="val 119"/>
                    <a:gd name="f183" fmla="val 115"/>
                    <a:gd name="f184" fmla="val 107"/>
                    <a:gd name="f185" fmla="val 45"/>
                    <a:gd name="f186" fmla="val 100"/>
                    <a:gd name="f187" fmla="val 53"/>
                    <a:gd name="f188" fmla="val 91"/>
                    <a:gd name="f189" fmla="val 62"/>
                    <a:gd name="f190" fmla="val 81"/>
                    <a:gd name="f191" fmla="val 69"/>
                    <a:gd name="f192" fmla="val 77"/>
                    <a:gd name="f193" fmla="val 72"/>
                    <a:gd name="f194" fmla="val 71"/>
                    <a:gd name="f195" fmla="val 65"/>
                    <a:gd name="f196" fmla="val 76"/>
                    <a:gd name="f197" fmla="val 58"/>
                    <a:gd name="f198" fmla="val 50"/>
                    <a:gd name="f199" fmla="val 43"/>
                    <a:gd name="f200" fmla="val 78"/>
                    <a:gd name="f201" fmla="val 28"/>
                    <a:gd name="f202" fmla="val 83"/>
                    <a:gd name="f203" fmla="val 15"/>
                    <a:gd name="f204" fmla="val 87"/>
                    <a:gd name="f205" fmla="val 92"/>
                    <a:gd name="f206" fmla="val 4"/>
                    <a:gd name="f207" fmla="val 142"/>
                    <a:gd name="f208" fmla="val 8"/>
                    <a:gd name="f209" fmla="val 153"/>
                    <a:gd name="f210" fmla="val 10"/>
                    <a:gd name="f211" fmla="val 198"/>
                    <a:gd name="f212" fmla="val 12"/>
                    <a:gd name="f213" fmla="val 215"/>
                    <a:gd name="f214" fmla="val 236"/>
                    <a:gd name="f215" fmla="val 258"/>
                    <a:gd name="f216" fmla="val 269"/>
                    <a:gd name="f217" fmla="val 279"/>
                    <a:gd name="f218" fmla="val 284"/>
                    <a:gd name="f219" fmla="val 287"/>
                    <a:gd name="f220" fmla="val 293"/>
                    <a:gd name="f221" fmla="val 298"/>
                    <a:gd name="f222" fmla="val 305"/>
                    <a:gd name="f223" fmla="val 343"/>
                    <a:gd name="f224" fmla="val 365"/>
                    <a:gd name="f225" fmla="val 51"/>
                    <a:gd name="f226" fmla="val 79"/>
                    <a:gd name="f227" fmla="val 411"/>
                    <a:gd name="f228" fmla="val 111"/>
                    <a:gd name="f229" fmla="val 415"/>
                    <a:gd name="f230" fmla="val 116"/>
                    <a:gd name="f231" fmla="val 427"/>
                    <a:gd name="f232" fmla="val 124"/>
                    <a:gd name="f233" fmla="val 434"/>
                    <a:gd name="f234" fmla="val 137"/>
                    <a:gd name="f235" fmla="val 465"/>
                    <a:gd name="f236" fmla="val 478"/>
                    <a:gd name="f237" fmla="val 148"/>
                    <a:gd name="f238" fmla="val 485"/>
                    <a:gd name="f239" fmla="val 154"/>
                    <a:gd name="f240" fmla="val 491"/>
                    <a:gd name="f241" fmla="val 160"/>
                    <a:gd name="f242" fmla="val 496"/>
                    <a:gd name="f243" fmla="val 167"/>
                    <a:gd name="f244" fmla="val 499"/>
                    <a:gd name="f245" fmla="val 501"/>
                    <a:gd name="f246" fmla="val 503"/>
                    <a:gd name="f247" fmla="val 507"/>
                    <a:gd name="f248" fmla="val 512"/>
                    <a:gd name="f249" fmla="val 520"/>
                    <a:gd name="f250" fmla="val 528"/>
                    <a:gd name="f251" fmla="val 531"/>
                    <a:gd name="f252" fmla="val 535"/>
                    <a:gd name="f253" fmla="val 542"/>
                    <a:gd name="f254" fmla="val 169"/>
                    <a:gd name="f255" fmla="val 546"/>
                    <a:gd name="f256" fmla="val 173"/>
                    <a:gd name="f257" fmla="val 551"/>
                    <a:gd name="f258" fmla="val 556"/>
                    <a:gd name="f259" fmla="val 560"/>
                    <a:gd name="f260" fmla="val 565"/>
                    <a:gd name="f261" fmla="val 190"/>
                    <a:gd name="f262" fmla="val 191"/>
                    <a:gd name="f263" fmla="val 576"/>
                    <a:gd name="f264" fmla="val 581"/>
                    <a:gd name="f265" fmla="val 584"/>
                    <a:gd name="f266" fmla="val 589"/>
                    <a:gd name="f267" fmla="val 185"/>
                    <a:gd name="f268" fmla="val 597"/>
                    <a:gd name="f269" fmla="val 602"/>
                    <a:gd name="f270" fmla="val 609"/>
                    <a:gd name="f271" fmla="val 614"/>
                    <a:gd name="f272" fmla="val 619"/>
                    <a:gd name="f273" fmla="val 193"/>
                    <a:gd name="f274" fmla="val 628"/>
                    <a:gd name="f275" fmla="val 196"/>
                    <a:gd name="f276" fmla="val 632"/>
                    <a:gd name="f277" fmla="val 636"/>
                    <a:gd name="f278" fmla="val 216"/>
                    <a:gd name="f279" fmla="val 641"/>
                    <a:gd name="f280" fmla="val 228"/>
                    <a:gd name="f281" fmla="val 253"/>
                    <a:gd name="f282" fmla="val 648"/>
                    <a:gd name="f283" fmla="val 278"/>
                    <a:gd name="f284" fmla="val 651"/>
                    <a:gd name="f285" fmla="val 289"/>
                    <a:gd name="f286" fmla="val 657"/>
                    <a:gd name="f287" fmla="val 308"/>
                    <a:gd name="f288" fmla="val 665"/>
                    <a:gd name="f289" fmla="val 310"/>
                    <a:gd name="f290" fmla="val 669"/>
                    <a:gd name="f291" fmla="val 673"/>
                    <a:gd name="f292" fmla="val 679"/>
                    <a:gd name="f293" fmla="val 683"/>
                    <a:gd name="f294" fmla="val 69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07" h="694">
                      <a:moveTo>
                        <a:pt x="f5" y="f4"/>
                      </a:moveTo>
                      <a:lnTo>
                        <a:pt x="f5" y="f4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0" y="f22"/>
                      </a:lnTo>
                      <a:lnTo>
                        <a:pt x="f20" y="f22"/>
                      </a:lnTo>
                      <a:lnTo>
                        <a:pt x="f18" y="f23"/>
                      </a:lnTo>
                      <a:lnTo>
                        <a:pt x="f16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0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2" y="f33"/>
                      </a:lnTo>
                      <a:lnTo>
                        <a:pt x="f32" y="f34"/>
                      </a:lnTo>
                      <a:lnTo>
                        <a:pt x="f35" y="f36"/>
                      </a:lnTo>
                      <a:lnTo>
                        <a:pt x="f10" y="f37"/>
                      </a:lnTo>
                      <a:lnTo>
                        <a:pt x="f27" y="f38"/>
                      </a:lnTo>
                      <a:lnTo>
                        <a:pt x="f39" y="f40"/>
                      </a:lnTo>
                      <a:lnTo>
                        <a:pt x="f2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3" y="f50"/>
                      </a:lnTo>
                      <a:lnTo>
                        <a:pt x="f3" y="f51"/>
                      </a:lnTo>
                      <a:lnTo>
                        <a:pt x="f3" y="f51"/>
                      </a:lnTo>
                      <a:lnTo>
                        <a:pt x="f52" y="f53"/>
                      </a:lnTo>
                      <a:lnTo>
                        <a:pt x="f53" y="f54"/>
                      </a:lnTo>
                      <a:lnTo>
                        <a:pt x="f44" y="f55"/>
                      </a:lnTo>
                      <a:lnTo>
                        <a:pt x="f56" y="f57"/>
                      </a:lnTo>
                      <a:lnTo>
                        <a:pt x="f58" y="f20"/>
                      </a:lnTo>
                      <a:lnTo>
                        <a:pt x="f14" y="f18"/>
                      </a:lnTo>
                      <a:lnTo>
                        <a:pt x="f59" y="f18"/>
                      </a:lnTo>
                      <a:lnTo>
                        <a:pt x="f60" y="f18"/>
                      </a:lnTo>
                      <a:lnTo>
                        <a:pt x="f60" y="f18"/>
                      </a:lnTo>
                      <a:lnTo>
                        <a:pt x="f61" y="f20"/>
                      </a:lnTo>
                      <a:lnTo>
                        <a:pt x="f62" y="f63"/>
                      </a:lnTo>
                      <a:lnTo>
                        <a:pt x="f64" y="f20"/>
                      </a:lnTo>
                      <a:lnTo>
                        <a:pt x="f65" y="f66"/>
                      </a:lnTo>
                      <a:lnTo>
                        <a:pt x="f67" y="f14"/>
                      </a:lnTo>
                      <a:lnTo>
                        <a:pt x="f68" y="f12"/>
                      </a:lnTo>
                      <a:lnTo>
                        <a:pt x="f68" y="f12"/>
                      </a:lnTo>
                      <a:lnTo>
                        <a:pt x="f67" y="f10"/>
                      </a:lnTo>
                      <a:lnTo>
                        <a:pt x="f69" y="f8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78" y="f79"/>
                      </a:lnTo>
                      <a:lnTo>
                        <a:pt x="f76" y="f80"/>
                      </a:lnTo>
                      <a:lnTo>
                        <a:pt x="f74" y="f81"/>
                      </a:lnTo>
                      <a:lnTo>
                        <a:pt x="f72" y="f82"/>
                      </a:lnTo>
                      <a:lnTo>
                        <a:pt x="f70" y="f83"/>
                      </a:lnTo>
                      <a:lnTo>
                        <a:pt x="f84" y="f85"/>
                      </a:lnTo>
                      <a:lnTo>
                        <a:pt x="f69" y="f86"/>
                      </a:lnTo>
                      <a:lnTo>
                        <a:pt x="f67" y="f87"/>
                      </a:lnTo>
                      <a:lnTo>
                        <a:pt x="f68" y="f88"/>
                      </a:lnTo>
                      <a:lnTo>
                        <a:pt x="f68" y="f88"/>
                      </a:lnTo>
                      <a:lnTo>
                        <a:pt x="f67" y="f89"/>
                      </a:lnTo>
                      <a:lnTo>
                        <a:pt x="f69" y="f90"/>
                      </a:lnTo>
                      <a:lnTo>
                        <a:pt x="f84" y="f91"/>
                      </a:lnTo>
                      <a:lnTo>
                        <a:pt x="f92" y="f93"/>
                      </a:lnTo>
                      <a:lnTo>
                        <a:pt x="f76" y="f94"/>
                      </a:lnTo>
                      <a:lnTo>
                        <a:pt x="f95" y="f96"/>
                      </a:lnTo>
                      <a:lnTo>
                        <a:pt x="f32" y="f97"/>
                      </a:lnTo>
                      <a:lnTo>
                        <a:pt x="f32" y="f97"/>
                      </a:lnTo>
                      <a:lnTo>
                        <a:pt x="f32" y="f98"/>
                      </a:lnTo>
                      <a:lnTo>
                        <a:pt x="f30" y="f99"/>
                      </a:lnTo>
                      <a:lnTo>
                        <a:pt x="f0" y="f100"/>
                      </a:lnTo>
                      <a:lnTo>
                        <a:pt x="f101" y="f102"/>
                      </a:lnTo>
                      <a:lnTo>
                        <a:pt x="f12" y="f103"/>
                      </a:lnTo>
                      <a:lnTo>
                        <a:pt x="f16" y="f104"/>
                      </a:lnTo>
                      <a:lnTo>
                        <a:pt x="f58" y="f105"/>
                      </a:lnTo>
                      <a:lnTo>
                        <a:pt x="f55" y="f106"/>
                      </a:lnTo>
                      <a:lnTo>
                        <a:pt x="f56" y="f107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112" y="f114"/>
                      </a:lnTo>
                      <a:lnTo>
                        <a:pt x="f112" y="f114"/>
                      </a:lnTo>
                      <a:lnTo>
                        <a:pt x="f112" y="f115"/>
                      </a:lnTo>
                      <a:lnTo>
                        <a:pt x="f110" y="f116"/>
                      </a:lnTo>
                      <a:lnTo>
                        <a:pt x="f54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27" y="f126"/>
                      </a:lnTo>
                      <a:lnTo>
                        <a:pt x="f32" y="f127"/>
                      </a:lnTo>
                      <a:lnTo>
                        <a:pt x="f60" y="f128"/>
                      </a:lnTo>
                      <a:lnTo>
                        <a:pt x="f8" y="f129"/>
                      </a:lnTo>
                      <a:lnTo>
                        <a:pt x="f130" y="f131"/>
                      </a:lnTo>
                      <a:lnTo>
                        <a:pt x="f78" y="f132"/>
                      </a:lnTo>
                      <a:lnTo>
                        <a:pt x="f78" y="f132"/>
                      </a:lnTo>
                      <a:lnTo>
                        <a:pt x="f76" y="f133"/>
                      </a:lnTo>
                      <a:lnTo>
                        <a:pt x="f74" y="f134"/>
                      </a:lnTo>
                      <a:lnTo>
                        <a:pt x="f74" y="f2"/>
                      </a:lnTo>
                      <a:lnTo>
                        <a:pt x="f74" y="f2"/>
                      </a:lnTo>
                      <a:lnTo>
                        <a:pt x="f92" y="f2"/>
                      </a:lnTo>
                      <a:lnTo>
                        <a:pt x="f71" y="f135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40" y="f134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5" y="f146"/>
                      </a:lnTo>
                      <a:lnTo>
                        <a:pt x="f79" y="f147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81" y="f152"/>
                      </a:lnTo>
                      <a:lnTo>
                        <a:pt x="f81" y="f152"/>
                      </a:lnTo>
                      <a:lnTo>
                        <a:pt x="f153" y="f151"/>
                      </a:lnTo>
                      <a:lnTo>
                        <a:pt x="f154" y="f149"/>
                      </a:lnTo>
                      <a:lnTo>
                        <a:pt x="f83" y="f155"/>
                      </a:lnTo>
                      <a:lnTo>
                        <a:pt x="f156" y="f146"/>
                      </a:lnTo>
                      <a:lnTo>
                        <a:pt x="f157" y="f144"/>
                      </a:lnTo>
                      <a:lnTo>
                        <a:pt x="f158" y="f159"/>
                      </a:lnTo>
                      <a:lnTo>
                        <a:pt x="f158" y="f159"/>
                      </a:lnTo>
                      <a:lnTo>
                        <a:pt x="f160" y="f159"/>
                      </a:lnTo>
                      <a:lnTo>
                        <a:pt x="f160" y="f152"/>
                      </a:lnTo>
                      <a:lnTo>
                        <a:pt x="f161" y="f152"/>
                      </a:lnTo>
                      <a:lnTo>
                        <a:pt x="f161" y="f152"/>
                      </a:lnTo>
                      <a:lnTo>
                        <a:pt x="f161" y="f152"/>
                      </a:lnTo>
                      <a:lnTo>
                        <a:pt x="f162" y="f149"/>
                      </a:lnTo>
                      <a:lnTo>
                        <a:pt x="f163" y="f155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68" y="f142"/>
                      </a:lnTo>
                      <a:lnTo>
                        <a:pt x="f169" y="f142"/>
                      </a:lnTo>
                      <a:lnTo>
                        <a:pt x="f169" y="f142"/>
                      </a:lnTo>
                      <a:lnTo>
                        <a:pt x="f107" y="f142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178" y="f177"/>
                      </a:lnTo>
                      <a:lnTo>
                        <a:pt x="f178" y="f177"/>
                      </a:lnTo>
                      <a:lnTo>
                        <a:pt x="f179" y="f180"/>
                      </a:lnTo>
                      <a:lnTo>
                        <a:pt x="f181" y="f146"/>
                      </a:lnTo>
                      <a:lnTo>
                        <a:pt x="f182" y="f147"/>
                      </a:lnTo>
                      <a:lnTo>
                        <a:pt x="f183" y="f152"/>
                      </a:lnTo>
                      <a:lnTo>
                        <a:pt x="f184" y="f185"/>
                      </a:lnTo>
                      <a:lnTo>
                        <a:pt x="f186" y="f187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192" y="f193"/>
                      </a:lnTo>
                      <a:lnTo>
                        <a:pt x="f194" y="f126"/>
                      </a:lnTo>
                      <a:lnTo>
                        <a:pt x="f195" y="f196"/>
                      </a:lnTo>
                      <a:lnTo>
                        <a:pt x="f197" y="f192"/>
                      </a:lnTo>
                      <a:lnTo>
                        <a:pt x="f197" y="f192"/>
                      </a:lnTo>
                      <a:lnTo>
                        <a:pt x="f198" y="f192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203" y="f204"/>
                      </a:lnTo>
                      <a:lnTo>
                        <a:pt x="f2" y="f205"/>
                      </a:lnTo>
                      <a:lnTo>
                        <a:pt x="f2" y="f205"/>
                      </a:lnTo>
                      <a:lnTo>
                        <a:pt x="f2" y="f178"/>
                      </a:lnTo>
                      <a:lnTo>
                        <a:pt x="f2" y="f178"/>
                      </a:lnTo>
                      <a:lnTo>
                        <a:pt x="f2" y="f178"/>
                      </a:lnTo>
                      <a:lnTo>
                        <a:pt x="f206" y="f207"/>
                      </a:lnTo>
                      <a:lnTo>
                        <a:pt x="f208" y="f209"/>
                      </a:lnTo>
                      <a:lnTo>
                        <a:pt x="f210" y="f170"/>
                      </a:lnTo>
                      <a:lnTo>
                        <a:pt x="f134" y="f169"/>
                      </a:lnTo>
                      <a:lnTo>
                        <a:pt x="f134" y="f169"/>
                      </a:lnTo>
                      <a:lnTo>
                        <a:pt x="f134" y="f211"/>
                      </a:lnTo>
                      <a:lnTo>
                        <a:pt x="f134" y="f211"/>
                      </a:lnTo>
                      <a:lnTo>
                        <a:pt x="f212" y="f161"/>
                      </a:lnTo>
                      <a:lnTo>
                        <a:pt x="f203" y="f213"/>
                      </a:lnTo>
                      <a:lnTo>
                        <a:pt x="f159" y="f214"/>
                      </a:lnTo>
                      <a:lnTo>
                        <a:pt x="f180" y="f215"/>
                      </a:lnTo>
                      <a:lnTo>
                        <a:pt x="f155" y="f216"/>
                      </a:lnTo>
                      <a:lnTo>
                        <a:pt x="f147" y="f217"/>
                      </a:lnTo>
                      <a:lnTo>
                        <a:pt x="f147" y="f217"/>
                      </a:lnTo>
                      <a:lnTo>
                        <a:pt x="f155" y="f218"/>
                      </a:lnTo>
                      <a:lnTo>
                        <a:pt x="f146" y="f219"/>
                      </a:lnTo>
                      <a:lnTo>
                        <a:pt x="f175" y="f220"/>
                      </a:lnTo>
                      <a:lnTo>
                        <a:pt x="f133" y="f221"/>
                      </a:lnTo>
                      <a:lnTo>
                        <a:pt x="f159" y="f77"/>
                      </a:lnTo>
                      <a:lnTo>
                        <a:pt x="f159" y="f222"/>
                      </a:lnTo>
                      <a:lnTo>
                        <a:pt x="f159" y="f222"/>
                      </a:lnTo>
                      <a:lnTo>
                        <a:pt x="f159" y="f5"/>
                      </a:lnTo>
                      <a:lnTo>
                        <a:pt x="f173" y="f136"/>
                      </a:lnTo>
                      <a:lnTo>
                        <a:pt x="f165" y="f84"/>
                      </a:lnTo>
                      <a:lnTo>
                        <a:pt x="f180" y="f223"/>
                      </a:lnTo>
                      <a:lnTo>
                        <a:pt x="f149" y="f8"/>
                      </a:lnTo>
                      <a:lnTo>
                        <a:pt x="f132" y="f30"/>
                      </a:lnTo>
                      <a:lnTo>
                        <a:pt x="f131" y="f224"/>
                      </a:lnTo>
                      <a:lnTo>
                        <a:pt x="f225" y="f12"/>
                      </a:lnTo>
                      <a:lnTo>
                        <a:pt x="f195" y="f63"/>
                      </a:lnTo>
                      <a:lnTo>
                        <a:pt x="f226" y="f118"/>
                      </a:lnTo>
                      <a:lnTo>
                        <a:pt x="f184" y="f227"/>
                      </a:lnTo>
                      <a:lnTo>
                        <a:pt x="f184" y="f227"/>
                      </a:lnTo>
                      <a:lnTo>
                        <a:pt x="f228" y="f229"/>
                      </a:lnTo>
                      <a:lnTo>
                        <a:pt x="f230" y="f50"/>
                      </a:lnTo>
                      <a:lnTo>
                        <a:pt x="f182" y="f231"/>
                      </a:lnTo>
                      <a:lnTo>
                        <a:pt x="f232" y="f233"/>
                      </a:lnTo>
                      <a:lnTo>
                        <a:pt x="f234" y="f235"/>
                      </a:lnTo>
                      <a:lnTo>
                        <a:pt x="f174" y="f236"/>
                      </a:lnTo>
                      <a:lnTo>
                        <a:pt x="f237" y="f238"/>
                      </a:lnTo>
                      <a:lnTo>
                        <a:pt x="f239" y="f240"/>
                      </a:lnTo>
                      <a:lnTo>
                        <a:pt x="f241" y="f242"/>
                      </a:lnTo>
                      <a:lnTo>
                        <a:pt x="f243" y="f244"/>
                      </a:lnTo>
                      <a:lnTo>
                        <a:pt x="f106" y="f245"/>
                      </a:lnTo>
                      <a:lnTo>
                        <a:pt x="f104" y="f246"/>
                      </a:lnTo>
                      <a:lnTo>
                        <a:pt x="f104" y="f246"/>
                      </a:lnTo>
                      <a:lnTo>
                        <a:pt x="f104" y="f247"/>
                      </a:lnTo>
                      <a:lnTo>
                        <a:pt x="f1" y="f248"/>
                      </a:lnTo>
                      <a:lnTo>
                        <a:pt x="f106" y="f249"/>
                      </a:lnTo>
                      <a:lnTo>
                        <a:pt x="f109" y="f250"/>
                      </a:lnTo>
                      <a:lnTo>
                        <a:pt x="f170" y="f251"/>
                      </a:lnTo>
                      <a:lnTo>
                        <a:pt x="f170" y="f252"/>
                      </a:lnTo>
                      <a:lnTo>
                        <a:pt x="f170" y="f252"/>
                      </a:lnTo>
                      <a:lnTo>
                        <a:pt x="f243" y="f253"/>
                      </a:lnTo>
                      <a:lnTo>
                        <a:pt x="f254" y="f255"/>
                      </a:lnTo>
                      <a:lnTo>
                        <a:pt x="f256" y="f257"/>
                      </a:lnTo>
                      <a:lnTo>
                        <a:pt x="f105" y="f258"/>
                      </a:lnTo>
                      <a:lnTo>
                        <a:pt x="f104" y="f259"/>
                      </a:lnTo>
                      <a:lnTo>
                        <a:pt x="f166" y="f260"/>
                      </a:lnTo>
                      <a:lnTo>
                        <a:pt x="f261" y="f26"/>
                      </a:lnTo>
                      <a:lnTo>
                        <a:pt x="f262" y="f263"/>
                      </a:lnTo>
                      <a:lnTo>
                        <a:pt x="f262" y="f263"/>
                      </a:lnTo>
                      <a:lnTo>
                        <a:pt x="f262" y="f264"/>
                      </a:lnTo>
                      <a:lnTo>
                        <a:pt x="f261" y="f265"/>
                      </a:lnTo>
                      <a:lnTo>
                        <a:pt x="f166" y="f266"/>
                      </a:lnTo>
                      <a:lnTo>
                        <a:pt x="f267" y="f24"/>
                      </a:lnTo>
                      <a:lnTo>
                        <a:pt x="f168" y="f268"/>
                      </a:lnTo>
                      <a:lnTo>
                        <a:pt x="f104" y="f269"/>
                      </a:lnTo>
                      <a:lnTo>
                        <a:pt x="f104" y="f269"/>
                      </a:lnTo>
                      <a:lnTo>
                        <a:pt x="f168" y="f270"/>
                      </a:lnTo>
                      <a:lnTo>
                        <a:pt x="f267" y="f271"/>
                      </a:lnTo>
                      <a:lnTo>
                        <a:pt x="f166" y="f272"/>
                      </a:lnTo>
                      <a:lnTo>
                        <a:pt x="f261" y="f21"/>
                      </a:lnTo>
                      <a:lnTo>
                        <a:pt x="f273" y="f274"/>
                      </a:lnTo>
                      <a:lnTo>
                        <a:pt x="f275" y="f276"/>
                      </a:lnTo>
                      <a:lnTo>
                        <a:pt x="f161" y="f277"/>
                      </a:lnTo>
                      <a:lnTo>
                        <a:pt x="f278" y="f279"/>
                      </a:lnTo>
                      <a:lnTo>
                        <a:pt x="f280" y="f15"/>
                      </a:lnTo>
                      <a:lnTo>
                        <a:pt x="f281" y="f282"/>
                      </a:lnTo>
                      <a:lnTo>
                        <a:pt x="f283" y="f284"/>
                      </a:lnTo>
                      <a:lnTo>
                        <a:pt x="f285" y="f13"/>
                      </a:lnTo>
                      <a:lnTo>
                        <a:pt x="f221" y="f286"/>
                      </a:lnTo>
                      <a:lnTo>
                        <a:pt x="f141" y="f11"/>
                      </a:lnTo>
                      <a:lnTo>
                        <a:pt x="f287" y="f288"/>
                      </a:lnTo>
                      <a:lnTo>
                        <a:pt x="f289" y="f290"/>
                      </a:lnTo>
                      <a:lnTo>
                        <a:pt x="f140" y="f291"/>
                      </a:lnTo>
                      <a:lnTo>
                        <a:pt x="f140" y="f292"/>
                      </a:lnTo>
                      <a:lnTo>
                        <a:pt x="f140" y="f293"/>
                      </a:lnTo>
                      <a:lnTo>
                        <a:pt x="f75" y="f294"/>
                      </a:lnTo>
                      <a:lnTo>
                        <a:pt x="f75" y="f294"/>
                      </a:lnTo>
                      <a:lnTo>
                        <a:pt x="f5" y="f4"/>
                      </a:lnTo>
                      <a:lnTo>
                        <a:pt x="f5" y="f4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54" name="Google Shape;108;p6"/>
                <p:cNvSpPr/>
                <p:nvPr/>
              </p:nvSpPr>
              <p:spPr>
                <a:xfrm>
                  <a:off x="2315520" y="5130720"/>
                  <a:ext cx="390600" cy="497160"/>
                </a:xfrm>
                <a:custGeom>
                  <a:avLst/>
                  <a:gdLst>
                    <a:gd name="f0" fmla="val 180"/>
                    <a:gd name="f1" fmla="val 0"/>
                    <a:gd name="f2" fmla="val 478"/>
                    <a:gd name="f3" fmla="val 626"/>
                    <a:gd name="f4" fmla="val 66"/>
                    <a:gd name="f5" fmla="val 67"/>
                    <a:gd name="f6" fmla="val 620"/>
                    <a:gd name="f7" fmla="val 70"/>
                    <a:gd name="f8" fmla="val 616"/>
                    <a:gd name="f9" fmla="val 74"/>
                    <a:gd name="f10" fmla="val 614"/>
                    <a:gd name="f11" fmla="val 79"/>
                    <a:gd name="f12" fmla="val 612"/>
                    <a:gd name="f13" fmla="val 86"/>
                    <a:gd name="f14" fmla="val 611"/>
                    <a:gd name="f15" fmla="val 93"/>
                    <a:gd name="f16" fmla="val 109"/>
                    <a:gd name="f17" fmla="val 124"/>
                    <a:gd name="f18" fmla="val 137"/>
                    <a:gd name="f19" fmla="val 618"/>
                    <a:gd name="f20" fmla="val 150"/>
                    <a:gd name="f21" fmla="val 621"/>
                    <a:gd name="f22" fmla="val 155"/>
                    <a:gd name="f23" fmla="val 607"/>
                    <a:gd name="f24" fmla="val 158"/>
                    <a:gd name="f25" fmla="val 592"/>
                    <a:gd name="f26" fmla="val 162"/>
                    <a:gd name="f27" fmla="val 576"/>
                    <a:gd name="f28" fmla="val 165"/>
                    <a:gd name="f29" fmla="val 561"/>
                    <a:gd name="f30" fmla="val 170"/>
                    <a:gd name="f31" fmla="val 547"/>
                    <a:gd name="f32" fmla="val 172"/>
                    <a:gd name="f33" fmla="val 542"/>
                    <a:gd name="f34" fmla="val 175"/>
                    <a:gd name="f35" fmla="val 536"/>
                    <a:gd name="f36" fmla="val 531"/>
                    <a:gd name="f37" fmla="val 185"/>
                    <a:gd name="f38" fmla="val 529"/>
                    <a:gd name="f39" fmla="val 192"/>
                    <a:gd name="f40" fmla="val 527"/>
                    <a:gd name="f41" fmla="val 198"/>
                    <a:gd name="f42" fmla="val 526"/>
                    <a:gd name="f43" fmla="val 205"/>
                    <a:gd name="f44" fmla="val 211"/>
                    <a:gd name="f45" fmla="val 223"/>
                    <a:gd name="f46" fmla="val 233"/>
                    <a:gd name="f47" fmla="val 242"/>
                    <a:gd name="f48" fmla="val 543"/>
                    <a:gd name="f49" fmla="val 253"/>
                    <a:gd name="f50" fmla="val 549"/>
                    <a:gd name="f51" fmla="val 263"/>
                    <a:gd name="f52" fmla="val 553"/>
                    <a:gd name="f53" fmla="val 273"/>
                    <a:gd name="f54" fmla="val 558"/>
                    <a:gd name="f55" fmla="val 280"/>
                    <a:gd name="f56" fmla="val 559"/>
                    <a:gd name="f57" fmla="val 286"/>
                    <a:gd name="f58" fmla="val 290"/>
                    <a:gd name="f59" fmla="val 294"/>
                    <a:gd name="f60" fmla="val 296"/>
                    <a:gd name="f61" fmla="val 555"/>
                    <a:gd name="f62" fmla="val 297"/>
                    <a:gd name="f63" fmla="val 554"/>
                    <a:gd name="f64" fmla="val 301"/>
                    <a:gd name="f65" fmla="val 540"/>
                    <a:gd name="f66" fmla="val 538"/>
                    <a:gd name="f67" fmla="val 299"/>
                    <a:gd name="f68" fmla="val 535"/>
                    <a:gd name="f69" fmla="val 528"/>
                    <a:gd name="f70" fmla="val 522"/>
                    <a:gd name="f71" fmla="val 277"/>
                    <a:gd name="f72" fmla="val 515"/>
                    <a:gd name="f73" fmla="val 257"/>
                    <a:gd name="f74" fmla="val 501"/>
                    <a:gd name="f75" fmla="val 250"/>
                    <a:gd name="f76" fmla="val 494"/>
                    <a:gd name="f77" fmla="val 246"/>
                    <a:gd name="f78" fmla="val 489"/>
                    <a:gd name="f79" fmla="val 470"/>
                    <a:gd name="f80" fmla="val 258"/>
                    <a:gd name="f81" fmla="val 266"/>
                    <a:gd name="f82" fmla="val 469"/>
                    <a:gd name="f83" fmla="val 468"/>
                    <a:gd name="f84" fmla="val 279"/>
                    <a:gd name="f85" fmla="val 463"/>
                    <a:gd name="f86" fmla="val 276"/>
                    <a:gd name="f87" fmla="val 460"/>
                    <a:gd name="f88" fmla="val 271"/>
                    <a:gd name="f89" fmla="val 456"/>
                    <a:gd name="f90" fmla="val 259"/>
                    <a:gd name="f91" fmla="val 450"/>
                    <a:gd name="f92" fmla="val 255"/>
                    <a:gd name="f93" fmla="val 447"/>
                    <a:gd name="f94" fmla="val 444"/>
                    <a:gd name="f95" fmla="val 247"/>
                    <a:gd name="f96" fmla="val 439"/>
                    <a:gd name="f97" fmla="val 435"/>
                    <a:gd name="f98" fmla="val 427"/>
                    <a:gd name="f99" fmla="val 249"/>
                    <a:gd name="f100" fmla="val 420"/>
                    <a:gd name="f101" fmla="val 413"/>
                    <a:gd name="f102" fmla="val 407"/>
                    <a:gd name="f103" fmla="val 264"/>
                    <a:gd name="f104" fmla="val 401"/>
                    <a:gd name="f105" fmla="val 397"/>
                    <a:gd name="f106" fmla="val 394"/>
                    <a:gd name="f107" fmla="val 393"/>
                    <a:gd name="f108" fmla="val 293"/>
                    <a:gd name="f109" fmla="val 395"/>
                    <a:gd name="f110" fmla="val 303"/>
                    <a:gd name="f111" fmla="val 399"/>
                    <a:gd name="f112" fmla="val 328"/>
                    <a:gd name="f113" fmla="val 412"/>
                    <a:gd name="f114" fmla="val 355"/>
                    <a:gd name="f115" fmla="val 425"/>
                    <a:gd name="f116" fmla="val 365"/>
                    <a:gd name="f117" fmla="val 432"/>
                    <a:gd name="f118" fmla="val 371"/>
                    <a:gd name="f119" fmla="val 438"/>
                    <a:gd name="f120" fmla="val 455"/>
                    <a:gd name="f121" fmla="val 465"/>
                    <a:gd name="f122" fmla="val 390"/>
                    <a:gd name="f123" fmla="val 379"/>
                    <a:gd name="f124" fmla="val 368"/>
                    <a:gd name="f125" fmla="val 349"/>
                    <a:gd name="f126" fmla="val 452"/>
                    <a:gd name="f127" fmla="val 437"/>
                    <a:gd name="f128" fmla="val 347"/>
                    <a:gd name="f129" fmla="val 431"/>
                    <a:gd name="f130" fmla="val 345"/>
                    <a:gd name="f131" fmla="val 426"/>
                    <a:gd name="f132" fmla="val 340"/>
                    <a:gd name="f133" fmla="val 423"/>
                    <a:gd name="f134" fmla="val 333"/>
                    <a:gd name="f135" fmla="val 422"/>
                    <a:gd name="f136" fmla="val 323"/>
                    <a:gd name="f137" fmla="val 415"/>
                    <a:gd name="f138" fmla="val 325"/>
                    <a:gd name="f139" fmla="val 326"/>
                    <a:gd name="f140" fmla="val 389"/>
                    <a:gd name="f141" fmla="val 392"/>
                    <a:gd name="f142" fmla="val 313"/>
                    <a:gd name="f143" fmla="val 396"/>
                    <a:gd name="f144" fmla="val 402"/>
                    <a:gd name="f145" fmla="val 408"/>
                    <a:gd name="f146" fmla="val 285"/>
                    <a:gd name="f147" fmla="val 269"/>
                    <a:gd name="f148" fmla="val 453"/>
                    <a:gd name="f149" fmla="val 237"/>
                    <a:gd name="f150" fmla="val 229"/>
                    <a:gd name="f151" fmla="val 219"/>
                    <a:gd name="f152" fmla="val 210"/>
                    <a:gd name="f153" fmla="val 475"/>
                    <a:gd name="f154" fmla="val 200"/>
                    <a:gd name="f155" fmla="val 477"/>
                    <a:gd name="f156" fmla="val 188"/>
                    <a:gd name="f157" fmla="val 177"/>
                    <a:gd name="f158" fmla="val 138"/>
                    <a:gd name="f159" fmla="val 471"/>
                    <a:gd name="f160" fmla="val 118"/>
                    <a:gd name="f161" fmla="val 467"/>
                    <a:gd name="f162" fmla="val 100"/>
                    <a:gd name="f163" fmla="val 461"/>
                    <a:gd name="f164" fmla="val 96"/>
                    <a:gd name="f165" fmla="val 457"/>
                    <a:gd name="f166" fmla="val 449"/>
                    <a:gd name="f167" fmla="val 84"/>
                    <a:gd name="f168" fmla="val 442"/>
                    <a:gd name="f169" fmla="val 76"/>
                    <a:gd name="f170" fmla="val 72"/>
                    <a:gd name="f171" fmla="val 433"/>
                    <a:gd name="f172" fmla="val 68"/>
                    <a:gd name="f173" fmla="val 65"/>
                    <a:gd name="f174" fmla="val 383"/>
                    <a:gd name="f175" fmla="val 373"/>
                    <a:gd name="f176" fmla="val 64"/>
                    <a:gd name="f177" fmla="val 61"/>
                    <a:gd name="f178" fmla="val 356"/>
                    <a:gd name="f179" fmla="val 55"/>
                    <a:gd name="f180" fmla="val 39"/>
                    <a:gd name="f181" fmla="val 330"/>
                    <a:gd name="f182" fmla="val 30"/>
                    <a:gd name="f183" fmla="val 319"/>
                    <a:gd name="f184" fmla="val 20"/>
                    <a:gd name="f185" fmla="val 307"/>
                    <a:gd name="f186" fmla="val 12"/>
                    <a:gd name="f187" fmla="val 295"/>
                    <a:gd name="f188" fmla="val 7"/>
                    <a:gd name="f189" fmla="val 281"/>
                    <a:gd name="f190" fmla="val 2"/>
                    <a:gd name="f191" fmla="val 1"/>
                    <a:gd name="f192" fmla="val 265"/>
                    <a:gd name="f193" fmla="val 261"/>
                    <a:gd name="f194" fmla="val 4"/>
                    <a:gd name="f195" fmla="val 16"/>
                    <a:gd name="f196" fmla="val 25"/>
                    <a:gd name="f197" fmla="val 33"/>
                    <a:gd name="f198" fmla="val 251"/>
                    <a:gd name="f199" fmla="val 41"/>
                    <a:gd name="f200" fmla="val 248"/>
                    <a:gd name="f201" fmla="val 48"/>
                    <a:gd name="f202" fmla="val 57"/>
                    <a:gd name="f203" fmla="val 243"/>
                    <a:gd name="f204" fmla="val 78"/>
                    <a:gd name="f205" fmla="val 92"/>
                    <a:gd name="f206" fmla="val 244"/>
                    <a:gd name="f207" fmla="val 102"/>
                    <a:gd name="f208" fmla="val 110"/>
                    <a:gd name="f209" fmla="val 254"/>
                    <a:gd name="f210" fmla="val 120"/>
                    <a:gd name="f211" fmla="val 238"/>
                    <a:gd name="f212" fmla="val 127"/>
                    <a:gd name="f213" fmla="val 226"/>
                    <a:gd name="f214" fmla="val 130"/>
                    <a:gd name="f215" fmla="val 215"/>
                    <a:gd name="f216" fmla="val 131"/>
                    <a:gd name="f217" fmla="val 190"/>
                    <a:gd name="f218" fmla="val 129"/>
                    <a:gd name="f219" fmla="val 141"/>
                    <a:gd name="f220" fmla="val 167"/>
                    <a:gd name="f221" fmla="val 146"/>
                    <a:gd name="f222" fmla="val 166"/>
                    <a:gd name="f223" fmla="val 163"/>
                    <a:gd name="f224" fmla="val 154"/>
                    <a:gd name="f225" fmla="val 159"/>
                    <a:gd name="f226" fmla="val 156"/>
                    <a:gd name="f227" fmla="val 157"/>
                    <a:gd name="f228" fmla="val 144"/>
                    <a:gd name="f229" fmla="val 140"/>
                    <a:gd name="f230" fmla="val 135"/>
                    <a:gd name="f231" fmla="val 152"/>
                    <a:gd name="f232" fmla="val 132"/>
                    <a:gd name="f233" fmla="val 147"/>
                    <a:gd name="f234" fmla="val 125"/>
                    <a:gd name="f235" fmla="val 116"/>
                    <a:gd name="f236" fmla="val 105"/>
                    <a:gd name="f237" fmla="val 101"/>
                    <a:gd name="f238" fmla="val 97"/>
                    <a:gd name="f239" fmla="val 91"/>
                    <a:gd name="f240" fmla="val 95"/>
                    <a:gd name="f241" fmla="val 123"/>
                    <a:gd name="f242" fmla="val 98"/>
                    <a:gd name="f243" fmla="val 107"/>
                    <a:gd name="f244" fmla="val 111"/>
                    <a:gd name="f245" fmla="val 103"/>
                    <a:gd name="f246" fmla="val 113"/>
                    <a:gd name="f247" fmla="val 99"/>
                    <a:gd name="f248" fmla="val 112"/>
                    <a:gd name="f249" fmla="val 81"/>
                    <a:gd name="f250" fmla="val 106"/>
                    <a:gd name="f251" fmla="val 89"/>
                    <a:gd name="f252" fmla="val 73"/>
                    <a:gd name="f253" fmla="val 56"/>
                    <a:gd name="f254" fmla="val 77"/>
                    <a:gd name="f255" fmla="val 80"/>
                    <a:gd name="f256" fmla="val 85"/>
                    <a:gd name="f257" fmla="val 36"/>
                    <a:gd name="f258" fmla="val 29"/>
                    <a:gd name="f259" fmla="val 122"/>
                    <a:gd name="f260" fmla="val 142"/>
                    <a:gd name="f261" fmla="val 161"/>
                    <a:gd name="f262" fmla="val 176"/>
                    <a:gd name="f263" fmla="val 40"/>
                    <a:gd name="f264" fmla="val 183"/>
                    <a:gd name="f265" fmla="val 42"/>
                    <a:gd name="f266" fmla="val 47"/>
                    <a:gd name="f267" fmla="val 193"/>
                    <a:gd name="f268" fmla="val 50"/>
                    <a:gd name="f269" fmla="val 201"/>
                    <a:gd name="f270" fmla="val 60"/>
                    <a:gd name="f271" fmla="val 204"/>
                    <a:gd name="f272" fmla="val 207"/>
                    <a:gd name="f273" fmla="val 209"/>
                    <a:gd name="f274" fmla="val 88"/>
                    <a:gd name="f275" fmla="val 213"/>
                    <a:gd name="f276" fmla="val 114"/>
                    <a:gd name="f277" fmla="val 217"/>
                    <a:gd name="f278" fmla="val 134"/>
                    <a:gd name="f279" fmla="val 224"/>
                    <a:gd name="f280" fmla="val 143"/>
                    <a:gd name="f281" fmla="val 225"/>
                    <a:gd name="f282" fmla="val 164"/>
                    <a:gd name="f283" fmla="val 221"/>
                    <a:gd name="f284" fmla="val 227"/>
                    <a:gd name="f285" fmla="val 231"/>
                    <a:gd name="f286" fmla="val 206"/>
                    <a:gd name="f287" fmla="val 197"/>
                    <a:gd name="f288" fmla="val 283"/>
                    <a:gd name="f289" fmla="val 189"/>
                    <a:gd name="f290" fmla="val 181"/>
                    <a:gd name="f291" fmla="val 309"/>
                    <a:gd name="f292" fmla="val 179"/>
                    <a:gd name="f293" fmla="val 311"/>
                    <a:gd name="f294" fmla="val 168"/>
                    <a:gd name="f295" fmla="val 151"/>
                    <a:gd name="f296" fmla="val 302"/>
                    <a:gd name="f297" fmla="val 136"/>
                    <a:gd name="f298" fmla="val 308"/>
                    <a:gd name="f299" fmla="val 117"/>
                    <a:gd name="f300" fmla="val 314"/>
                    <a:gd name="f301" fmla="val 321"/>
                    <a:gd name="f302" fmla="val 87"/>
                    <a:gd name="f303" fmla="val 336"/>
                    <a:gd name="f304" fmla="val 341"/>
                    <a:gd name="f305" fmla="val 346"/>
                    <a:gd name="f306" fmla="val 359"/>
                    <a:gd name="f307" fmla="val 369"/>
                    <a:gd name="f308" fmla="val 59"/>
                    <a:gd name="f309" fmla="val 398"/>
                    <a:gd name="f310" fmla="val 58"/>
                    <a:gd name="f311" fmla="val 52"/>
                    <a:gd name="f312" fmla="val 44"/>
                    <a:gd name="f313" fmla="val 37"/>
                    <a:gd name="f314" fmla="val 443"/>
                    <a:gd name="f315" fmla="val 451"/>
                    <a:gd name="f316" fmla="val 15"/>
                    <a:gd name="f317" fmla="val 466"/>
                    <a:gd name="f318" fmla="val 9"/>
                    <a:gd name="f319" fmla="val 474"/>
                    <a:gd name="f320" fmla="val 482"/>
                    <a:gd name="f321" fmla="val 492"/>
                    <a:gd name="f322" fmla="val 504"/>
                    <a:gd name="f323" fmla="val 508"/>
                    <a:gd name="f324" fmla="val 513"/>
                    <a:gd name="f325" fmla="val 517"/>
                    <a:gd name="f326" fmla="val 6"/>
                    <a:gd name="f327" fmla="val 520"/>
                    <a:gd name="f328" fmla="val 10"/>
                    <a:gd name="f329" fmla="val 13"/>
                    <a:gd name="f330" fmla="val 524"/>
                    <a:gd name="f331" fmla="val 18"/>
                    <a:gd name="f332" fmla="val 21"/>
                    <a:gd name="f333" fmla="val 53"/>
                    <a:gd name="f334" fmla="val 550"/>
                    <a:gd name="f335" fmla="val 567"/>
                    <a:gd name="f336" fmla="val 568"/>
                    <a:gd name="f337" fmla="val 572"/>
                    <a:gd name="f338" fmla="val 581"/>
                    <a:gd name="f339" fmla="val 59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78" h="626">
                      <a:moveTo>
                        <a:pt x="f4" y="f3"/>
                      </a:moveTo>
                      <a:lnTo>
                        <a:pt x="f4" y="f3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4"/>
                      </a:lnTo>
                      <a:lnTo>
                        <a:pt x="f16" y="f12"/>
                      </a:lnTo>
                      <a:lnTo>
                        <a:pt x="f17" y="f10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0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1" y="f42"/>
                      </a:lnTo>
                      <a:lnTo>
                        <a:pt x="f43" y="f40"/>
                      </a:lnTo>
                      <a:lnTo>
                        <a:pt x="f44" y="f40"/>
                      </a:lnTo>
                      <a:lnTo>
                        <a:pt x="f45" y="f36"/>
                      </a:lnTo>
                      <a:lnTo>
                        <a:pt x="f46" y="f35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6"/>
                      </a:lnTo>
                      <a:lnTo>
                        <a:pt x="f57" y="f56"/>
                      </a:lnTo>
                      <a:lnTo>
                        <a:pt x="f58" y="f56"/>
                      </a:lnTo>
                      <a:lnTo>
                        <a:pt x="f59" y="f54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50"/>
                      </a:lnTo>
                      <a:lnTo>
                        <a:pt x="f64" y="f65"/>
                      </a:lnTo>
                      <a:lnTo>
                        <a:pt x="f64" y="f65"/>
                      </a:lnTo>
                      <a:lnTo>
                        <a:pt x="f64" y="f66"/>
                      </a:lnTo>
                      <a:lnTo>
                        <a:pt x="f67" y="f68"/>
                      </a:lnTo>
                      <a:lnTo>
                        <a:pt x="f59" y="f69"/>
                      </a:lnTo>
                      <a:lnTo>
                        <a:pt x="f57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7" y="f78"/>
                      </a:lnTo>
                      <a:lnTo>
                        <a:pt x="f77" y="f79"/>
                      </a:lnTo>
                      <a:lnTo>
                        <a:pt x="f77" y="f79"/>
                      </a:lnTo>
                      <a:lnTo>
                        <a:pt x="f77" y="f79"/>
                      </a:lnTo>
                      <a:lnTo>
                        <a:pt x="f80" y="f79"/>
                      </a:lnTo>
                      <a:lnTo>
                        <a:pt x="f81" y="f82"/>
                      </a:lnTo>
                      <a:lnTo>
                        <a:pt x="f53" y="f83"/>
                      </a:lnTo>
                      <a:lnTo>
                        <a:pt x="f84" y="f85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75" y="f94"/>
                      </a:lnTo>
                      <a:lnTo>
                        <a:pt x="f95" y="f96"/>
                      </a:lnTo>
                      <a:lnTo>
                        <a:pt x="f77" y="f97"/>
                      </a:lnTo>
                      <a:lnTo>
                        <a:pt x="f77" y="f97"/>
                      </a:lnTo>
                      <a:lnTo>
                        <a:pt x="f95" y="f98"/>
                      </a:lnTo>
                      <a:lnTo>
                        <a:pt x="f99" y="f100"/>
                      </a:lnTo>
                      <a:lnTo>
                        <a:pt x="f49" y="f101"/>
                      </a:lnTo>
                      <a:lnTo>
                        <a:pt x="f80" y="f102"/>
                      </a:lnTo>
                      <a:lnTo>
                        <a:pt x="f103" y="f104"/>
                      </a:lnTo>
                      <a:lnTo>
                        <a:pt x="f88" y="f105"/>
                      </a:lnTo>
                      <a:lnTo>
                        <a:pt x="f84" y="f106"/>
                      </a:lnTo>
                      <a:lnTo>
                        <a:pt x="f57" y="f107"/>
                      </a:lnTo>
                      <a:lnTo>
                        <a:pt x="f57" y="f107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18" y="f119"/>
                      </a:lnTo>
                      <a:lnTo>
                        <a:pt x="f87" y="f119"/>
                      </a:lnTo>
                      <a:lnTo>
                        <a:pt x="f87" y="f119"/>
                      </a:lnTo>
                      <a:lnTo>
                        <a:pt x="f120" y="f113"/>
                      </a:lnTo>
                      <a:lnTo>
                        <a:pt x="f120" y="f113"/>
                      </a:lnTo>
                      <a:lnTo>
                        <a:pt x="f120" y="f113"/>
                      </a:lnTo>
                      <a:lnTo>
                        <a:pt x="f121" y="f122"/>
                      </a:lnTo>
                      <a:lnTo>
                        <a:pt x="f82" y="f123"/>
                      </a:lnTo>
                      <a:lnTo>
                        <a:pt x="f79" y="f124"/>
                      </a:lnTo>
                      <a:lnTo>
                        <a:pt x="f79" y="f124"/>
                      </a:lnTo>
                      <a:lnTo>
                        <a:pt x="f79" y="f125"/>
                      </a:lnTo>
                      <a:lnTo>
                        <a:pt x="f79" y="f125"/>
                      </a:lnTo>
                      <a:lnTo>
                        <a:pt x="f126" y="f125"/>
                      </a:lnTo>
                      <a:lnTo>
                        <a:pt x="f94" y="f125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02" y="f139"/>
                      </a:lnTo>
                      <a:lnTo>
                        <a:pt x="f111" y="f138"/>
                      </a:lnTo>
                      <a:lnTo>
                        <a:pt x="f140" y="f136"/>
                      </a:lnTo>
                      <a:lnTo>
                        <a:pt x="f140" y="f136"/>
                      </a:lnTo>
                      <a:lnTo>
                        <a:pt x="f141" y="f142"/>
                      </a:lnTo>
                      <a:lnTo>
                        <a:pt x="f143" y="f110"/>
                      </a:lnTo>
                      <a:lnTo>
                        <a:pt x="f144" y="f59"/>
                      </a:lnTo>
                      <a:lnTo>
                        <a:pt x="f145" y="f146"/>
                      </a:lnTo>
                      <a:lnTo>
                        <a:pt x="f135" y="f147"/>
                      </a:lnTo>
                      <a:lnTo>
                        <a:pt x="f119" y="f49"/>
                      </a:lnTo>
                      <a:lnTo>
                        <a:pt x="f148" y="f149"/>
                      </a:lnTo>
                      <a:lnTo>
                        <a:pt x="f87" y="f150"/>
                      </a:lnTo>
                      <a:lnTo>
                        <a:pt x="f121" y="f151"/>
                      </a:lnTo>
                      <a:lnTo>
                        <a:pt x="f79" y="f152"/>
                      </a:lnTo>
                      <a:lnTo>
                        <a:pt x="f153" y="f154"/>
                      </a:lnTo>
                      <a:lnTo>
                        <a:pt x="f155" y="f156"/>
                      </a:lnTo>
                      <a:lnTo>
                        <a:pt x="f2" y="f157"/>
                      </a:lnTo>
                      <a:lnTo>
                        <a:pt x="f2" y="f157"/>
                      </a:lnTo>
                      <a:lnTo>
                        <a:pt x="f155" y="f24"/>
                      </a:lnTo>
                      <a:lnTo>
                        <a:pt x="f153" y="f158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165" y="f1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96" y="f170"/>
                      </a:lnTo>
                      <a:lnTo>
                        <a:pt x="f171" y="f7"/>
                      </a:lnTo>
                      <a:lnTo>
                        <a:pt x="f171" y="f7"/>
                      </a:lnTo>
                      <a:lnTo>
                        <a:pt x="f133" y="f172"/>
                      </a:lnTo>
                      <a:lnTo>
                        <a:pt x="f113" y="f173"/>
                      </a:lnTo>
                      <a:lnTo>
                        <a:pt x="f141" y="f173"/>
                      </a:lnTo>
                      <a:lnTo>
                        <a:pt x="f174" y="f173"/>
                      </a:lnTo>
                      <a:lnTo>
                        <a:pt x="f175" y="f176"/>
                      </a:lnTo>
                      <a:lnTo>
                        <a:pt x="f116" y="f177"/>
                      </a:lnTo>
                      <a:lnTo>
                        <a:pt x="f178" y="f179"/>
                      </a:lnTo>
                      <a:lnTo>
                        <a:pt x="f178" y="f179"/>
                      </a:lnTo>
                      <a:lnTo>
                        <a:pt x="f132" y="f180"/>
                      </a:lnTo>
                      <a:lnTo>
                        <a:pt x="f181" y="f182"/>
                      </a:lnTo>
                      <a:lnTo>
                        <a:pt x="f183" y="f184"/>
                      </a:lnTo>
                      <a:lnTo>
                        <a:pt x="f185" y="f186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86" y="f191"/>
                      </a:lnTo>
                      <a:lnTo>
                        <a:pt x="f147" y="f1"/>
                      </a:lnTo>
                      <a:lnTo>
                        <a:pt x="f147" y="f1"/>
                      </a:lnTo>
                      <a:lnTo>
                        <a:pt x="f192" y="f191"/>
                      </a:lnTo>
                      <a:lnTo>
                        <a:pt x="f193" y="f194"/>
                      </a:lnTo>
                      <a:lnTo>
                        <a:pt x="f193" y="f194"/>
                      </a:lnTo>
                      <a:lnTo>
                        <a:pt x="f90" y="f195"/>
                      </a:lnTo>
                      <a:lnTo>
                        <a:pt x="f73" y="f196"/>
                      </a:lnTo>
                      <a:lnTo>
                        <a:pt x="f92" y="f197"/>
                      </a:lnTo>
                      <a:lnTo>
                        <a:pt x="f198" y="f199"/>
                      </a:lnTo>
                      <a:lnTo>
                        <a:pt x="f200" y="f201"/>
                      </a:lnTo>
                      <a:lnTo>
                        <a:pt x="f77" y="f202"/>
                      </a:lnTo>
                      <a:lnTo>
                        <a:pt x="f203" y="f4"/>
                      </a:lnTo>
                      <a:lnTo>
                        <a:pt x="f47" y="f204"/>
                      </a:lnTo>
                      <a:lnTo>
                        <a:pt x="f47" y="f204"/>
                      </a:lnTo>
                      <a:lnTo>
                        <a:pt x="f203" y="f205"/>
                      </a:lnTo>
                      <a:lnTo>
                        <a:pt x="f206" y="f207"/>
                      </a:lnTo>
                      <a:lnTo>
                        <a:pt x="f99" y="f208"/>
                      </a:lnTo>
                      <a:lnTo>
                        <a:pt x="f209" y="f160"/>
                      </a:lnTo>
                      <a:lnTo>
                        <a:pt x="f209" y="f160"/>
                      </a:lnTo>
                      <a:lnTo>
                        <a:pt x="f75" y="f210"/>
                      </a:lnTo>
                      <a:lnTo>
                        <a:pt x="f95" y="f17"/>
                      </a:lnTo>
                      <a:lnTo>
                        <a:pt x="f211" y="f212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214"/>
                      </a:lnTo>
                      <a:lnTo>
                        <a:pt x="f32" y="f218"/>
                      </a:lnTo>
                      <a:lnTo>
                        <a:pt x="f32" y="f218"/>
                      </a:lnTo>
                      <a:lnTo>
                        <a:pt x="f30" y="f219"/>
                      </a:lnTo>
                      <a:lnTo>
                        <a:pt x="f220" y="f221"/>
                      </a:lnTo>
                      <a:lnTo>
                        <a:pt x="f222" y="f20"/>
                      </a:lnTo>
                      <a:lnTo>
                        <a:pt x="f223" y="f224"/>
                      </a:lnTo>
                      <a:lnTo>
                        <a:pt x="f225" y="f226"/>
                      </a:lnTo>
                      <a:lnTo>
                        <a:pt x="f226" y="f227"/>
                      </a:lnTo>
                      <a:lnTo>
                        <a:pt x="f20" y="f24"/>
                      </a:lnTo>
                      <a:lnTo>
                        <a:pt x="f20" y="f24"/>
                      </a:lnTo>
                      <a:lnTo>
                        <a:pt x="f228" y="f227"/>
                      </a:lnTo>
                      <a:lnTo>
                        <a:pt x="f229" y="f22"/>
                      </a:lnTo>
                      <a:lnTo>
                        <a:pt x="f230" y="f231"/>
                      </a:lnTo>
                      <a:lnTo>
                        <a:pt x="f232" y="f233"/>
                      </a:lnTo>
                      <a:lnTo>
                        <a:pt x="f212" y="f18"/>
                      </a:lnTo>
                      <a:lnTo>
                        <a:pt x="f234" y="f218"/>
                      </a:lnTo>
                      <a:lnTo>
                        <a:pt x="f234" y="f218"/>
                      </a:lnTo>
                      <a:lnTo>
                        <a:pt x="f235" y="f214"/>
                      </a:lnTo>
                      <a:lnTo>
                        <a:pt x="f16" y="f232"/>
                      </a:lnTo>
                      <a:lnTo>
                        <a:pt x="f236" y="f232"/>
                      </a:lnTo>
                      <a:lnTo>
                        <a:pt x="f237" y="f232"/>
                      </a:lnTo>
                      <a:lnTo>
                        <a:pt x="f238" y="f216"/>
                      </a:lnTo>
                      <a:lnTo>
                        <a:pt x="f239" y="f218"/>
                      </a:lnTo>
                      <a:lnTo>
                        <a:pt x="f239" y="f218"/>
                      </a:lnTo>
                      <a:lnTo>
                        <a:pt x="f240" y="f241"/>
                      </a:lnTo>
                      <a:lnTo>
                        <a:pt x="f242" y="f160"/>
                      </a:lnTo>
                      <a:lnTo>
                        <a:pt x="f236" y="f208"/>
                      </a:lnTo>
                      <a:lnTo>
                        <a:pt x="f16" y="f243"/>
                      </a:lnTo>
                      <a:lnTo>
                        <a:pt x="f244" y="f245"/>
                      </a:lnTo>
                      <a:lnTo>
                        <a:pt x="f246" y="f247"/>
                      </a:lnTo>
                      <a:lnTo>
                        <a:pt x="f246" y="f15"/>
                      </a:lnTo>
                      <a:lnTo>
                        <a:pt x="f246" y="f15"/>
                      </a:lnTo>
                      <a:lnTo>
                        <a:pt x="f248" y="f13"/>
                      </a:lnTo>
                      <a:lnTo>
                        <a:pt x="f208" y="f249"/>
                      </a:lnTo>
                      <a:lnTo>
                        <a:pt x="f250" y="f204"/>
                      </a:lnTo>
                      <a:lnTo>
                        <a:pt x="f237" y="f169"/>
                      </a:lnTo>
                      <a:lnTo>
                        <a:pt x="f240" y="f9"/>
                      </a:lnTo>
                      <a:lnTo>
                        <a:pt x="f251" y="f9"/>
                      </a:lnTo>
                      <a:lnTo>
                        <a:pt x="f204" y="f252"/>
                      </a:lnTo>
                      <a:lnTo>
                        <a:pt x="f204" y="f252"/>
                      </a:lnTo>
                      <a:lnTo>
                        <a:pt x="f4" y="f9"/>
                      </a:lnTo>
                      <a:lnTo>
                        <a:pt x="f253" y="f254"/>
                      </a:lnTo>
                      <a:lnTo>
                        <a:pt x="f201" y="f255"/>
                      </a:lnTo>
                      <a:lnTo>
                        <a:pt x="f199" y="f256"/>
                      </a:lnTo>
                      <a:lnTo>
                        <a:pt x="f257" y="f205"/>
                      </a:lnTo>
                      <a:lnTo>
                        <a:pt x="f197" y="f162"/>
                      </a:lnTo>
                      <a:lnTo>
                        <a:pt x="f182" y="f208"/>
                      </a:lnTo>
                      <a:lnTo>
                        <a:pt x="f258" y="f259"/>
                      </a:lnTo>
                      <a:lnTo>
                        <a:pt x="f258" y="f259"/>
                      </a:lnTo>
                      <a:lnTo>
                        <a:pt x="f182" y="f260"/>
                      </a:lnTo>
                      <a:lnTo>
                        <a:pt x="f197" y="f261"/>
                      </a:lnTo>
                      <a:lnTo>
                        <a:pt x="f257" y="f262"/>
                      </a:lnTo>
                      <a:lnTo>
                        <a:pt x="f263" y="f264"/>
                      </a:lnTo>
                      <a:lnTo>
                        <a:pt x="f265" y="f156"/>
                      </a:lnTo>
                      <a:lnTo>
                        <a:pt x="f266" y="f267"/>
                      </a:lnTo>
                      <a:lnTo>
                        <a:pt x="f268" y="f41"/>
                      </a:lnTo>
                      <a:lnTo>
                        <a:pt x="f179" y="f269"/>
                      </a:lnTo>
                      <a:lnTo>
                        <a:pt x="f270" y="f271"/>
                      </a:lnTo>
                      <a:lnTo>
                        <a:pt x="f4" y="f272"/>
                      </a:lnTo>
                      <a:lnTo>
                        <a:pt x="f252" y="f273"/>
                      </a:lnTo>
                      <a:lnTo>
                        <a:pt x="f255" y="f152"/>
                      </a:lnTo>
                      <a:lnTo>
                        <a:pt x="f274" y="f152"/>
                      </a:lnTo>
                      <a:lnTo>
                        <a:pt x="f274" y="f152"/>
                      </a:lnTo>
                      <a:lnTo>
                        <a:pt x="f164" y="f152"/>
                      </a:lnTo>
                      <a:lnTo>
                        <a:pt x="f245" y="f275"/>
                      </a:lnTo>
                      <a:lnTo>
                        <a:pt x="f276" y="f277"/>
                      </a:lnTo>
                      <a:lnTo>
                        <a:pt x="f212" y="f45"/>
                      </a:lnTo>
                      <a:lnTo>
                        <a:pt x="f278" y="f279"/>
                      </a:lnTo>
                      <a:lnTo>
                        <a:pt x="f280" y="f281"/>
                      </a:lnTo>
                      <a:lnTo>
                        <a:pt x="f280" y="f281"/>
                      </a:lnTo>
                      <a:lnTo>
                        <a:pt x="f282" y="f279"/>
                      </a:lnTo>
                      <a:lnTo>
                        <a:pt x="f264" y="f283"/>
                      </a:lnTo>
                      <a:lnTo>
                        <a:pt x="f41" y="f215"/>
                      </a:lnTo>
                      <a:lnTo>
                        <a:pt x="f152" y="f152"/>
                      </a:lnTo>
                      <a:lnTo>
                        <a:pt x="f152" y="f152"/>
                      </a:lnTo>
                      <a:lnTo>
                        <a:pt x="f284" y="f152"/>
                      </a:lnTo>
                      <a:lnTo>
                        <a:pt x="f284" y="f152"/>
                      </a:lnTo>
                      <a:lnTo>
                        <a:pt x="f284" y="f152"/>
                      </a:lnTo>
                      <a:lnTo>
                        <a:pt x="f213" y="f277"/>
                      </a:lnTo>
                      <a:lnTo>
                        <a:pt x="f283" y="f285"/>
                      </a:lnTo>
                      <a:lnTo>
                        <a:pt x="f286" y="f192"/>
                      </a:lnTo>
                      <a:lnTo>
                        <a:pt x="f287" y="f288"/>
                      </a:lnTo>
                      <a:lnTo>
                        <a:pt x="f289" y="f67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157" y="f142"/>
                      </a:lnTo>
                      <a:lnTo>
                        <a:pt x="f157" y="f142"/>
                      </a:lnTo>
                      <a:lnTo>
                        <a:pt x="f32" y="f142"/>
                      </a:lnTo>
                      <a:lnTo>
                        <a:pt x="f294" y="f293"/>
                      </a:lnTo>
                      <a:lnTo>
                        <a:pt x="f225" y="f185"/>
                      </a:lnTo>
                      <a:lnTo>
                        <a:pt x="f295" y="f110"/>
                      </a:lnTo>
                      <a:lnTo>
                        <a:pt x="f233" y="f296"/>
                      </a:lnTo>
                      <a:lnTo>
                        <a:pt x="f280" y="f296"/>
                      </a:lnTo>
                      <a:lnTo>
                        <a:pt x="f280" y="f296"/>
                      </a:lnTo>
                      <a:lnTo>
                        <a:pt x="f297" y="f110"/>
                      </a:lnTo>
                      <a:lnTo>
                        <a:pt x="f212" y="f298"/>
                      </a:lnTo>
                      <a:lnTo>
                        <a:pt x="f299" y="f300"/>
                      </a:lnTo>
                      <a:lnTo>
                        <a:pt x="f236" y="f301"/>
                      </a:lnTo>
                      <a:lnTo>
                        <a:pt x="f302" y="f303"/>
                      </a:lnTo>
                      <a:lnTo>
                        <a:pt x="f255" y="f304"/>
                      </a:lnTo>
                      <a:lnTo>
                        <a:pt x="f204" y="f305"/>
                      </a:lnTo>
                      <a:lnTo>
                        <a:pt x="f204" y="f305"/>
                      </a:lnTo>
                      <a:lnTo>
                        <a:pt x="f172" y="f306"/>
                      </a:lnTo>
                      <a:lnTo>
                        <a:pt x="f176" y="f307"/>
                      </a:lnTo>
                      <a:lnTo>
                        <a:pt x="f177" y="f123"/>
                      </a:lnTo>
                      <a:lnTo>
                        <a:pt x="f270" y="f140"/>
                      </a:lnTo>
                      <a:lnTo>
                        <a:pt x="f308" y="f309"/>
                      </a:lnTo>
                      <a:lnTo>
                        <a:pt x="f310" y="f145"/>
                      </a:lnTo>
                      <a:lnTo>
                        <a:pt x="f311" y="f100"/>
                      </a:lnTo>
                      <a:lnTo>
                        <a:pt x="f312" y="f97"/>
                      </a:lnTo>
                      <a:lnTo>
                        <a:pt x="f312" y="f97"/>
                      </a:lnTo>
                      <a:lnTo>
                        <a:pt x="f313" y="f314"/>
                      </a:lnTo>
                      <a:lnTo>
                        <a:pt x="f258" y="f315"/>
                      </a:lnTo>
                      <a:lnTo>
                        <a:pt x="f316" y="f317"/>
                      </a:lnTo>
                      <a:lnTo>
                        <a:pt x="f318" y="f319"/>
                      </a:lnTo>
                      <a:lnTo>
                        <a:pt x="f194" y="f320"/>
                      </a:lnTo>
                      <a:lnTo>
                        <a:pt x="f190" y="f321"/>
                      </a:lnTo>
                      <a:lnTo>
                        <a:pt x="f1" y="f322"/>
                      </a:lnTo>
                      <a:lnTo>
                        <a:pt x="f1" y="f322"/>
                      </a:lnTo>
                      <a:lnTo>
                        <a:pt x="f1" y="f323"/>
                      </a:lnTo>
                      <a:lnTo>
                        <a:pt x="f190" y="f324"/>
                      </a:lnTo>
                      <a:lnTo>
                        <a:pt x="f194" y="f325"/>
                      </a:lnTo>
                      <a:lnTo>
                        <a:pt x="f326" y="f327"/>
                      </a:lnTo>
                      <a:lnTo>
                        <a:pt x="f328" y="f70"/>
                      </a:lnTo>
                      <a:lnTo>
                        <a:pt x="f329" y="f330"/>
                      </a:lnTo>
                      <a:lnTo>
                        <a:pt x="f331" y="f42"/>
                      </a:lnTo>
                      <a:lnTo>
                        <a:pt x="f332" y="f42"/>
                      </a:lnTo>
                      <a:lnTo>
                        <a:pt x="f332" y="f42"/>
                      </a:lnTo>
                      <a:lnTo>
                        <a:pt x="f201" y="f42"/>
                      </a:lnTo>
                      <a:lnTo>
                        <a:pt x="f201" y="f42"/>
                      </a:lnTo>
                      <a:lnTo>
                        <a:pt x="f333" y="f40"/>
                      </a:lnTo>
                      <a:lnTo>
                        <a:pt x="f177" y="f38"/>
                      </a:lnTo>
                      <a:lnTo>
                        <a:pt x="f7" y="f36"/>
                      </a:lnTo>
                      <a:lnTo>
                        <a:pt x="f255" y="f35"/>
                      </a:lnTo>
                      <a:lnTo>
                        <a:pt x="f274" y="f33"/>
                      </a:lnTo>
                      <a:lnTo>
                        <a:pt x="f164" y="f334"/>
                      </a:lnTo>
                      <a:lnTo>
                        <a:pt x="f242" y="f52"/>
                      </a:lnTo>
                      <a:lnTo>
                        <a:pt x="f237" y="f54"/>
                      </a:lnTo>
                      <a:lnTo>
                        <a:pt x="f245" y="f29"/>
                      </a:lnTo>
                      <a:lnTo>
                        <a:pt x="f245" y="f335"/>
                      </a:lnTo>
                      <a:lnTo>
                        <a:pt x="f245" y="f335"/>
                      </a:lnTo>
                      <a:lnTo>
                        <a:pt x="f207" y="f336"/>
                      </a:lnTo>
                      <a:lnTo>
                        <a:pt x="f242" y="f337"/>
                      </a:lnTo>
                      <a:lnTo>
                        <a:pt x="f251" y="f338"/>
                      </a:lnTo>
                      <a:lnTo>
                        <a:pt x="f7" y="f339"/>
                      </a:lnTo>
                      <a:lnTo>
                        <a:pt x="f7" y="f339"/>
                      </a:lnTo>
                      <a:lnTo>
                        <a:pt x="f7" y="f10"/>
                      </a:lnTo>
                      <a:lnTo>
                        <a:pt x="f4" y="f3"/>
                      </a:lnTo>
                      <a:lnTo>
                        <a:pt x="f4" y="f3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55" name="Google Shape;109;p6"/>
                <p:cNvSpPr/>
                <p:nvPr/>
              </p:nvSpPr>
              <p:spPr>
                <a:xfrm>
                  <a:off x="1739520" y="5116320"/>
                  <a:ext cx="704520" cy="684720"/>
                </a:xfrm>
                <a:custGeom>
                  <a:avLst/>
                  <a:gdLst>
                    <a:gd name="f0" fmla="val 0"/>
                    <a:gd name="f1" fmla="val 861"/>
                    <a:gd name="f2" fmla="val 862"/>
                    <a:gd name="f3" fmla="val 279"/>
                    <a:gd name="f4" fmla="val 7"/>
                    <a:gd name="f5" fmla="val 281"/>
                    <a:gd name="f6" fmla="val 13"/>
                    <a:gd name="f7" fmla="val 283"/>
                    <a:gd name="f8" fmla="val 18"/>
                    <a:gd name="f9" fmla="val 287"/>
                    <a:gd name="f10" fmla="val 21"/>
                    <a:gd name="f11" fmla="val 292"/>
                    <a:gd name="f12" fmla="val 28"/>
                    <a:gd name="f13" fmla="val 301"/>
                    <a:gd name="f14" fmla="val 34"/>
                    <a:gd name="f15" fmla="val 311"/>
                    <a:gd name="f16" fmla="val 40"/>
                    <a:gd name="f17" fmla="val 321"/>
                    <a:gd name="f18" fmla="val 44"/>
                    <a:gd name="f19" fmla="val 326"/>
                    <a:gd name="f20" fmla="val 48"/>
                    <a:gd name="f21" fmla="val 329"/>
                    <a:gd name="f22" fmla="val 53"/>
                    <a:gd name="f23" fmla="val 333"/>
                    <a:gd name="f24" fmla="val 59"/>
                    <a:gd name="f25" fmla="val 335"/>
                    <a:gd name="f26" fmla="val 66"/>
                    <a:gd name="f27" fmla="val 338"/>
                    <a:gd name="f28" fmla="val 74"/>
                    <a:gd name="f29" fmla="val 87"/>
                    <a:gd name="f30" fmla="val 98"/>
                    <a:gd name="f31" fmla="val 109"/>
                    <a:gd name="f32" fmla="val 113"/>
                    <a:gd name="f33" fmla="val 336"/>
                    <a:gd name="f34" fmla="val 119"/>
                    <a:gd name="f35" fmla="val 122"/>
                    <a:gd name="f36" fmla="val 343"/>
                    <a:gd name="f37" fmla="val 126"/>
                    <a:gd name="f38" fmla="val 349"/>
                    <a:gd name="f39" fmla="val 357"/>
                    <a:gd name="f40" fmla="val 364"/>
                    <a:gd name="f41" fmla="val 380"/>
                    <a:gd name="f42" fmla="val 387"/>
                    <a:gd name="f43" fmla="val 393"/>
                    <a:gd name="f44" fmla="val 128"/>
                    <a:gd name="f45" fmla="val 397"/>
                    <a:gd name="f46" fmla="val 132"/>
                    <a:gd name="f47" fmla="val 400"/>
                    <a:gd name="f48" fmla="val 135"/>
                    <a:gd name="f49" fmla="val 403"/>
                    <a:gd name="f50" fmla="val 140"/>
                    <a:gd name="f51" fmla="val 404"/>
                    <a:gd name="f52" fmla="val 150"/>
                    <a:gd name="f53" fmla="val 408"/>
                    <a:gd name="f54" fmla="val 162"/>
                    <a:gd name="f55" fmla="val 411"/>
                    <a:gd name="f56" fmla="val 173"/>
                    <a:gd name="f57" fmla="val 416"/>
                    <a:gd name="f58" fmla="val 179"/>
                    <a:gd name="f59" fmla="val 418"/>
                    <a:gd name="f60" fmla="val 182"/>
                    <a:gd name="f61" fmla="val 420"/>
                    <a:gd name="f62" fmla="val 187"/>
                    <a:gd name="f63" fmla="val 425"/>
                    <a:gd name="f64" fmla="val 189"/>
                    <a:gd name="f65" fmla="val 430"/>
                    <a:gd name="f66" fmla="val 191"/>
                    <a:gd name="f67" fmla="val 434"/>
                    <a:gd name="f68" fmla="val 193"/>
                    <a:gd name="f69" fmla="val 441"/>
                    <a:gd name="f70" fmla="val 454"/>
                    <a:gd name="f71" fmla="val 195"/>
                    <a:gd name="f72" fmla="val 470"/>
                    <a:gd name="f73" fmla="val 199"/>
                    <a:gd name="f74" fmla="val 488"/>
                    <a:gd name="f75" fmla="val 205"/>
                    <a:gd name="f76" fmla="val 507"/>
                    <a:gd name="f77" fmla="val 212"/>
                    <a:gd name="f78" fmla="val 525"/>
                    <a:gd name="f79" fmla="val 220"/>
                    <a:gd name="f80" fmla="val 541"/>
                    <a:gd name="f81" fmla="val 225"/>
                    <a:gd name="f82" fmla="val 548"/>
                    <a:gd name="f83" fmla="val 229"/>
                    <a:gd name="f84" fmla="val 554"/>
                    <a:gd name="f85" fmla="val 234"/>
                    <a:gd name="f86" fmla="val 558"/>
                    <a:gd name="f87" fmla="val 240"/>
                    <a:gd name="f88" fmla="val 562"/>
                    <a:gd name="f89" fmla="val 249"/>
                    <a:gd name="f90" fmla="val 564"/>
                    <a:gd name="f91" fmla="val 257"/>
                    <a:gd name="f92" fmla="val 567"/>
                    <a:gd name="f93" fmla="val 262"/>
                    <a:gd name="f94" fmla="val 570"/>
                    <a:gd name="f95" fmla="val 266"/>
                    <a:gd name="f96" fmla="val 575"/>
                    <a:gd name="f97" fmla="val 269"/>
                    <a:gd name="f98" fmla="val 580"/>
                    <a:gd name="f99" fmla="val 271"/>
                    <a:gd name="f100" fmla="val 586"/>
                    <a:gd name="f101" fmla="val 273"/>
                    <a:gd name="f102" fmla="val 599"/>
                    <a:gd name="f103" fmla="val 275"/>
                    <a:gd name="f104" fmla="val 610"/>
                    <a:gd name="f105" fmla="val 280"/>
                    <a:gd name="f106" fmla="val 619"/>
                    <a:gd name="f107" fmla="val 286"/>
                    <a:gd name="f108" fmla="val 629"/>
                    <a:gd name="f109" fmla="val 293"/>
                    <a:gd name="f110" fmla="val 636"/>
                    <a:gd name="f111" fmla="val 302"/>
                    <a:gd name="f112" fmla="val 641"/>
                    <a:gd name="f113" fmla="val 646"/>
                    <a:gd name="f114" fmla="val 649"/>
                    <a:gd name="f115" fmla="val 332"/>
                    <a:gd name="f116" fmla="val 651"/>
                    <a:gd name="f117" fmla="val 353"/>
                    <a:gd name="f118" fmla="val 647"/>
                    <a:gd name="f119" fmla="val 373"/>
                    <a:gd name="f120" fmla="val 639"/>
                    <a:gd name="f121" fmla="val 382"/>
                    <a:gd name="f122" fmla="val 632"/>
                    <a:gd name="f123" fmla="val 630"/>
                    <a:gd name="f124" fmla="val 433"/>
                    <a:gd name="f125" fmla="val 631"/>
                    <a:gd name="f126" fmla="val 439"/>
                    <a:gd name="f127" fmla="val 633"/>
                    <a:gd name="f128" fmla="val 445"/>
                    <a:gd name="f129" fmla="val 637"/>
                    <a:gd name="f130" fmla="val 449"/>
                    <a:gd name="f131" fmla="val 640"/>
                    <a:gd name="f132" fmla="val 645"/>
                    <a:gd name="f133" fmla="val 460"/>
                    <a:gd name="f134" fmla="val 654"/>
                    <a:gd name="f135" fmla="val 465"/>
                    <a:gd name="f136" fmla="val 664"/>
                    <a:gd name="f137" fmla="val 471"/>
                    <a:gd name="f138" fmla="val 675"/>
                    <a:gd name="f139" fmla="val 475"/>
                    <a:gd name="f140" fmla="val 679"/>
                    <a:gd name="f141" fmla="val 479"/>
                    <a:gd name="f142" fmla="val 684"/>
                    <a:gd name="f143" fmla="val 484"/>
                    <a:gd name="f144" fmla="val 687"/>
                    <a:gd name="f145" fmla="val 489"/>
                    <a:gd name="f146" fmla="val 691"/>
                    <a:gd name="f147" fmla="val 552"/>
                    <a:gd name="f148" fmla="val 559"/>
                    <a:gd name="f149" fmla="val 698"/>
                    <a:gd name="f150" fmla="val 706"/>
                    <a:gd name="f151" fmla="val 715"/>
                    <a:gd name="f152" fmla="val 725"/>
                    <a:gd name="f153" fmla="val 582"/>
                    <a:gd name="f154" fmla="val 747"/>
                    <a:gd name="f155" fmla="val 588"/>
                    <a:gd name="f156" fmla="val 769"/>
                    <a:gd name="f157" fmla="val 593"/>
                    <a:gd name="f158" fmla="val 779"/>
                    <a:gd name="f159" fmla="val 598"/>
                    <a:gd name="f160" fmla="val 790"/>
                    <a:gd name="f161" fmla="val 602"/>
                    <a:gd name="f162" fmla="val 799"/>
                    <a:gd name="f163" fmla="val 609"/>
                    <a:gd name="f164" fmla="val 807"/>
                    <a:gd name="f165" fmla="val 616"/>
                    <a:gd name="f166" fmla="val 814"/>
                    <a:gd name="f167" fmla="val 625"/>
                    <a:gd name="f168" fmla="val 819"/>
                    <a:gd name="f169" fmla="val 822"/>
                    <a:gd name="f170" fmla="val 648"/>
                    <a:gd name="f171" fmla="val 823"/>
                    <a:gd name="f172" fmla="val 653"/>
                    <a:gd name="f173" fmla="val 657"/>
                    <a:gd name="f174" fmla="val 821"/>
                    <a:gd name="f175" fmla="val 667"/>
                    <a:gd name="f176" fmla="val 816"/>
                    <a:gd name="f177" fmla="val 676"/>
                    <a:gd name="f178" fmla="val 810"/>
                    <a:gd name="f179" fmla="val 682"/>
                    <a:gd name="f180" fmla="val 809"/>
                    <a:gd name="f181" fmla="val 689"/>
                    <a:gd name="f182" fmla="val 808"/>
                    <a:gd name="f183" fmla="val 694"/>
                    <a:gd name="f184" fmla="val 699"/>
                    <a:gd name="f185" fmla="val 703"/>
                    <a:gd name="f186" fmla="val 708"/>
                    <a:gd name="f187" fmla="val 817"/>
                    <a:gd name="f188" fmla="val 825"/>
                    <a:gd name="f189" fmla="val 722"/>
                    <a:gd name="f190" fmla="val 836"/>
                    <a:gd name="f191" fmla="val 729"/>
                    <a:gd name="f192" fmla="val 845"/>
                    <a:gd name="f193" fmla="val 736"/>
                    <a:gd name="f194" fmla="val 854"/>
                    <a:gd name="f195" fmla="val 740"/>
                    <a:gd name="f196" fmla="val 858"/>
                    <a:gd name="f197" fmla="val 746"/>
                    <a:gd name="f198" fmla="val 860"/>
                    <a:gd name="f199" fmla="val 752"/>
                    <a:gd name="f200" fmla="val 758"/>
                    <a:gd name="f201" fmla="val 798"/>
                    <a:gd name="f202" fmla="val 859"/>
                    <a:gd name="f203" fmla="val 857"/>
                    <a:gd name="f204" fmla="val 853"/>
                    <a:gd name="f205" fmla="val 850"/>
                    <a:gd name="f206" fmla="val 828"/>
                    <a:gd name="f207" fmla="val 846"/>
                    <a:gd name="f208" fmla="val 834"/>
                    <a:gd name="f209" fmla="val 842"/>
                    <a:gd name="f210" fmla="val 838"/>
                    <a:gd name="f211" fmla="val 837"/>
                    <a:gd name="f212" fmla="val 847"/>
                    <a:gd name="f213" fmla="val 813"/>
                    <a:gd name="f214" fmla="val 797"/>
                    <a:gd name="f215" fmla="val 784"/>
                    <a:gd name="f216" fmla="val 855"/>
                    <a:gd name="f217" fmla="val 775"/>
                    <a:gd name="f218" fmla="val 771"/>
                    <a:gd name="f219" fmla="val 843"/>
                    <a:gd name="f220" fmla="val 764"/>
                    <a:gd name="f221" fmla="val 759"/>
                    <a:gd name="f222" fmla="val 755"/>
                    <a:gd name="f223" fmla="val 753"/>
                    <a:gd name="f224" fmla="val 749"/>
                    <a:gd name="f225" fmla="val 815"/>
                    <a:gd name="f226" fmla="val 744"/>
                    <a:gd name="f227" fmla="val 737"/>
                    <a:gd name="f228" fmla="val 730"/>
                    <a:gd name="f229" fmla="val 726"/>
                    <a:gd name="f230" fmla="val 724"/>
                    <a:gd name="f231" fmla="val 811"/>
                    <a:gd name="f232" fmla="val 720"/>
                    <a:gd name="f233" fmla="val 806"/>
                    <a:gd name="f234" fmla="val 717"/>
                    <a:gd name="f235" fmla="val 796"/>
                    <a:gd name="f236" fmla="val 713"/>
                    <a:gd name="f237" fmla="val 785"/>
                    <a:gd name="f238" fmla="val 782"/>
                    <a:gd name="f239" fmla="val 781"/>
                    <a:gd name="f240" fmla="val 702"/>
                    <a:gd name="f241" fmla="val 697"/>
                    <a:gd name="f242" fmla="val 685"/>
                    <a:gd name="f243" fmla="val 791"/>
                    <a:gd name="f244" fmla="val 683"/>
                    <a:gd name="f245" fmla="val 672"/>
                    <a:gd name="f246" fmla="val 787"/>
                    <a:gd name="f247" fmla="val 668"/>
                    <a:gd name="f248" fmla="val 663"/>
                    <a:gd name="f249" fmla="val 660"/>
                    <a:gd name="f250" fmla="val 776"/>
                    <a:gd name="f251" fmla="val 773"/>
                    <a:gd name="f252" fmla="val 770"/>
                    <a:gd name="f253" fmla="val 644"/>
                    <a:gd name="f254" fmla="val 617"/>
                    <a:gd name="f255" fmla="val 792"/>
                    <a:gd name="f256" fmla="val 801"/>
                    <a:gd name="f257" fmla="val 590"/>
                    <a:gd name="f258" fmla="val 805"/>
                    <a:gd name="f259" fmla="val 585"/>
                    <a:gd name="f260" fmla="val 579"/>
                    <a:gd name="f261" fmla="val 804"/>
                    <a:gd name="f262" fmla="val 576"/>
                    <a:gd name="f263" fmla="val 571"/>
                    <a:gd name="f264" fmla="val 568"/>
                    <a:gd name="f265" fmla="val 560"/>
                    <a:gd name="f266" fmla="val 783"/>
                    <a:gd name="f267" fmla="val 549"/>
                    <a:gd name="f268" fmla="val 547"/>
                    <a:gd name="f269" fmla="val 756"/>
                    <a:gd name="f270" fmla="val 545"/>
                    <a:gd name="f271" fmla="val 751"/>
                    <a:gd name="f272" fmla="val 544"/>
                    <a:gd name="f273" fmla="val 712"/>
                    <a:gd name="f274" fmla="val 709"/>
                    <a:gd name="f275" fmla="val 542"/>
                    <a:gd name="f276" fmla="val 707"/>
                    <a:gd name="f277" fmla="val 540"/>
                    <a:gd name="f278" fmla="val 537"/>
                    <a:gd name="f279" fmla="val 669"/>
                    <a:gd name="f280" fmla="val 573"/>
                    <a:gd name="f281" fmla="val 659"/>
                    <a:gd name="f282" fmla="val 583"/>
                    <a:gd name="f283" fmla="val 592"/>
                    <a:gd name="f284" fmla="val 596"/>
                    <a:gd name="f285" fmla="val 634"/>
                    <a:gd name="f286" fmla="val 624"/>
                    <a:gd name="f287" fmla="val 618"/>
                    <a:gd name="f288" fmla="val 614"/>
                    <a:gd name="f289" fmla="val 595"/>
                    <a:gd name="f290" fmla="val 587"/>
                    <a:gd name="f291" fmla="val 591"/>
                    <a:gd name="f292" fmla="val 584"/>
                    <a:gd name="f293" fmla="val 565"/>
                    <a:gd name="f294" fmla="val 563"/>
                    <a:gd name="f295" fmla="val 572"/>
                    <a:gd name="f296" fmla="val 557"/>
                    <a:gd name="f297" fmla="val 550"/>
                    <a:gd name="f298" fmla="val 539"/>
                    <a:gd name="f299" fmla="val 533"/>
                    <a:gd name="f300" fmla="val 529"/>
                    <a:gd name="f301" fmla="val 522"/>
                    <a:gd name="f302" fmla="val 569"/>
                    <a:gd name="f303" fmla="val 504"/>
                    <a:gd name="f304" fmla="val 485"/>
                    <a:gd name="f305" fmla="val 546"/>
                    <a:gd name="f306" fmla="val 483"/>
                    <a:gd name="f307" fmla="val 535"/>
                    <a:gd name="f308" fmla="val 530"/>
                    <a:gd name="f309" fmla="val 492"/>
                    <a:gd name="f310" fmla="val 495"/>
                    <a:gd name="f311" fmla="val 518"/>
                    <a:gd name="f312" fmla="val 498"/>
                    <a:gd name="f313" fmla="val 514"/>
                    <a:gd name="f314" fmla="val 500"/>
                    <a:gd name="f315" fmla="val 508"/>
                    <a:gd name="f316" fmla="val 501"/>
                    <a:gd name="f317" fmla="val 486"/>
                    <a:gd name="f318" fmla="val 494"/>
                    <a:gd name="f319" fmla="val 481"/>
                    <a:gd name="f320" fmla="val 477"/>
                    <a:gd name="f321" fmla="val 469"/>
                    <a:gd name="f322" fmla="val 480"/>
                    <a:gd name="f323" fmla="val 464"/>
                    <a:gd name="f324" fmla="val 456"/>
                    <a:gd name="f325" fmla="val 446"/>
                    <a:gd name="f326" fmla="val 499"/>
                    <a:gd name="f327" fmla="val 442"/>
                    <a:gd name="f328" fmla="val 512"/>
                    <a:gd name="f329" fmla="val 435"/>
                    <a:gd name="f330" fmla="val 515"/>
                    <a:gd name="f331" fmla="val 517"/>
                    <a:gd name="f332" fmla="val 426"/>
                    <a:gd name="f333" fmla="val 519"/>
                    <a:gd name="f334" fmla="val 423"/>
                    <a:gd name="f335" fmla="val 417"/>
                    <a:gd name="f336" fmla="val 516"/>
                    <a:gd name="f337" fmla="val 511"/>
                    <a:gd name="f338" fmla="val 399"/>
                    <a:gd name="f339" fmla="val 502"/>
                    <a:gd name="f340" fmla="val 394"/>
                    <a:gd name="f341" fmla="val 389"/>
                    <a:gd name="f342" fmla="val 493"/>
                    <a:gd name="f343" fmla="val 386"/>
                    <a:gd name="f344" fmla="val 388"/>
                    <a:gd name="f345" fmla="val 461"/>
                    <a:gd name="f346" fmla="val 401"/>
                    <a:gd name="f347" fmla="val 457"/>
                    <a:gd name="f348" fmla="val 453"/>
                    <a:gd name="f349" fmla="val 395"/>
                    <a:gd name="f350" fmla="val 451"/>
                    <a:gd name="f351" fmla="val 392"/>
                    <a:gd name="f352" fmla="val 450"/>
                    <a:gd name="f353" fmla="val 381"/>
                    <a:gd name="f354" fmla="val 371"/>
                    <a:gd name="f355" fmla="val 447"/>
                    <a:gd name="f356" fmla="val 306"/>
                    <a:gd name="f357" fmla="val 440"/>
                    <a:gd name="f358" fmla="val 437"/>
                    <a:gd name="f359" fmla="val 268"/>
                    <a:gd name="f360" fmla="val 431"/>
                    <a:gd name="f361" fmla="val 258"/>
                    <a:gd name="f362" fmla="val 236"/>
                    <a:gd name="f363" fmla="val 409"/>
                    <a:gd name="f364" fmla="val 214"/>
                    <a:gd name="f365" fmla="val 203"/>
                    <a:gd name="f366" fmla="val 190"/>
                    <a:gd name="f367" fmla="val 396"/>
                    <a:gd name="f368" fmla="val 178"/>
                    <a:gd name="f369" fmla="val 163"/>
                    <a:gd name="f370" fmla="val 147"/>
                    <a:gd name="f371" fmla="val 391"/>
                    <a:gd name="f372" fmla="val 120"/>
                    <a:gd name="f373" fmla="val 110"/>
                    <a:gd name="f374" fmla="val 385"/>
                    <a:gd name="f375" fmla="val 100"/>
                    <a:gd name="f376" fmla="val 384"/>
                    <a:gd name="f377" fmla="val 91"/>
                    <a:gd name="f378" fmla="val 88"/>
                    <a:gd name="f379" fmla="val 377"/>
                    <a:gd name="f380" fmla="val 84"/>
                    <a:gd name="f381" fmla="val 367"/>
                    <a:gd name="f382" fmla="val 76"/>
                    <a:gd name="f383" fmla="val 72"/>
                    <a:gd name="f384" fmla="val 361"/>
                    <a:gd name="f385" fmla="val 67"/>
                    <a:gd name="f386" fmla="val 358"/>
                    <a:gd name="f387" fmla="val 61"/>
                    <a:gd name="f388" fmla="val 56"/>
                    <a:gd name="f389" fmla="val 50"/>
                    <a:gd name="f390" fmla="val 359"/>
                    <a:gd name="f391" fmla="val 46"/>
                    <a:gd name="f392" fmla="val 365"/>
                    <a:gd name="f393" fmla="val 38"/>
                    <a:gd name="f394" fmla="val 31"/>
                    <a:gd name="f395" fmla="val 374"/>
                    <a:gd name="f396" fmla="val 27"/>
                    <a:gd name="f397" fmla="val 22"/>
                    <a:gd name="f398" fmla="val 370"/>
                    <a:gd name="f399" fmla="val 20"/>
                    <a:gd name="f400" fmla="val 16"/>
                    <a:gd name="f401" fmla="val 354"/>
                    <a:gd name="f402" fmla="val 10"/>
                    <a:gd name="f403" fmla="val 6"/>
                    <a:gd name="f404" fmla="val 344"/>
                    <a:gd name="f405" fmla="val 3"/>
                    <a:gd name="f406" fmla="val 339"/>
                    <a:gd name="f407" fmla="val 327"/>
                    <a:gd name="f408" fmla="val 323"/>
                    <a:gd name="f409" fmla="val 2"/>
                    <a:gd name="f410" fmla="val 319"/>
                    <a:gd name="f411" fmla="val 4"/>
                    <a:gd name="f412" fmla="val 317"/>
                    <a:gd name="f413" fmla="val 316"/>
                    <a:gd name="f414" fmla="val 313"/>
                    <a:gd name="f415" fmla="val 312"/>
                    <a:gd name="f416" fmla="val 41"/>
                    <a:gd name="f417" fmla="val 309"/>
                    <a:gd name="f418" fmla="val 49"/>
                    <a:gd name="f419" fmla="val 308"/>
                    <a:gd name="f420" fmla="val 52"/>
                    <a:gd name="f421" fmla="val 307"/>
                    <a:gd name="f422" fmla="val 63"/>
                    <a:gd name="f423" fmla="val 294"/>
                    <a:gd name="f424" fmla="val 75"/>
                    <a:gd name="f425" fmla="val 274"/>
                    <a:gd name="f426" fmla="val 77"/>
                    <a:gd name="f427" fmla="val 81"/>
                    <a:gd name="f428" fmla="val 263"/>
                    <a:gd name="f429" fmla="val 86"/>
                    <a:gd name="f430" fmla="val 251"/>
                    <a:gd name="f431" fmla="val 244"/>
                    <a:gd name="f432" fmla="val 112"/>
                    <a:gd name="f433" fmla="val 237"/>
                    <a:gd name="f434" fmla="val 124"/>
                    <a:gd name="f435" fmla="val 221"/>
                    <a:gd name="f436" fmla="val 145"/>
                    <a:gd name="f437" fmla="val 217"/>
                    <a:gd name="f438" fmla="val 153"/>
                    <a:gd name="f439" fmla="val 206"/>
                    <a:gd name="f440" fmla="val 157"/>
                    <a:gd name="f441" fmla="val 159"/>
                    <a:gd name="f442" fmla="val 161"/>
                    <a:gd name="f443" fmla="val 185"/>
                    <a:gd name="f444" fmla="val 172"/>
                    <a:gd name="f445" fmla="val 164"/>
                    <a:gd name="f446" fmla="val 165"/>
                    <a:gd name="f447" fmla="val 166"/>
                    <a:gd name="f448" fmla="val 170"/>
                    <a:gd name="f449" fmla="val 148"/>
                    <a:gd name="f450" fmla="val 137"/>
                    <a:gd name="f451" fmla="val 211"/>
                    <a:gd name="f452" fmla="val 111"/>
                    <a:gd name="f453" fmla="val 104"/>
                    <a:gd name="f454" fmla="val 228"/>
                    <a:gd name="f455" fmla="val 232"/>
                    <a:gd name="f456" fmla="val 235"/>
                    <a:gd name="f457" fmla="val 78"/>
                    <a:gd name="f458" fmla="val 239"/>
                    <a:gd name="f459" fmla="val 248"/>
                    <a:gd name="f460" fmla="val 250"/>
                    <a:gd name="f461" fmla="val 252"/>
                    <a:gd name="f462" fmla="val 256"/>
                    <a:gd name="f463" fmla="val 260"/>
                    <a:gd name="f464" fmla="val 11"/>
                    <a:gd name="f465" fmla="val 8"/>
                    <a:gd name="f466" fmla="val 27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861" h="862">
                      <a:moveTo>
                        <a:pt x="f0" y="f3"/>
                      </a:moveTo>
                      <a:lnTo>
                        <a:pt x="f0" y="f3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7"/>
                      </a:lnTo>
                      <a:lnTo>
                        <a:pt x="f28" y="f27"/>
                      </a:lnTo>
                      <a:lnTo>
                        <a:pt x="f29" y="f27"/>
                      </a:lnTo>
                      <a:lnTo>
                        <a:pt x="f30" y="f25"/>
                      </a:lnTo>
                      <a:lnTo>
                        <a:pt x="f31" y="f25"/>
                      </a:lnTo>
                      <a:lnTo>
                        <a:pt x="f32" y="f33"/>
                      </a:lnTo>
                      <a:lnTo>
                        <a:pt x="f34" y="f27"/>
                      </a:lnTo>
                      <a:lnTo>
                        <a:pt x="f34" y="f27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7" y="f39"/>
                      </a:lnTo>
                      <a:lnTo>
                        <a:pt x="f37" y="f40"/>
                      </a:lnTo>
                      <a:lnTo>
                        <a:pt x="f37" y="f41"/>
                      </a:lnTo>
                      <a:lnTo>
                        <a:pt x="f37" y="f42"/>
                      </a:lnTo>
                      <a:lnTo>
                        <a:pt x="f37" y="f43"/>
                      </a:lnTo>
                      <a:lnTo>
                        <a:pt x="f37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68" y="f69"/>
                      </a:lnTo>
                      <a:lnTo>
                        <a:pt x="f68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5" y="f113"/>
                      </a:lnTo>
                      <a:lnTo>
                        <a:pt x="f17" y="f114"/>
                      </a:lnTo>
                      <a:lnTo>
                        <a:pt x="f115" y="f116"/>
                      </a:lnTo>
                      <a:lnTo>
                        <a:pt x="f115" y="f116"/>
                      </a:lnTo>
                      <a:lnTo>
                        <a:pt x="f36" y="f114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21" y="f110"/>
                      </a:lnTo>
                      <a:lnTo>
                        <a:pt x="f43" y="f122"/>
                      </a:lnTo>
                      <a:lnTo>
                        <a:pt x="f51" y="f123"/>
                      </a:lnTo>
                      <a:lnTo>
                        <a:pt x="f57" y="f108"/>
                      </a:lnTo>
                      <a:lnTo>
                        <a:pt x="f57" y="f108"/>
                      </a:lnTo>
                      <a:lnTo>
                        <a:pt x="f63" y="f108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70" y="f132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5" y="f146"/>
                      </a:lnTo>
                      <a:lnTo>
                        <a:pt x="f145" y="f146"/>
                      </a:lnTo>
                      <a:lnTo>
                        <a:pt x="f147" y="f146"/>
                      </a:lnTo>
                      <a:lnTo>
                        <a:pt x="f147" y="f146"/>
                      </a:lnTo>
                      <a:lnTo>
                        <a:pt x="f147" y="f146"/>
                      </a:lnTo>
                      <a:lnTo>
                        <a:pt x="f148" y="f149"/>
                      </a:lnTo>
                      <a:lnTo>
                        <a:pt x="f90" y="f150"/>
                      </a:lnTo>
                      <a:lnTo>
                        <a:pt x="f94" y="f151"/>
                      </a:lnTo>
                      <a:lnTo>
                        <a:pt x="f96" y="f152"/>
                      </a:lnTo>
                      <a:lnTo>
                        <a:pt x="f153" y="f154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10" y="f169"/>
                      </a:lnTo>
                      <a:lnTo>
                        <a:pt x="f170" y="f171"/>
                      </a:lnTo>
                      <a:lnTo>
                        <a:pt x="f170" y="f171"/>
                      </a:lnTo>
                      <a:lnTo>
                        <a:pt x="f172" y="f169"/>
                      </a:lnTo>
                      <a:lnTo>
                        <a:pt x="f173" y="f174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181" y="f182"/>
                      </a:lnTo>
                      <a:lnTo>
                        <a:pt x="f183" y="f180"/>
                      </a:lnTo>
                      <a:lnTo>
                        <a:pt x="f184" y="f178"/>
                      </a:lnTo>
                      <a:lnTo>
                        <a:pt x="f185" y="f166"/>
                      </a:lnTo>
                      <a:lnTo>
                        <a:pt x="f186" y="f187"/>
                      </a:lnTo>
                      <a:lnTo>
                        <a:pt x="f151" y="f188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94"/>
                      </a:lnTo>
                      <a:lnTo>
                        <a:pt x="f195" y="f196"/>
                      </a:lnTo>
                      <a:lnTo>
                        <a:pt x="f197" y="f198"/>
                      </a:lnTo>
                      <a:lnTo>
                        <a:pt x="f199" y="f2"/>
                      </a:lnTo>
                      <a:lnTo>
                        <a:pt x="f200" y="f2"/>
                      </a:lnTo>
                      <a:lnTo>
                        <a:pt x="f200" y="f2"/>
                      </a:lnTo>
                      <a:lnTo>
                        <a:pt x="f158" y="f1"/>
                      </a:lnTo>
                      <a:lnTo>
                        <a:pt x="f201" y="f202"/>
                      </a:lnTo>
                      <a:lnTo>
                        <a:pt x="f164" y="f203"/>
                      </a:lnTo>
                      <a:lnTo>
                        <a:pt x="f166" y="f204"/>
                      </a:lnTo>
                      <a:lnTo>
                        <a:pt x="f174" y="f205"/>
                      </a:lnTo>
                      <a:lnTo>
                        <a:pt x="f206" y="f207"/>
                      </a:lnTo>
                      <a:lnTo>
                        <a:pt x="f208" y="f209"/>
                      </a:lnTo>
                      <a:lnTo>
                        <a:pt x="f210" y="f211"/>
                      </a:lnTo>
                      <a:lnTo>
                        <a:pt x="f212" y="f188"/>
                      </a:lnTo>
                      <a:lnTo>
                        <a:pt x="f194" y="f213"/>
                      </a:lnTo>
                      <a:lnTo>
                        <a:pt x="f1" y="f214"/>
                      </a:lnTo>
                      <a:lnTo>
                        <a:pt x="f1" y="f214"/>
                      </a:lnTo>
                      <a:lnTo>
                        <a:pt x="f198" y="f160"/>
                      </a:lnTo>
                      <a:lnTo>
                        <a:pt x="f202" y="f215"/>
                      </a:lnTo>
                      <a:lnTo>
                        <a:pt x="f196" y="f158"/>
                      </a:lnTo>
                      <a:lnTo>
                        <a:pt x="f216" y="f217"/>
                      </a:lnTo>
                      <a:lnTo>
                        <a:pt x="f204" y="f218"/>
                      </a:lnTo>
                      <a:lnTo>
                        <a:pt x="f205" y="f156"/>
                      </a:lnTo>
                      <a:lnTo>
                        <a:pt x="f219" y="f220"/>
                      </a:lnTo>
                      <a:lnTo>
                        <a:pt x="f206" y="f221"/>
                      </a:lnTo>
                      <a:lnTo>
                        <a:pt x="f169" y="f222"/>
                      </a:lnTo>
                      <a:lnTo>
                        <a:pt x="f168" y="f223"/>
                      </a:lnTo>
                      <a:lnTo>
                        <a:pt x="f176" y="f224"/>
                      </a:lnTo>
                      <a:lnTo>
                        <a:pt x="f176" y="f224"/>
                      </a:lnTo>
                      <a:lnTo>
                        <a:pt x="f225" y="f197"/>
                      </a:lnTo>
                      <a:lnTo>
                        <a:pt x="f225" y="f226"/>
                      </a:lnTo>
                      <a:lnTo>
                        <a:pt x="f176" y="f227"/>
                      </a:lnTo>
                      <a:lnTo>
                        <a:pt x="f176" y="f228"/>
                      </a:lnTo>
                      <a:lnTo>
                        <a:pt x="f225" y="f229"/>
                      </a:lnTo>
                      <a:lnTo>
                        <a:pt x="f213" y="f230"/>
                      </a:lnTo>
                      <a:lnTo>
                        <a:pt x="f213" y="f230"/>
                      </a:lnTo>
                      <a:lnTo>
                        <a:pt x="f231" y="f232"/>
                      </a:lnTo>
                      <a:lnTo>
                        <a:pt x="f233" y="f234"/>
                      </a:lnTo>
                      <a:lnTo>
                        <a:pt x="f235" y="f236"/>
                      </a:lnTo>
                      <a:lnTo>
                        <a:pt x="f237" y="f186"/>
                      </a:lnTo>
                      <a:lnTo>
                        <a:pt x="f238" y="f150"/>
                      </a:lnTo>
                      <a:lnTo>
                        <a:pt x="f239" y="f240"/>
                      </a:lnTo>
                      <a:lnTo>
                        <a:pt x="f239" y="f240"/>
                      </a:lnTo>
                      <a:lnTo>
                        <a:pt x="f239" y="f184"/>
                      </a:lnTo>
                      <a:lnTo>
                        <a:pt x="f238" y="f241"/>
                      </a:lnTo>
                      <a:lnTo>
                        <a:pt x="f237" y="f146"/>
                      </a:lnTo>
                      <a:lnTo>
                        <a:pt x="f160" y="f242"/>
                      </a:lnTo>
                      <a:lnTo>
                        <a:pt x="f243" y="f244"/>
                      </a:lnTo>
                      <a:lnTo>
                        <a:pt x="f243" y="f140"/>
                      </a:lnTo>
                      <a:lnTo>
                        <a:pt x="f243" y="f140"/>
                      </a:lnTo>
                      <a:lnTo>
                        <a:pt x="f160" y="f245"/>
                      </a:lnTo>
                      <a:lnTo>
                        <a:pt x="f246" y="f247"/>
                      </a:lnTo>
                      <a:lnTo>
                        <a:pt x="f215" y="f248"/>
                      </a:lnTo>
                      <a:lnTo>
                        <a:pt x="f239" y="f249"/>
                      </a:lnTo>
                      <a:lnTo>
                        <a:pt x="f250" y="f173"/>
                      </a:lnTo>
                      <a:lnTo>
                        <a:pt x="f251" y="f134"/>
                      </a:lnTo>
                      <a:lnTo>
                        <a:pt x="f252" y="f114"/>
                      </a:lnTo>
                      <a:lnTo>
                        <a:pt x="f156" y="f253"/>
                      </a:lnTo>
                      <a:lnTo>
                        <a:pt x="f156" y="f253"/>
                      </a:lnTo>
                      <a:lnTo>
                        <a:pt x="f251" y="f254"/>
                      </a:lnTo>
                      <a:lnTo>
                        <a:pt x="f251" y="f254"/>
                      </a:lnTo>
                      <a:lnTo>
                        <a:pt x="f251" y="f254"/>
                      </a:lnTo>
                      <a:lnTo>
                        <a:pt x="f255" y="f102"/>
                      </a:lnTo>
                      <a:lnTo>
                        <a:pt x="f256" y="f257"/>
                      </a:lnTo>
                      <a:lnTo>
                        <a:pt x="f258" y="f100"/>
                      </a:lnTo>
                      <a:lnTo>
                        <a:pt x="f233" y="f259"/>
                      </a:lnTo>
                      <a:lnTo>
                        <a:pt x="f233" y="f259"/>
                      </a:lnTo>
                      <a:lnTo>
                        <a:pt x="f233" y="f260"/>
                      </a:lnTo>
                      <a:lnTo>
                        <a:pt x="f261" y="f262"/>
                      </a:lnTo>
                      <a:lnTo>
                        <a:pt x="f256" y="f263"/>
                      </a:lnTo>
                      <a:lnTo>
                        <a:pt x="f162" y="f264"/>
                      </a:lnTo>
                      <a:lnTo>
                        <a:pt x="f243" y="f265"/>
                      </a:lnTo>
                      <a:lnTo>
                        <a:pt x="f266" y="f84"/>
                      </a:lnTo>
                      <a:lnTo>
                        <a:pt x="f251" y="f267"/>
                      </a:lnTo>
                      <a:lnTo>
                        <a:pt x="f220" y="f268"/>
                      </a:lnTo>
                      <a:lnTo>
                        <a:pt x="f269" y="f270"/>
                      </a:lnTo>
                      <a:lnTo>
                        <a:pt x="f271" y="f272"/>
                      </a:lnTo>
                      <a:lnTo>
                        <a:pt x="f271" y="f272"/>
                      </a:lnTo>
                      <a:lnTo>
                        <a:pt x="f230" y="f272"/>
                      </a:lnTo>
                      <a:lnTo>
                        <a:pt x="f230" y="f272"/>
                      </a:lnTo>
                      <a:lnTo>
                        <a:pt x="f234" y="f270"/>
                      </a:lnTo>
                      <a:lnTo>
                        <a:pt x="f273" y="f270"/>
                      </a:lnTo>
                      <a:lnTo>
                        <a:pt x="f274" y="f272"/>
                      </a:lnTo>
                      <a:lnTo>
                        <a:pt x="f186" y="f275"/>
                      </a:lnTo>
                      <a:lnTo>
                        <a:pt x="f276" y="f277"/>
                      </a:lnTo>
                      <a:lnTo>
                        <a:pt x="f276" y="f278"/>
                      </a:lnTo>
                      <a:lnTo>
                        <a:pt x="f276" y="f278"/>
                      </a:lnTo>
                      <a:lnTo>
                        <a:pt x="f149" y="f272"/>
                      </a:lnTo>
                      <a:lnTo>
                        <a:pt x="f181" y="f147"/>
                      </a:lnTo>
                      <a:lnTo>
                        <a:pt x="f279" y="f280"/>
                      </a:lnTo>
                      <a:lnTo>
                        <a:pt x="f281" y="f282"/>
                      </a:lnTo>
                      <a:lnTo>
                        <a:pt x="f114" y="f283"/>
                      </a:lnTo>
                      <a:lnTo>
                        <a:pt x="f120" y="f284"/>
                      </a:lnTo>
                      <a:lnTo>
                        <a:pt x="f285" y="f102"/>
                      </a:lnTo>
                      <a:lnTo>
                        <a:pt x="f123" y="f102"/>
                      </a:lnTo>
                      <a:lnTo>
                        <a:pt x="f123" y="f102"/>
                      </a:lnTo>
                      <a:lnTo>
                        <a:pt x="f286" y="f102"/>
                      </a:lnTo>
                      <a:lnTo>
                        <a:pt x="f287" y="f159"/>
                      </a:lnTo>
                      <a:lnTo>
                        <a:pt x="f288" y="f289"/>
                      </a:lnTo>
                      <a:lnTo>
                        <a:pt x="f163" y="f157"/>
                      </a:lnTo>
                      <a:lnTo>
                        <a:pt x="f161" y="f290"/>
                      </a:lnTo>
                      <a:lnTo>
                        <a:pt x="f284" y="f98"/>
                      </a:lnTo>
                      <a:lnTo>
                        <a:pt x="f291" y="f280"/>
                      </a:lnTo>
                      <a:lnTo>
                        <a:pt x="f292" y="f264"/>
                      </a:lnTo>
                      <a:lnTo>
                        <a:pt x="f98" y="f293"/>
                      </a:lnTo>
                      <a:lnTo>
                        <a:pt x="f262" y="f294"/>
                      </a:lnTo>
                      <a:lnTo>
                        <a:pt x="f295" y="f88"/>
                      </a:lnTo>
                      <a:lnTo>
                        <a:pt x="f92" y="f88"/>
                      </a:lnTo>
                      <a:lnTo>
                        <a:pt x="f92" y="f88"/>
                      </a:lnTo>
                      <a:lnTo>
                        <a:pt x="f88" y="f88"/>
                      </a:lnTo>
                      <a:lnTo>
                        <a:pt x="f296" y="f90"/>
                      </a:lnTo>
                      <a:lnTo>
                        <a:pt x="f297" y="f264"/>
                      </a:lnTo>
                      <a:lnTo>
                        <a:pt x="f275" y="f263"/>
                      </a:lnTo>
                      <a:lnTo>
                        <a:pt x="f298" y="f295"/>
                      </a:lnTo>
                      <a:lnTo>
                        <a:pt x="f299" y="f280"/>
                      </a:lnTo>
                      <a:lnTo>
                        <a:pt x="f299" y="f280"/>
                      </a:lnTo>
                      <a:lnTo>
                        <a:pt x="f300" y="f295"/>
                      </a:lnTo>
                      <a:lnTo>
                        <a:pt x="f301" y="f302"/>
                      </a:lnTo>
                      <a:lnTo>
                        <a:pt x="f303" y="f265"/>
                      </a:lnTo>
                      <a:lnTo>
                        <a:pt x="f145" y="f297"/>
                      </a:lnTo>
                      <a:lnTo>
                        <a:pt x="f304" y="f305"/>
                      </a:lnTo>
                      <a:lnTo>
                        <a:pt x="f306" y="f272"/>
                      </a:lnTo>
                      <a:lnTo>
                        <a:pt x="f306" y="f272"/>
                      </a:lnTo>
                      <a:lnTo>
                        <a:pt x="f143" y="f307"/>
                      </a:lnTo>
                      <a:lnTo>
                        <a:pt x="f304" y="f308"/>
                      </a:lnTo>
                      <a:lnTo>
                        <a:pt x="f74" y="f78"/>
                      </a:lnTo>
                      <a:lnTo>
                        <a:pt x="f309" y="f301"/>
                      </a:lnTo>
                      <a:lnTo>
                        <a:pt x="f310" y="f311"/>
                      </a:lnTo>
                      <a:lnTo>
                        <a:pt x="f312" y="f313"/>
                      </a:lnTo>
                      <a:lnTo>
                        <a:pt x="f314" y="f315"/>
                      </a:lnTo>
                      <a:lnTo>
                        <a:pt x="f316" y="f314"/>
                      </a:lnTo>
                      <a:lnTo>
                        <a:pt x="f316" y="f314"/>
                      </a:lnTo>
                      <a:lnTo>
                        <a:pt x="f314" y="f309"/>
                      </a:lnTo>
                      <a:lnTo>
                        <a:pt x="f312" y="f317"/>
                      </a:lnTo>
                      <a:lnTo>
                        <a:pt x="f318" y="f319"/>
                      </a:lnTo>
                      <a:lnTo>
                        <a:pt x="f145" y="f320"/>
                      </a:lnTo>
                      <a:lnTo>
                        <a:pt x="f306" y="f321"/>
                      </a:lnTo>
                      <a:lnTo>
                        <a:pt x="f322" y="f323"/>
                      </a:lnTo>
                      <a:lnTo>
                        <a:pt x="f141" y="f133"/>
                      </a:lnTo>
                      <a:lnTo>
                        <a:pt x="f141" y="f133"/>
                      </a:lnTo>
                      <a:lnTo>
                        <a:pt x="f141" y="f324"/>
                      </a:lnTo>
                      <a:lnTo>
                        <a:pt x="f322" y="f70"/>
                      </a:lnTo>
                      <a:lnTo>
                        <a:pt x="f304" y="f130"/>
                      </a:lnTo>
                      <a:lnTo>
                        <a:pt x="f309" y="f325"/>
                      </a:lnTo>
                      <a:lnTo>
                        <a:pt x="f326" y="f327"/>
                      </a:lnTo>
                      <a:lnTo>
                        <a:pt x="f76" y="f126"/>
                      </a:lnTo>
                      <a:lnTo>
                        <a:pt x="f328" y="f329"/>
                      </a:lnTo>
                      <a:lnTo>
                        <a:pt x="f330" y="f124"/>
                      </a:lnTo>
                      <a:lnTo>
                        <a:pt x="f331" y="f65"/>
                      </a:lnTo>
                      <a:lnTo>
                        <a:pt x="f311" y="f332"/>
                      </a:lnTo>
                      <a:lnTo>
                        <a:pt x="f333" y="f334"/>
                      </a:lnTo>
                      <a:lnTo>
                        <a:pt x="f333" y="f334"/>
                      </a:lnTo>
                      <a:lnTo>
                        <a:pt x="f311" y="f335"/>
                      </a:lnTo>
                      <a:lnTo>
                        <a:pt x="f336" y="f55"/>
                      </a:lnTo>
                      <a:lnTo>
                        <a:pt x="f337" y="f51"/>
                      </a:lnTo>
                      <a:lnTo>
                        <a:pt x="f76" y="f338"/>
                      </a:lnTo>
                      <a:lnTo>
                        <a:pt x="f339" y="f340"/>
                      </a:lnTo>
                      <a:lnTo>
                        <a:pt x="f312" y="f341"/>
                      </a:lnTo>
                      <a:lnTo>
                        <a:pt x="f342" y="f42"/>
                      </a:lnTo>
                      <a:lnTo>
                        <a:pt x="f145" y="f343"/>
                      </a:lnTo>
                      <a:lnTo>
                        <a:pt x="f145" y="f343"/>
                      </a:lnTo>
                      <a:lnTo>
                        <a:pt x="f317" y="f343"/>
                      </a:lnTo>
                      <a:lnTo>
                        <a:pt x="f306" y="f344"/>
                      </a:lnTo>
                      <a:lnTo>
                        <a:pt x="f320" y="f43"/>
                      </a:lnTo>
                      <a:lnTo>
                        <a:pt x="f72" y="f338"/>
                      </a:lnTo>
                      <a:lnTo>
                        <a:pt x="f135" y="f47"/>
                      </a:lnTo>
                      <a:lnTo>
                        <a:pt x="f345" y="f346"/>
                      </a:lnTo>
                      <a:lnTo>
                        <a:pt x="f345" y="f346"/>
                      </a:lnTo>
                      <a:lnTo>
                        <a:pt x="f347" y="f47"/>
                      </a:lnTo>
                      <a:lnTo>
                        <a:pt x="f70" y="f45"/>
                      </a:lnTo>
                      <a:lnTo>
                        <a:pt x="f348" y="f349"/>
                      </a:lnTo>
                      <a:lnTo>
                        <a:pt x="f350" y="f351"/>
                      </a:lnTo>
                      <a:lnTo>
                        <a:pt x="f352" y="f353"/>
                      </a:lnTo>
                      <a:lnTo>
                        <a:pt x="f130" y="f354"/>
                      </a:lnTo>
                      <a:lnTo>
                        <a:pt x="f130" y="f354"/>
                      </a:lnTo>
                      <a:lnTo>
                        <a:pt x="f130" y="f27"/>
                      </a:lnTo>
                      <a:lnTo>
                        <a:pt x="f130" y="f27"/>
                      </a:lnTo>
                      <a:lnTo>
                        <a:pt x="f130" y="f17"/>
                      </a:lnTo>
                      <a:lnTo>
                        <a:pt x="f355" y="f356"/>
                      </a:lnTo>
                      <a:lnTo>
                        <a:pt x="f128" y="f109"/>
                      </a:lnTo>
                      <a:lnTo>
                        <a:pt x="f357" y="f105"/>
                      </a:lnTo>
                      <a:lnTo>
                        <a:pt x="f358" y="f359"/>
                      </a:lnTo>
                      <a:lnTo>
                        <a:pt x="f360" y="f361"/>
                      </a:lnTo>
                      <a:lnTo>
                        <a:pt x="f61" y="f362"/>
                      </a:lnTo>
                      <a:lnTo>
                        <a:pt x="f363" y="f364"/>
                      </a:lnTo>
                      <a:lnTo>
                        <a:pt x="f51" y="f365"/>
                      </a:lnTo>
                      <a:lnTo>
                        <a:pt x="f47" y="f366"/>
                      </a:lnTo>
                      <a:lnTo>
                        <a:pt x="f367" y="f368"/>
                      </a:lnTo>
                      <a:lnTo>
                        <a:pt x="f340" y="f369"/>
                      </a:lnTo>
                      <a:lnTo>
                        <a:pt x="f351" y="f370"/>
                      </a:lnTo>
                      <a:lnTo>
                        <a:pt x="f371" y="f44"/>
                      </a:lnTo>
                      <a:lnTo>
                        <a:pt x="f371" y="f44"/>
                      </a:lnTo>
                      <a:lnTo>
                        <a:pt x="f341" y="f372"/>
                      </a:lnTo>
                      <a:lnTo>
                        <a:pt x="f42" y="f373"/>
                      </a:lnTo>
                      <a:lnTo>
                        <a:pt x="f374" y="f375"/>
                      </a:lnTo>
                      <a:lnTo>
                        <a:pt x="f376" y="f377"/>
                      </a:lnTo>
                      <a:lnTo>
                        <a:pt x="f376" y="f377"/>
                      </a:lnTo>
                      <a:lnTo>
                        <a:pt x="f41" y="f378"/>
                      </a:lnTo>
                      <a:lnTo>
                        <a:pt x="f379" y="f380"/>
                      </a:lnTo>
                      <a:lnTo>
                        <a:pt x="f381" y="f382"/>
                      </a:lnTo>
                      <a:lnTo>
                        <a:pt x="f40" y="f383"/>
                      </a:lnTo>
                      <a:lnTo>
                        <a:pt x="f384" y="f385"/>
                      </a:lnTo>
                      <a:lnTo>
                        <a:pt x="f386" y="f387"/>
                      </a:lnTo>
                      <a:lnTo>
                        <a:pt x="f39" y="f388"/>
                      </a:lnTo>
                      <a:lnTo>
                        <a:pt x="f39" y="f388"/>
                      </a:lnTo>
                      <a:lnTo>
                        <a:pt x="f386" y="f389"/>
                      </a:lnTo>
                      <a:lnTo>
                        <a:pt x="f390" y="f391"/>
                      </a:lnTo>
                      <a:lnTo>
                        <a:pt x="f392" y="f393"/>
                      </a:lnTo>
                      <a:lnTo>
                        <a:pt x="f354" y="f394"/>
                      </a:lnTo>
                      <a:lnTo>
                        <a:pt x="f395" y="f396"/>
                      </a:lnTo>
                      <a:lnTo>
                        <a:pt x="f379" y="f397"/>
                      </a:lnTo>
                      <a:lnTo>
                        <a:pt x="f379" y="f397"/>
                      </a:lnTo>
                      <a:lnTo>
                        <a:pt x="f398" y="f399"/>
                      </a:lnTo>
                      <a:lnTo>
                        <a:pt x="f40" y="f400"/>
                      </a:lnTo>
                      <a:lnTo>
                        <a:pt x="f401" y="f402"/>
                      </a:lnTo>
                      <a:lnTo>
                        <a:pt x="f38" y="f403"/>
                      </a:lnTo>
                      <a:lnTo>
                        <a:pt x="f404" y="f405"/>
                      </a:lnTo>
                      <a:lnTo>
                        <a:pt x="f406" y="f0"/>
                      </a:lnTo>
                      <a:lnTo>
                        <a:pt x="f115" y="f0"/>
                      </a:lnTo>
                      <a:lnTo>
                        <a:pt x="f115" y="f0"/>
                      </a:lnTo>
                      <a:lnTo>
                        <a:pt x="f407" y="f0"/>
                      </a:lnTo>
                      <a:lnTo>
                        <a:pt x="f408" y="f409"/>
                      </a:lnTo>
                      <a:lnTo>
                        <a:pt x="f410" y="f411"/>
                      </a:lnTo>
                      <a:lnTo>
                        <a:pt x="f412" y="f403"/>
                      </a:lnTo>
                      <a:lnTo>
                        <a:pt x="f413" y="f402"/>
                      </a:lnTo>
                      <a:lnTo>
                        <a:pt x="f414" y="f6"/>
                      </a:lnTo>
                      <a:lnTo>
                        <a:pt x="f415" y="f397"/>
                      </a:lnTo>
                      <a:lnTo>
                        <a:pt x="f15" y="f416"/>
                      </a:lnTo>
                      <a:lnTo>
                        <a:pt x="f417" y="f418"/>
                      </a:lnTo>
                      <a:lnTo>
                        <a:pt x="f419" y="f420"/>
                      </a:lnTo>
                      <a:lnTo>
                        <a:pt x="f421" y="f388"/>
                      </a:lnTo>
                      <a:lnTo>
                        <a:pt x="f421" y="f388"/>
                      </a:lnTo>
                      <a:lnTo>
                        <a:pt x="f13" y="f422"/>
                      </a:lnTo>
                      <a:lnTo>
                        <a:pt x="f423" y="f385"/>
                      </a:lnTo>
                      <a:lnTo>
                        <a:pt x="f9" y="f383"/>
                      </a:lnTo>
                      <a:lnTo>
                        <a:pt x="f5" y="f424"/>
                      </a:lnTo>
                      <a:lnTo>
                        <a:pt x="f425" y="f426"/>
                      </a:lnTo>
                      <a:lnTo>
                        <a:pt x="f97" y="f427"/>
                      </a:lnTo>
                      <a:lnTo>
                        <a:pt x="f428" y="f429"/>
                      </a:lnTo>
                      <a:lnTo>
                        <a:pt x="f361" y="f377"/>
                      </a:lnTo>
                      <a:lnTo>
                        <a:pt x="f361" y="f377"/>
                      </a:lnTo>
                      <a:lnTo>
                        <a:pt x="f430" y="f375"/>
                      </a:lnTo>
                      <a:lnTo>
                        <a:pt x="f431" y="f432"/>
                      </a:lnTo>
                      <a:lnTo>
                        <a:pt x="f433" y="f434"/>
                      </a:lnTo>
                      <a:lnTo>
                        <a:pt x="f83" y="f48"/>
                      </a:lnTo>
                      <a:lnTo>
                        <a:pt x="f435" y="f436"/>
                      </a:lnTo>
                      <a:lnTo>
                        <a:pt x="f437" y="f52"/>
                      </a:lnTo>
                      <a:lnTo>
                        <a:pt x="f77" y="f438"/>
                      </a:lnTo>
                      <a:lnTo>
                        <a:pt x="f439" y="f440"/>
                      </a:lnTo>
                      <a:lnTo>
                        <a:pt x="f73" y="f441"/>
                      </a:lnTo>
                      <a:lnTo>
                        <a:pt x="f68" y="f442"/>
                      </a:lnTo>
                      <a:lnTo>
                        <a:pt x="f443" y="f442"/>
                      </a:lnTo>
                      <a:lnTo>
                        <a:pt x="f443" y="f442"/>
                      </a:lnTo>
                      <a:lnTo>
                        <a:pt x="f58" y="f369"/>
                      </a:lnTo>
                      <a:lnTo>
                        <a:pt x="f444" y="f445"/>
                      </a:lnTo>
                      <a:lnTo>
                        <a:pt x="f446" y="f447"/>
                      </a:lnTo>
                      <a:lnTo>
                        <a:pt x="f441" y="f448"/>
                      </a:lnTo>
                      <a:lnTo>
                        <a:pt x="f449" y="f58"/>
                      </a:lnTo>
                      <a:lnTo>
                        <a:pt x="f450" y="f64"/>
                      </a:lnTo>
                      <a:lnTo>
                        <a:pt x="f34" y="f451"/>
                      </a:lnTo>
                      <a:lnTo>
                        <a:pt x="f452" y="f435"/>
                      </a:lnTo>
                      <a:lnTo>
                        <a:pt x="f453" y="f454"/>
                      </a:lnTo>
                      <a:lnTo>
                        <a:pt x="f453" y="f454"/>
                      </a:lnTo>
                      <a:lnTo>
                        <a:pt x="f30" y="f455"/>
                      </a:lnTo>
                      <a:lnTo>
                        <a:pt x="f377" y="f456"/>
                      </a:lnTo>
                      <a:lnTo>
                        <a:pt x="f457" y="f458"/>
                      </a:lnTo>
                      <a:lnTo>
                        <a:pt x="f20" y="f431"/>
                      </a:lnTo>
                      <a:lnTo>
                        <a:pt x="f14" y="f459"/>
                      </a:lnTo>
                      <a:lnTo>
                        <a:pt x="f12" y="f460"/>
                      </a:lnTo>
                      <a:lnTo>
                        <a:pt x="f397" y="f461"/>
                      </a:lnTo>
                      <a:lnTo>
                        <a:pt x="f8" y="f462"/>
                      </a:lnTo>
                      <a:lnTo>
                        <a:pt x="f6" y="f463"/>
                      </a:lnTo>
                      <a:lnTo>
                        <a:pt x="f464" y="f95"/>
                      </a:lnTo>
                      <a:lnTo>
                        <a:pt x="f465" y="f466"/>
                      </a:lnTo>
                      <a:lnTo>
                        <a:pt x="f465" y="f466"/>
                      </a:lnTo>
                      <a:lnTo>
                        <a:pt x="f0" y="f3"/>
                      </a:lnTo>
                      <a:lnTo>
                        <a:pt x="f0" y="f3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56" name="Google Shape;110;p6"/>
                <p:cNvSpPr/>
                <p:nvPr/>
              </p:nvSpPr>
              <p:spPr>
                <a:xfrm>
                  <a:off x="1458360" y="4462920"/>
                  <a:ext cx="510119" cy="349200"/>
                </a:xfrm>
                <a:custGeom>
                  <a:avLst/>
                  <a:gdLst>
                    <a:gd name="f0" fmla="val 180"/>
                    <a:gd name="f1" fmla="val 0"/>
                    <a:gd name="f2" fmla="val 624"/>
                    <a:gd name="f3" fmla="val 439"/>
                    <a:gd name="f4" fmla="val 275"/>
                    <a:gd name="f5" fmla="val 429"/>
                    <a:gd name="f6" fmla="val 277"/>
                    <a:gd name="f7" fmla="val 425"/>
                    <a:gd name="f8" fmla="val 278"/>
                    <a:gd name="f9" fmla="val 422"/>
                    <a:gd name="f10" fmla="val 280"/>
                    <a:gd name="f11" fmla="val 418"/>
                    <a:gd name="f12" fmla="val 283"/>
                    <a:gd name="f13" fmla="val 415"/>
                    <a:gd name="f14" fmla="val 293"/>
                    <a:gd name="f15" fmla="val 409"/>
                    <a:gd name="f16" fmla="val 302"/>
                    <a:gd name="f17" fmla="val 404"/>
                    <a:gd name="f18" fmla="val 312"/>
                    <a:gd name="f19" fmla="val 399"/>
                    <a:gd name="f20" fmla="val 323"/>
                    <a:gd name="f21" fmla="val 393"/>
                    <a:gd name="f22" fmla="val 329"/>
                    <a:gd name="f23" fmla="val 387"/>
                    <a:gd name="f24" fmla="val 333"/>
                    <a:gd name="f25" fmla="val 384"/>
                    <a:gd name="f26" fmla="val 334"/>
                    <a:gd name="f27" fmla="val 381"/>
                    <a:gd name="f28" fmla="val 338"/>
                    <a:gd name="f29" fmla="val 374"/>
                    <a:gd name="f30" fmla="val 340"/>
                    <a:gd name="f31" fmla="val 368"/>
                    <a:gd name="f32" fmla="val 342"/>
                    <a:gd name="f33" fmla="val 355"/>
                    <a:gd name="f34" fmla="val 343"/>
                    <a:gd name="f35" fmla="val 344"/>
                    <a:gd name="f36" fmla="val 332"/>
                    <a:gd name="f37" fmla="val 347"/>
                    <a:gd name="f38" fmla="val 328"/>
                    <a:gd name="f39" fmla="val 348"/>
                    <a:gd name="f40" fmla="val 324"/>
                    <a:gd name="f41" fmla="val 351"/>
                    <a:gd name="f42" fmla="val 321"/>
                    <a:gd name="f43" fmla="val 317"/>
                    <a:gd name="f44" fmla="val 361"/>
                    <a:gd name="f45" fmla="val 315"/>
                    <a:gd name="f46" fmla="val 367"/>
                    <a:gd name="f47" fmla="val 313"/>
                    <a:gd name="f48" fmla="val 375"/>
                    <a:gd name="f49" fmla="val 311"/>
                    <a:gd name="f50" fmla="val 386"/>
                    <a:gd name="f51" fmla="val 303"/>
                    <a:gd name="f52" fmla="val 378"/>
                    <a:gd name="f53" fmla="val 287"/>
                    <a:gd name="f54" fmla="val 373"/>
                    <a:gd name="f55" fmla="val 272"/>
                    <a:gd name="f56" fmla="val 371"/>
                    <a:gd name="f57" fmla="val 264"/>
                    <a:gd name="f58" fmla="val 256"/>
                    <a:gd name="f59" fmla="val 372"/>
                    <a:gd name="f60" fmla="val 249"/>
                    <a:gd name="f61" fmla="val 244"/>
                    <a:gd name="f62" fmla="val 237"/>
                    <a:gd name="f63" fmla="val 380"/>
                    <a:gd name="f64" fmla="val 231"/>
                    <a:gd name="f65" fmla="val 385"/>
                    <a:gd name="f66" fmla="val 226"/>
                    <a:gd name="f67" fmla="val 394"/>
                    <a:gd name="f68" fmla="val 217"/>
                    <a:gd name="f69" fmla="val 405"/>
                    <a:gd name="f70" fmla="val 210"/>
                    <a:gd name="f71" fmla="val 206"/>
                    <a:gd name="f72" fmla="val 431"/>
                    <a:gd name="f73" fmla="val 202"/>
                    <a:gd name="f74" fmla="val 445"/>
                    <a:gd name="f75" fmla="val 201"/>
                    <a:gd name="f76" fmla="val 451"/>
                    <a:gd name="f77" fmla="val 457"/>
                    <a:gd name="f78" fmla="val 203"/>
                    <a:gd name="f79" fmla="val 463"/>
                    <a:gd name="f80" fmla="val 468"/>
                    <a:gd name="f81" fmla="val 209"/>
                    <a:gd name="f82" fmla="val 478"/>
                    <a:gd name="f83" fmla="val 488"/>
                    <a:gd name="f84" fmla="val 223"/>
                    <a:gd name="f85" fmla="val 219"/>
                    <a:gd name="f86" fmla="val 489"/>
                    <a:gd name="f87" fmla="val 213"/>
                    <a:gd name="f88" fmla="val 494"/>
                    <a:gd name="f89" fmla="val 500"/>
                    <a:gd name="f90" fmla="val 194"/>
                    <a:gd name="f91" fmla="val 508"/>
                    <a:gd name="f92" fmla="val 185"/>
                    <a:gd name="f93" fmla="val 517"/>
                    <a:gd name="f94" fmla="val 177"/>
                    <a:gd name="f95" fmla="val 527"/>
                    <a:gd name="f96" fmla="val 171"/>
                    <a:gd name="f97" fmla="val 538"/>
                    <a:gd name="f98" fmla="val 166"/>
                    <a:gd name="f99" fmla="val 542"/>
                    <a:gd name="f100" fmla="val 165"/>
                    <a:gd name="f101" fmla="val 547"/>
                    <a:gd name="f102" fmla="val 164"/>
                    <a:gd name="f103" fmla="val 553"/>
                    <a:gd name="f104" fmla="val 556"/>
                    <a:gd name="f105" fmla="val 564"/>
                    <a:gd name="f106" fmla="val 172"/>
                    <a:gd name="f107" fmla="val 571"/>
                    <a:gd name="f108" fmla="val 576"/>
                    <a:gd name="f109" fmla="val 179"/>
                    <a:gd name="f110" fmla="val 580"/>
                    <a:gd name="f111" fmla="val 585"/>
                    <a:gd name="f112" fmla="val 178"/>
                    <a:gd name="f113" fmla="val 591"/>
                    <a:gd name="f114" fmla="val 600"/>
                    <a:gd name="f115" fmla="val 170"/>
                    <a:gd name="f116" fmla="val 604"/>
                    <a:gd name="f117" fmla="val 610"/>
                    <a:gd name="f118" fmla="val 617"/>
                    <a:gd name="f119" fmla="val 162"/>
                    <a:gd name="f120" fmla="val 161"/>
                    <a:gd name="f121" fmla="val 142"/>
                    <a:gd name="f122" fmla="val 126"/>
                    <a:gd name="f123" fmla="val 588"/>
                    <a:gd name="f124" fmla="val 101"/>
                    <a:gd name="f125" fmla="val 570"/>
                    <a:gd name="f126" fmla="val 76"/>
                    <a:gd name="f127" fmla="val 66"/>
                    <a:gd name="f128" fmla="val 562"/>
                    <a:gd name="f129" fmla="val 62"/>
                    <a:gd name="f130" fmla="val 548"/>
                    <a:gd name="f131" fmla="val 61"/>
                    <a:gd name="f132" fmla="val 531"/>
                    <a:gd name="f133" fmla="val 57"/>
                    <a:gd name="f134" fmla="val 515"/>
                    <a:gd name="f135" fmla="val 53"/>
                    <a:gd name="f136" fmla="val 49"/>
                    <a:gd name="f137" fmla="val 503"/>
                    <a:gd name="f138" fmla="val 47"/>
                    <a:gd name="f139" fmla="val 501"/>
                    <a:gd name="f140" fmla="val 46"/>
                    <a:gd name="f141" fmla="val 499"/>
                    <a:gd name="f142" fmla="val 42"/>
                    <a:gd name="f143" fmla="val 496"/>
                    <a:gd name="f144" fmla="val 36"/>
                    <a:gd name="f145" fmla="val 492"/>
                    <a:gd name="f146" fmla="val 20"/>
                    <a:gd name="f147" fmla="val 12"/>
                    <a:gd name="f148" fmla="val 486"/>
                    <a:gd name="f149" fmla="val 5"/>
                    <a:gd name="f150" fmla="val 483"/>
                    <a:gd name="f151" fmla="val 3"/>
                    <a:gd name="f152" fmla="val 479"/>
                    <a:gd name="f153" fmla="val 1"/>
                    <a:gd name="f154" fmla="val 476"/>
                    <a:gd name="f155" fmla="val 470"/>
                    <a:gd name="f156" fmla="val 466"/>
                    <a:gd name="f157" fmla="val 462"/>
                    <a:gd name="f158" fmla="val 455"/>
                    <a:gd name="f159" fmla="val 448"/>
                    <a:gd name="f160" fmla="val 11"/>
                    <a:gd name="f161" fmla="val 441"/>
                    <a:gd name="f162" fmla="val 18"/>
                    <a:gd name="f163" fmla="val 433"/>
                    <a:gd name="f164" fmla="val 24"/>
                    <a:gd name="f165" fmla="val 30"/>
                    <a:gd name="f166" fmla="val 34"/>
                    <a:gd name="f167" fmla="val 410"/>
                    <a:gd name="f168" fmla="val 35"/>
                    <a:gd name="f169" fmla="val 388"/>
                    <a:gd name="f170" fmla="val 33"/>
                    <a:gd name="f171" fmla="val 32"/>
                    <a:gd name="f172" fmla="val 341"/>
                    <a:gd name="f173" fmla="val 28"/>
                    <a:gd name="f174" fmla="val 301"/>
                    <a:gd name="f175" fmla="val 40"/>
                    <a:gd name="f176" fmla="val 298"/>
                    <a:gd name="f177" fmla="val 50"/>
                    <a:gd name="f178" fmla="val 295"/>
                    <a:gd name="f179" fmla="val 58"/>
                    <a:gd name="f180" fmla="val 290"/>
                    <a:gd name="f181" fmla="val 65"/>
                    <a:gd name="f182" fmla="val 70"/>
                    <a:gd name="f183" fmla="val 73"/>
                    <a:gd name="f184" fmla="val 267"/>
                    <a:gd name="f185" fmla="val 257"/>
                    <a:gd name="f186" fmla="val 77"/>
                    <a:gd name="f187" fmla="val 251"/>
                    <a:gd name="f188" fmla="val 248"/>
                    <a:gd name="f189" fmla="val 72"/>
                    <a:gd name="f190" fmla="val 69"/>
                    <a:gd name="f191" fmla="val 241"/>
                    <a:gd name="f192" fmla="val 63"/>
                    <a:gd name="f193" fmla="val 233"/>
                    <a:gd name="f194" fmla="val 55"/>
                    <a:gd name="f195" fmla="val 229"/>
                    <a:gd name="f196" fmla="val 51"/>
                    <a:gd name="f197" fmla="val 224"/>
                    <a:gd name="f198" fmla="val 214"/>
                    <a:gd name="f199" fmla="val 205"/>
                    <a:gd name="f200" fmla="val 199"/>
                    <a:gd name="f201" fmla="val 71"/>
                    <a:gd name="f202" fmla="val 188"/>
                    <a:gd name="f203" fmla="val 79"/>
                    <a:gd name="f204" fmla="val 80"/>
                    <a:gd name="f205" fmla="val 88"/>
                    <a:gd name="f206" fmla="val 176"/>
                    <a:gd name="f207" fmla="val 96"/>
                    <a:gd name="f208" fmla="val 173"/>
                    <a:gd name="f209" fmla="val 103"/>
                    <a:gd name="f210" fmla="val 168"/>
                    <a:gd name="f211" fmla="val 109"/>
                    <a:gd name="f212" fmla="val 115"/>
                    <a:gd name="f213" fmla="val 159"/>
                    <a:gd name="f214" fmla="val 119"/>
                    <a:gd name="f215" fmla="val 153"/>
                    <a:gd name="f216" fmla="val 124"/>
                    <a:gd name="f217" fmla="val 147"/>
                    <a:gd name="f218" fmla="val 127"/>
                    <a:gd name="f219" fmla="val 133"/>
                    <a:gd name="f220" fmla="val 134"/>
                    <a:gd name="f221" fmla="val 118"/>
                    <a:gd name="f222" fmla="val 139"/>
                    <a:gd name="f223" fmla="val 102"/>
                    <a:gd name="f224" fmla="val 143"/>
                    <a:gd name="f225" fmla="val 86"/>
                    <a:gd name="f226" fmla="val 146"/>
                    <a:gd name="f227" fmla="val 39"/>
                    <a:gd name="f228" fmla="val 156"/>
                    <a:gd name="f229" fmla="val 27"/>
                    <a:gd name="f230" fmla="val 15"/>
                    <a:gd name="f231" fmla="val 7"/>
                    <a:gd name="f232" fmla="val 4"/>
                    <a:gd name="f233" fmla="val 181"/>
                    <a:gd name="f234" fmla="val 2"/>
                    <a:gd name="f235" fmla="val 187"/>
                    <a:gd name="f236" fmla="val 222"/>
                    <a:gd name="f237" fmla="val 16"/>
                    <a:gd name="f238" fmla="val 29"/>
                    <a:gd name="f239" fmla="val 234"/>
                    <a:gd name="f240" fmla="val 26"/>
                    <a:gd name="f241" fmla="val 254"/>
                    <a:gd name="f242" fmla="val 22"/>
                    <a:gd name="f243" fmla="val 259"/>
                    <a:gd name="f244" fmla="val 19"/>
                    <a:gd name="f245" fmla="val 262"/>
                    <a:gd name="f246" fmla="val 268"/>
                    <a:gd name="f247" fmla="val 276"/>
                    <a:gd name="f248" fmla="val 284"/>
                    <a:gd name="f249" fmla="val 52"/>
                    <a:gd name="f250" fmla="val 297"/>
                    <a:gd name="f251" fmla="val 299"/>
                    <a:gd name="f252" fmla="val 300"/>
                    <a:gd name="f253" fmla="val 83"/>
                    <a:gd name="f254" fmla="val 92"/>
                    <a:gd name="f255" fmla="val 307"/>
                    <a:gd name="f256" fmla="val 99"/>
                    <a:gd name="f257" fmla="val 316"/>
                    <a:gd name="f258" fmla="val 322"/>
                    <a:gd name="f259" fmla="val 105"/>
                    <a:gd name="f260" fmla="val 336"/>
                    <a:gd name="f261" fmla="val 110"/>
                    <a:gd name="f262" fmla="val 366"/>
                    <a:gd name="f263" fmla="val 389"/>
                    <a:gd name="f264" fmla="val 111"/>
                    <a:gd name="f265" fmla="val 398"/>
                    <a:gd name="f266" fmla="val 113"/>
                    <a:gd name="f267" fmla="val 407"/>
                    <a:gd name="f268" fmla="val 117"/>
                    <a:gd name="f269" fmla="val 416"/>
                    <a:gd name="f270" fmla="val 122"/>
                    <a:gd name="f271" fmla="val 424"/>
                    <a:gd name="f272" fmla="val 128"/>
                    <a:gd name="f273" fmla="val 430"/>
                    <a:gd name="f274" fmla="val 135"/>
                    <a:gd name="f275" fmla="val 436"/>
                    <a:gd name="f276" fmla="val 438"/>
                    <a:gd name="f277" fmla="val 150"/>
                    <a:gd name="f278" fmla="val 160"/>
                    <a:gd name="f279" fmla="val 183"/>
                    <a:gd name="f280" fmla="val 427"/>
                    <a:gd name="f281" fmla="val 196"/>
                    <a:gd name="f282" fmla="val 420"/>
                    <a:gd name="f283" fmla="val 207"/>
                    <a:gd name="f284" fmla="val 413"/>
                    <a:gd name="f285" fmla="val 221"/>
                    <a:gd name="f286" fmla="val 406"/>
                    <a:gd name="f287" fmla="val 401"/>
                    <a:gd name="f288" fmla="val 240"/>
                    <a:gd name="f289" fmla="val 400"/>
                    <a:gd name="f290" fmla="val 247"/>
                    <a:gd name="f291" fmla="val 408"/>
                    <a:gd name="f292" fmla="val 260"/>
                    <a:gd name="f293" fmla="val 43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24" h="439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33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49"/>
                      </a:lnTo>
                      <a:lnTo>
                        <a:pt x="f50" y="f49"/>
                      </a:lnTo>
                      <a:lnTo>
                        <a:pt x="f25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6" y="f57"/>
                      </a:lnTo>
                      <a:lnTo>
                        <a:pt x="f56" y="f58"/>
                      </a:lnTo>
                      <a:lnTo>
                        <a:pt x="f59" y="f60"/>
                      </a:lnTo>
                      <a:lnTo>
                        <a:pt x="f29" y="f61"/>
                      </a:lnTo>
                      <a:lnTo>
                        <a:pt x="f52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11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4" y="f75"/>
                      </a:lnTo>
                      <a:lnTo>
                        <a:pt x="f76" y="f73"/>
                      </a:lnTo>
                      <a:lnTo>
                        <a:pt x="f77" y="f78"/>
                      </a:lnTo>
                      <a:lnTo>
                        <a:pt x="f79" y="f71"/>
                      </a:lnTo>
                      <a:lnTo>
                        <a:pt x="f80" y="f81"/>
                      </a:lnTo>
                      <a:lnTo>
                        <a:pt x="f82" y="f68"/>
                      </a:lnTo>
                      <a:lnTo>
                        <a:pt x="f83" y="f84"/>
                      </a:lnTo>
                      <a:lnTo>
                        <a:pt x="f83" y="f84"/>
                      </a:lnTo>
                      <a:lnTo>
                        <a:pt x="f83" y="f85"/>
                      </a:lnTo>
                      <a:lnTo>
                        <a:pt x="f83" y="f85"/>
                      </a:lnTo>
                      <a:lnTo>
                        <a:pt x="f83" y="f85"/>
                      </a:lnTo>
                      <a:lnTo>
                        <a:pt x="f86" y="f87"/>
                      </a:lnTo>
                      <a:lnTo>
                        <a:pt x="f88" y="f7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1" y="f102"/>
                      </a:lnTo>
                      <a:lnTo>
                        <a:pt x="f103" y="f100"/>
                      </a:lnTo>
                      <a:lnTo>
                        <a:pt x="f104" y="f98"/>
                      </a:lnTo>
                      <a:lnTo>
                        <a:pt x="f105" y="f106"/>
                      </a:lnTo>
                      <a:lnTo>
                        <a:pt x="f107" y="f94"/>
                      </a:lnTo>
                      <a:lnTo>
                        <a:pt x="f108" y="f109"/>
                      </a:lnTo>
                      <a:lnTo>
                        <a:pt x="f110" y="f109"/>
                      </a:lnTo>
                      <a:lnTo>
                        <a:pt x="f110" y="f109"/>
                      </a:lnTo>
                      <a:lnTo>
                        <a:pt x="f111" y="f112"/>
                      </a:lnTo>
                      <a:lnTo>
                        <a:pt x="f113" y="f94"/>
                      </a:lnTo>
                      <a:lnTo>
                        <a:pt x="f114" y="f115"/>
                      </a:lnTo>
                      <a:lnTo>
                        <a:pt x="f116" y="f98"/>
                      </a:lnTo>
                      <a:lnTo>
                        <a:pt x="f117" y="f102"/>
                      </a:lnTo>
                      <a:lnTo>
                        <a:pt x="f118" y="f119"/>
                      </a:lnTo>
                      <a:lnTo>
                        <a:pt x="f2" y="f120"/>
                      </a:lnTo>
                      <a:lnTo>
                        <a:pt x="f2" y="f120"/>
                      </a:lnTo>
                      <a:lnTo>
                        <a:pt x="f2" y="f121"/>
                      </a:lnTo>
                      <a:lnTo>
                        <a:pt x="f2" y="f121"/>
                      </a:lnTo>
                      <a:lnTo>
                        <a:pt x="f2" y="f121"/>
                      </a:lnTo>
                      <a:lnTo>
                        <a:pt x="f117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05" y="f127"/>
                      </a:lnTo>
                      <a:lnTo>
                        <a:pt x="f128" y="f129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91" y="f136"/>
                      </a:lnTo>
                      <a:lnTo>
                        <a:pt x="f137" y="f138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5" y="f146"/>
                      </a:lnTo>
                      <a:lnTo>
                        <a:pt x="f86" y="f147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54" y="f1"/>
                      </a:lnTo>
                      <a:lnTo>
                        <a:pt x="f155" y="f1"/>
                      </a:lnTo>
                      <a:lnTo>
                        <a:pt x="f155" y="f1"/>
                      </a:lnTo>
                      <a:lnTo>
                        <a:pt x="f156" y="f1"/>
                      </a:lnTo>
                      <a:lnTo>
                        <a:pt x="f157" y="f153"/>
                      </a:lnTo>
                      <a:lnTo>
                        <a:pt x="f158" y="f149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7" y="f165"/>
                      </a:lnTo>
                      <a:lnTo>
                        <a:pt x="f13" y="f166"/>
                      </a:lnTo>
                      <a:lnTo>
                        <a:pt x="f167" y="f168"/>
                      </a:lnTo>
                      <a:lnTo>
                        <a:pt x="f17" y="f168"/>
                      </a:lnTo>
                      <a:lnTo>
                        <a:pt x="f17" y="f168"/>
                      </a:lnTo>
                      <a:lnTo>
                        <a:pt x="f169" y="f168"/>
                      </a:lnTo>
                      <a:lnTo>
                        <a:pt x="f56" y="f170"/>
                      </a:lnTo>
                      <a:lnTo>
                        <a:pt x="f33" y="f171"/>
                      </a:lnTo>
                      <a:lnTo>
                        <a:pt x="f172" y="f173"/>
                      </a:lnTo>
                      <a:lnTo>
                        <a:pt x="f172" y="f173"/>
                      </a:lnTo>
                      <a:lnTo>
                        <a:pt x="f174" y="f173"/>
                      </a:lnTo>
                      <a:lnTo>
                        <a:pt x="f174" y="f173"/>
                      </a:lnTo>
                      <a:lnTo>
                        <a:pt x="f174" y="f173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2" y="f182"/>
                      </a:lnTo>
                      <a:lnTo>
                        <a:pt x="f6" y="f183"/>
                      </a:lnTo>
                      <a:lnTo>
                        <a:pt x="f184" y="f126"/>
                      </a:lnTo>
                      <a:lnTo>
                        <a:pt x="f185" y="f186"/>
                      </a:lnTo>
                      <a:lnTo>
                        <a:pt x="f185" y="f186"/>
                      </a:lnTo>
                      <a:lnTo>
                        <a:pt x="f187" y="f126"/>
                      </a:lnTo>
                      <a:lnTo>
                        <a:pt x="f188" y="f189"/>
                      </a:lnTo>
                      <a:lnTo>
                        <a:pt x="f61" y="f190"/>
                      </a:lnTo>
                      <a:lnTo>
                        <a:pt x="f191" y="f192"/>
                      </a:lnTo>
                      <a:lnTo>
                        <a:pt x="f62" y="f179"/>
                      </a:lnTo>
                      <a:lnTo>
                        <a:pt x="f193" y="f194"/>
                      </a:lnTo>
                      <a:lnTo>
                        <a:pt x="f195" y="f196"/>
                      </a:lnTo>
                      <a:lnTo>
                        <a:pt x="f197" y="f177"/>
                      </a:lnTo>
                      <a:lnTo>
                        <a:pt x="f197" y="f177"/>
                      </a:lnTo>
                      <a:lnTo>
                        <a:pt x="f85" y="f196"/>
                      </a:lnTo>
                      <a:lnTo>
                        <a:pt x="f198" y="f194"/>
                      </a:lnTo>
                      <a:lnTo>
                        <a:pt x="f199" y="f181"/>
                      </a:lnTo>
                      <a:lnTo>
                        <a:pt x="f200" y="f201"/>
                      </a:lnTo>
                      <a:lnTo>
                        <a:pt x="f90" y="f126"/>
                      </a:lnTo>
                      <a:lnTo>
                        <a:pt x="f202" y="f203"/>
                      </a:lnTo>
                      <a:lnTo>
                        <a:pt x="f0" y="f204"/>
                      </a:lnTo>
                      <a:lnTo>
                        <a:pt x="f0" y="f204"/>
                      </a:lnTo>
                      <a:lnTo>
                        <a:pt x="f109" y="f205"/>
                      </a:lnTo>
                      <a:lnTo>
                        <a:pt x="f206" y="f207"/>
                      </a:lnTo>
                      <a:lnTo>
                        <a:pt x="f208" y="f209"/>
                      </a:lnTo>
                      <a:lnTo>
                        <a:pt x="f210" y="f211"/>
                      </a:lnTo>
                      <a:lnTo>
                        <a:pt x="f102" y="f212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9" y="f220"/>
                      </a:lnTo>
                      <a:lnTo>
                        <a:pt x="f221" y="f222"/>
                      </a:lnTo>
                      <a:lnTo>
                        <a:pt x="f223" y="f224"/>
                      </a:lnTo>
                      <a:lnTo>
                        <a:pt x="f225" y="f226"/>
                      </a:lnTo>
                      <a:lnTo>
                        <a:pt x="f135" y="f215"/>
                      </a:lnTo>
                      <a:lnTo>
                        <a:pt x="f227" y="f228"/>
                      </a:lnTo>
                      <a:lnTo>
                        <a:pt x="f229" y="f119"/>
                      </a:lnTo>
                      <a:lnTo>
                        <a:pt x="f230" y="f210"/>
                      </a:lnTo>
                      <a:lnTo>
                        <a:pt x="f160" y="f106"/>
                      </a:lnTo>
                      <a:lnTo>
                        <a:pt x="f231" y="f94"/>
                      </a:lnTo>
                      <a:lnTo>
                        <a:pt x="f232" y="f233"/>
                      </a:lnTo>
                      <a:lnTo>
                        <a:pt x="f234" y="f235"/>
                      </a:lnTo>
                      <a:lnTo>
                        <a:pt x="f1" y="f90"/>
                      </a:lnTo>
                      <a:lnTo>
                        <a:pt x="f1" y="f75"/>
                      </a:lnTo>
                      <a:lnTo>
                        <a:pt x="f1" y="f75"/>
                      </a:lnTo>
                      <a:lnTo>
                        <a:pt x="f1" y="f70"/>
                      </a:lnTo>
                      <a:lnTo>
                        <a:pt x="f234" y="f68"/>
                      </a:lnTo>
                      <a:lnTo>
                        <a:pt x="f232" y="f236"/>
                      </a:lnTo>
                      <a:lnTo>
                        <a:pt x="f231" y="f66"/>
                      </a:lnTo>
                      <a:lnTo>
                        <a:pt x="f147" y="f195"/>
                      </a:lnTo>
                      <a:lnTo>
                        <a:pt x="f237" y="f64"/>
                      </a:lnTo>
                      <a:lnTo>
                        <a:pt x="f238" y="f239"/>
                      </a:lnTo>
                      <a:lnTo>
                        <a:pt x="f238" y="f239"/>
                      </a:lnTo>
                      <a:lnTo>
                        <a:pt x="f238" y="f60"/>
                      </a:lnTo>
                      <a:lnTo>
                        <a:pt x="f238" y="f60"/>
                      </a:lnTo>
                      <a:lnTo>
                        <a:pt x="f238" y="f60"/>
                      </a:lnTo>
                      <a:lnTo>
                        <a:pt x="f240" y="f241"/>
                      </a:lnTo>
                      <a:lnTo>
                        <a:pt x="f242" y="f243"/>
                      </a:lnTo>
                      <a:lnTo>
                        <a:pt x="f244" y="f245"/>
                      </a:lnTo>
                      <a:lnTo>
                        <a:pt x="f162" y="f246"/>
                      </a:lnTo>
                      <a:lnTo>
                        <a:pt x="f162" y="f246"/>
                      </a:lnTo>
                      <a:lnTo>
                        <a:pt x="f244" y="f55"/>
                      </a:lnTo>
                      <a:lnTo>
                        <a:pt x="f146" y="f247"/>
                      </a:lnTo>
                      <a:lnTo>
                        <a:pt x="f242" y="f10"/>
                      </a:lnTo>
                      <a:lnTo>
                        <a:pt x="f240" y="f248"/>
                      </a:lnTo>
                      <a:lnTo>
                        <a:pt x="f170" y="f180"/>
                      </a:lnTo>
                      <a:lnTo>
                        <a:pt x="f142" y="f14"/>
                      </a:lnTo>
                      <a:lnTo>
                        <a:pt x="f249" y="f250"/>
                      </a:lnTo>
                      <a:lnTo>
                        <a:pt x="f131" y="f251"/>
                      </a:lnTo>
                      <a:lnTo>
                        <a:pt x="f126" y="f252"/>
                      </a:lnTo>
                      <a:lnTo>
                        <a:pt x="f126" y="f252"/>
                      </a:lnTo>
                      <a:lnTo>
                        <a:pt x="f253" y="f174"/>
                      </a:lnTo>
                      <a:lnTo>
                        <a:pt x="f205" y="f51"/>
                      </a:lnTo>
                      <a:lnTo>
                        <a:pt x="f254" y="f255"/>
                      </a:lnTo>
                      <a:lnTo>
                        <a:pt x="f207" y="f49"/>
                      </a:lnTo>
                      <a:lnTo>
                        <a:pt x="f256" y="f257"/>
                      </a:lnTo>
                      <a:lnTo>
                        <a:pt x="f223" y="f258"/>
                      </a:lnTo>
                      <a:lnTo>
                        <a:pt x="f259" y="f260"/>
                      </a:lnTo>
                      <a:lnTo>
                        <a:pt x="f211" y="f41"/>
                      </a:lnTo>
                      <a:lnTo>
                        <a:pt x="f261" y="f262"/>
                      </a:lnTo>
                      <a:lnTo>
                        <a:pt x="f261" y="f263"/>
                      </a:lnTo>
                      <a:lnTo>
                        <a:pt x="f261" y="f263"/>
                      </a:lnTo>
                      <a:lnTo>
                        <a:pt x="f264" y="f265"/>
                      </a:lnTo>
                      <a:lnTo>
                        <a:pt x="f266" y="f267"/>
                      </a:lnTo>
                      <a:lnTo>
                        <a:pt x="f268" y="f269"/>
                      </a:lnTo>
                      <a:lnTo>
                        <a:pt x="f270" y="f271"/>
                      </a:lnTo>
                      <a:lnTo>
                        <a:pt x="f272" y="f273"/>
                      </a:lnTo>
                      <a:lnTo>
                        <a:pt x="f274" y="f275"/>
                      </a:lnTo>
                      <a:lnTo>
                        <a:pt x="f121" y="f276"/>
                      </a:lnTo>
                      <a:lnTo>
                        <a:pt x="f277" y="f3"/>
                      </a:lnTo>
                      <a:lnTo>
                        <a:pt x="f277" y="f3"/>
                      </a:lnTo>
                      <a:lnTo>
                        <a:pt x="f228" y="f3"/>
                      </a:lnTo>
                      <a:lnTo>
                        <a:pt x="f278" y="f276"/>
                      </a:lnTo>
                      <a:lnTo>
                        <a:pt x="f106" y="f163"/>
                      </a:lnTo>
                      <a:lnTo>
                        <a:pt x="f279" y="f280"/>
                      </a:lnTo>
                      <a:lnTo>
                        <a:pt x="f281" y="f282"/>
                      </a:lnTo>
                      <a:lnTo>
                        <a:pt x="f283" y="f284"/>
                      </a:lnTo>
                      <a:lnTo>
                        <a:pt x="f285" y="f286"/>
                      </a:lnTo>
                      <a:lnTo>
                        <a:pt x="f239" y="f287"/>
                      </a:lnTo>
                      <a:lnTo>
                        <a:pt x="f288" y="f289"/>
                      </a:lnTo>
                      <a:lnTo>
                        <a:pt x="f290" y="f289"/>
                      </a:lnTo>
                      <a:lnTo>
                        <a:pt x="f290" y="f289"/>
                      </a:lnTo>
                      <a:lnTo>
                        <a:pt x="f188" y="f17"/>
                      </a:lnTo>
                      <a:lnTo>
                        <a:pt x="f187" y="f291"/>
                      </a:lnTo>
                      <a:lnTo>
                        <a:pt x="f292" y="f11"/>
                      </a:lnTo>
                      <a:lnTo>
                        <a:pt x="f4" y="f293"/>
                      </a:lnTo>
                      <a:lnTo>
                        <a:pt x="f4" y="f293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57" name="Google Shape;111;p6"/>
                <p:cNvSpPr/>
                <p:nvPr/>
              </p:nvSpPr>
              <p:spPr>
                <a:xfrm>
                  <a:off x="1558079" y="4229279"/>
                  <a:ext cx="514800" cy="282600"/>
                </a:xfrm>
                <a:custGeom>
                  <a:avLst/>
                  <a:gdLst>
                    <a:gd name="f0" fmla="val 180"/>
                    <a:gd name="f1" fmla="val 0"/>
                    <a:gd name="f2" fmla="val 632"/>
                    <a:gd name="f3" fmla="val 357"/>
                    <a:gd name="f4" fmla="val 628"/>
                    <a:gd name="f5" fmla="val 136"/>
                    <a:gd name="f6" fmla="val 609"/>
                    <a:gd name="f7" fmla="val 158"/>
                    <a:gd name="f8" fmla="val 599"/>
                    <a:gd name="f9" fmla="val 167"/>
                    <a:gd name="f10" fmla="val 589"/>
                    <a:gd name="f11" fmla="val 176"/>
                    <a:gd name="f12" fmla="val 578"/>
                    <a:gd name="f13" fmla="val 183"/>
                    <a:gd name="f14" fmla="val 567"/>
                    <a:gd name="f15" fmla="val 190"/>
                    <a:gd name="f16" fmla="val 556"/>
                    <a:gd name="f17" fmla="val 195"/>
                    <a:gd name="f18" fmla="val 543"/>
                    <a:gd name="f19" fmla="val 198"/>
                    <a:gd name="f20" fmla="val 535"/>
                    <a:gd name="f21" fmla="val 200"/>
                    <a:gd name="f22" fmla="val 527"/>
                    <a:gd name="f23" fmla="val 518"/>
                    <a:gd name="f24" fmla="val 509"/>
                    <a:gd name="f25" fmla="val 199"/>
                    <a:gd name="f26" fmla="val 500"/>
                    <a:gd name="f27" fmla="val 197"/>
                    <a:gd name="f28" fmla="val 492"/>
                    <a:gd name="f29" fmla="val 474"/>
                    <a:gd name="f30" fmla="val 188"/>
                    <a:gd name="f31" fmla="val 458"/>
                    <a:gd name="f32" fmla="val 178"/>
                    <a:gd name="f33" fmla="val 444"/>
                    <a:gd name="f34" fmla="val 168"/>
                    <a:gd name="f35" fmla="val 439"/>
                    <a:gd name="f36" fmla="val 162"/>
                    <a:gd name="f37" fmla="val 434"/>
                    <a:gd name="f38" fmla="val 157"/>
                    <a:gd name="f39" fmla="val 429"/>
                    <a:gd name="f40" fmla="val 150"/>
                    <a:gd name="f41" fmla="val 426"/>
                    <a:gd name="f42" fmla="val 144"/>
                    <a:gd name="f43" fmla="val 411"/>
                    <a:gd name="f44" fmla="val 130"/>
                    <a:gd name="f45" fmla="val 396"/>
                    <a:gd name="f46" fmla="val 117"/>
                    <a:gd name="f47" fmla="val 366"/>
                    <a:gd name="f48" fmla="val 97"/>
                    <a:gd name="f49" fmla="val 351"/>
                    <a:gd name="f50" fmla="val 86"/>
                    <a:gd name="f51" fmla="val 336"/>
                    <a:gd name="f52" fmla="val 75"/>
                    <a:gd name="f53" fmla="val 322"/>
                    <a:gd name="f54" fmla="val 61"/>
                    <a:gd name="f55" fmla="val 309"/>
                    <a:gd name="f56" fmla="val 45"/>
                    <a:gd name="f57" fmla="val 305"/>
                    <a:gd name="f58" fmla="val 39"/>
                    <a:gd name="f59" fmla="val 303"/>
                    <a:gd name="f60" fmla="val 33"/>
                    <a:gd name="f61" fmla="val 301"/>
                    <a:gd name="f62" fmla="val 22"/>
                    <a:gd name="f63" fmla="val 299"/>
                    <a:gd name="f64" fmla="val 17"/>
                    <a:gd name="f65" fmla="val 298"/>
                    <a:gd name="f66" fmla="val 12"/>
                    <a:gd name="f67" fmla="val 295"/>
                    <a:gd name="f68" fmla="val 6"/>
                    <a:gd name="f69" fmla="val 290"/>
                    <a:gd name="f70" fmla="val 287"/>
                    <a:gd name="f71" fmla="val 4"/>
                    <a:gd name="f72" fmla="val 283"/>
                    <a:gd name="f73" fmla="val 8"/>
                    <a:gd name="f74" fmla="val 279"/>
                    <a:gd name="f75" fmla="val 276"/>
                    <a:gd name="f76" fmla="val 273"/>
                    <a:gd name="f77" fmla="val 27"/>
                    <a:gd name="f78" fmla="val 269"/>
                    <a:gd name="f79" fmla="val 29"/>
                    <a:gd name="f80" fmla="val 265"/>
                    <a:gd name="f81" fmla="val 30"/>
                    <a:gd name="f82" fmla="val 258"/>
                    <a:gd name="f83" fmla="val 251"/>
                    <a:gd name="f84" fmla="val 240"/>
                    <a:gd name="f85" fmla="val 21"/>
                    <a:gd name="f86" fmla="val 227"/>
                    <a:gd name="f87" fmla="val 14"/>
                    <a:gd name="f88" fmla="val 220"/>
                    <a:gd name="f89" fmla="val 13"/>
                    <a:gd name="f90" fmla="val 213"/>
                    <a:gd name="f91" fmla="val 205"/>
                    <a:gd name="f92" fmla="val 15"/>
                    <a:gd name="f93" fmla="val 191"/>
                    <a:gd name="f94" fmla="val 18"/>
                    <a:gd name="f95" fmla="val 185"/>
                    <a:gd name="f96" fmla="val 173"/>
                    <a:gd name="f97" fmla="val 165"/>
                    <a:gd name="f98" fmla="val 32"/>
                    <a:gd name="f99" fmla="val 154"/>
                    <a:gd name="f100" fmla="val 46"/>
                    <a:gd name="f101" fmla="val 142"/>
                    <a:gd name="f102" fmla="val 58"/>
                    <a:gd name="f103" fmla="val 133"/>
                    <a:gd name="f104" fmla="val 68"/>
                    <a:gd name="f105" fmla="val 121"/>
                    <a:gd name="f106" fmla="val 76"/>
                    <a:gd name="f107" fmla="val 108"/>
                    <a:gd name="f108" fmla="val 83"/>
                    <a:gd name="f109" fmla="val 93"/>
                    <a:gd name="f110" fmla="val 89"/>
                    <a:gd name="f111" fmla="val 78"/>
                    <a:gd name="f112" fmla="val 91"/>
                    <a:gd name="f113" fmla="val 62"/>
                    <a:gd name="f114" fmla="val 92"/>
                    <a:gd name="f115" fmla="val 101"/>
                    <a:gd name="f116" fmla="val 59"/>
                    <a:gd name="f117" fmla="val 55"/>
                    <a:gd name="f118" fmla="val 114"/>
                    <a:gd name="f119" fmla="val 51"/>
                    <a:gd name="f120" fmla="val 119"/>
                    <a:gd name="f121" fmla="val 122"/>
                    <a:gd name="f122" fmla="val 40"/>
                    <a:gd name="f123" fmla="val 125"/>
                    <a:gd name="f124" fmla="val 129"/>
                    <a:gd name="f125" fmla="val 19"/>
                    <a:gd name="f126" fmla="val 132"/>
                    <a:gd name="f127" fmla="val 135"/>
                    <a:gd name="f128" fmla="val 9"/>
                    <a:gd name="f129" fmla="val 137"/>
                    <a:gd name="f130" fmla="val 139"/>
                    <a:gd name="f131" fmla="val 2"/>
                    <a:gd name="f132" fmla="val 148"/>
                    <a:gd name="f133" fmla="val 160"/>
                    <a:gd name="f134" fmla="val 28"/>
                    <a:gd name="f135" fmla="val 184"/>
                    <a:gd name="f136" fmla="val 70"/>
                    <a:gd name="f137" fmla="val 85"/>
                    <a:gd name="f138" fmla="val 189"/>
                    <a:gd name="f139" fmla="val 96"/>
                    <a:gd name="f140" fmla="val 181"/>
                    <a:gd name="f141" fmla="val 103"/>
                    <a:gd name="f142" fmla="val 172"/>
                    <a:gd name="f143" fmla="val 111"/>
                    <a:gd name="f144" fmla="val 115"/>
                    <a:gd name="f145" fmla="val 174"/>
                    <a:gd name="f146" fmla="val 118"/>
                    <a:gd name="f147" fmla="val 126"/>
                    <a:gd name="f148" fmla="val 209"/>
                    <a:gd name="f149" fmla="val 131"/>
                    <a:gd name="f150" fmla="val 215"/>
                    <a:gd name="f151" fmla="val 138"/>
                    <a:gd name="f152" fmla="val 221"/>
                    <a:gd name="f153" fmla="val 228"/>
                    <a:gd name="f154" fmla="val 161"/>
                    <a:gd name="f155" fmla="val 232"/>
                    <a:gd name="f156" fmla="val 169"/>
                    <a:gd name="f157" fmla="val 237"/>
                    <a:gd name="f158" fmla="val 175"/>
                    <a:gd name="f159" fmla="val 243"/>
                    <a:gd name="f160" fmla="val 250"/>
                    <a:gd name="f161" fmla="val 253"/>
                    <a:gd name="f162" fmla="val 170"/>
                    <a:gd name="f163" fmla="val 254"/>
                    <a:gd name="f164" fmla="val 272"/>
                    <a:gd name="f165" fmla="val 277"/>
                    <a:gd name="f166" fmla="val 281"/>
                    <a:gd name="f167" fmla="val 177"/>
                    <a:gd name="f168" fmla="val 285"/>
                    <a:gd name="f169" fmla="val 289"/>
                    <a:gd name="f170" fmla="val 291"/>
                    <a:gd name="f171" fmla="val 293"/>
                    <a:gd name="f172" fmla="val 296"/>
                    <a:gd name="f173" fmla="val 225"/>
                    <a:gd name="f174" fmla="val 304"/>
                    <a:gd name="f175" fmla="val 231"/>
                    <a:gd name="f176" fmla="val 308"/>
                    <a:gd name="f177" fmla="val 234"/>
                    <a:gd name="f178" fmla="val 315"/>
                    <a:gd name="f179" fmla="val 235"/>
                    <a:gd name="f180" fmla="val 323"/>
                    <a:gd name="f181" fmla="val 259"/>
                    <a:gd name="f182" fmla="val 328"/>
                    <a:gd name="f183" fmla="val 330"/>
                    <a:gd name="f184" fmla="val 294"/>
                    <a:gd name="f185" fmla="val 329"/>
                    <a:gd name="f186" fmla="val 325"/>
                    <a:gd name="f187" fmla="val 312"/>
                    <a:gd name="f188" fmla="val 319"/>
                    <a:gd name="f189" fmla="val 320"/>
                    <a:gd name="f190" fmla="val 313"/>
                    <a:gd name="f191" fmla="val 327"/>
                    <a:gd name="f192" fmla="val 306"/>
                    <a:gd name="f193" fmla="val 334"/>
                    <a:gd name="f194" fmla="val 300"/>
                    <a:gd name="f195" fmla="val 341"/>
                    <a:gd name="f196" fmla="val 345"/>
                    <a:gd name="f197" fmla="val 349"/>
                    <a:gd name="f198" fmla="val 355"/>
                    <a:gd name="f199" fmla="val 358"/>
                    <a:gd name="f200" fmla="val 362"/>
                    <a:gd name="f201" fmla="val 365"/>
                    <a:gd name="f202" fmla="val 368"/>
                    <a:gd name="f203" fmla="val 307"/>
                    <a:gd name="f204" fmla="val 371"/>
                    <a:gd name="f205" fmla="val 375"/>
                    <a:gd name="f206" fmla="val 331"/>
                    <a:gd name="f207" fmla="val 378"/>
                    <a:gd name="f208" fmla="val 337"/>
                    <a:gd name="f209" fmla="val 380"/>
                    <a:gd name="f210" fmla="val 382"/>
                    <a:gd name="f211" fmla="val 342"/>
                    <a:gd name="f212" fmla="val 387"/>
                    <a:gd name="f213" fmla="val 344"/>
                    <a:gd name="f214" fmla="val 394"/>
                    <a:gd name="f215" fmla="val 348"/>
                    <a:gd name="f216" fmla="val 410"/>
                    <a:gd name="f217" fmla="val 352"/>
                    <a:gd name="f218" fmla="val 427"/>
                    <a:gd name="f219" fmla="val 356"/>
                    <a:gd name="f220" fmla="val 441"/>
                    <a:gd name="f221" fmla="val 443"/>
                    <a:gd name="f222" fmla="val 353"/>
                    <a:gd name="f223" fmla="val 448"/>
                    <a:gd name="f224" fmla="val 350"/>
                    <a:gd name="f225" fmla="val 459"/>
                    <a:gd name="f226" fmla="val 463"/>
                    <a:gd name="f227" fmla="val 338"/>
                    <a:gd name="f228" fmla="val 466"/>
                    <a:gd name="f229" fmla="val 335"/>
                    <a:gd name="f230" fmla="val 471"/>
                    <a:gd name="f231" fmla="val 326"/>
                    <a:gd name="f232" fmla="val 473"/>
                    <a:gd name="f233" fmla="val 321"/>
                    <a:gd name="f234" fmla="val 477"/>
                    <a:gd name="f235" fmla="val 318"/>
                    <a:gd name="f236" fmla="val 480"/>
                    <a:gd name="f237" fmla="val 314"/>
                    <a:gd name="f238" fmla="val 485"/>
                    <a:gd name="f239" fmla="val 496"/>
                    <a:gd name="f240" fmla="val 512"/>
                    <a:gd name="f241" fmla="val 531"/>
                    <a:gd name="f242" fmla="val 550"/>
                    <a:gd name="f243" fmla="val 316"/>
                    <a:gd name="f244" fmla="val 559"/>
                    <a:gd name="f245" fmla="val 569"/>
                    <a:gd name="f246" fmla="val 577"/>
                    <a:gd name="f247" fmla="val 585"/>
                    <a:gd name="f248" fmla="val 590"/>
                    <a:gd name="f249" fmla="val 595"/>
                    <a:gd name="f250" fmla="val 600"/>
                    <a:gd name="f251" fmla="val 267"/>
                    <a:gd name="f252" fmla="val 603"/>
                    <a:gd name="f253" fmla="val 246"/>
                    <a:gd name="f254" fmla="val 608"/>
                    <a:gd name="f255" fmla="val 612"/>
                    <a:gd name="f256" fmla="val 624"/>
                    <a:gd name="f257" fmla="val 15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32" h="357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1"/>
                      </a:lnTo>
                      <a:lnTo>
                        <a:pt x="f23" y="f21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17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1"/>
                      </a:lnTo>
                      <a:lnTo>
                        <a:pt x="f69" y="f1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64"/>
                      </a:lnTo>
                      <a:lnTo>
                        <a:pt x="f75" y="f62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0" y="f81"/>
                      </a:lnTo>
                      <a:lnTo>
                        <a:pt x="f82" y="f79"/>
                      </a:lnTo>
                      <a:lnTo>
                        <a:pt x="f83" y="f77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66"/>
                      </a:lnTo>
                      <a:lnTo>
                        <a:pt x="f90" y="f66"/>
                      </a:lnTo>
                      <a:lnTo>
                        <a:pt x="f91" y="f89"/>
                      </a:lnTo>
                      <a:lnTo>
                        <a:pt x="f27" y="f92"/>
                      </a:lnTo>
                      <a:lnTo>
                        <a:pt x="f93" y="f94"/>
                      </a:lnTo>
                      <a:lnTo>
                        <a:pt x="f95" y="f62"/>
                      </a:lnTo>
                      <a:lnTo>
                        <a:pt x="f0" y="f77"/>
                      </a:lnTo>
                      <a:lnTo>
                        <a:pt x="f96" y="f81"/>
                      </a:lnTo>
                      <a:lnTo>
                        <a:pt x="f97" y="f98"/>
                      </a:lnTo>
                      <a:lnTo>
                        <a:pt x="f99" y="f60"/>
                      </a:lnTo>
                      <a:lnTo>
                        <a:pt x="f99" y="f60"/>
                      </a:lnTo>
                      <a:lnTo>
                        <a:pt x="f40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3" y="f114"/>
                      </a:lnTo>
                      <a:lnTo>
                        <a:pt x="f54" y="f115"/>
                      </a:lnTo>
                      <a:lnTo>
                        <a:pt x="f116" y="f107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00" y="f121"/>
                      </a:lnTo>
                      <a:lnTo>
                        <a:pt x="f122" y="f123"/>
                      </a:lnTo>
                      <a:lnTo>
                        <a:pt x="f81" y="f124"/>
                      </a:lnTo>
                      <a:lnTo>
                        <a:pt x="f125" y="f126"/>
                      </a:lnTo>
                      <a:lnTo>
                        <a:pt x="f87" y="f127"/>
                      </a:lnTo>
                      <a:lnTo>
                        <a:pt x="f128" y="f129"/>
                      </a:lnTo>
                      <a:lnTo>
                        <a:pt x="f68" y="f130"/>
                      </a:lnTo>
                      <a:lnTo>
                        <a:pt x="f131" y="f42"/>
                      </a:lnTo>
                      <a:lnTo>
                        <a:pt x="f1" y="f132"/>
                      </a:lnTo>
                      <a:lnTo>
                        <a:pt x="f1" y="f99"/>
                      </a:lnTo>
                      <a:lnTo>
                        <a:pt x="f1" y="f99"/>
                      </a:lnTo>
                      <a:lnTo>
                        <a:pt x="f1" y="f7"/>
                      </a:lnTo>
                      <a:lnTo>
                        <a:pt x="f131" y="f133"/>
                      </a:lnTo>
                      <a:lnTo>
                        <a:pt x="f73" y="f9"/>
                      </a:lnTo>
                      <a:lnTo>
                        <a:pt x="f64" y="f96"/>
                      </a:lnTo>
                      <a:lnTo>
                        <a:pt x="f134" y="f32"/>
                      </a:lnTo>
                      <a:lnTo>
                        <a:pt x="f58" y="f135"/>
                      </a:lnTo>
                      <a:lnTo>
                        <a:pt x="f119" y="f30"/>
                      </a:lnTo>
                      <a:lnTo>
                        <a:pt x="f54" y="f15"/>
                      </a:lnTo>
                      <a:lnTo>
                        <a:pt x="f136" y="f93"/>
                      </a:lnTo>
                      <a:lnTo>
                        <a:pt x="f136" y="f93"/>
                      </a:lnTo>
                      <a:lnTo>
                        <a:pt x="f111" y="f93"/>
                      </a:lnTo>
                      <a:lnTo>
                        <a:pt x="f137" y="f138"/>
                      </a:lnTo>
                      <a:lnTo>
                        <a:pt x="f112" y="f95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36"/>
                      </a:lnTo>
                      <a:lnTo>
                        <a:pt x="f143" y="f36"/>
                      </a:lnTo>
                      <a:lnTo>
                        <a:pt x="f144" y="f145"/>
                      </a:lnTo>
                      <a:lnTo>
                        <a:pt x="f146" y="f30"/>
                      </a:lnTo>
                      <a:lnTo>
                        <a:pt x="f105" y="f25"/>
                      </a:lnTo>
                      <a:lnTo>
                        <a:pt x="f121" y="f91"/>
                      </a:lnTo>
                      <a:lnTo>
                        <a:pt x="f147" y="f148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99" y="f153"/>
                      </a:lnTo>
                      <a:lnTo>
                        <a:pt x="f154" y="f155"/>
                      </a:lnTo>
                      <a:lnTo>
                        <a:pt x="f156" y="f157"/>
                      </a:lnTo>
                      <a:lnTo>
                        <a:pt x="f158" y="f159"/>
                      </a:lnTo>
                      <a:lnTo>
                        <a:pt x="f0" y="f160"/>
                      </a:lnTo>
                      <a:lnTo>
                        <a:pt x="f0" y="f160"/>
                      </a:lnTo>
                      <a:lnTo>
                        <a:pt x="f158" y="f161"/>
                      </a:lnTo>
                      <a:lnTo>
                        <a:pt x="f162" y="f163"/>
                      </a:lnTo>
                      <a:lnTo>
                        <a:pt x="f9" y="f161"/>
                      </a:lnTo>
                      <a:lnTo>
                        <a:pt x="f154" y="f160"/>
                      </a:lnTo>
                      <a:lnTo>
                        <a:pt x="f154" y="f160"/>
                      </a:lnTo>
                      <a:lnTo>
                        <a:pt x="f154" y="f164"/>
                      </a:lnTo>
                      <a:lnTo>
                        <a:pt x="f154" y="f164"/>
                      </a:lnTo>
                      <a:lnTo>
                        <a:pt x="f154" y="f164"/>
                      </a:lnTo>
                      <a:lnTo>
                        <a:pt x="f9" y="f165"/>
                      </a:lnTo>
                      <a:lnTo>
                        <a:pt x="f142" y="f166"/>
                      </a:lnTo>
                      <a:lnTo>
                        <a:pt x="f167" y="f72"/>
                      </a:lnTo>
                      <a:lnTo>
                        <a:pt x="f13" y="f168"/>
                      </a:lnTo>
                      <a:lnTo>
                        <a:pt x="f17" y="f169"/>
                      </a:lnTo>
                      <a:lnTo>
                        <a:pt x="f91" y="f170"/>
                      </a:lnTo>
                      <a:lnTo>
                        <a:pt x="f150" y="f171"/>
                      </a:lnTo>
                      <a:lnTo>
                        <a:pt x="f88" y="f172"/>
                      </a:lnTo>
                      <a:lnTo>
                        <a:pt x="f173" y="f63"/>
                      </a:lnTo>
                      <a:lnTo>
                        <a:pt x="f153" y="f174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79" y="f180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164" y="f183"/>
                      </a:lnTo>
                      <a:lnTo>
                        <a:pt x="f72" y="f183"/>
                      </a:lnTo>
                      <a:lnTo>
                        <a:pt x="f72" y="f183"/>
                      </a:lnTo>
                      <a:lnTo>
                        <a:pt x="f169" y="f183"/>
                      </a:lnTo>
                      <a:lnTo>
                        <a:pt x="f184" y="f185"/>
                      </a:lnTo>
                      <a:lnTo>
                        <a:pt x="f174" y="f186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94"/>
                      </a:lnTo>
                      <a:lnTo>
                        <a:pt x="f195" y="f172"/>
                      </a:lnTo>
                      <a:lnTo>
                        <a:pt x="f196" y="f67"/>
                      </a:lnTo>
                      <a:lnTo>
                        <a:pt x="f197" y="f67"/>
                      </a:lnTo>
                      <a:lnTo>
                        <a:pt x="f197" y="f67"/>
                      </a:lnTo>
                      <a:lnTo>
                        <a:pt x="f198" y="f67"/>
                      </a:lnTo>
                      <a:lnTo>
                        <a:pt x="f199" y="f172"/>
                      </a:lnTo>
                      <a:lnTo>
                        <a:pt x="f200" y="f65"/>
                      </a:lnTo>
                      <a:lnTo>
                        <a:pt x="f201" y="f194"/>
                      </a:lnTo>
                      <a:lnTo>
                        <a:pt x="f202" y="f203"/>
                      </a:lnTo>
                      <a:lnTo>
                        <a:pt x="f204" y="f178"/>
                      </a:lnTo>
                      <a:lnTo>
                        <a:pt x="f205" y="f206"/>
                      </a:lnTo>
                      <a:lnTo>
                        <a:pt x="f207" y="f208"/>
                      </a:lnTo>
                      <a:lnTo>
                        <a:pt x="f209" y="f195"/>
                      </a:lnTo>
                      <a:lnTo>
                        <a:pt x="f210" y="f211"/>
                      </a:lnTo>
                      <a:lnTo>
                        <a:pt x="f210" y="f211"/>
                      </a:lnTo>
                      <a:lnTo>
                        <a:pt x="f212" y="f213"/>
                      </a:lnTo>
                      <a:lnTo>
                        <a:pt x="f214" y="f215"/>
                      </a:lnTo>
                      <a:lnTo>
                        <a:pt x="f216" y="f217"/>
                      </a:lnTo>
                      <a:lnTo>
                        <a:pt x="f218" y="f219"/>
                      </a:lnTo>
                      <a:lnTo>
                        <a:pt x="f220" y="f3"/>
                      </a:lnTo>
                      <a:lnTo>
                        <a:pt x="f220" y="f3"/>
                      </a:lnTo>
                      <a:lnTo>
                        <a:pt x="f221" y="f222"/>
                      </a:lnTo>
                      <a:lnTo>
                        <a:pt x="f223" y="f224"/>
                      </a:lnTo>
                      <a:lnTo>
                        <a:pt x="f225" y="f211"/>
                      </a:lnTo>
                      <a:lnTo>
                        <a:pt x="f225" y="f211"/>
                      </a:lnTo>
                      <a:lnTo>
                        <a:pt x="f226" y="f227"/>
                      </a:lnTo>
                      <a:lnTo>
                        <a:pt x="f228" y="f229"/>
                      </a:lnTo>
                      <a:lnTo>
                        <a:pt x="f230" y="f231"/>
                      </a:lnTo>
                      <a:lnTo>
                        <a:pt x="f232" y="f233"/>
                      </a:lnTo>
                      <a:lnTo>
                        <a:pt x="f234" y="f235"/>
                      </a:lnTo>
                      <a:lnTo>
                        <a:pt x="f236" y="f237"/>
                      </a:lnTo>
                      <a:lnTo>
                        <a:pt x="f238" y="f190"/>
                      </a:lnTo>
                      <a:lnTo>
                        <a:pt x="f238" y="f190"/>
                      </a:lnTo>
                      <a:lnTo>
                        <a:pt x="f239" y="f187"/>
                      </a:lnTo>
                      <a:lnTo>
                        <a:pt x="f240" y="f237"/>
                      </a:lnTo>
                      <a:lnTo>
                        <a:pt x="f241" y="f178"/>
                      </a:lnTo>
                      <a:lnTo>
                        <a:pt x="f242" y="f243"/>
                      </a:lnTo>
                      <a:lnTo>
                        <a:pt x="f244" y="f243"/>
                      </a:lnTo>
                      <a:lnTo>
                        <a:pt x="f245" y="f178"/>
                      </a:lnTo>
                      <a:lnTo>
                        <a:pt x="f246" y="f237"/>
                      </a:lnTo>
                      <a:lnTo>
                        <a:pt x="f247" y="f187"/>
                      </a:lnTo>
                      <a:lnTo>
                        <a:pt x="f248" y="f176"/>
                      </a:lnTo>
                      <a:lnTo>
                        <a:pt x="f249" y="f174"/>
                      </a:lnTo>
                      <a:lnTo>
                        <a:pt x="f8" y="f65"/>
                      </a:lnTo>
                      <a:lnTo>
                        <a:pt x="f250" y="f69"/>
                      </a:lnTo>
                      <a:lnTo>
                        <a:pt x="f250" y="f69"/>
                      </a:lnTo>
                      <a:lnTo>
                        <a:pt x="f250" y="f251"/>
                      </a:lnTo>
                      <a:lnTo>
                        <a:pt x="f252" y="f253"/>
                      </a:lnTo>
                      <a:lnTo>
                        <a:pt x="f254" y="f153"/>
                      </a:lnTo>
                      <a:lnTo>
                        <a:pt x="f255" y="f148"/>
                      </a:lnTo>
                      <a:lnTo>
                        <a:pt x="f256" y="f96"/>
                      </a:lnTo>
                      <a:lnTo>
                        <a:pt x="f4" y="f257"/>
                      </a:lnTo>
                      <a:lnTo>
                        <a:pt x="f2" y="f124"/>
                      </a:lnTo>
                      <a:lnTo>
                        <a:pt x="f2" y="f124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58" name="Google Shape;112;p6"/>
                <p:cNvSpPr/>
                <p:nvPr/>
              </p:nvSpPr>
              <p:spPr>
                <a:xfrm>
                  <a:off x="1404360" y="4122720"/>
                  <a:ext cx="279360" cy="245880"/>
                </a:xfrm>
                <a:custGeom>
                  <a:avLst/>
                  <a:gdLst>
                    <a:gd name="f0" fmla="val 0"/>
                    <a:gd name="f1" fmla="val 341"/>
                    <a:gd name="f2" fmla="val 309"/>
                    <a:gd name="f3" fmla="val 187"/>
                    <a:gd name="f4" fmla="val 286"/>
                    <a:gd name="f5" fmla="val 280"/>
                    <a:gd name="f6" fmla="val 189"/>
                    <a:gd name="f7" fmla="val 276"/>
                    <a:gd name="f8" fmla="val 193"/>
                    <a:gd name="f9" fmla="val 271"/>
                    <a:gd name="f10" fmla="val 196"/>
                    <a:gd name="f11" fmla="val 269"/>
                    <a:gd name="f12" fmla="val 201"/>
                    <a:gd name="f13" fmla="val 267"/>
                    <a:gd name="f14" fmla="val 206"/>
                    <a:gd name="f15" fmla="val 264"/>
                    <a:gd name="f16" fmla="val 217"/>
                    <a:gd name="f17" fmla="val 261"/>
                    <a:gd name="f18" fmla="val 227"/>
                    <a:gd name="f19" fmla="val 257"/>
                    <a:gd name="f20" fmla="val 233"/>
                    <a:gd name="f21" fmla="val 254"/>
                    <a:gd name="f22" fmla="val 238"/>
                    <a:gd name="f23" fmla="val 251"/>
                    <a:gd name="f24" fmla="val 242"/>
                    <a:gd name="f25" fmla="val 246"/>
                    <a:gd name="f26" fmla="val 240"/>
                    <a:gd name="f27" fmla="val 248"/>
                    <a:gd name="f28" fmla="val 249"/>
                    <a:gd name="f29" fmla="val 224"/>
                    <a:gd name="f30" fmla="val 265"/>
                    <a:gd name="f31" fmla="val 223"/>
                    <a:gd name="f32" fmla="val 221"/>
                    <a:gd name="f33" fmla="val 295"/>
                    <a:gd name="f34" fmla="val 215"/>
                    <a:gd name="f35" fmla="val 308"/>
                    <a:gd name="f36" fmla="val 208"/>
                    <a:gd name="f37" fmla="val 320"/>
                    <a:gd name="f38" fmla="val 200"/>
                    <a:gd name="f39" fmla="val 329"/>
                    <a:gd name="f40" fmla="val 190"/>
                    <a:gd name="f41" fmla="val 337"/>
                    <a:gd name="f42" fmla="val 178"/>
                    <a:gd name="f43" fmla="val 165"/>
                    <a:gd name="f44" fmla="val 336"/>
                    <a:gd name="f45" fmla="val 330"/>
                    <a:gd name="f46" fmla="val 163"/>
                    <a:gd name="f47" fmla="val 325"/>
                    <a:gd name="f48" fmla="val 162"/>
                    <a:gd name="f49" fmla="val 321"/>
                    <a:gd name="f50" fmla="val 160"/>
                    <a:gd name="f51" fmla="val 317"/>
                    <a:gd name="f52" fmla="val 156"/>
                    <a:gd name="f53" fmla="val 314"/>
                    <a:gd name="f54" fmla="val 153"/>
                    <a:gd name="f55" fmla="val 307"/>
                    <a:gd name="f56" fmla="val 144"/>
                    <a:gd name="f57" fmla="val 302"/>
                    <a:gd name="f58" fmla="val 133"/>
                    <a:gd name="f59" fmla="val 299"/>
                    <a:gd name="f60" fmla="val 122"/>
                    <a:gd name="f61" fmla="val 292"/>
                    <a:gd name="f62" fmla="val 95"/>
                    <a:gd name="f63" fmla="val 70"/>
                    <a:gd name="f64" fmla="val 283"/>
                    <a:gd name="f65" fmla="val 58"/>
                    <a:gd name="f66" fmla="val 278"/>
                    <a:gd name="f67" fmla="val 48"/>
                    <a:gd name="f68" fmla="val 272"/>
                    <a:gd name="f69" fmla="val 39"/>
                    <a:gd name="f70" fmla="val 32"/>
                    <a:gd name="f71" fmla="val 30"/>
                    <a:gd name="f72" fmla="val 256"/>
                    <a:gd name="f73" fmla="val 27"/>
                    <a:gd name="f74" fmla="val 252"/>
                    <a:gd name="f75" fmla="val 26"/>
                    <a:gd name="f76" fmla="val 244"/>
                    <a:gd name="f77" fmla="val 241"/>
                    <a:gd name="f78" fmla="val 28"/>
                    <a:gd name="f79" fmla="val 237"/>
                    <a:gd name="f80" fmla="val 33"/>
                    <a:gd name="f81" fmla="val 234"/>
                    <a:gd name="f82" fmla="val 232"/>
                    <a:gd name="f83" fmla="val 40"/>
                    <a:gd name="f84" fmla="val 231"/>
                    <a:gd name="f85" fmla="val 41"/>
                    <a:gd name="f86" fmla="val 226"/>
                    <a:gd name="f87" fmla="val 222"/>
                    <a:gd name="f88" fmla="val 37"/>
                    <a:gd name="f89" fmla="val 213"/>
                    <a:gd name="f90" fmla="val 34"/>
                    <a:gd name="f91" fmla="val 207"/>
                    <a:gd name="f92" fmla="val 20"/>
                    <a:gd name="f93" fmla="val 194"/>
                    <a:gd name="f94" fmla="val 12"/>
                    <a:gd name="f95" fmla="val 7"/>
                    <a:gd name="f96" fmla="val 183"/>
                    <a:gd name="f97" fmla="val 4"/>
                    <a:gd name="f98" fmla="val 179"/>
                    <a:gd name="f99" fmla="val 2"/>
                    <a:gd name="f100" fmla="val 175"/>
                    <a:gd name="f101" fmla="val 1"/>
                    <a:gd name="f102" fmla="val 169"/>
                    <a:gd name="f103" fmla="val 161"/>
                    <a:gd name="f104" fmla="val 3"/>
                    <a:gd name="f105" fmla="val 147"/>
                    <a:gd name="f106" fmla="val 145"/>
                    <a:gd name="f107" fmla="val 142"/>
                    <a:gd name="f108" fmla="val 138"/>
                    <a:gd name="f109" fmla="val 132"/>
                    <a:gd name="f110" fmla="val 8"/>
                    <a:gd name="f111" fmla="val 129"/>
                    <a:gd name="f112" fmla="val 10"/>
                    <a:gd name="f113" fmla="val 125"/>
                    <a:gd name="f114" fmla="val 11"/>
                    <a:gd name="f115" fmla="val 94"/>
                    <a:gd name="f116" fmla="val 92"/>
                    <a:gd name="f117" fmla="val 89"/>
                    <a:gd name="f118" fmla="val 84"/>
                    <a:gd name="f119" fmla="val 77"/>
                    <a:gd name="f120" fmla="val 55"/>
                    <a:gd name="f121" fmla="val 61"/>
                    <a:gd name="f122" fmla="val 64"/>
                    <a:gd name="f123" fmla="val 68"/>
                    <a:gd name="f124" fmla="val 62"/>
                    <a:gd name="f125" fmla="val 72"/>
                    <a:gd name="f126" fmla="val 59"/>
                    <a:gd name="f127" fmla="val 81"/>
                    <a:gd name="f128" fmla="val 88"/>
                    <a:gd name="f129" fmla="val 100"/>
                    <a:gd name="f130" fmla="val 63"/>
                    <a:gd name="f131" fmla="val 104"/>
                    <a:gd name="f132" fmla="val 66"/>
                    <a:gd name="f133" fmla="val 108"/>
                    <a:gd name="f134" fmla="val 110"/>
                    <a:gd name="f135" fmla="val 74"/>
                    <a:gd name="f136" fmla="val 112"/>
                    <a:gd name="f137" fmla="val 79"/>
                    <a:gd name="f138" fmla="val 114"/>
                    <a:gd name="f139" fmla="val 141"/>
                    <a:gd name="f140" fmla="val 80"/>
                    <a:gd name="f141" fmla="val 149"/>
                    <a:gd name="f142" fmla="val 71"/>
                    <a:gd name="f143" fmla="val 57"/>
                    <a:gd name="f144" fmla="val 42"/>
                    <a:gd name="f145" fmla="val 185"/>
                    <a:gd name="f146" fmla="val 19"/>
                    <a:gd name="f147" fmla="val 203"/>
                    <a:gd name="f148" fmla="val 13"/>
                    <a:gd name="f149" fmla="val 210"/>
                    <a:gd name="f150" fmla="val 218"/>
                    <a:gd name="f151" fmla="val 228"/>
                    <a:gd name="f152" fmla="val 259"/>
                    <a:gd name="f153" fmla="val 268"/>
                    <a:gd name="f154" fmla="val 287"/>
                    <a:gd name="f155" fmla="val 18"/>
                    <a:gd name="f156" fmla="val 25"/>
                    <a:gd name="f157" fmla="val 36"/>
                    <a:gd name="f158" fmla="val 46"/>
                    <a:gd name="f159" fmla="val 50"/>
                    <a:gd name="f160" fmla="val 304"/>
                    <a:gd name="f161" fmla="val 86"/>
                    <a:gd name="f162" fmla="val 277"/>
                    <a:gd name="f163" fmla="val 97"/>
                    <a:gd name="f164" fmla="val 102"/>
                    <a:gd name="f165" fmla="val 123"/>
                    <a:gd name="f166" fmla="val 282"/>
                    <a:gd name="f167" fmla="val 285"/>
                    <a:gd name="f168" fmla="val 172"/>
                    <a:gd name="f169" fmla="val 184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41" h="309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3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5" y="f26"/>
                      </a:lnTo>
                      <a:lnTo>
                        <a:pt x="f27" y="f20"/>
                      </a:lnTo>
                      <a:lnTo>
                        <a:pt x="f28" y="f29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5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1" y="f43"/>
                      </a:lnTo>
                      <a:lnTo>
                        <a:pt x="f1" y="f43"/>
                      </a:lnTo>
                      <a:lnTo>
                        <a:pt x="f44" y="f43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4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30" y="f70"/>
                      </a:lnTo>
                      <a:lnTo>
                        <a:pt x="f17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25" y="f75"/>
                      </a:lnTo>
                      <a:lnTo>
                        <a:pt x="f25" y="f75"/>
                      </a:lnTo>
                      <a:lnTo>
                        <a:pt x="f76" y="f75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69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4" y="f85"/>
                      </a:lnTo>
                      <a:lnTo>
                        <a:pt x="f86" y="f83"/>
                      </a:lnTo>
                      <a:lnTo>
                        <a:pt x="f87" y="f69"/>
                      </a:lnTo>
                      <a:lnTo>
                        <a:pt x="f16" y="f88"/>
                      </a:lnTo>
                      <a:lnTo>
                        <a:pt x="f89" y="f90"/>
                      </a:lnTo>
                      <a:lnTo>
                        <a:pt x="f91" y="f73"/>
                      </a:lnTo>
                      <a:lnTo>
                        <a:pt x="f38" y="f92"/>
                      </a:lnTo>
                      <a:lnTo>
                        <a:pt x="f93" y="f94"/>
                      </a:lnTo>
                      <a:lnTo>
                        <a:pt x="f3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0"/>
                      </a:lnTo>
                      <a:lnTo>
                        <a:pt x="f102" y="f0"/>
                      </a:lnTo>
                      <a:lnTo>
                        <a:pt x="f103" y="f101"/>
                      </a:lnTo>
                      <a:lnTo>
                        <a:pt x="f54" y="f104"/>
                      </a:lnTo>
                      <a:lnTo>
                        <a:pt x="f105" y="f104"/>
                      </a:lnTo>
                      <a:lnTo>
                        <a:pt x="f106" y="f99"/>
                      </a:lnTo>
                      <a:lnTo>
                        <a:pt x="f107" y="f0"/>
                      </a:lnTo>
                      <a:lnTo>
                        <a:pt x="f107" y="f0"/>
                      </a:lnTo>
                      <a:lnTo>
                        <a:pt x="f108" y="f97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3" y="f114"/>
                      </a:lnTo>
                      <a:lnTo>
                        <a:pt x="f62" y="f114"/>
                      </a:lnTo>
                      <a:lnTo>
                        <a:pt x="f62" y="f114"/>
                      </a:lnTo>
                      <a:lnTo>
                        <a:pt x="f62" y="f92"/>
                      </a:lnTo>
                      <a:lnTo>
                        <a:pt x="f115" y="f73"/>
                      </a:lnTo>
                      <a:lnTo>
                        <a:pt x="f116" y="f90"/>
                      </a:lnTo>
                      <a:lnTo>
                        <a:pt x="f117" y="f83"/>
                      </a:lnTo>
                      <a:lnTo>
                        <a:pt x="f118" y="f67"/>
                      </a:lnTo>
                      <a:lnTo>
                        <a:pt x="f119" y="f120"/>
                      </a:lnTo>
                      <a:lnTo>
                        <a:pt x="f63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1" y="f119"/>
                      </a:lnTo>
                      <a:lnTo>
                        <a:pt x="f126" y="f127"/>
                      </a:lnTo>
                      <a:lnTo>
                        <a:pt x="f65" y="f128"/>
                      </a:lnTo>
                      <a:lnTo>
                        <a:pt x="f65" y="f128"/>
                      </a:lnTo>
                      <a:lnTo>
                        <a:pt x="f126" y="f115"/>
                      </a:lnTo>
                      <a:lnTo>
                        <a:pt x="f121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63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18" y="f138"/>
                      </a:lnTo>
                      <a:lnTo>
                        <a:pt x="f118" y="f138"/>
                      </a:lnTo>
                      <a:lnTo>
                        <a:pt x="f118" y="f109"/>
                      </a:lnTo>
                      <a:lnTo>
                        <a:pt x="f118" y="f109"/>
                      </a:lnTo>
                      <a:lnTo>
                        <a:pt x="f118" y="f139"/>
                      </a:lnTo>
                      <a:lnTo>
                        <a:pt x="f140" y="f141"/>
                      </a:lnTo>
                      <a:lnTo>
                        <a:pt x="f119" y="f52"/>
                      </a:lnTo>
                      <a:lnTo>
                        <a:pt x="f142" y="f46"/>
                      </a:lnTo>
                      <a:lnTo>
                        <a:pt x="f122" y="f102"/>
                      </a:lnTo>
                      <a:lnTo>
                        <a:pt x="f143" y="f100"/>
                      </a:lnTo>
                      <a:lnTo>
                        <a:pt x="f144" y="f145"/>
                      </a:lnTo>
                      <a:lnTo>
                        <a:pt x="f75" y="f10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10" y="f150"/>
                      </a:lnTo>
                      <a:lnTo>
                        <a:pt x="f97" y="f151"/>
                      </a:lnTo>
                      <a:lnTo>
                        <a:pt x="f101" y="f22"/>
                      </a:lnTo>
                      <a:lnTo>
                        <a:pt x="f0" y="f28"/>
                      </a:lnTo>
                      <a:lnTo>
                        <a:pt x="f0" y="f28"/>
                      </a:lnTo>
                      <a:lnTo>
                        <a:pt x="f101" y="f152"/>
                      </a:lnTo>
                      <a:lnTo>
                        <a:pt x="f104" y="f153"/>
                      </a:lnTo>
                      <a:lnTo>
                        <a:pt x="f95" y="f66"/>
                      </a:lnTo>
                      <a:lnTo>
                        <a:pt x="f94" y="f154"/>
                      </a:lnTo>
                      <a:lnTo>
                        <a:pt x="f155" y="f33"/>
                      </a:lnTo>
                      <a:lnTo>
                        <a:pt x="f156" y="f57"/>
                      </a:lnTo>
                      <a:lnTo>
                        <a:pt x="f70" y="f55"/>
                      </a:lnTo>
                      <a:lnTo>
                        <a:pt x="f157" y="f35"/>
                      </a:lnTo>
                      <a:lnTo>
                        <a:pt x="f83" y="f2"/>
                      </a:lnTo>
                      <a:lnTo>
                        <a:pt x="f83" y="f2"/>
                      </a:lnTo>
                      <a:lnTo>
                        <a:pt x="f158" y="f35"/>
                      </a:lnTo>
                      <a:lnTo>
                        <a:pt x="f159" y="f55"/>
                      </a:lnTo>
                      <a:lnTo>
                        <a:pt x="f65" y="f160"/>
                      </a:lnTo>
                      <a:lnTo>
                        <a:pt x="f132" y="f59"/>
                      </a:lnTo>
                      <a:lnTo>
                        <a:pt x="f125" y="f61"/>
                      </a:lnTo>
                      <a:lnTo>
                        <a:pt x="f137" y="f4"/>
                      </a:lnTo>
                      <a:lnTo>
                        <a:pt x="f161" y="f5"/>
                      </a:lnTo>
                      <a:lnTo>
                        <a:pt x="f115" y="f162"/>
                      </a:lnTo>
                      <a:lnTo>
                        <a:pt x="f163" y="f7"/>
                      </a:lnTo>
                      <a:lnTo>
                        <a:pt x="f164" y="f7"/>
                      </a:lnTo>
                      <a:lnTo>
                        <a:pt x="f164" y="f7"/>
                      </a:lnTo>
                      <a:lnTo>
                        <a:pt x="f138" y="f7"/>
                      </a:lnTo>
                      <a:lnTo>
                        <a:pt x="f165" y="f162"/>
                      </a:lnTo>
                      <a:lnTo>
                        <a:pt x="f107" y="f166"/>
                      </a:lnTo>
                      <a:lnTo>
                        <a:pt x="f46" y="f167"/>
                      </a:lnTo>
                      <a:lnTo>
                        <a:pt x="f168" y="f4"/>
                      </a:lnTo>
                      <a:lnTo>
                        <a:pt x="f169" y="f4"/>
                      </a:lnTo>
                      <a:lnTo>
                        <a:pt x="f169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59" name="Google Shape;113;p6"/>
                <p:cNvSpPr/>
                <p:nvPr/>
              </p:nvSpPr>
              <p:spPr>
                <a:xfrm>
                  <a:off x="992159" y="3952800"/>
                  <a:ext cx="528120" cy="351000"/>
                </a:xfrm>
                <a:custGeom>
                  <a:avLst/>
                  <a:gdLst>
                    <a:gd name="f0" fmla="val 360"/>
                    <a:gd name="f1" fmla="val 0"/>
                    <a:gd name="f2" fmla="val 645"/>
                    <a:gd name="f3" fmla="val 442"/>
                    <a:gd name="f4" fmla="val 140"/>
                    <a:gd name="f5" fmla="val 3"/>
                    <a:gd name="f6" fmla="val 8"/>
                    <a:gd name="f7" fmla="val 139"/>
                    <a:gd name="f8" fmla="val 18"/>
                    <a:gd name="f9" fmla="val 134"/>
                    <a:gd name="f10" fmla="val 30"/>
                    <a:gd name="f11" fmla="val 126"/>
                    <a:gd name="f12" fmla="val 41"/>
                    <a:gd name="f13" fmla="val 118"/>
                    <a:gd name="f14" fmla="val 52"/>
                    <a:gd name="f15" fmla="val 108"/>
                    <a:gd name="f16" fmla="val 61"/>
                    <a:gd name="f17" fmla="val 99"/>
                    <a:gd name="f18" fmla="val 67"/>
                    <a:gd name="f19" fmla="val 89"/>
                    <a:gd name="f20" fmla="val 69"/>
                    <a:gd name="f21" fmla="val 85"/>
                    <a:gd name="f22" fmla="val 81"/>
                    <a:gd name="f23" fmla="val 56"/>
                    <a:gd name="f24" fmla="val 70"/>
                    <a:gd name="f25" fmla="val 45"/>
                    <a:gd name="f26" fmla="val 73"/>
                    <a:gd name="f27" fmla="val 31"/>
                    <a:gd name="f28" fmla="val 77"/>
                    <a:gd name="f29" fmla="val 17"/>
                    <a:gd name="f30" fmla="val 80"/>
                    <a:gd name="f31" fmla="val 1"/>
                    <a:gd name="f32" fmla="val 86"/>
                    <a:gd name="f33" fmla="val 92"/>
                    <a:gd name="f34" fmla="val 96"/>
                    <a:gd name="f35" fmla="val 102"/>
                    <a:gd name="f36" fmla="val 110"/>
                    <a:gd name="f37" fmla="val 4"/>
                    <a:gd name="f38" fmla="val 115"/>
                    <a:gd name="f39" fmla="val 9"/>
                    <a:gd name="f40" fmla="val 13"/>
                    <a:gd name="f41" fmla="val 122"/>
                    <a:gd name="f42" fmla="val 19"/>
                    <a:gd name="f43" fmla="val 128"/>
                    <a:gd name="f44" fmla="val 28"/>
                    <a:gd name="f45" fmla="val 131"/>
                    <a:gd name="f46" fmla="val 32"/>
                    <a:gd name="f47" fmla="val 136"/>
                    <a:gd name="f48" fmla="val 34"/>
                    <a:gd name="f49" fmla="val 155"/>
                    <a:gd name="f50" fmla="val 40"/>
                    <a:gd name="f51" fmla="val 172"/>
                    <a:gd name="f52" fmla="val 42"/>
                    <a:gd name="f53" fmla="val 187"/>
                    <a:gd name="f54" fmla="val 200"/>
                    <a:gd name="f55" fmla="val 213"/>
                    <a:gd name="f56" fmla="val 46"/>
                    <a:gd name="f57" fmla="val 226"/>
                    <a:gd name="f58" fmla="val 47"/>
                    <a:gd name="f59" fmla="val 240"/>
                    <a:gd name="f60" fmla="val 50"/>
                    <a:gd name="f61" fmla="val 256"/>
                    <a:gd name="f62" fmla="val 262"/>
                    <a:gd name="f63" fmla="val 60"/>
                    <a:gd name="f64" fmla="val 266"/>
                    <a:gd name="f65" fmla="val 63"/>
                    <a:gd name="f66" fmla="val 274"/>
                    <a:gd name="f67" fmla="val 72"/>
                    <a:gd name="f68" fmla="val 277"/>
                    <a:gd name="f69" fmla="val 76"/>
                    <a:gd name="f70" fmla="val 281"/>
                    <a:gd name="f71" fmla="val 79"/>
                    <a:gd name="f72" fmla="val 284"/>
                    <a:gd name="f73" fmla="val 290"/>
                    <a:gd name="f74" fmla="val 297"/>
                    <a:gd name="f75" fmla="val 305"/>
                    <a:gd name="f76" fmla="val 319"/>
                    <a:gd name="f77" fmla="val 331"/>
                    <a:gd name="f78" fmla="val 343"/>
                    <a:gd name="f79" fmla="val 354"/>
                    <a:gd name="f80" fmla="val 57"/>
                    <a:gd name="f81" fmla="val 366"/>
                    <a:gd name="f82" fmla="val 51"/>
                    <a:gd name="f83" fmla="val 376"/>
                    <a:gd name="f84" fmla="val 381"/>
                    <a:gd name="f85" fmla="val 385"/>
                    <a:gd name="f86" fmla="val 393"/>
                    <a:gd name="f87" fmla="val 399"/>
                    <a:gd name="f88" fmla="val 48"/>
                    <a:gd name="f89" fmla="val 405"/>
                    <a:gd name="f90" fmla="val 409"/>
                    <a:gd name="f91" fmla="val 54"/>
                    <a:gd name="f92" fmla="val 413"/>
                    <a:gd name="f93" fmla="val 58"/>
                    <a:gd name="f94" fmla="val 415"/>
                    <a:gd name="f95" fmla="val 420"/>
                    <a:gd name="f96" fmla="val 422"/>
                    <a:gd name="f97" fmla="val 83"/>
                    <a:gd name="f98" fmla="val 426"/>
                    <a:gd name="f99" fmla="val 428"/>
                    <a:gd name="f100" fmla="val 95"/>
                    <a:gd name="f101" fmla="val 430"/>
                    <a:gd name="f102" fmla="val 97"/>
                    <a:gd name="f103" fmla="val 432"/>
                    <a:gd name="f104" fmla="val 100"/>
                    <a:gd name="f105" fmla="val 437"/>
                    <a:gd name="f106" fmla="val 439"/>
                    <a:gd name="f107" fmla="val 443"/>
                    <a:gd name="f108" fmla="val 450"/>
                    <a:gd name="f109" fmla="val 94"/>
                    <a:gd name="f110" fmla="val 457"/>
                    <a:gd name="f111" fmla="val 91"/>
                    <a:gd name="f112" fmla="val 459"/>
                    <a:gd name="f113" fmla="val 462"/>
                    <a:gd name="f114" fmla="val 88"/>
                    <a:gd name="f115" fmla="val 466"/>
                    <a:gd name="f116" fmla="val 470"/>
                    <a:gd name="f117" fmla="val 107"/>
                    <a:gd name="f118" fmla="val 474"/>
                    <a:gd name="f119" fmla="val 477"/>
                    <a:gd name="f120" fmla="val 112"/>
                    <a:gd name="f121" fmla="val 481"/>
                    <a:gd name="f122" fmla="val 114"/>
                    <a:gd name="f123" fmla="val 484"/>
                    <a:gd name="f124" fmla="val 487"/>
                    <a:gd name="f125" fmla="val 489"/>
                    <a:gd name="f126" fmla="val 493"/>
                    <a:gd name="f127" fmla="val 109"/>
                    <a:gd name="f128" fmla="val 498"/>
                    <a:gd name="f129" fmla="val 106"/>
                    <a:gd name="f130" fmla="val 500"/>
                    <a:gd name="f131" fmla="val 104"/>
                    <a:gd name="f132" fmla="val 503"/>
                    <a:gd name="f133" fmla="val 103"/>
                    <a:gd name="f134" fmla="val 510"/>
                    <a:gd name="f135" fmla="val 516"/>
                    <a:gd name="f136" fmla="val 530"/>
                    <a:gd name="f137" fmla="val 537"/>
                    <a:gd name="f138" fmla="val 124"/>
                    <a:gd name="f139" fmla="val 546"/>
                    <a:gd name="f140" fmla="val 129"/>
                    <a:gd name="f141" fmla="val 556"/>
                    <a:gd name="f142" fmla="val 132"/>
                    <a:gd name="f143" fmla="val 566"/>
                    <a:gd name="f144" fmla="val 133"/>
                    <a:gd name="f145" fmla="val 569"/>
                    <a:gd name="f146" fmla="val 148"/>
                    <a:gd name="f147" fmla="val 572"/>
                    <a:gd name="f148" fmla="val 154"/>
                    <a:gd name="f149" fmla="val 575"/>
                    <a:gd name="f150" fmla="val 157"/>
                    <a:gd name="f151" fmla="val 577"/>
                    <a:gd name="f152" fmla="val 158"/>
                    <a:gd name="f153" fmla="val 580"/>
                    <a:gd name="f154" fmla="val 587"/>
                    <a:gd name="f155" fmla="val 592"/>
                    <a:gd name="f156" fmla="val 156"/>
                    <a:gd name="f157" fmla="val 597"/>
                    <a:gd name="f158" fmla="val 153"/>
                    <a:gd name="f159" fmla="val 602"/>
                    <a:gd name="f160" fmla="val 149"/>
                    <a:gd name="f161" fmla="val 610"/>
                    <a:gd name="f162" fmla="val 144"/>
                    <a:gd name="f163" fmla="val 614"/>
                    <a:gd name="f164" fmla="val 141"/>
                    <a:gd name="f165" fmla="val 620"/>
                    <a:gd name="f166" fmla="val 625"/>
                    <a:gd name="f167" fmla="val 628"/>
                    <a:gd name="f168" fmla="val 142"/>
                    <a:gd name="f169" fmla="val 632"/>
                    <a:gd name="f170" fmla="val 145"/>
                    <a:gd name="f171" fmla="val 634"/>
                    <a:gd name="f172" fmla="val 147"/>
                    <a:gd name="f173" fmla="val 636"/>
                    <a:gd name="f174" fmla="val 637"/>
                    <a:gd name="f175" fmla="val 163"/>
                    <a:gd name="f176" fmla="val 183"/>
                    <a:gd name="f177" fmla="val 638"/>
                    <a:gd name="f178" fmla="val 192"/>
                    <a:gd name="f179" fmla="val 640"/>
                    <a:gd name="f180" fmla="val 205"/>
                    <a:gd name="f181" fmla="val 641"/>
                    <a:gd name="f182" fmla="val 209"/>
                    <a:gd name="f183" fmla="val 643"/>
                    <a:gd name="f184" fmla="val 214"/>
                    <a:gd name="f185" fmla="val 218"/>
                    <a:gd name="f186" fmla="val 635"/>
                    <a:gd name="f187" fmla="val 222"/>
                    <a:gd name="f188" fmla="val 224"/>
                    <a:gd name="f189" fmla="val 225"/>
                    <a:gd name="f190" fmla="val 598"/>
                    <a:gd name="f191" fmla="val 234"/>
                    <a:gd name="f192" fmla="val 241"/>
                    <a:gd name="f193" fmla="val 595"/>
                    <a:gd name="f194" fmla="val 248"/>
                    <a:gd name="f195" fmla="val 254"/>
                    <a:gd name="f196" fmla="val 269"/>
                    <a:gd name="f197" fmla="val 573"/>
                    <a:gd name="f198" fmla="val 275"/>
                    <a:gd name="f199" fmla="val 567"/>
                    <a:gd name="f200" fmla="val 282"/>
                    <a:gd name="f201" fmla="val 565"/>
                    <a:gd name="f202" fmla="val 286"/>
                    <a:gd name="f203" fmla="val 564"/>
                    <a:gd name="f204" fmla="val 291"/>
                    <a:gd name="f205" fmla="val 562"/>
                    <a:gd name="f206" fmla="val 295"/>
                    <a:gd name="f207" fmla="val 561"/>
                    <a:gd name="f208" fmla="val 302"/>
                    <a:gd name="f209" fmla="val 308"/>
                    <a:gd name="f210" fmla="val 314"/>
                    <a:gd name="f211" fmla="val 318"/>
                    <a:gd name="f212" fmla="val 322"/>
                    <a:gd name="f213" fmla="val 324"/>
                    <a:gd name="f214" fmla="val 326"/>
                    <a:gd name="f215" fmla="val 582"/>
                    <a:gd name="f216" fmla="val 328"/>
                    <a:gd name="f217" fmla="val 346"/>
                    <a:gd name="f218" fmla="val 584"/>
                    <a:gd name="f219" fmla="val 361"/>
                    <a:gd name="f220" fmla="val 581"/>
                    <a:gd name="f221" fmla="val 368"/>
                    <a:gd name="f222" fmla="val 576"/>
                    <a:gd name="f223" fmla="val 374"/>
                    <a:gd name="f224" fmla="val 378"/>
                    <a:gd name="f225" fmla="val 383"/>
                    <a:gd name="f226" fmla="val 552"/>
                    <a:gd name="f227" fmla="val 392"/>
                    <a:gd name="f228" fmla="val 538"/>
                    <a:gd name="f229" fmla="val 402"/>
                    <a:gd name="f230" fmla="val 526"/>
                    <a:gd name="f231" fmla="val 520"/>
                    <a:gd name="f232" fmla="val 419"/>
                    <a:gd name="f233" fmla="val 514"/>
                    <a:gd name="f234" fmla="val 425"/>
                    <a:gd name="f235" fmla="val 434"/>
                    <a:gd name="f236" fmla="val 506"/>
                    <a:gd name="f237" fmla="val 423"/>
                    <a:gd name="f238" fmla="val 414"/>
                    <a:gd name="f239" fmla="val 488"/>
                    <a:gd name="f240" fmla="val 407"/>
                    <a:gd name="f241" fmla="val 400"/>
                    <a:gd name="f242" fmla="val 473"/>
                    <a:gd name="f243" fmla="val 394"/>
                    <a:gd name="f244" fmla="val 461"/>
                    <a:gd name="f245" fmla="val 447"/>
                    <a:gd name="f246" fmla="val 391"/>
                    <a:gd name="f247" fmla="val 398"/>
                    <a:gd name="f248" fmla="val 411"/>
                    <a:gd name="f249" fmla="val 406"/>
                    <a:gd name="f250" fmla="val 403"/>
                    <a:gd name="f251" fmla="val 397"/>
                    <a:gd name="f252" fmla="val 390"/>
                    <a:gd name="f253" fmla="val 389"/>
                    <a:gd name="f254" fmla="val 386"/>
                    <a:gd name="f255" fmla="val 379"/>
                    <a:gd name="f256" fmla="val 371"/>
                    <a:gd name="f257" fmla="val 377"/>
                    <a:gd name="f258" fmla="val 350"/>
                    <a:gd name="f259" fmla="val 373"/>
                    <a:gd name="f260" fmla="val 340"/>
                    <a:gd name="f261" fmla="val 370"/>
                    <a:gd name="f262" fmla="val 337"/>
                    <a:gd name="f263" fmla="val 369"/>
                    <a:gd name="f264" fmla="val 333"/>
                    <a:gd name="f265" fmla="val 367"/>
                    <a:gd name="f266" fmla="val 330"/>
                    <a:gd name="f267" fmla="val 364"/>
                    <a:gd name="f268" fmla="val 327"/>
                    <a:gd name="f269" fmla="val 321"/>
                    <a:gd name="f270" fmla="val 347"/>
                    <a:gd name="f271" fmla="val 315"/>
                    <a:gd name="f272" fmla="val 310"/>
                    <a:gd name="f273" fmla="val 306"/>
                    <a:gd name="f274" fmla="val 299"/>
                    <a:gd name="f275" fmla="val 293"/>
                    <a:gd name="f276" fmla="val 253"/>
                    <a:gd name="f277" fmla="val 244"/>
                    <a:gd name="f278" fmla="val 236"/>
                    <a:gd name="f279" fmla="val 229"/>
                    <a:gd name="f280" fmla="val 338"/>
                    <a:gd name="f281" fmla="val 332"/>
                    <a:gd name="f282" fmla="val 215"/>
                    <a:gd name="f283" fmla="val 325"/>
                    <a:gd name="f284" fmla="val 208"/>
                    <a:gd name="f285" fmla="val 312"/>
                    <a:gd name="f286" fmla="val 298"/>
                    <a:gd name="f287" fmla="val 195"/>
                    <a:gd name="f288" fmla="val 191"/>
                    <a:gd name="f289" fmla="val 285"/>
                    <a:gd name="f290" fmla="val 185"/>
                    <a:gd name="f291" fmla="val 280"/>
                    <a:gd name="f292" fmla="val 177"/>
                    <a:gd name="f293" fmla="val 276"/>
                    <a:gd name="f294" fmla="val 168"/>
                    <a:gd name="f295" fmla="val 272"/>
                    <a:gd name="f296" fmla="val 116"/>
                    <a:gd name="f297" fmla="val 271"/>
                    <a:gd name="f298" fmla="val 267"/>
                    <a:gd name="f299" fmla="val 93"/>
                    <a:gd name="f300" fmla="val 261"/>
                    <a:gd name="f301" fmla="val 252"/>
                    <a:gd name="f302" fmla="val 242"/>
                    <a:gd name="f303" fmla="val 231"/>
                    <a:gd name="f304" fmla="val 219"/>
                    <a:gd name="f305" fmla="val 207"/>
                    <a:gd name="f306" fmla="val 24"/>
                    <a:gd name="f307" fmla="val 11"/>
                    <a:gd name="f308" fmla="val 16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45" h="442">
                      <a:moveTo>
                        <a:pt x="f1" y="f4"/>
                      </a:moveTo>
                      <a:lnTo>
                        <a:pt x="f1" y="f4"/>
                      </a:lnTo>
                      <a:lnTo>
                        <a:pt x="f5" y="f4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0" y="f22"/>
                      </a:lnTo>
                      <a:lnTo>
                        <a:pt x="f20" y="f22"/>
                      </a:lnTo>
                      <a:lnTo>
                        <a:pt x="f20" y="f23"/>
                      </a:lnTo>
                      <a:lnTo>
                        <a:pt x="f20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0" y="f31"/>
                      </a:lnTo>
                      <a:lnTo>
                        <a:pt x="f32" y="f31"/>
                      </a:lnTo>
                      <a:lnTo>
                        <a:pt x="f33" y="f1"/>
                      </a:lnTo>
                      <a:lnTo>
                        <a:pt x="f34" y="f1"/>
                      </a:lnTo>
                      <a:lnTo>
                        <a:pt x="f35" y="f31"/>
                      </a:lnTo>
                      <a:lnTo>
                        <a:pt x="f35" y="f31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13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25"/>
                      </a:lnTo>
                      <a:lnTo>
                        <a:pt x="f54" y="f25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23"/>
                      </a:lnTo>
                      <a:lnTo>
                        <a:pt x="f61" y="f23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22"/>
                      </a:lnTo>
                      <a:lnTo>
                        <a:pt x="f73" y="f22"/>
                      </a:lnTo>
                      <a:lnTo>
                        <a:pt x="f73" y="f22"/>
                      </a:lnTo>
                      <a:lnTo>
                        <a:pt x="f74" y="f22"/>
                      </a:lnTo>
                      <a:lnTo>
                        <a:pt x="f75" y="f30"/>
                      </a:lnTo>
                      <a:lnTo>
                        <a:pt x="f76" y="f69"/>
                      </a:lnTo>
                      <a:lnTo>
                        <a:pt x="f77" y="f24"/>
                      </a:lnTo>
                      <a:lnTo>
                        <a:pt x="f78" y="f65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58"/>
                      </a:lnTo>
                      <a:lnTo>
                        <a:pt x="f84" y="f56"/>
                      </a:lnTo>
                      <a:lnTo>
                        <a:pt x="f85" y="f56"/>
                      </a:lnTo>
                      <a:lnTo>
                        <a:pt x="f85" y="f56"/>
                      </a:lnTo>
                      <a:lnTo>
                        <a:pt x="f86" y="f56"/>
                      </a:lnTo>
                      <a:lnTo>
                        <a:pt x="f87" y="f88"/>
                      </a:lnTo>
                      <a:lnTo>
                        <a:pt x="f89" y="f60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65"/>
                      </a:lnTo>
                      <a:lnTo>
                        <a:pt x="f95" y="f67"/>
                      </a:lnTo>
                      <a:lnTo>
                        <a:pt x="f96" y="f97"/>
                      </a:lnTo>
                      <a:lnTo>
                        <a:pt x="f98" y="f33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104"/>
                      </a:lnTo>
                      <a:lnTo>
                        <a:pt x="f105" y="f104"/>
                      </a:lnTo>
                      <a:lnTo>
                        <a:pt x="f106" y="f104"/>
                      </a:lnTo>
                      <a:lnTo>
                        <a:pt x="f107" y="f17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112" y="f19"/>
                      </a:lnTo>
                      <a:lnTo>
                        <a:pt x="f113" y="f114"/>
                      </a:lnTo>
                      <a:lnTo>
                        <a:pt x="f113" y="f114"/>
                      </a:lnTo>
                      <a:lnTo>
                        <a:pt x="f115" y="f17"/>
                      </a:lnTo>
                      <a:lnTo>
                        <a:pt x="f116" y="f117"/>
                      </a:lnTo>
                      <a:lnTo>
                        <a:pt x="f118" y="f36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23" y="f38"/>
                      </a:lnTo>
                      <a:lnTo>
                        <a:pt x="f123" y="f38"/>
                      </a:lnTo>
                      <a:lnTo>
                        <a:pt x="f124" y="f122"/>
                      </a:lnTo>
                      <a:lnTo>
                        <a:pt x="f125" y="f120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2" y="f133"/>
                      </a:lnTo>
                      <a:lnTo>
                        <a:pt x="f134" y="f131"/>
                      </a:lnTo>
                      <a:lnTo>
                        <a:pt x="f135" y="f15"/>
                      </a:lnTo>
                      <a:lnTo>
                        <a:pt x="f136" y="f13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3" y="f144"/>
                      </a:lnTo>
                      <a:lnTo>
                        <a:pt x="f145" y="f4"/>
                      </a:lnTo>
                      <a:lnTo>
                        <a:pt x="f145" y="f4"/>
                      </a:lnTo>
                      <a:lnTo>
                        <a:pt x="f145" y="f4"/>
                      </a:lnTo>
                      <a:lnTo>
                        <a:pt x="f145" y="f146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152"/>
                      </a:lnTo>
                      <a:lnTo>
                        <a:pt x="f153" y="f152"/>
                      </a:lnTo>
                      <a:lnTo>
                        <a:pt x="f154" y="f152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165" y="f4"/>
                      </a:lnTo>
                      <a:lnTo>
                        <a:pt x="f165" y="f4"/>
                      </a:lnTo>
                      <a:lnTo>
                        <a:pt x="f166" y="f164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171" y="f172"/>
                      </a:lnTo>
                      <a:lnTo>
                        <a:pt x="f173" y="f148"/>
                      </a:lnTo>
                      <a:lnTo>
                        <a:pt x="f174" y="f175"/>
                      </a:lnTo>
                      <a:lnTo>
                        <a:pt x="f174" y="f176"/>
                      </a:lnTo>
                      <a:lnTo>
                        <a:pt x="f177" y="f178"/>
                      </a:lnTo>
                      <a:lnTo>
                        <a:pt x="f177" y="f54"/>
                      </a:lnTo>
                      <a:lnTo>
                        <a:pt x="f177" y="f54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183" y="f55"/>
                      </a:lnTo>
                      <a:lnTo>
                        <a:pt x="f2" y="f184"/>
                      </a:lnTo>
                      <a:lnTo>
                        <a:pt x="f2" y="f184"/>
                      </a:lnTo>
                      <a:lnTo>
                        <a:pt x="f181" y="f185"/>
                      </a:lnTo>
                      <a:lnTo>
                        <a:pt x="f186" y="f187"/>
                      </a:lnTo>
                      <a:lnTo>
                        <a:pt x="f169" y="f188"/>
                      </a:lnTo>
                      <a:lnTo>
                        <a:pt x="f167" y="f189"/>
                      </a:lnTo>
                      <a:lnTo>
                        <a:pt x="f167" y="f189"/>
                      </a:lnTo>
                      <a:lnTo>
                        <a:pt x="f190" y="f189"/>
                      </a:lnTo>
                      <a:lnTo>
                        <a:pt x="f190" y="f189"/>
                      </a:lnTo>
                      <a:lnTo>
                        <a:pt x="f190" y="f191"/>
                      </a:lnTo>
                      <a:lnTo>
                        <a:pt x="f157" y="f192"/>
                      </a:lnTo>
                      <a:lnTo>
                        <a:pt x="f193" y="f194"/>
                      </a:lnTo>
                      <a:lnTo>
                        <a:pt x="f155" y="f195"/>
                      </a:lnTo>
                      <a:lnTo>
                        <a:pt x="f154" y="f62"/>
                      </a:lnTo>
                      <a:lnTo>
                        <a:pt x="f153" y="f196"/>
                      </a:lnTo>
                      <a:lnTo>
                        <a:pt x="f197" y="f198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207" y="f208"/>
                      </a:lnTo>
                      <a:lnTo>
                        <a:pt x="f207" y="f208"/>
                      </a:lnTo>
                      <a:lnTo>
                        <a:pt x="f205" y="f209"/>
                      </a:lnTo>
                      <a:lnTo>
                        <a:pt x="f203" y="f210"/>
                      </a:lnTo>
                      <a:lnTo>
                        <a:pt x="f143" y="f211"/>
                      </a:lnTo>
                      <a:lnTo>
                        <a:pt x="f145" y="f212"/>
                      </a:lnTo>
                      <a:lnTo>
                        <a:pt x="f197" y="f213"/>
                      </a:lnTo>
                      <a:lnTo>
                        <a:pt x="f151" y="f214"/>
                      </a:lnTo>
                      <a:lnTo>
                        <a:pt x="f215" y="f216"/>
                      </a:lnTo>
                      <a:lnTo>
                        <a:pt x="f154" y="f216"/>
                      </a:lnTo>
                      <a:lnTo>
                        <a:pt x="f154" y="f216"/>
                      </a:lnTo>
                      <a:lnTo>
                        <a:pt x="f154" y="f217"/>
                      </a:lnTo>
                      <a:lnTo>
                        <a:pt x="f154" y="f217"/>
                      </a:lnTo>
                      <a:lnTo>
                        <a:pt x="f154" y="f79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223"/>
                      </a:lnTo>
                      <a:lnTo>
                        <a:pt x="f147" y="f224"/>
                      </a:lnTo>
                      <a:lnTo>
                        <a:pt x="f143" y="f225"/>
                      </a:lnTo>
                      <a:lnTo>
                        <a:pt x="f226" y="f227"/>
                      </a:lnTo>
                      <a:lnTo>
                        <a:pt x="f228" y="f229"/>
                      </a:lnTo>
                      <a:lnTo>
                        <a:pt x="f230" y="f92"/>
                      </a:lnTo>
                      <a:lnTo>
                        <a:pt x="f231" y="f232"/>
                      </a:lnTo>
                      <a:lnTo>
                        <a:pt x="f233" y="f234"/>
                      </a:lnTo>
                      <a:lnTo>
                        <a:pt x="f134" y="f235"/>
                      </a:lnTo>
                      <a:lnTo>
                        <a:pt x="f236" y="f3"/>
                      </a:lnTo>
                      <a:lnTo>
                        <a:pt x="f236" y="f3"/>
                      </a:lnTo>
                      <a:lnTo>
                        <a:pt x="f128" y="f237"/>
                      </a:lnTo>
                      <a:lnTo>
                        <a:pt x="f126" y="f238"/>
                      </a:lnTo>
                      <a:lnTo>
                        <a:pt x="f239" y="f240"/>
                      </a:lnTo>
                      <a:lnTo>
                        <a:pt x="f121" y="f241"/>
                      </a:lnTo>
                      <a:lnTo>
                        <a:pt x="f242" y="f243"/>
                      </a:lnTo>
                      <a:lnTo>
                        <a:pt x="f244" y="f227"/>
                      </a:lnTo>
                      <a:lnTo>
                        <a:pt x="f245" y="f246"/>
                      </a:lnTo>
                      <a:lnTo>
                        <a:pt x="f245" y="f246"/>
                      </a:lnTo>
                      <a:lnTo>
                        <a:pt x="f107" y="f246"/>
                      </a:lnTo>
                      <a:lnTo>
                        <a:pt x="f105" y="f86"/>
                      </a:lnTo>
                      <a:lnTo>
                        <a:pt x="f99" y="f247"/>
                      </a:lnTo>
                      <a:lnTo>
                        <a:pt x="f232" y="f229"/>
                      </a:lnTo>
                      <a:lnTo>
                        <a:pt x="f94" y="f89"/>
                      </a:lnTo>
                      <a:lnTo>
                        <a:pt x="f248" y="f89"/>
                      </a:lnTo>
                      <a:lnTo>
                        <a:pt x="f248" y="f89"/>
                      </a:lnTo>
                      <a:lnTo>
                        <a:pt x="f249" y="f89"/>
                      </a:lnTo>
                      <a:lnTo>
                        <a:pt x="f250" y="f229"/>
                      </a:lnTo>
                      <a:lnTo>
                        <a:pt x="f87" y="f241"/>
                      </a:lnTo>
                      <a:lnTo>
                        <a:pt x="f251" y="f251"/>
                      </a:lnTo>
                      <a:lnTo>
                        <a:pt x="f227" y="f252"/>
                      </a:lnTo>
                      <a:lnTo>
                        <a:pt x="f253" y="f254"/>
                      </a:lnTo>
                      <a:lnTo>
                        <a:pt x="f85" y="f225"/>
                      </a:lnTo>
                      <a:lnTo>
                        <a:pt x="f85" y="f225"/>
                      </a:lnTo>
                      <a:lnTo>
                        <a:pt x="f224" y="f255"/>
                      </a:lnTo>
                      <a:lnTo>
                        <a:pt x="f256" y="f257"/>
                      </a:lnTo>
                      <a:lnTo>
                        <a:pt x="f0" y="f223"/>
                      </a:lnTo>
                      <a:lnTo>
                        <a:pt x="f258" y="f259"/>
                      </a:lnTo>
                      <a:lnTo>
                        <a:pt x="f260" y="f261"/>
                      </a:lnTo>
                      <a:lnTo>
                        <a:pt x="f262" y="f263"/>
                      </a:lnTo>
                      <a:lnTo>
                        <a:pt x="f264" y="f265"/>
                      </a:lnTo>
                      <a:lnTo>
                        <a:pt x="f266" y="f267"/>
                      </a:lnTo>
                      <a:lnTo>
                        <a:pt x="f268" y="f0"/>
                      </a:lnTo>
                      <a:lnTo>
                        <a:pt x="f213" y="f79"/>
                      </a:lnTo>
                      <a:lnTo>
                        <a:pt x="f269" y="f270"/>
                      </a:lnTo>
                      <a:lnTo>
                        <a:pt x="f271" y="f216"/>
                      </a:lnTo>
                      <a:lnTo>
                        <a:pt x="f271" y="f216"/>
                      </a:lnTo>
                      <a:lnTo>
                        <a:pt x="f272" y="f266"/>
                      </a:lnTo>
                      <a:lnTo>
                        <a:pt x="f273" y="f264"/>
                      </a:lnTo>
                      <a:lnTo>
                        <a:pt x="f274" y="f260"/>
                      </a:lnTo>
                      <a:lnTo>
                        <a:pt x="f275" y="f270"/>
                      </a:lnTo>
                      <a:lnTo>
                        <a:pt x="f73" y="f258"/>
                      </a:lnTo>
                      <a:lnTo>
                        <a:pt x="f202" y="f258"/>
                      </a:lnTo>
                      <a:lnTo>
                        <a:pt x="f202" y="f258"/>
                      </a:lnTo>
                      <a:lnTo>
                        <a:pt x="f276" y="f258"/>
                      </a:lnTo>
                      <a:lnTo>
                        <a:pt x="f276" y="f258"/>
                      </a:lnTo>
                      <a:lnTo>
                        <a:pt x="f277" y="f258"/>
                      </a:lnTo>
                      <a:lnTo>
                        <a:pt x="f278" y="f217"/>
                      </a:lnTo>
                      <a:lnTo>
                        <a:pt x="f279" y="f78"/>
                      </a:lnTo>
                      <a:lnTo>
                        <a:pt x="f188" y="f280"/>
                      </a:lnTo>
                      <a:lnTo>
                        <a:pt x="f185" y="f281"/>
                      </a:lnTo>
                      <a:lnTo>
                        <a:pt x="f282" y="f283"/>
                      </a:lnTo>
                      <a:lnTo>
                        <a:pt x="f284" y="f285"/>
                      </a:lnTo>
                      <a:lnTo>
                        <a:pt x="f54" y="f286"/>
                      </a:lnTo>
                      <a:lnTo>
                        <a:pt x="f287" y="f204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294" y="f66"/>
                      </a:lnTo>
                      <a:lnTo>
                        <a:pt x="f150" y="f295"/>
                      </a:lnTo>
                      <a:lnTo>
                        <a:pt x="f150" y="f295"/>
                      </a:lnTo>
                      <a:lnTo>
                        <a:pt x="f43" y="f295"/>
                      </a:lnTo>
                      <a:lnTo>
                        <a:pt x="f43" y="f295"/>
                      </a:lnTo>
                      <a:lnTo>
                        <a:pt x="f41" y="f295"/>
                      </a:lnTo>
                      <a:lnTo>
                        <a:pt x="f296" y="f297"/>
                      </a:lnTo>
                      <a:lnTo>
                        <a:pt x="f131" y="f298"/>
                      </a:lnTo>
                      <a:lnTo>
                        <a:pt x="f299" y="f300"/>
                      </a:lnTo>
                      <a:lnTo>
                        <a:pt x="f22" y="f301"/>
                      </a:lnTo>
                      <a:lnTo>
                        <a:pt x="f24" y="f302"/>
                      </a:lnTo>
                      <a:lnTo>
                        <a:pt x="f63" y="f303"/>
                      </a:lnTo>
                      <a:lnTo>
                        <a:pt x="f60" y="f304"/>
                      </a:lnTo>
                      <a:lnTo>
                        <a:pt x="f50" y="f305"/>
                      </a:lnTo>
                      <a:lnTo>
                        <a:pt x="f306" y="f176"/>
                      </a:lnTo>
                      <a:lnTo>
                        <a:pt x="f307" y="f308"/>
                      </a:lnTo>
                      <a:lnTo>
                        <a:pt x="f1" y="f4"/>
                      </a:lnTo>
                      <a:lnTo>
                        <a:pt x="f1" y="f4"/>
                      </a:lnTo>
                      <a:lnTo>
                        <a:pt x="f1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60" name="Google Shape;114;p6"/>
                <p:cNvSpPr/>
                <p:nvPr/>
              </p:nvSpPr>
              <p:spPr>
                <a:xfrm>
                  <a:off x="826920" y="4051440"/>
                  <a:ext cx="359640" cy="279360"/>
                </a:xfrm>
                <a:custGeom>
                  <a:avLst/>
                  <a:gdLst>
                    <a:gd name="f0" fmla="val 360"/>
                    <a:gd name="f1" fmla="val 0"/>
                    <a:gd name="f2" fmla="val 441"/>
                    <a:gd name="f3" fmla="val 352"/>
                    <a:gd name="f4" fmla="val 203"/>
                    <a:gd name="f5" fmla="val 17"/>
                    <a:gd name="f6" fmla="val 199"/>
                    <a:gd name="f7" fmla="val 196"/>
                    <a:gd name="f8" fmla="val 15"/>
                    <a:gd name="f9" fmla="val 190"/>
                    <a:gd name="f10" fmla="val 8"/>
                    <a:gd name="f11" fmla="val 186"/>
                    <a:gd name="f12" fmla="val 2"/>
                    <a:gd name="f13" fmla="val 183"/>
                    <a:gd name="f14" fmla="val 181"/>
                    <a:gd name="f15" fmla="val 177"/>
                    <a:gd name="f16" fmla="val 175"/>
                    <a:gd name="f17" fmla="val 1"/>
                    <a:gd name="f18" fmla="val 172"/>
                    <a:gd name="f19" fmla="val 4"/>
                    <a:gd name="f20" fmla="val 167"/>
                    <a:gd name="f21" fmla="val 165"/>
                    <a:gd name="f22" fmla="val 9"/>
                    <a:gd name="f23" fmla="val 162"/>
                    <a:gd name="f24" fmla="val 10"/>
                    <a:gd name="f25" fmla="val 159"/>
                    <a:gd name="f26" fmla="val 16"/>
                    <a:gd name="f27" fmla="val 156"/>
                    <a:gd name="f28" fmla="val 21"/>
                    <a:gd name="f29" fmla="val 152"/>
                    <a:gd name="f30" fmla="val 24"/>
                    <a:gd name="f31" fmla="val 148"/>
                    <a:gd name="f32" fmla="val 27"/>
                    <a:gd name="f33" fmla="val 137"/>
                    <a:gd name="f34" fmla="val 31"/>
                    <a:gd name="f35" fmla="val 125"/>
                    <a:gd name="f36" fmla="val 35"/>
                    <a:gd name="f37" fmla="val 121"/>
                    <a:gd name="f38" fmla="val 39"/>
                    <a:gd name="f39" fmla="val 118"/>
                    <a:gd name="f40" fmla="val 42"/>
                    <a:gd name="f41" fmla="val 112"/>
                    <a:gd name="f42" fmla="val 50"/>
                    <a:gd name="f43" fmla="val 107"/>
                    <a:gd name="f44" fmla="val 60"/>
                    <a:gd name="f45" fmla="val 103"/>
                    <a:gd name="f46" fmla="val 69"/>
                    <a:gd name="f47" fmla="val 97"/>
                    <a:gd name="f48" fmla="val 77"/>
                    <a:gd name="f49" fmla="val 92"/>
                    <a:gd name="f50" fmla="val 82"/>
                    <a:gd name="f51" fmla="val 88"/>
                    <a:gd name="f52" fmla="val 85"/>
                    <a:gd name="f53" fmla="val 87"/>
                    <a:gd name="f54" fmla="val 75"/>
                    <a:gd name="f55" fmla="val 90"/>
                    <a:gd name="f56" fmla="val 66"/>
                    <a:gd name="f57" fmla="val 91"/>
                    <a:gd name="f58" fmla="val 55"/>
                    <a:gd name="f59" fmla="val 43"/>
                    <a:gd name="f60" fmla="val 141"/>
                    <a:gd name="f61" fmla="val 36"/>
                    <a:gd name="f62" fmla="val 163"/>
                    <a:gd name="f63" fmla="val 30"/>
                    <a:gd name="f64" fmla="val 29"/>
                    <a:gd name="f65" fmla="val 194"/>
                    <a:gd name="f66" fmla="val 200"/>
                    <a:gd name="f67" fmla="val 34"/>
                    <a:gd name="f68" fmla="val 212"/>
                    <a:gd name="f69" fmla="val 217"/>
                    <a:gd name="f70" fmla="val 222"/>
                    <a:gd name="f71" fmla="val 228"/>
                    <a:gd name="f72" fmla="val 235"/>
                    <a:gd name="f73" fmla="val 238"/>
                    <a:gd name="f74" fmla="val 240"/>
                    <a:gd name="f75" fmla="val 22"/>
                    <a:gd name="f76" fmla="val 241"/>
                    <a:gd name="f77" fmla="val 7"/>
                    <a:gd name="f78" fmla="val 246"/>
                    <a:gd name="f79" fmla="val 251"/>
                    <a:gd name="f80" fmla="val 5"/>
                    <a:gd name="f81" fmla="val 258"/>
                    <a:gd name="f82" fmla="val 263"/>
                    <a:gd name="f83" fmla="val 269"/>
                    <a:gd name="f84" fmla="val 276"/>
                    <a:gd name="f85" fmla="val 26"/>
                    <a:gd name="f86" fmla="val 283"/>
                    <a:gd name="f87" fmla="val 291"/>
                    <a:gd name="f88" fmla="val 296"/>
                    <a:gd name="f89" fmla="val 300"/>
                    <a:gd name="f90" fmla="val 308"/>
                    <a:gd name="f91" fmla="val 315"/>
                    <a:gd name="f92" fmla="val 23"/>
                    <a:gd name="f93" fmla="val 322"/>
                    <a:gd name="f94" fmla="val 330"/>
                    <a:gd name="f95" fmla="val 337"/>
                    <a:gd name="f96" fmla="val 342"/>
                    <a:gd name="f97" fmla="val 345"/>
                    <a:gd name="f98" fmla="val 347"/>
                    <a:gd name="f99" fmla="val 348"/>
                    <a:gd name="f100" fmla="val 46"/>
                    <a:gd name="f101" fmla="val 59"/>
                    <a:gd name="f102" fmla="val 70"/>
                    <a:gd name="f103" fmla="val 346"/>
                    <a:gd name="f104" fmla="val 93"/>
                    <a:gd name="f105" fmla="val 344"/>
                    <a:gd name="f106" fmla="val 105"/>
                    <a:gd name="f107" fmla="val 340"/>
                    <a:gd name="f108" fmla="val 126"/>
                    <a:gd name="f109" fmla="val 334"/>
                    <a:gd name="f110" fmla="val 146"/>
                    <a:gd name="f111" fmla="val 324"/>
                    <a:gd name="f112" fmla="val 182"/>
                    <a:gd name="f113" fmla="val 306"/>
                    <a:gd name="f114" fmla="val 198"/>
                    <a:gd name="f115" fmla="val 299"/>
                    <a:gd name="f116" fmla="val 213"/>
                    <a:gd name="f117" fmla="val 293"/>
                    <a:gd name="f118" fmla="val 220"/>
                    <a:gd name="f119" fmla="val 307"/>
                    <a:gd name="f120" fmla="val 227"/>
                    <a:gd name="f121" fmla="val 320"/>
                    <a:gd name="f122" fmla="val 234"/>
                    <a:gd name="f123" fmla="val 331"/>
                    <a:gd name="f124" fmla="val 237"/>
                    <a:gd name="f125" fmla="val 243"/>
                    <a:gd name="f126" fmla="val 248"/>
                    <a:gd name="f127" fmla="val 338"/>
                    <a:gd name="f128" fmla="val 336"/>
                    <a:gd name="f129" fmla="val 257"/>
                    <a:gd name="f130" fmla="val 332"/>
                    <a:gd name="f131" fmla="val 267"/>
                    <a:gd name="f132" fmla="val 274"/>
                    <a:gd name="f133" fmla="val 280"/>
                    <a:gd name="f134" fmla="val 350"/>
                    <a:gd name="f135" fmla="val 287"/>
                    <a:gd name="f136" fmla="val 297"/>
                    <a:gd name="f137" fmla="val 302"/>
                    <a:gd name="f138" fmla="val 305"/>
                    <a:gd name="f139" fmla="val 309"/>
                    <a:gd name="f140" fmla="val 312"/>
                    <a:gd name="f141" fmla="val 327"/>
                    <a:gd name="f142" fmla="val 359"/>
                    <a:gd name="f143" fmla="val 317"/>
                    <a:gd name="f144" fmla="val 367"/>
                    <a:gd name="f145" fmla="val 375"/>
                    <a:gd name="f146" fmla="val 382"/>
                    <a:gd name="f147" fmla="val 388"/>
                    <a:gd name="f148" fmla="val 292"/>
                    <a:gd name="f149" fmla="val 400"/>
                    <a:gd name="f150" fmla="val 277"/>
                    <a:gd name="f151" fmla="val 411"/>
                    <a:gd name="f152" fmla="val 260"/>
                    <a:gd name="f153" fmla="val 425"/>
                    <a:gd name="f154" fmla="val 433"/>
                    <a:gd name="f155" fmla="val 233"/>
                    <a:gd name="f156" fmla="val 223"/>
                    <a:gd name="f157" fmla="val 435"/>
                    <a:gd name="f158" fmla="val 429"/>
                    <a:gd name="f159" fmla="val 216"/>
                    <a:gd name="f160" fmla="val 421"/>
                    <a:gd name="f161" fmla="val 206"/>
                    <a:gd name="f162" fmla="val 415"/>
                    <a:gd name="f163" fmla="val 193"/>
                    <a:gd name="f164" fmla="val 408"/>
                    <a:gd name="f165" fmla="val 401"/>
                    <a:gd name="f166" fmla="val 169"/>
                    <a:gd name="f167" fmla="val 396"/>
                    <a:gd name="f168" fmla="val 164"/>
                    <a:gd name="f169" fmla="val 391"/>
                    <a:gd name="f170" fmla="val 160"/>
                    <a:gd name="f171" fmla="val 385"/>
                    <a:gd name="f172" fmla="val 155"/>
                    <a:gd name="f173" fmla="val 378"/>
                    <a:gd name="f174" fmla="val 153"/>
                    <a:gd name="f175" fmla="val 370"/>
                    <a:gd name="f176" fmla="val 151"/>
                    <a:gd name="f177" fmla="val 149"/>
                    <a:gd name="f178" fmla="val 319"/>
                    <a:gd name="f179" fmla="val 145"/>
                    <a:gd name="f180" fmla="val 298"/>
                    <a:gd name="f181" fmla="val 140"/>
                    <a:gd name="f182" fmla="val 289"/>
                    <a:gd name="f183" fmla="val 132"/>
                    <a:gd name="f184" fmla="val 124"/>
                    <a:gd name="f185" fmla="val 271"/>
                    <a:gd name="f186" fmla="val 115"/>
                    <a:gd name="f187" fmla="val 255"/>
                    <a:gd name="f188" fmla="val 225"/>
                    <a:gd name="f189" fmla="val 210"/>
                    <a:gd name="f190" fmla="val 25"/>
                    <a:gd name="f191" fmla="val 19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41" h="352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5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"/>
                      </a:lnTo>
                      <a:lnTo>
                        <a:pt x="f14" y="f1"/>
                      </a:lnTo>
                      <a:lnTo>
                        <a:pt x="f14" y="f1"/>
                      </a:lnTo>
                      <a:lnTo>
                        <a:pt x="f15" y="f1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0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7"/>
                      </a:lnTo>
                      <a:lnTo>
                        <a:pt x="f58" y="f57"/>
                      </a:lnTo>
                      <a:lnTo>
                        <a:pt x="f42" y="f39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11"/>
                      </a:lnTo>
                      <a:lnTo>
                        <a:pt x="f63" y="f11"/>
                      </a:lnTo>
                      <a:lnTo>
                        <a:pt x="f64" y="f65"/>
                      </a:lnTo>
                      <a:lnTo>
                        <a:pt x="f63" y="f66"/>
                      </a:lnTo>
                      <a:lnTo>
                        <a:pt x="f67" y="f68"/>
                      </a:lnTo>
                      <a:lnTo>
                        <a:pt x="f36" y="f69"/>
                      </a:lnTo>
                      <a:lnTo>
                        <a:pt x="f61" y="f70"/>
                      </a:lnTo>
                      <a:lnTo>
                        <a:pt x="f36" y="f71"/>
                      </a:lnTo>
                      <a:lnTo>
                        <a:pt x="f67" y="f72"/>
                      </a:lnTo>
                      <a:lnTo>
                        <a:pt x="f67" y="f72"/>
                      </a:lnTo>
                      <a:lnTo>
                        <a:pt x="f63" y="f73"/>
                      </a:lnTo>
                      <a:lnTo>
                        <a:pt x="f32" y="f74"/>
                      </a:lnTo>
                      <a:lnTo>
                        <a:pt x="f75" y="f76"/>
                      </a:lnTo>
                      <a:lnTo>
                        <a:pt x="f26" y="f76"/>
                      </a:lnTo>
                      <a:lnTo>
                        <a:pt x="f77" y="f76"/>
                      </a:lnTo>
                      <a:lnTo>
                        <a:pt x="f1" y="f76"/>
                      </a:lnTo>
                      <a:lnTo>
                        <a:pt x="f1" y="f76"/>
                      </a:lnTo>
                      <a:lnTo>
                        <a:pt x="f1" y="f78"/>
                      </a:lnTo>
                      <a:lnTo>
                        <a:pt x="f17" y="f79"/>
                      </a:lnTo>
                      <a:lnTo>
                        <a:pt x="f80" y="f81"/>
                      </a:lnTo>
                      <a:lnTo>
                        <a:pt x="f22" y="f82"/>
                      </a:lnTo>
                      <a:lnTo>
                        <a:pt x="f8" y="f83"/>
                      </a:lnTo>
                      <a:lnTo>
                        <a:pt x="f28" y="f84"/>
                      </a:lnTo>
                      <a:lnTo>
                        <a:pt x="f85" y="f86"/>
                      </a:lnTo>
                      <a:lnTo>
                        <a:pt x="f64" y="f87"/>
                      </a:lnTo>
                      <a:lnTo>
                        <a:pt x="f64" y="f88"/>
                      </a:lnTo>
                      <a:lnTo>
                        <a:pt x="f63" y="f89"/>
                      </a:lnTo>
                      <a:lnTo>
                        <a:pt x="f63" y="f89"/>
                      </a:lnTo>
                      <a:lnTo>
                        <a:pt x="f64" y="f90"/>
                      </a:lnTo>
                      <a:lnTo>
                        <a:pt x="f85" y="f91"/>
                      </a:lnTo>
                      <a:lnTo>
                        <a:pt x="f92" y="f93"/>
                      </a:lnTo>
                      <a:lnTo>
                        <a:pt x="f75" y="f94"/>
                      </a:lnTo>
                      <a:lnTo>
                        <a:pt x="f75" y="f94"/>
                      </a:lnTo>
                      <a:lnTo>
                        <a:pt x="f92" y="f95"/>
                      </a:lnTo>
                      <a:lnTo>
                        <a:pt x="f85" y="f96"/>
                      </a:lnTo>
                      <a:lnTo>
                        <a:pt x="f64" y="f97"/>
                      </a:lnTo>
                      <a:lnTo>
                        <a:pt x="f67" y="f98"/>
                      </a:lnTo>
                      <a:lnTo>
                        <a:pt x="f38" y="f99"/>
                      </a:lnTo>
                      <a:lnTo>
                        <a:pt x="f100" y="f99"/>
                      </a:lnTo>
                      <a:lnTo>
                        <a:pt x="f101" y="f99"/>
                      </a:lnTo>
                      <a:lnTo>
                        <a:pt x="f101" y="f99"/>
                      </a:lnTo>
                      <a:lnTo>
                        <a:pt x="f102" y="f98"/>
                      </a:lnTo>
                      <a:lnTo>
                        <a:pt x="f50" y="f103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95"/>
                      </a:lnTo>
                      <a:lnTo>
                        <a:pt x="f125" y="f107"/>
                      </a:lnTo>
                      <a:lnTo>
                        <a:pt x="f125" y="f107"/>
                      </a:lnTo>
                      <a:lnTo>
                        <a:pt x="f126" y="f127"/>
                      </a:lnTo>
                      <a:lnTo>
                        <a:pt x="f79" y="f128"/>
                      </a:lnTo>
                      <a:lnTo>
                        <a:pt x="f129" y="f94"/>
                      </a:lnTo>
                      <a:lnTo>
                        <a:pt x="f129" y="f94"/>
                      </a:lnTo>
                      <a:lnTo>
                        <a:pt x="f82" y="f130"/>
                      </a:lnTo>
                      <a:lnTo>
                        <a:pt x="f131" y="f95"/>
                      </a:lnTo>
                      <a:lnTo>
                        <a:pt x="f132" y="f105"/>
                      </a:lnTo>
                      <a:lnTo>
                        <a:pt x="f133" y="f134"/>
                      </a:lnTo>
                      <a:lnTo>
                        <a:pt x="f86" y="f3"/>
                      </a:lnTo>
                      <a:lnTo>
                        <a:pt x="f135" y="f3"/>
                      </a:lnTo>
                      <a:lnTo>
                        <a:pt x="f135" y="f3"/>
                      </a:lnTo>
                      <a:lnTo>
                        <a:pt x="f117" y="f3"/>
                      </a:lnTo>
                      <a:lnTo>
                        <a:pt x="f136" y="f134"/>
                      </a:lnTo>
                      <a:lnTo>
                        <a:pt x="f115" y="f98"/>
                      </a:lnTo>
                      <a:lnTo>
                        <a:pt x="f137" y="f105"/>
                      </a:lnTo>
                      <a:lnTo>
                        <a:pt x="f138" y="f127"/>
                      </a:lnTo>
                      <a:lnTo>
                        <a:pt x="f139" y="f128"/>
                      </a:lnTo>
                      <a:lnTo>
                        <a:pt x="f140" y="f109"/>
                      </a:lnTo>
                      <a:lnTo>
                        <a:pt x="f140" y="f109"/>
                      </a:lnTo>
                      <a:lnTo>
                        <a:pt x="f141" y="f94"/>
                      </a:lnTo>
                      <a:lnTo>
                        <a:pt x="f107" y="f141"/>
                      </a:lnTo>
                      <a:lnTo>
                        <a:pt x="f134" y="f93"/>
                      </a:lnTo>
                      <a:lnTo>
                        <a:pt x="f142" y="f143"/>
                      </a:lnTo>
                      <a:lnTo>
                        <a:pt x="f144" y="f140"/>
                      </a:lnTo>
                      <a:lnTo>
                        <a:pt x="f145" y="f113"/>
                      </a:lnTo>
                      <a:lnTo>
                        <a:pt x="f146" y="f115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125"/>
                      </a:lnTo>
                      <a:lnTo>
                        <a:pt x="f154" y="f155"/>
                      </a:lnTo>
                      <a:lnTo>
                        <a:pt x="f2" y="f156"/>
                      </a:lnTo>
                      <a:lnTo>
                        <a:pt x="f2" y="f156"/>
                      </a:lnTo>
                      <a:lnTo>
                        <a:pt x="f157" y="f118"/>
                      </a:lnTo>
                      <a:lnTo>
                        <a:pt x="f158" y="f159"/>
                      </a:lnTo>
                      <a:lnTo>
                        <a:pt x="f153" y="f68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64" y="f112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175" y="f176"/>
                      </a:lnTo>
                      <a:lnTo>
                        <a:pt x="f0" y="f177"/>
                      </a:lnTo>
                      <a:lnTo>
                        <a:pt x="f0" y="f177"/>
                      </a:lnTo>
                      <a:lnTo>
                        <a:pt x="f123" y="f177"/>
                      </a:lnTo>
                      <a:lnTo>
                        <a:pt x="f123" y="f177"/>
                      </a:lnTo>
                      <a:lnTo>
                        <a:pt x="f178" y="f31"/>
                      </a:lnTo>
                      <a:lnTo>
                        <a:pt x="f139" y="f179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133" y="f184"/>
                      </a:lnTo>
                      <a:lnTo>
                        <a:pt x="f185" y="f186"/>
                      </a:lnTo>
                      <a:lnTo>
                        <a:pt x="f82" y="f45"/>
                      </a:lnTo>
                      <a:lnTo>
                        <a:pt x="f187" y="f49"/>
                      </a:lnTo>
                      <a:lnTo>
                        <a:pt x="f74" y="f46"/>
                      </a:lnTo>
                      <a:lnTo>
                        <a:pt x="f188" y="f100"/>
                      </a:lnTo>
                      <a:lnTo>
                        <a:pt x="f189" y="f190"/>
                      </a:lnTo>
                      <a:lnTo>
                        <a:pt x="f4" y="f5"/>
                      </a:lnTo>
                      <a:lnTo>
                        <a:pt x="f191" y="f24"/>
                      </a:lnTo>
                      <a:lnTo>
                        <a:pt x="f191" y="f24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61" name="Google Shape;115;p6"/>
                <p:cNvSpPr/>
                <p:nvPr/>
              </p:nvSpPr>
              <p:spPr>
                <a:xfrm>
                  <a:off x="1361880" y="4304160"/>
                  <a:ext cx="243360" cy="31896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298"/>
                    <a:gd name="f4" fmla="val 400"/>
                    <a:gd name="f5" fmla="val 118"/>
                    <a:gd name="f6" fmla="val 393"/>
                    <a:gd name="f7" fmla="val 120"/>
                    <a:gd name="f8" fmla="val 386"/>
                    <a:gd name="f9" fmla="val 122"/>
                    <a:gd name="f10" fmla="val 380"/>
                    <a:gd name="f11" fmla="val 125"/>
                    <a:gd name="f12" fmla="val 376"/>
                    <a:gd name="f13" fmla="val 129"/>
                    <a:gd name="f14" fmla="val 371"/>
                    <a:gd name="f15" fmla="val 133"/>
                    <a:gd name="f16" fmla="val 367"/>
                    <a:gd name="f17" fmla="val 145"/>
                    <a:gd name="f18" fmla="val 361"/>
                    <a:gd name="f19" fmla="val 157"/>
                    <a:gd name="f20" fmla="val 355"/>
                    <a:gd name="f21" fmla="val 171"/>
                    <a:gd name="f22" fmla="val 352"/>
                    <a:gd name="f23" fmla="val 204"/>
                    <a:gd name="f24" fmla="val 345"/>
                    <a:gd name="f25" fmla="val 220"/>
                    <a:gd name="f26" fmla="val 342"/>
                    <a:gd name="f27" fmla="val 236"/>
                    <a:gd name="f28" fmla="val 338"/>
                    <a:gd name="f29" fmla="val 251"/>
                    <a:gd name="f30" fmla="val 333"/>
                    <a:gd name="f31" fmla="val 265"/>
                    <a:gd name="f32" fmla="val 326"/>
                    <a:gd name="f33" fmla="val 271"/>
                    <a:gd name="f34" fmla="val 323"/>
                    <a:gd name="f35" fmla="val 277"/>
                    <a:gd name="f36" fmla="val 318"/>
                    <a:gd name="f37" fmla="val 282"/>
                    <a:gd name="f38" fmla="val 314"/>
                    <a:gd name="f39" fmla="val 286"/>
                    <a:gd name="f40" fmla="val 308"/>
                    <a:gd name="f41" fmla="val 291"/>
                    <a:gd name="f42" fmla="val 302"/>
                    <a:gd name="f43" fmla="val 294"/>
                    <a:gd name="f44" fmla="val 295"/>
                    <a:gd name="f45" fmla="val 297"/>
                    <a:gd name="f46" fmla="val 287"/>
                    <a:gd name="f47" fmla="val 279"/>
                    <a:gd name="f48" fmla="val 289"/>
                    <a:gd name="f49" fmla="val 275"/>
                    <a:gd name="f50" fmla="val 278"/>
                    <a:gd name="f51" fmla="val 269"/>
                    <a:gd name="f52" fmla="val 266"/>
                    <a:gd name="f53" fmla="val 263"/>
                    <a:gd name="f54" fmla="val 258"/>
                    <a:gd name="f55" fmla="val 261"/>
                    <a:gd name="f56" fmla="val 250"/>
                    <a:gd name="f57" fmla="val 253"/>
                    <a:gd name="f58" fmla="val 248"/>
                    <a:gd name="f59" fmla="val 246"/>
                    <a:gd name="f60" fmla="val 247"/>
                    <a:gd name="f61" fmla="val 241"/>
                    <a:gd name="f62" fmla="val 245"/>
                    <a:gd name="f63" fmla="val 235"/>
                    <a:gd name="f64" fmla="val 243"/>
                    <a:gd name="f65" fmla="val 232"/>
                    <a:gd name="f66" fmla="val 239"/>
                    <a:gd name="f67" fmla="val 229"/>
                    <a:gd name="f68" fmla="val 223"/>
                    <a:gd name="f69" fmla="val 216"/>
                    <a:gd name="f70" fmla="val 212"/>
                    <a:gd name="f71" fmla="val 209"/>
                    <a:gd name="f72" fmla="val 207"/>
                    <a:gd name="f73" fmla="val 206"/>
                    <a:gd name="f74" fmla="val 203"/>
                    <a:gd name="f75" fmla="val 202"/>
                    <a:gd name="f76" fmla="val 199"/>
                    <a:gd name="f77" fmla="val 192"/>
                    <a:gd name="f78" fmla="val 198"/>
                    <a:gd name="f79" fmla="val 185"/>
                    <a:gd name="f80" fmla="val 197"/>
                    <a:gd name="f81" fmla="val 172"/>
                    <a:gd name="f82" fmla="val 195"/>
                    <a:gd name="f83" fmla="val 166"/>
                    <a:gd name="f84" fmla="val 193"/>
                    <a:gd name="f85" fmla="val 162"/>
                    <a:gd name="f86" fmla="val 189"/>
                    <a:gd name="f87" fmla="val 181"/>
                    <a:gd name="f88" fmla="val 154"/>
                    <a:gd name="f89" fmla="val 174"/>
                    <a:gd name="f90" fmla="val 153"/>
                    <a:gd name="f91" fmla="val 167"/>
                    <a:gd name="f92" fmla="val 151"/>
                    <a:gd name="f93" fmla="val 149"/>
                    <a:gd name="f94" fmla="val 144"/>
                    <a:gd name="f95" fmla="val 148"/>
                    <a:gd name="f96" fmla="val 138"/>
                    <a:gd name="f97" fmla="val 143"/>
                    <a:gd name="f98" fmla="val 136"/>
                    <a:gd name="f99" fmla="val 141"/>
                    <a:gd name="f100" fmla="val 134"/>
                    <a:gd name="f101" fmla="val 132"/>
                    <a:gd name="f102" fmla="val 128"/>
                    <a:gd name="f103" fmla="val 124"/>
                    <a:gd name="f104" fmla="val 119"/>
                    <a:gd name="f105" fmla="val 113"/>
                    <a:gd name="f106" fmla="val 107"/>
                    <a:gd name="f107" fmla="val 102"/>
                    <a:gd name="f108" fmla="val 95"/>
                    <a:gd name="f109" fmla="val 90"/>
                    <a:gd name="f110" fmla="val 86"/>
                    <a:gd name="f111" fmla="val 78"/>
                    <a:gd name="f112" fmla="val 70"/>
                    <a:gd name="f113" fmla="val 63"/>
                    <a:gd name="f114" fmla="val 121"/>
                    <a:gd name="f115" fmla="val 114"/>
                    <a:gd name="f116" fmla="val 76"/>
                    <a:gd name="f117" fmla="val 109"/>
                    <a:gd name="f118" fmla="val 105"/>
                    <a:gd name="f119" fmla="val 79"/>
                    <a:gd name="f120" fmla="val 99"/>
                    <a:gd name="f121" fmla="val 80"/>
                    <a:gd name="f122" fmla="val 92"/>
                    <a:gd name="f123" fmla="val 81"/>
                    <a:gd name="f124" fmla="val 88"/>
                    <a:gd name="f125" fmla="val 84"/>
                    <a:gd name="f126" fmla="val 77"/>
                    <a:gd name="f127" fmla="val 69"/>
                    <a:gd name="f128" fmla="val 64"/>
                    <a:gd name="f129" fmla="val 61"/>
                    <a:gd name="f130" fmla="val 59"/>
                    <a:gd name="f131" fmla="val 52"/>
                    <a:gd name="f132" fmla="val 55"/>
                    <a:gd name="f133" fmla="val 42"/>
                    <a:gd name="f134" fmla="val 53"/>
                    <a:gd name="f135" fmla="val 32"/>
                    <a:gd name="f136" fmla="val 21"/>
                    <a:gd name="f137" fmla="val 11"/>
                    <a:gd name="f138" fmla="val 54"/>
                    <a:gd name="f139" fmla="val 4"/>
                    <a:gd name="f140" fmla="val 46"/>
                    <a:gd name="f141" fmla="val 23"/>
                    <a:gd name="f142" fmla="val 38"/>
                    <a:gd name="f143" fmla="val 50"/>
                    <a:gd name="f144" fmla="val 13"/>
                    <a:gd name="f145" fmla="val 7"/>
                    <a:gd name="f146" fmla="val 71"/>
                    <a:gd name="f147" fmla="val 3"/>
                    <a:gd name="f148" fmla="val 2"/>
                    <a:gd name="f149" fmla="val 1"/>
                    <a:gd name="f150" fmla="val 6"/>
                    <a:gd name="f151" fmla="val 127"/>
                    <a:gd name="f152" fmla="val 9"/>
                    <a:gd name="f153" fmla="val 135"/>
                    <a:gd name="f154" fmla="val 19"/>
                    <a:gd name="f155" fmla="val 30"/>
                    <a:gd name="f156" fmla="val 40"/>
                    <a:gd name="f157" fmla="val 49"/>
                    <a:gd name="f158" fmla="val 56"/>
                    <a:gd name="f159" fmla="val 210"/>
                    <a:gd name="f160" fmla="val 219"/>
                    <a:gd name="f161" fmla="val 227"/>
                    <a:gd name="f162" fmla="val 238"/>
                    <a:gd name="f163" fmla="val 57"/>
                    <a:gd name="f164" fmla="val 254"/>
                    <a:gd name="f165" fmla="val 301"/>
                    <a:gd name="f166" fmla="val 68"/>
                    <a:gd name="f167" fmla="val 328"/>
                    <a:gd name="f168" fmla="val 72"/>
                    <a:gd name="f169" fmla="val 330"/>
                    <a:gd name="f170" fmla="val 82"/>
                    <a:gd name="f171" fmla="val 334"/>
                    <a:gd name="f172" fmla="val 85"/>
                    <a:gd name="f173" fmla="val 344"/>
                    <a:gd name="f174" fmla="val 93"/>
                    <a:gd name="f175" fmla="val 372"/>
                    <a:gd name="f176" fmla="val 110"/>
                    <a:gd name="f177" fmla="val 378"/>
                    <a:gd name="f178" fmla="val 116"/>
                    <a:gd name="f179" fmla="val 382"/>
                    <a:gd name="f180" fmla="val 38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98" h="400">
                      <a:moveTo>
                        <a:pt x="f5" y="f4"/>
                      </a:moveTo>
                      <a:lnTo>
                        <a:pt x="f5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3" y="f47"/>
                      </a:lnTo>
                      <a:lnTo>
                        <a:pt x="f3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33" y="f3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29" y="f55"/>
                      </a:lnTo>
                      <a:lnTo>
                        <a:pt x="f29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5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5" y="f76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6" y="f19"/>
                      </a:lnTo>
                      <a:lnTo>
                        <a:pt x="f87" y="f88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96"/>
                      </a:lnTo>
                      <a:lnTo>
                        <a:pt x="f15" y="f15"/>
                      </a:lnTo>
                      <a:lnTo>
                        <a:pt x="f101" y="f102"/>
                      </a:lnTo>
                      <a:lnTo>
                        <a:pt x="f101" y="f102"/>
                      </a:lnTo>
                      <a:lnTo>
                        <a:pt x="f15" y="f103"/>
                      </a:lnTo>
                      <a:lnTo>
                        <a:pt x="f100" y="f104"/>
                      </a:lnTo>
                      <a:lnTo>
                        <a:pt x="f96" y="f105"/>
                      </a:lnTo>
                      <a:lnTo>
                        <a:pt x="f97" y="f106"/>
                      </a:lnTo>
                      <a:lnTo>
                        <a:pt x="f94" y="f107"/>
                      </a:lnTo>
                      <a:lnTo>
                        <a:pt x="f94" y="f108"/>
                      </a:lnTo>
                      <a:lnTo>
                        <a:pt x="f94" y="f108"/>
                      </a:lnTo>
                      <a:lnTo>
                        <a:pt x="f94" y="f109"/>
                      </a:lnTo>
                      <a:lnTo>
                        <a:pt x="f99" y="f110"/>
                      </a:lnTo>
                      <a:lnTo>
                        <a:pt x="f96" y="f111"/>
                      </a:lnTo>
                      <a:lnTo>
                        <a:pt x="f15" y="f112"/>
                      </a:lnTo>
                      <a:lnTo>
                        <a:pt x="f13" y="f113"/>
                      </a:lnTo>
                      <a:lnTo>
                        <a:pt x="f13" y="f113"/>
                      </a:lnTo>
                      <a:lnTo>
                        <a:pt x="f114" y="f112"/>
                      </a:lnTo>
                      <a:lnTo>
                        <a:pt x="f115" y="f116"/>
                      </a:lnTo>
                      <a:lnTo>
                        <a:pt x="f117" y="f111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2" y="f123"/>
                      </a:lnTo>
                      <a:lnTo>
                        <a:pt x="f124" y="f121"/>
                      </a:lnTo>
                      <a:lnTo>
                        <a:pt x="f125" y="f119"/>
                      </a:lnTo>
                      <a:lnTo>
                        <a:pt x="f126" y="f116"/>
                      </a:lnTo>
                      <a:lnTo>
                        <a:pt x="f112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31" y="f136"/>
                      </a:lnTo>
                      <a:lnTo>
                        <a:pt x="f131" y="f136"/>
                      </a:lnTo>
                      <a:lnTo>
                        <a:pt x="f134" y="f137"/>
                      </a:lnTo>
                      <a:lnTo>
                        <a:pt x="f138" y="f139"/>
                      </a:lnTo>
                      <a:lnTo>
                        <a:pt x="f132" y="f2"/>
                      </a:lnTo>
                      <a:lnTo>
                        <a:pt x="f132" y="f2"/>
                      </a:lnTo>
                      <a:lnTo>
                        <a:pt x="f131" y="f137"/>
                      </a:lnTo>
                      <a:lnTo>
                        <a:pt x="f131" y="f137"/>
                      </a:lnTo>
                      <a:lnTo>
                        <a:pt x="f131" y="f137"/>
                      </a:lnTo>
                      <a:lnTo>
                        <a:pt x="f140" y="f141"/>
                      </a:lnTo>
                      <a:lnTo>
                        <a:pt x="f142" y="f135"/>
                      </a:lnTo>
                      <a:lnTo>
                        <a:pt x="f136" y="f143"/>
                      </a:lnTo>
                      <a:lnTo>
                        <a:pt x="f144" y="f129"/>
                      </a:lnTo>
                      <a:lnTo>
                        <a:pt x="f145" y="f146"/>
                      </a:lnTo>
                      <a:lnTo>
                        <a:pt x="f147" y="f111"/>
                      </a:lnTo>
                      <a:lnTo>
                        <a:pt x="f148" y="f125"/>
                      </a:lnTo>
                      <a:lnTo>
                        <a:pt x="f149" y="f122"/>
                      </a:lnTo>
                      <a:lnTo>
                        <a:pt x="f2" y="f120"/>
                      </a:lnTo>
                      <a:lnTo>
                        <a:pt x="f2" y="f120"/>
                      </a:lnTo>
                      <a:lnTo>
                        <a:pt x="f149" y="f117"/>
                      </a:lnTo>
                      <a:lnTo>
                        <a:pt x="f147" y="f5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54" y="f92"/>
                      </a:lnTo>
                      <a:lnTo>
                        <a:pt x="f155" y="f83"/>
                      </a:lnTo>
                      <a:lnTo>
                        <a:pt x="f156" y="f1"/>
                      </a:lnTo>
                      <a:lnTo>
                        <a:pt x="f157" y="f82"/>
                      </a:lnTo>
                      <a:lnTo>
                        <a:pt x="f138" y="f74"/>
                      </a:lnTo>
                      <a:lnTo>
                        <a:pt x="f158" y="f159"/>
                      </a:lnTo>
                      <a:lnTo>
                        <a:pt x="f130" y="f160"/>
                      </a:lnTo>
                      <a:lnTo>
                        <a:pt x="f130" y="f161"/>
                      </a:lnTo>
                      <a:lnTo>
                        <a:pt x="f130" y="f161"/>
                      </a:lnTo>
                      <a:lnTo>
                        <a:pt x="f130" y="f162"/>
                      </a:lnTo>
                      <a:lnTo>
                        <a:pt x="f163" y="f60"/>
                      </a:lnTo>
                      <a:lnTo>
                        <a:pt x="f132" y="f164"/>
                      </a:lnTo>
                      <a:lnTo>
                        <a:pt x="f131" y="f55"/>
                      </a:lnTo>
                      <a:lnTo>
                        <a:pt x="f131" y="f55"/>
                      </a:lnTo>
                      <a:lnTo>
                        <a:pt x="f131" y="f165"/>
                      </a:lnTo>
                      <a:lnTo>
                        <a:pt x="f131" y="f165"/>
                      </a:lnTo>
                      <a:lnTo>
                        <a:pt x="f134" y="f40"/>
                      </a:lnTo>
                      <a:lnTo>
                        <a:pt x="f132" y="f38"/>
                      </a:lnTo>
                      <a:lnTo>
                        <a:pt x="f130" y="f36"/>
                      </a:lnTo>
                      <a:lnTo>
                        <a:pt x="f113" y="f34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24" y="f22"/>
                      </a:lnTo>
                      <a:lnTo>
                        <a:pt x="f174" y="f0"/>
                      </a:lnTo>
                      <a:lnTo>
                        <a:pt x="f120" y="f16"/>
                      </a:lnTo>
                      <a:lnTo>
                        <a:pt x="f118" y="f175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9" y="f180"/>
                      </a:lnTo>
                      <a:lnTo>
                        <a:pt x="f9" y="f180"/>
                      </a:lnTo>
                      <a:lnTo>
                        <a:pt x="f5" y="f4"/>
                      </a:lnTo>
                      <a:lnTo>
                        <a:pt x="f5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62" name="Google Shape;116;p6"/>
                <p:cNvSpPr/>
                <p:nvPr/>
              </p:nvSpPr>
              <p:spPr>
                <a:xfrm>
                  <a:off x="1121400" y="4213440"/>
                  <a:ext cx="287640" cy="335160"/>
                </a:xfrm>
                <a:custGeom>
                  <a:avLst/>
                  <a:gdLst>
                    <a:gd name="f0" fmla="val 180"/>
                    <a:gd name="f1" fmla="val 0"/>
                    <a:gd name="f2" fmla="val 353"/>
                    <a:gd name="f3" fmla="val 422"/>
                    <a:gd name="f4" fmla="val 349"/>
                    <a:gd name="f5" fmla="val 114"/>
                    <a:gd name="f6" fmla="val 341"/>
                    <a:gd name="f7" fmla="val 95"/>
                    <a:gd name="f8" fmla="val 336"/>
                    <a:gd name="f9" fmla="val 86"/>
                    <a:gd name="f10" fmla="val 331"/>
                    <a:gd name="f11" fmla="val 79"/>
                    <a:gd name="f12" fmla="val 324"/>
                    <a:gd name="f13" fmla="val 72"/>
                    <a:gd name="f14" fmla="val 316"/>
                    <a:gd name="f15" fmla="val 66"/>
                    <a:gd name="f16" fmla="val 304"/>
                    <a:gd name="f17" fmla="val 64"/>
                    <a:gd name="f18" fmla="val 290"/>
                    <a:gd name="f19" fmla="val 63"/>
                    <a:gd name="f20" fmla="val 286"/>
                    <a:gd name="f21" fmla="val 280"/>
                    <a:gd name="f22" fmla="val 65"/>
                    <a:gd name="f23" fmla="val 271"/>
                    <a:gd name="f24" fmla="val 70"/>
                    <a:gd name="f25" fmla="val 262"/>
                    <a:gd name="f26" fmla="val 74"/>
                    <a:gd name="f27" fmla="val 258"/>
                    <a:gd name="f28" fmla="val 77"/>
                    <a:gd name="f29" fmla="val 254"/>
                    <a:gd name="f30" fmla="val 249"/>
                    <a:gd name="f31" fmla="val 246"/>
                    <a:gd name="f32" fmla="val 242"/>
                    <a:gd name="f33" fmla="val 240"/>
                    <a:gd name="f34" fmla="val 69"/>
                    <a:gd name="f35" fmla="val 235"/>
                    <a:gd name="f36" fmla="val 62"/>
                    <a:gd name="f37" fmla="val 232"/>
                    <a:gd name="f38" fmla="val 58"/>
                    <a:gd name="f39" fmla="val 228"/>
                    <a:gd name="f40" fmla="val 55"/>
                    <a:gd name="f41" fmla="val 221"/>
                    <a:gd name="f42" fmla="val 51"/>
                    <a:gd name="f43" fmla="val 214"/>
                    <a:gd name="f44" fmla="val 49"/>
                    <a:gd name="f45" fmla="val 203"/>
                    <a:gd name="f46" fmla="val 46"/>
                    <a:gd name="f47" fmla="val 193"/>
                    <a:gd name="f48" fmla="val 45"/>
                    <a:gd name="f49" fmla="val 183"/>
                    <a:gd name="f50" fmla="val 42"/>
                    <a:gd name="f51" fmla="val 41"/>
                    <a:gd name="f52" fmla="val 176"/>
                    <a:gd name="f53" fmla="val 39"/>
                    <a:gd name="f54" fmla="val 173"/>
                    <a:gd name="f55" fmla="val 36"/>
                    <a:gd name="f56" fmla="val 170"/>
                    <a:gd name="f57" fmla="val 32"/>
                    <a:gd name="f58" fmla="val 167"/>
                    <a:gd name="f59" fmla="val 26"/>
                    <a:gd name="f60" fmla="val 164"/>
                    <a:gd name="f61" fmla="val 19"/>
                    <a:gd name="f62" fmla="val 158"/>
                    <a:gd name="f63" fmla="val 153"/>
                    <a:gd name="f64" fmla="val 2"/>
                    <a:gd name="f65" fmla="val 149"/>
                    <a:gd name="f66" fmla="val 5"/>
                    <a:gd name="f67" fmla="val 142"/>
                    <a:gd name="f68" fmla="val 12"/>
                    <a:gd name="f69" fmla="val 136"/>
                    <a:gd name="f70" fmla="val 133"/>
                    <a:gd name="f71" fmla="val 22"/>
                    <a:gd name="f72" fmla="val 129"/>
                    <a:gd name="f73" fmla="val 96"/>
                    <a:gd name="f74" fmla="val 90"/>
                    <a:gd name="f75" fmla="val 81"/>
                    <a:gd name="f76" fmla="val 17"/>
                    <a:gd name="f77" fmla="val 78"/>
                    <a:gd name="f78" fmla="val 15"/>
                    <a:gd name="f79" fmla="val 30"/>
                    <a:gd name="f80" fmla="val 56"/>
                    <a:gd name="f81" fmla="val 40"/>
                    <a:gd name="f82" fmla="val 71"/>
                    <a:gd name="f83" fmla="val 31"/>
                    <a:gd name="f84" fmla="val 84"/>
                    <a:gd name="f85" fmla="val 13"/>
                    <a:gd name="f86" fmla="val 104"/>
                    <a:gd name="f87" fmla="val 7"/>
                    <a:gd name="f88" fmla="val 109"/>
                    <a:gd name="f89" fmla="val 14"/>
                    <a:gd name="f90" fmla="val 117"/>
                    <a:gd name="f91" fmla="val 25"/>
                    <a:gd name="f92" fmla="val 120"/>
                    <a:gd name="f93" fmla="val 33"/>
                    <a:gd name="f94" fmla="val 125"/>
                    <a:gd name="f95" fmla="val 131"/>
                    <a:gd name="f96" fmla="val 44"/>
                    <a:gd name="f97" fmla="val 138"/>
                    <a:gd name="f98" fmla="val 50"/>
                    <a:gd name="f99" fmla="val 145"/>
                    <a:gd name="f100" fmla="val 59"/>
                    <a:gd name="f101" fmla="val 162"/>
                    <a:gd name="f102" fmla="val 61"/>
                    <a:gd name="f103" fmla="val 165"/>
                    <a:gd name="f104" fmla="val 169"/>
                    <a:gd name="f105" fmla="val 73"/>
                    <a:gd name="f106" fmla="val 175"/>
                    <a:gd name="f107" fmla="val 179"/>
                    <a:gd name="f108" fmla="val 91"/>
                    <a:gd name="f109" fmla="val 184"/>
                    <a:gd name="f110" fmla="val 99"/>
                    <a:gd name="f111" fmla="val 191"/>
                    <a:gd name="f112" fmla="val 195"/>
                    <a:gd name="f113" fmla="val 107"/>
                    <a:gd name="f114" fmla="val 200"/>
                    <a:gd name="f115" fmla="val 110"/>
                    <a:gd name="f116" fmla="val 207"/>
                    <a:gd name="f117" fmla="val 112"/>
                    <a:gd name="f118" fmla="val 222"/>
                    <a:gd name="f119" fmla="val 231"/>
                    <a:gd name="f120" fmla="val 113"/>
                    <a:gd name="f121" fmla="val 237"/>
                    <a:gd name="f122" fmla="val 241"/>
                    <a:gd name="f123" fmla="val 252"/>
                    <a:gd name="f124" fmla="val 102"/>
                    <a:gd name="f125" fmla="val 263"/>
                    <a:gd name="f126" fmla="val 101"/>
                    <a:gd name="f127" fmla="val 269"/>
                    <a:gd name="f128" fmla="val 276"/>
                    <a:gd name="f129" fmla="val 284"/>
                    <a:gd name="f130" fmla="val 292"/>
                    <a:gd name="f131" fmla="val 299"/>
                    <a:gd name="f132" fmla="val 305"/>
                    <a:gd name="f133" fmla="val 111"/>
                    <a:gd name="f134" fmla="val 310"/>
                    <a:gd name="f135" fmla="val 315"/>
                    <a:gd name="f136" fmla="val 124"/>
                    <a:gd name="f137" fmla="val 323"/>
                    <a:gd name="f138" fmla="val 332"/>
                    <a:gd name="f139" fmla="val 337"/>
                    <a:gd name="f140" fmla="val 140"/>
                    <a:gd name="f141" fmla="val 143"/>
                    <a:gd name="f142" fmla="val 347"/>
                    <a:gd name="f143" fmla="val 354"/>
                    <a:gd name="f144" fmla="val 147"/>
                    <a:gd name="f145" fmla="val 362"/>
                    <a:gd name="f146" fmla="val 148"/>
                    <a:gd name="f147" fmla="val 371"/>
                    <a:gd name="f148" fmla="val 376"/>
                    <a:gd name="f149" fmla="val 144"/>
                    <a:gd name="f150" fmla="val 381"/>
                    <a:gd name="f151" fmla="val 389"/>
                    <a:gd name="f152" fmla="val 392"/>
                    <a:gd name="f153" fmla="val 397"/>
                    <a:gd name="f154" fmla="val 127"/>
                    <a:gd name="f155" fmla="val 401"/>
                    <a:gd name="f156" fmla="val 126"/>
                    <a:gd name="f157" fmla="val 407"/>
                    <a:gd name="f158" fmla="val 412"/>
                    <a:gd name="f159" fmla="val 415"/>
                    <a:gd name="f160" fmla="val 128"/>
                    <a:gd name="f161" fmla="val 417"/>
                    <a:gd name="f162" fmla="val 130"/>
                    <a:gd name="f163" fmla="val 420"/>
                    <a:gd name="f164" fmla="val 135"/>
                    <a:gd name="f165" fmla="val 141"/>
                    <a:gd name="f166" fmla="val 152"/>
                    <a:gd name="f167" fmla="val 413"/>
                    <a:gd name="f168" fmla="val 405"/>
                    <a:gd name="f169" fmla="val 404"/>
                    <a:gd name="f170" fmla="val 199"/>
                    <a:gd name="f171" fmla="val 204"/>
                    <a:gd name="f172" fmla="val 210"/>
                    <a:gd name="f173" fmla="val 402"/>
                    <a:gd name="f174" fmla="val 223"/>
                    <a:gd name="f175" fmla="val 399"/>
                    <a:gd name="f176" fmla="val 394"/>
                    <a:gd name="f177" fmla="val 393"/>
                    <a:gd name="f178" fmla="val 250"/>
                    <a:gd name="f179" fmla="val 257"/>
                    <a:gd name="f180" fmla="val 273"/>
                    <a:gd name="f181" fmla="val 283"/>
                    <a:gd name="f182" fmla="val 297"/>
                    <a:gd name="f183" fmla="val 312"/>
                    <a:gd name="f184" fmla="val 400"/>
                    <a:gd name="f185" fmla="val 333"/>
                    <a:gd name="f186" fmla="val 387"/>
                    <a:gd name="f187" fmla="val 379"/>
                    <a:gd name="f188" fmla="val 350"/>
                    <a:gd name="f189" fmla="val 368"/>
                    <a:gd name="f190" fmla="val 356"/>
                    <a:gd name="f191" fmla="val 348"/>
                    <a:gd name="f192" fmla="val 317"/>
                    <a:gd name="f193" fmla="val 343"/>
                    <a:gd name="f194" fmla="val 309"/>
                    <a:gd name="f195" fmla="val 334"/>
                    <a:gd name="f196" fmla="val 294"/>
                    <a:gd name="f197" fmla="val 313"/>
                    <a:gd name="f198" fmla="val 265"/>
                    <a:gd name="f199" fmla="val 303"/>
                    <a:gd name="f200" fmla="val 300"/>
                    <a:gd name="f201" fmla="val 295"/>
                    <a:gd name="f202" fmla="val 213"/>
                    <a:gd name="f203" fmla="val 206"/>
                    <a:gd name="f204" fmla="val 296"/>
                    <a:gd name="f205" fmla="val 198"/>
                    <a:gd name="f206" fmla="val 192"/>
                    <a:gd name="f207" fmla="val 301"/>
                    <a:gd name="f208" fmla="val 185"/>
                    <a:gd name="f209" fmla="val 307"/>
                    <a:gd name="f210" fmla="val 146"/>
                    <a:gd name="f211" fmla="val 340"/>
                    <a:gd name="f212" fmla="val 137"/>
                    <a:gd name="f213" fmla="val 346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53" h="422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28"/>
                      </a:lnTo>
                      <a:lnTo>
                        <a:pt x="f29" y="f28"/>
                      </a:lnTo>
                      <a:lnTo>
                        <a:pt x="f30" y="f28"/>
                      </a:lnTo>
                      <a:lnTo>
                        <a:pt x="f31" y="f26"/>
                      </a:lnTo>
                      <a:lnTo>
                        <a:pt x="f32" y="f13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1"/>
                      </a:lnTo>
                      <a:lnTo>
                        <a:pt x="f62" y="f1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61"/>
                      </a:lnTo>
                      <a:lnTo>
                        <a:pt x="f70" y="f71"/>
                      </a:lnTo>
                      <a:lnTo>
                        <a:pt x="f72" y="f71"/>
                      </a:lnTo>
                      <a:lnTo>
                        <a:pt x="f72" y="f71"/>
                      </a:lnTo>
                      <a:lnTo>
                        <a:pt x="f73" y="f71"/>
                      </a:lnTo>
                      <a:lnTo>
                        <a:pt x="f73" y="f71"/>
                      </a:lnTo>
                      <a:lnTo>
                        <a:pt x="f74" y="f71"/>
                      </a:lnTo>
                      <a:lnTo>
                        <a:pt x="f9" y="f61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7" y="f78"/>
                      </a:lnTo>
                      <a:lnTo>
                        <a:pt x="f22" y="f79"/>
                      </a:lnTo>
                      <a:lnTo>
                        <a:pt x="f80" y="f48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71" y="f7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1" y="f5"/>
                      </a:lnTo>
                      <a:lnTo>
                        <a:pt x="f1" y="f5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81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22" y="f104"/>
                      </a:lnTo>
                      <a:lnTo>
                        <a:pt x="f105" y="f106"/>
                      </a:lnTo>
                      <a:lnTo>
                        <a:pt x="f75" y="f107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86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43"/>
                      </a:lnTo>
                      <a:lnTo>
                        <a:pt x="f5" y="f118"/>
                      </a:lnTo>
                      <a:lnTo>
                        <a:pt x="f5" y="f119"/>
                      </a:lnTo>
                      <a:lnTo>
                        <a:pt x="f5" y="f119"/>
                      </a:lnTo>
                      <a:lnTo>
                        <a:pt x="f120" y="f121"/>
                      </a:lnTo>
                      <a:lnTo>
                        <a:pt x="f117" y="f122"/>
                      </a:lnTo>
                      <a:lnTo>
                        <a:pt x="f113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10" y="f128"/>
                      </a:lnTo>
                      <a:lnTo>
                        <a:pt x="f110" y="f128"/>
                      </a:lnTo>
                      <a:lnTo>
                        <a:pt x="f126" y="f129"/>
                      </a:lnTo>
                      <a:lnTo>
                        <a:pt x="f124" y="f130"/>
                      </a:lnTo>
                      <a:lnTo>
                        <a:pt x="f86" y="f131"/>
                      </a:lnTo>
                      <a:lnTo>
                        <a:pt x="f113" y="f132"/>
                      </a:lnTo>
                      <a:lnTo>
                        <a:pt x="f133" y="f134"/>
                      </a:lnTo>
                      <a:lnTo>
                        <a:pt x="f5" y="f135"/>
                      </a:lnTo>
                      <a:lnTo>
                        <a:pt x="f136" y="f137"/>
                      </a:lnTo>
                      <a:lnTo>
                        <a:pt x="f70" y="f138"/>
                      </a:lnTo>
                      <a:lnTo>
                        <a:pt x="f69" y="f139"/>
                      </a:lnTo>
                      <a:lnTo>
                        <a:pt x="f140" y="f6"/>
                      </a:lnTo>
                      <a:lnTo>
                        <a:pt x="f141" y="f142"/>
                      </a:lnTo>
                      <a:lnTo>
                        <a:pt x="f99" y="f143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46" y="f147"/>
                      </a:lnTo>
                      <a:lnTo>
                        <a:pt x="f144" y="f148"/>
                      </a:lnTo>
                      <a:lnTo>
                        <a:pt x="f149" y="f150"/>
                      </a:lnTo>
                      <a:lnTo>
                        <a:pt x="f69" y="f151"/>
                      </a:lnTo>
                      <a:lnTo>
                        <a:pt x="f70" y="f152"/>
                      </a:lnTo>
                      <a:lnTo>
                        <a:pt x="f72" y="f153"/>
                      </a:lnTo>
                      <a:lnTo>
                        <a:pt x="f154" y="f155"/>
                      </a:lnTo>
                      <a:lnTo>
                        <a:pt x="f156" y="f157"/>
                      </a:lnTo>
                      <a:lnTo>
                        <a:pt x="f156" y="f157"/>
                      </a:lnTo>
                      <a:lnTo>
                        <a:pt x="f156" y="f158"/>
                      </a:lnTo>
                      <a:lnTo>
                        <a:pt x="f154" y="f159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64" y="f3"/>
                      </a:lnTo>
                      <a:lnTo>
                        <a:pt x="f165" y="f3"/>
                      </a:lnTo>
                      <a:lnTo>
                        <a:pt x="f165" y="f3"/>
                      </a:lnTo>
                      <a:lnTo>
                        <a:pt x="f149" y="f3"/>
                      </a:lnTo>
                      <a:lnTo>
                        <a:pt x="f146" y="f163"/>
                      </a:lnTo>
                      <a:lnTo>
                        <a:pt x="f166" y="f167"/>
                      </a:lnTo>
                      <a:lnTo>
                        <a:pt x="f62" y="f157"/>
                      </a:lnTo>
                      <a:lnTo>
                        <a:pt x="f101" y="f168"/>
                      </a:lnTo>
                      <a:lnTo>
                        <a:pt x="f103" y="f169"/>
                      </a:lnTo>
                      <a:lnTo>
                        <a:pt x="f103" y="f169"/>
                      </a:lnTo>
                      <a:lnTo>
                        <a:pt x="f170" y="f169"/>
                      </a:lnTo>
                      <a:lnTo>
                        <a:pt x="f170" y="f169"/>
                      </a:lnTo>
                      <a:lnTo>
                        <a:pt x="f171" y="f169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35" y="f176"/>
                      </a:lnTo>
                      <a:lnTo>
                        <a:pt x="f32" y="f177"/>
                      </a:lnTo>
                      <a:lnTo>
                        <a:pt x="f178" y="f177"/>
                      </a:lnTo>
                      <a:lnTo>
                        <a:pt x="f178" y="f177"/>
                      </a:lnTo>
                      <a:lnTo>
                        <a:pt x="f179" y="f177"/>
                      </a:lnTo>
                      <a:lnTo>
                        <a:pt x="f125" y="f176"/>
                      </a:lnTo>
                      <a:lnTo>
                        <a:pt x="f180" y="f175"/>
                      </a:lnTo>
                      <a:lnTo>
                        <a:pt x="f181" y="f173"/>
                      </a:lnTo>
                      <a:lnTo>
                        <a:pt x="f18" y="f169"/>
                      </a:lnTo>
                      <a:lnTo>
                        <a:pt x="f182" y="f169"/>
                      </a:lnTo>
                      <a:lnTo>
                        <a:pt x="f182" y="f169"/>
                      </a:lnTo>
                      <a:lnTo>
                        <a:pt x="f183" y="f169"/>
                      </a:lnTo>
                      <a:lnTo>
                        <a:pt x="f12" y="f184"/>
                      </a:lnTo>
                      <a:lnTo>
                        <a:pt x="f185" y="f176"/>
                      </a:lnTo>
                      <a:lnTo>
                        <a:pt x="f6" y="f186"/>
                      </a:lnTo>
                      <a:lnTo>
                        <a:pt x="f142" y="f187"/>
                      </a:lnTo>
                      <a:lnTo>
                        <a:pt x="f188" y="f189"/>
                      </a:lnTo>
                      <a:lnTo>
                        <a:pt x="f2" y="f190"/>
                      </a:lnTo>
                      <a:lnTo>
                        <a:pt x="f2" y="f6"/>
                      </a:lnTo>
                      <a:lnTo>
                        <a:pt x="f2" y="f6"/>
                      </a:lnTo>
                      <a:lnTo>
                        <a:pt x="f2" y="f185"/>
                      </a:lnTo>
                      <a:lnTo>
                        <a:pt x="f188" y="f12"/>
                      </a:lnTo>
                      <a:lnTo>
                        <a:pt x="f191" y="f192"/>
                      </a:lnTo>
                      <a:lnTo>
                        <a:pt x="f193" y="f194"/>
                      </a:lnTo>
                      <a:lnTo>
                        <a:pt x="f195" y="f196"/>
                      </a:lnTo>
                      <a:lnTo>
                        <a:pt x="f12" y="f21"/>
                      </a:lnTo>
                      <a:lnTo>
                        <a:pt x="f197" y="f198"/>
                      </a:lnTo>
                      <a:lnTo>
                        <a:pt x="f199" y="f30"/>
                      </a:lnTo>
                      <a:lnTo>
                        <a:pt x="f200" y="f122"/>
                      </a:lnTo>
                      <a:lnTo>
                        <a:pt x="f182" y="f37"/>
                      </a:lnTo>
                      <a:lnTo>
                        <a:pt x="f201" y="f174"/>
                      </a:lnTo>
                      <a:lnTo>
                        <a:pt x="f196" y="f202"/>
                      </a:lnTo>
                      <a:lnTo>
                        <a:pt x="f196" y="f202"/>
                      </a:lnTo>
                      <a:lnTo>
                        <a:pt x="f201" y="f203"/>
                      </a:lnTo>
                      <a:lnTo>
                        <a:pt x="f204" y="f205"/>
                      </a:lnTo>
                      <a:lnTo>
                        <a:pt x="f182" y="f206"/>
                      </a:lnTo>
                      <a:lnTo>
                        <a:pt x="f207" y="f208"/>
                      </a:lnTo>
                      <a:lnTo>
                        <a:pt x="f209" y="f106"/>
                      </a:lnTo>
                      <a:lnTo>
                        <a:pt x="f135" y="f60"/>
                      </a:lnTo>
                      <a:lnTo>
                        <a:pt x="f138" y="f210"/>
                      </a:lnTo>
                      <a:lnTo>
                        <a:pt x="f211" y="f212"/>
                      </a:lnTo>
                      <a:lnTo>
                        <a:pt x="f213" y="f94"/>
                      </a:lnTo>
                      <a:lnTo>
                        <a:pt x="f213" y="f94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63" name="Google Shape;117;p6"/>
                <p:cNvSpPr/>
                <p:nvPr/>
              </p:nvSpPr>
              <p:spPr>
                <a:xfrm>
                  <a:off x="1466640" y="4342320"/>
                  <a:ext cx="282600" cy="183960"/>
                </a:xfrm>
                <a:custGeom>
                  <a:avLst/>
                  <a:gdLst>
                    <a:gd name="f0" fmla="val 180"/>
                    <a:gd name="f1" fmla="val 0"/>
                    <a:gd name="f2" fmla="val 345"/>
                    <a:gd name="f3" fmla="val 231"/>
                    <a:gd name="f4" fmla="val 183"/>
                    <a:gd name="f5" fmla="val 341"/>
                    <a:gd name="f6" fmla="val 182"/>
                    <a:gd name="f7" fmla="val 338"/>
                    <a:gd name="f8" fmla="val 181"/>
                    <a:gd name="f9" fmla="val 330"/>
                    <a:gd name="f10" fmla="val 179"/>
                    <a:gd name="f11" fmla="val 290"/>
                    <a:gd name="f12" fmla="val 191"/>
                    <a:gd name="f13" fmla="val 287"/>
                    <a:gd name="f14" fmla="val 201"/>
                    <a:gd name="f15" fmla="val 284"/>
                    <a:gd name="f16" fmla="val 209"/>
                    <a:gd name="f17" fmla="val 279"/>
                    <a:gd name="f18" fmla="val 216"/>
                    <a:gd name="f19" fmla="val 272"/>
                    <a:gd name="f20" fmla="val 221"/>
                    <a:gd name="f21" fmla="val 266"/>
                    <a:gd name="f22" fmla="val 224"/>
                    <a:gd name="f23" fmla="val 256"/>
                    <a:gd name="f24" fmla="val 227"/>
                    <a:gd name="f25" fmla="val 246"/>
                    <a:gd name="f26" fmla="val 228"/>
                    <a:gd name="f27" fmla="val 240"/>
                    <a:gd name="f28" fmla="val 237"/>
                    <a:gd name="f29" fmla="val 223"/>
                    <a:gd name="f30" fmla="val 233"/>
                    <a:gd name="f31" fmla="val 220"/>
                    <a:gd name="f32" fmla="val 230"/>
                    <a:gd name="f33" fmla="val 214"/>
                    <a:gd name="f34" fmla="val 226"/>
                    <a:gd name="f35" fmla="val 222"/>
                    <a:gd name="f36" fmla="val 206"/>
                    <a:gd name="f37" fmla="val 218"/>
                    <a:gd name="f38" fmla="val 202"/>
                    <a:gd name="f39" fmla="val 213"/>
                    <a:gd name="f40" fmla="val 208"/>
                    <a:gd name="f41" fmla="val 203"/>
                    <a:gd name="f42" fmla="val 194"/>
                    <a:gd name="f43" fmla="val 188"/>
                    <a:gd name="f44" fmla="val 177"/>
                    <a:gd name="f45" fmla="val 169"/>
                    <a:gd name="f46" fmla="val 160"/>
                    <a:gd name="f47" fmla="val 149"/>
                    <a:gd name="f48" fmla="val 142"/>
                    <a:gd name="f49" fmla="val 217"/>
                    <a:gd name="f50" fmla="val 137"/>
                    <a:gd name="f51" fmla="val 215"/>
                    <a:gd name="f52" fmla="val 129"/>
                    <a:gd name="f53" fmla="val 122"/>
                    <a:gd name="f54" fmla="val 121"/>
                    <a:gd name="f55" fmla="val 205"/>
                    <a:gd name="f56" fmla="val 119"/>
                    <a:gd name="f57" fmla="val 198"/>
                    <a:gd name="f58" fmla="val 118"/>
                    <a:gd name="f59" fmla="val 193"/>
                    <a:gd name="f60" fmla="val 116"/>
                    <a:gd name="f61" fmla="val 187"/>
                    <a:gd name="f62" fmla="val 114"/>
                    <a:gd name="f63" fmla="val 184"/>
                    <a:gd name="f64" fmla="val 110"/>
                    <a:gd name="f65" fmla="val 103"/>
                    <a:gd name="f66" fmla="val 175"/>
                    <a:gd name="f67" fmla="val 87"/>
                    <a:gd name="f68" fmla="val 164"/>
                    <a:gd name="f69" fmla="val 80"/>
                    <a:gd name="f70" fmla="val 159"/>
                    <a:gd name="f71" fmla="val 77"/>
                    <a:gd name="f72" fmla="val 155"/>
                    <a:gd name="f73" fmla="val 73"/>
                    <a:gd name="f74" fmla="val 151"/>
                    <a:gd name="f75" fmla="val 70"/>
                    <a:gd name="f76" fmla="val 144"/>
                    <a:gd name="f77" fmla="val 69"/>
                    <a:gd name="f78" fmla="val 68"/>
                    <a:gd name="f79" fmla="val 124"/>
                    <a:gd name="f80" fmla="val 66"/>
                    <a:gd name="f81" fmla="val 64"/>
                    <a:gd name="f82" fmla="val 60"/>
                    <a:gd name="f83" fmla="val 109"/>
                    <a:gd name="f84" fmla="val 52"/>
                    <a:gd name="f85" fmla="val 106"/>
                    <a:gd name="f86" fmla="val 45"/>
                    <a:gd name="f87" fmla="val 105"/>
                    <a:gd name="f88" fmla="val 38"/>
                    <a:gd name="f89" fmla="val 22"/>
                    <a:gd name="f90" fmla="val 101"/>
                    <a:gd name="f91" fmla="val 15"/>
                    <a:gd name="f92" fmla="val 100"/>
                    <a:gd name="f93" fmla="val 9"/>
                    <a:gd name="f94" fmla="val 95"/>
                    <a:gd name="f95" fmla="val 7"/>
                    <a:gd name="f96" fmla="val 93"/>
                    <a:gd name="f97" fmla="val 5"/>
                    <a:gd name="f98" fmla="val 90"/>
                    <a:gd name="f99" fmla="val 4"/>
                    <a:gd name="f100" fmla="val 85"/>
                    <a:gd name="f101" fmla="val 3"/>
                    <a:gd name="f102" fmla="val 76"/>
                    <a:gd name="f103" fmla="val 71"/>
                    <a:gd name="f104" fmla="val 65"/>
                    <a:gd name="f105" fmla="val 14"/>
                    <a:gd name="f106" fmla="val 59"/>
                    <a:gd name="f107" fmla="val 54"/>
                    <a:gd name="f108" fmla="val 47"/>
                    <a:gd name="f109" fmla="val 42"/>
                    <a:gd name="f110" fmla="val 12"/>
                    <a:gd name="f111" fmla="val 30"/>
                    <a:gd name="f112" fmla="val 11"/>
                    <a:gd name="f113" fmla="val 18"/>
                    <a:gd name="f114" fmla="val 1"/>
                    <a:gd name="f115" fmla="val 25"/>
                    <a:gd name="f116" fmla="val 37"/>
                    <a:gd name="f117" fmla="val 6"/>
                    <a:gd name="f118" fmla="val 88"/>
                    <a:gd name="f119" fmla="val 99"/>
                    <a:gd name="f120" fmla="val 10"/>
                    <a:gd name="f121" fmla="val 112"/>
                    <a:gd name="f122" fmla="val 16"/>
                    <a:gd name="f123" fmla="val 23"/>
                    <a:gd name="f124" fmla="val 127"/>
                    <a:gd name="f125" fmla="val 29"/>
                    <a:gd name="f126" fmla="val 138"/>
                    <a:gd name="f127" fmla="val 34"/>
                    <a:gd name="f128" fmla="val 40"/>
                    <a:gd name="f129" fmla="val 161"/>
                    <a:gd name="f130" fmla="val 44"/>
                    <a:gd name="f131" fmla="val 171"/>
                    <a:gd name="f132" fmla="val 46"/>
                    <a:gd name="f133" fmla="val 195"/>
                    <a:gd name="f134" fmla="val 41"/>
                    <a:gd name="f135" fmla="val 28"/>
                    <a:gd name="f136" fmla="val 225"/>
                    <a:gd name="f137" fmla="val 55"/>
                    <a:gd name="f138" fmla="val 232"/>
                    <a:gd name="f139" fmla="val 61"/>
                    <a:gd name="f140" fmla="val 236"/>
                    <a:gd name="f141" fmla="val 241"/>
                    <a:gd name="f142" fmla="val 248"/>
                    <a:gd name="f143" fmla="val 264"/>
                    <a:gd name="f144" fmla="val 84"/>
                    <a:gd name="f145" fmla="val 271"/>
                    <a:gd name="f146" fmla="val 285"/>
                    <a:gd name="f147" fmla="val 280"/>
                    <a:gd name="f148" fmla="val 277"/>
                    <a:gd name="f149" fmla="val 128"/>
                    <a:gd name="f150" fmla="val 133"/>
                    <a:gd name="f151" fmla="val 282"/>
                    <a:gd name="f152" fmla="val 286"/>
                    <a:gd name="f153" fmla="val 139"/>
                    <a:gd name="f154" fmla="val 292"/>
                    <a:gd name="f155" fmla="val 141"/>
                    <a:gd name="f156" fmla="val 301"/>
                    <a:gd name="f157" fmla="val 145"/>
                    <a:gd name="f158" fmla="val 312"/>
                    <a:gd name="f159" fmla="val 146"/>
                    <a:gd name="f160" fmla="val 321"/>
                    <a:gd name="f161" fmla="val 148"/>
                    <a:gd name="f162" fmla="val 325"/>
                    <a:gd name="f163" fmla="val 154"/>
                    <a:gd name="f164" fmla="val 333"/>
                    <a:gd name="f165" fmla="val 158"/>
                    <a:gd name="f166" fmla="val 162"/>
                    <a:gd name="f167" fmla="val 168"/>
                    <a:gd name="f168" fmla="val 176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45" h="231">
                      <a:moveTo>
                        <a:pt x="f2" y="f4"/>
                      </a:moveTo>
                      <a:lnTo>
                        <a:pt x="f2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9" y="f10"/>
                      </a:lnTo>
                      <a:lnTo>
                        <a:pt x="f11" y="f10"/>
                      </a:lnTo>
                      <a:lnTo>
                        <a:pt x="f11" y="f10"/>
                      </a:lnTo>
                      <a:lnTo>
                        <a:pt x="f11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5" y="f26"/>
                      </a:lnTo>
                      <a:lnTo>
                        <a:pt x="f27" y="f24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16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14"/>
                      </a:lnTo>
                      <a:lnTo>
                        <a:pt x="f39" y="f14"/>
                      </a:lnTo>
                      <a:lnTo>
                        <a:pt x="f40" y="f38"/>
                      </a:lnTo>
                      <a:lnTo>
                        <a:pt x="f41" y="f36"/>
                      </a:lnTo>
                      <a:lnTo>
                        <a:pt x="f42" y="f18"/>
                      </a:lnTo>
                      <a:lnTo>
                        <a:pt x="f43" y="f35"/>
                      </a:lnTo>
                      <a:lnTo>
                        <a:pt x="f4" y="f24"/>
                      </a:lnTo>
                      <a:lnTo>
                        <a:pt x="f44" y="f32"/>
                      </a:lnTo>
                      <a:lnTo>
                        <a:pt x="f45" y="f3"/>
                      </a:lnTo>
                      <a:lnTo>
                        <a:pt x="f45" y="f3"/>
                      </a:lnTo>
                      <a:lnTo>
                        <a:pt x="f46" y="f24"/>
                      </a:lnTo>
                      <a:lnTo>
                        <a:pt x="f47" y="f20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39"/>
                      </a:lnTo>
                      <a:lnTo>
                        <a:pt x="f53" y="f39"/>
                      </a:lnTo>
                      <a:lnTo>
                        <a:pt x="f53" y="f39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8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50"/>
                      </a:lnTo>
                      <a:lnTo>
                        <a:pt x="f78" y="f79"/>
                      </a:lnTo>
                      <a:lnTo>
                        <a:pt x="f80" y="f58"/>
                      </a:lnTo>
                      <a:lnTo>
                        <a:pt x="f81" y="f62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65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69"/>
                      </a:lnTo>
                      <a:lnTo>
                        <a:pt x="f101" y="f69"/>
                      </a:lnTo>
                      <a:lnTo>
                        <a:pt x="f99" y="f102"/>
                      </a:lnTo>
                      <a:lnTo>
                        <a:pt x="f97" y="f103"/>
                      </a:lnTo>
                      <a:lnTo>
                        <a:pt x="f93" y="f104"/>
                      </a:lnTo>
                      <a:lnTo>
                        <a:pt x="f105" y="f106"/>
                      </a:lnTo>
                      <a:lnTo>
                        <a:pt x="f91" y="f107"/>
                      </a:lnTo>
                      <a:lnTo>
                        <a:pt x="f91" y="f108"/>
                      </a:lnTo>
                      <a:lnTo>
                        <a:pt x="f91" y="f108"/>
                      </a:lnTo>
                      <a:lnTo>
                        <a:pt x="f91" y="f109"/>
                      </a:lnTo>
                      <a:lnTo>
                        <a:pt x="f110" y="f88"/>
                      </a:lnTo>
                      <a:lnTo>
                        <a:pt x="f93" y="f111"/>
                      </a:lnTo>
                      <a:lnTo>
                        <a:pt x="f99" y="f89"/>
                      </a:lnTo>
                      <a:lnTo>
                        <a:pt x="f1" y="f91"/>
                      </a:lnTo>
                      <a:lnTo>
                        <a:pt x="f1" y="f91"/>
                      </a:lnTo>
                      <a:lnTo>
                        <a:pt x="f97" y="f93"/>
                      </a:lnTo>
                      <a:lnTo>
                        <a:pt x="f112" y="f99"/>
                      </a:lnTo>
                      <a:lnTo>
                        <a:pt x="f113" y="f114"/>
                      </a:lnTo>
                      <a:lnTo>
                        <a:pt x="f115" y="f1"/>
                      </a:lnTo>
                      <a:lnTo>
                        <a:pt x="f115" y="f1"/>
                      </a:lnTo>
                      <a:lnTo>
                        <a:pt x="f116" y="f1"/>
                      </a:lnTo>
                      <a:lnTo>
                        <a:pt x="f108" y="f114"/>
                      </a:lnTo>
                      <a:lnTo>
                        <a:pt x="f78" y="f117"/>
                      </a:lnTo>
                      <a:lnTo>
                        <a:pt x="f118" y="f93"/>
                      </a:lnTo>
                      <a:lnTo>
                        <a:pt x="f119" y="f120"/>
                      </a:lnTo>
                      <a:lnTo>
                        <a:pt x="f64" y="f120"/>
                      </a:lnTo>
                      <a:lnTo>
                        <a:pt x="f64" y="f120"/>
                      </a:lnTo>
                      <a:lnTo>
                        <a:pt x="f64" y="f105"/>
                      </a:lnTo>
                      <a:lnTo>
                        <a:pt x="f121" y="f122"/>
                      </a:lnTo>
                      <a:lnTo>
                        <a:pt x="f58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47" y="f128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0" y="f108"/>
                      </a:lnTo>
                      <a:lnTo>
                        <a:pt x="f0" y="f108"/>
                      </a:lnTo>
                      <a:lnTo>
                        <a:pt x="f43" y="f108"/>
                      </a:lnTo>
                      <a:lnTo>
                        <a:pt x="f133" y="f86"/>
                      </a:lnTo>
                      <a:lnTo>
                        <a:pt x="f14" y="f134"/>
                      </a:lnTo>
                      <a:lnTo>
                        <a:pt x="f36" y="f116"/>
                      </a:lnTo>
                      <a:lnTo>
                        <a:pt x="f39" y="f135"/>
                      </a:lnTo>
                      <a:lnTo>
                        <a:pt x="f20" y="f113"/>
                      </a:lnTo>
                      <a:lnTo>
                        <a:pt x="f20" y="f113"/>
                      </a:lnTo>
                      <a:lnTo>
                        <a:pt x="f136" y="f111"/>
                      </a:lnTo>
                      <a:lnTo>
                        <a:pt x="f26" y="f130"/>
                      </a:lnTo>
                      <a:lnTo>
                        <a:pt x="f3" y="f137"/>
                      </a:lnTo>
                      <a:lnTo>
                        <a:pt x="f138" y="f139"/>
                      </a:lnTo>
                      <a:lnTo>
                        <a:pt x="f140" y="f104"/>
                      </a:lnTo>
                      <a:lnTo>
                        <a:pt x="f140" y="f104"/>
                      </a:lnTo>
                      <a:lnTo>
                        <a:pt x="f141" y="f103"/>
                      </a:lnTo>
                      <a:lnTo>
                        <a:pt x="f142" y="f71"/>
                      </a:lnTo>
                      <a:lnTo>
                        <a:pt x="f143" y="f144"/>
                      </a:lnTo>
                      <a:lnTo>
                        <a:pt x="f145" y="f118"/>
                      </a:lnTo>
                      <a:lnTo>
                        <a:pt x="f17" y="f96"/>
                      </a:lnTo>
                      <a:lnTo>
                        <a:pt x="f146" y="f119"/>
                      </a:lnTo>
                      <a:lnTo>
                        <a:pt x="f11" y="f85"/>
                      </a:lnTo>
                      <a:lnTo>
                        <a:pt x="f11" y="f85"/>
                      </a:lnTo>
                      <a:lnTo>
                        <a:pt x="f146" y="f83"/>
                      </a:lnTo>
                      <a:lnTo>
                        <a:pt x="f147" y="f64"/>
                      </a:lnTo>
                      <a:lnTo>
                        <a:pt x="f148" y="f83"/>
                      </a:lnTo>
                      <a:lnTo>
                        <a:pt x="f145" y="f85"/>
                      </a:lnTo>
                      <a:lnTo>
                        <a:pt x="f145" y="f85"/>
                      </a:lnTo>
                      <a:lnTo>
                        <a:pt x="f145" y="f149"/>
                      </a:lnTo>
                      <a:lnTo>
                        <a:pt x="f145" y="f149"/>
                      </a:lnTo>
                      <a:lnTo>
                        <a:pt x="f145" y="f149"/>
                      </a:lnTo>
                      <a:lnTo>
                        <a:pt x="f148" y="f150"/>
                      </a:lnTo>
                      <a:lnTo>
                        <a:pt x="f151" y="f50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6" y="f157"/>
                      </a:lnTo>
                      <a:lnTo>
                        <a:pt x="f158" y="f159"/>
                      </a:lnTo>
                      <a:lnTo>
                        <a:pt x="f160" y="f161"/>
                      </a:lnTo>
                      <a:lnTo>
                        <a:pt x="f162" y="f74"/>
                      </a:lnTo>
                      <a:lnTo>
                        <a:pt x="f9" y="f163"/>
                      </a:lnTo>
                      <a:lnTo>
                        <a:pt x="f164" y="f165"/>
                      </a:lnTo>
                      <a:lnTo>
                        <a:pt x="f7" y="f166"/>
                      </a:lnTo>
                      <a:lnTo>
                        <a:pt x="f5" y="f167"/>
                      </a:lnTo>
                      <a:lnTo>
                        <a:pt x="f2" y="f168"/>
                      </a:lnTo>
                      <a:lnTo>
                        <a:pt x="f2" y="f168"/>
                      </a:lnTo>
                      <a:lnTo>
                        <a:pt x="f2" y="f4"/>
                      </a:lnTo>
                      <a:lnTo>
                        <a:pt x="f2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64" name="Google Shape;118;p6"/>
                <p:cNvSpPr/>
                <p:nvPr/>
              </p:nvSpPr>
              <p:spPr>
                <a:xfrm>
                  <a:off x="1221119" y="4927320"/>
                  <a:ext cx="539280" cy="49572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662"/>
                    <a:gd name="f4" fmla="val 625"/>
                    <a:gd name="f5" fmla="val 419"/>
                    <a:gd name="f6" fmla="val 188"/>
                    <a:gd name="f7" fmla="val 421"/>
                    <a:gd name="f8" fmla="val 192"/>
                    <a:gd name="f9" fmla="val 425"/>
                    <a:gd name="f10" fmla="val 197"/>
                    <a:gd name="f11" fmla="val 431"/>
                    <a:gd name="f12" fmla="val 201"/>
                    <a:gd name="f13" fmla="val 439"/>
                    <a:gd name="f14" fmla="val 206"/>
                    <a:gd name="f15" fmla="val 458"/>
                    <a:gd name="f16" fmla="val 215"/>
                    <a:gd name="f17" fmla="val 482"/>
                    <a:gd name="f18" fmla="val 223"/>
                    <a:gd name="f19" fmla="val 508"/>
                    <a:gd name="f20" fmla="val 229"/>
                    <a:gd name="f21" fmla="val 532"/>
                    <a:gd name="f22" fmla="val 235"/>
                    <a:gd name="f23" fmla="val 551"/>
                    <a:gd name="f24" fmla="val 238"/>
                    <a:gd name="f25" fmla="val 566"/>
                    <a:gd name="f26" fmla="val 239"/>
                    <a:gd name="f27" fmla="val 570"/>
                    <a:gd name="f28" fmla="val 237"/>
                    <a:gd name="f29" fmla="val 568"/>
                    <a:gd name="f30" fmla="val 230"/>
                    <a:gd name="f31" fmla="val 224"/>
                    <a:gd name="f32" fmla="val 565"/>
                    <a:gd name="f33" fmla="val 234"/>
                    <a:gd name="f34" fmla="val 563"/>
                    <a:gd name="f35" fmla="val 241"/>
                    <a:gd name="f36" fmla="val 558"/>
                    <a:gd name="f37" fmla="val 245"/>
                    <a:gd name="f38" fmla="val 554"/>
                    <a:gd name="f39" fmla="val 249"/>
                    <a:gd name="f40" fmla="val 549"/>
                    <a:gd name="f41" fmla="val 252"/>
                    <a:gd name="f42" fmla="val 545"/>
                    <a:gd name="f43" fmla="val 257"/>
                    <a:gd name="f44" fmla="val 542"/>
                    <a:gd name="f45" fmla="val 261"/>
                    <a:gd name="f46" fmla="val 541"/>
                    <a:gd name="f47" fmla="val 268"/>
                    <a:gd name="f48" fmla="val 275"/>
                    <a:gd name="f49" fmla="val 282"/>
                    <a:gd name="f50" fmla="val 288"/>
                    <a:gd name="f51" fmla="val 548"/>
                    <a:gd name="f52" fmla="val 293"/>
                    <a:gd name="f53" fmla="val 556"/>
                    <a:gd name="f54" fmla="val 304"/>
                    <a:gd name="f55" fmla="val 564"/>
                    <a:gd name="f56" fmla="val 314"/>
                    <a:gd name="f57" fmla="val 584"/>
                    <a:gd name="f58" fmla="val 330"/>
                    <a:gd name="f59" fmla="val 593"/>
                    <a:gd name="f60" fmla="val 338"/>
                    <a:gd name="f61" fmla="val 600"/>
                    <a:gd name="f62" fmla="val 345"/>
                    <a:gd name="f63" fmla="val 604"/>
                    <a:gd name="f64" fmla="val 352"/>
                    <a:gd name="f65" fmla="val 609"/>
                    <a:gd name="f66" fmla="val 616"/>
                    <a:gd name="f67" fmla="val 379"/>
                    <a:gd name="f68" fmla="val 623"/>
                    <a:gd name="f69" fmla="val 397"/>
                    <a:gd name="f70" fmla="val 630"/>
                    <a:gd name="f71" fmla="val 418"/>
                    <a:gd name="f72" fmla="val 637"/>
                    <a:gd name="f73" fmla="val 437"/>
                    <a:gd name="f74" fmla="val 643"/>
                    <a:gd name="f75" fmla="val 456"/>
                    <a:gd name="f76" fmla="val 652"/>
                    <a:gd name="f77" fmla="val 474"/>
                    <a:gd name="f78" fmla="val 656"/>
                    <a:gd name="f79" fmla="val 481"/>
                    <a:gd name="f80" fmla="val 489"/>
                    <a:gd name="f81" fmla="val 655"/>
                    <a:gd name="f82" fmla="val 493"/>
                    <a:gd name="f83" fmla="val 650"/>
                    <a:gd name="f84" fmla="val 497"/>
                    <a:gd name="f85" fmla="val 647"/>
                    <a:gd name="f86" fmla="val 503"/>
                    <a:gd name="f87" fmla="val 511"/>
                    <a:gd name="f88" fmla="val 634"/>
                    <a:gd name="f89" fmla="val 513"/>
                    <a:gd name="f90" fmla="val 514"/>
                    <a:gd name="f91" fmla="val 611"/>
                    <a:gd name="f92" fmla="val 516"/>
                    <a:gd name="f93" fmla="val 599"/>
                    <a:gd name="f94" fmla="val 518"/>
                    <a:gd name="f95" fmla="val 587"/>
                    <a:gd name="f96" fmla="val 520"/>
                    <a:gd name="f97" fmla="val 577"/>
                    <a:gd name="f98" fmla="val 524"/>
                    <a:gd name="f99" fmla="val 555"/>
                    <a:gd name="f100" fmla="val 531"/>
                    <a:gd name="f101" fmla="val 530"/>
                    <a:gd name="f102" fmla="val 533"/>
                    <a:gd name="f103" fmla="val 519"/>
                    <a:gd name="f104" fmla="val 510"/>
                    <a:gd name="f105" fmla="val 527"/>
                    <a:gd name="f106" fmla="val 501"/>
                    <a:gd name="f107" fmla="val 522"/>
                    <a:gd name="f108" fmla="val 521"/>
                    <a:gd name="f109" fmla="val 484"/>
                    <a:gd name="f110" fmla="val 475"/>
                    <a:gd name="f111" fmla="val 525"/>
                    <a:gd name="f112" fmla="val 459"/>
                    <a:gd name="f113" fmla="val 451"/>
                    <a:gd name="f114" fmla="val 535"/>
                    <a:gd name="f115" fmla="val 443"/>
                    <a:gd name="f116" fmla="val 537"/>
                    <a:gd name="f117" fmla="val 434"/>
                    <a:gd name="f118" fmla="val 540"/>
                    <a:gd name="f119" fmla="val 424"/>
                    <a:gd name="f120" fmla="val 412"/>
                    <a:gd name="f121" fmla="val 402"/>
                    <a:gd name="f122" fmla="val 544"/>
                    <a:gd name="f123" fmla="val 395"/>
                    <a:gd name="f124" fmla="val 388"/>
                    <a:gd name="f125" fmla="val 383"/>
                    <a:gd name="f126" fmla="val 560"/>
                    <a:gd name="f127" fmla="val 567"/>
                    <a:gd name="f128" fmla="val 373"/>
                    <a:gd name="f129" fmla="val 582"/>
                    <a:gd name="f130" fmla="val 367"/>
                    <a:gd name="f131" fmla="val 598"/>
                    <a:gd name="f132" fmla="val 364"/>
                    <a:gd name="f133" fmla="val 605"/>
                    <a:gd name="f134" fmla="val 359"/>
                    <a:gd name="f135" fmla="val 355"/>
                    <a:gd name="f136" fmla="val 617"/>
                    <a:gd name="f137" fmla="val 349"/>
                    <a:gd name="f138" fmla="val 621"/>
                    <a:gd name="f139" fmla="val 341"/>
                    <a:gd name="f140" fmla="val 624"/>
                    <a:gd name="f141" fmla="val 332"/>
                    <a:gd name="f142" fmla="val 326"/>
                    <a:gd name="f143" fmla="val 320"/>
                    <a:gd name="f144" fmla="val 309"/>
                    <a:gd name="f145" fmla="val 619"/>
                    <a:gd name="f146" fmla="val 298"/>
                    <a:gd name="f147" fmla="val 615"/>
                    <a:gd name="f148" fmla="val 291"/>
                    <a:gd name="f149" fmla="val 610"/>
                    <a:gd name="f150" fmla="val 290"/>
                    <a:gd name="f151" fmla="val 588"/>
                    <a:gd name="f152" fmla="val 289"/>
                    <a:gd name="f153" fmla="val 571"/>
                    <a:gd name="f154" fmla="val 287"/>
                    <a:gd name="f155" fmla="val 543"/>
                    <a:gd name="f156" fmla="val 286"/>
                    <a:gd name="f157" fmla="val 507"/>
                    <a:gd name="f158" fmla="val 284"/>
                    <a:gd name="f159" fmla="val 506"/>
                    <a:gd name="f160" fmla="val 505"/>
                    <a:gd name="f161" fmla="val 504"/>
                    <a:gd name="f162" fmla="val 280"/>
                    <a:gd name="f163" fmla="val 271"/>
                    <a:gd name="f164" fmla="val 486"/>
                    <a:gd name="f165" fmla="val 255"/>
                    <a:gd name="f166" fmla="val 457"/>
                    <a:gd name="f167" fmla="val 232"/>
                    <a:gd name="f168" fmla="val 211"/>
                    <a:gd name="f169" fmla="val 205"/>
                    <a:gd name="f170" fmla="val 202"/>
                    <a:gd name="f171" fmla="val 417"/>
                    <a:gd name="f172" fmla="val 198"/>
                    <a:gd name="f173" fmla="val 414"/>
                    <a:gd name="f174" fmla="val 196"/>
                    <a:gd name="f175" fmla="val 410"/>
                    <a:gd name="f176" fmla="val 190"/>
                    <a:gd name="f177" fmla="val 391"/>
                    <a:gd name="f178" fmla="val 186"/>
                    <a:gd name="f179" fmla="val 366"/>
                    <a:gd name="f180" fmla="val 183"/>
                    <a:gd name="f181" fmla="val 365"/>
                    <a:gd name="f182" fmla="val 181"/>
                    <a:gd name="f183" fmla="val 156"/>
                    <a:gd name="f184" fmla="val 151"/>
                    <a:gd name="f185" fmla="val 146"/>
                    <a:gd name="f186" fmla="val 363"/>
                    <a:gd name="f187" fmla="val 142"/>
                    <a:gd name="f188" fmla="val 361"/>
                    <a:gd name="f189" fmla="val 138"/>
                    <a:gd name="f190" fmla="val 135"/>
                    <a:gd name="f191" fmla="val 356"/>
                    <a:gd name="f192" fmla="val 131"/>
                    <a:gd name="f193" fmla="val 351"/>
                    <a:gd name="f194" fmla="val 130"/>
                    <a:gd name="f195" fmla="val 346"/>
                    <a:gd name="f196" fmla="val 129"/>
                    <a:gd name="f197" fmla="val 342"/>
                    <a:gd name="f198" fmla="val 335"/>
                    <a:gd name="f199" fmla="val 134"/>
                    <a:gd name="f200" fmla="val 328"/>
                    <a:gd name="f201" fmla="val 323"/>
                    <a:gd name="f202" fmla="val 144"/>
                    <a:gd name="f203" fmla="val 318"/>
                    <a:gd name="f204" fmla="val 150"/>
                    <a:gd name="f205" fmla="val 313"/>
                    <a:gd name="f206" fmla="val 154"/>
                    <a:gd name="f207" fmla="val 307"/>
                    <a:gd name="f208" fmla="val 157"/>
                    <a:gd name="f209" fmla="val 302"/>
                    <a:gd name="f210" fmla="val 159"/>
                    <a:gd name="f211" fmla="val 295"/>
                    <a:gd name="f212" fmla="val 158"/>
                    <a:gd name="f213" fmla="val 152"/>
                    <a:gd name="f214" fmla="val 267"/>
                    <a:gd name="f215" fmla="val 148"/>
                    <a:gd name="f216" fmla="val 260"/>
                    <a:gd name="f217" fmla="val 143"/>
                    <a:gd name="f218" fmla="val 253"/>
                    <a:gd name="f219" fmla="val 136"/>
                    <a:gd name="f220" fmla="val 247"/>
                    <a:gd name="f221" fmla="val 123"/>
                    <a:gd name="f222" fmla="val 108"/>
                    <a:gd name="f223" fmla="val 93"/>
                    <a:gd name="f224" fmla="val 221"/>
                    <a:gd name="f225" fmla="val 87"/>
                    <a:gd name="f226" fmla="val 216"/>
                    <a:gd name="f227" fmla="val 81"/>
                    <a:gd name="f228" fmla="val 75"/>
                    <a:gd name="f229" fmla="val 70"/>
                    <a:gd name="f230" fmla="val 67"/>
                    <a:gd name="f231" fmla="val 193"/>
                    <a:gd name="f232" fmla="val 64"/>
                    <a:gd name="f233" fmla="val 59"/>
                    <a:gd name="f234" fmla="val 53"/>
                    <a:gd name="f235" fmla="val 184"/>
                    <a:gd name="f236" fmla="val 42"/>
                    <a:gd name="f237" fmla="val 30"/>
                    <a:gd name="f238" fmla="val 177"/>
                    <a:gd name="f239" fmla="val 19"/>
                    <a:gd name="f240" fmla="val 174"/>
                    <a:gd name="f241" fmla="val 14"/>
                    <a:gd name="f242" fmla="val 170"/>
                    <a:gd name="f243" fmla="val 9"/>
                    <a:gd name="f244" fmla="val 167"/>
                    <a:gd name="f245" fmla="val 6"/>
                    <a:gd name="f246" fmla="val 162"/>
                    <a:gd name="f247" fmla="val 3"/>
                    <a:gd name="f248" fmla="val 1"/>
                    <a:gd name="f249" fmla="val 140"/>
                    <a:gd name="f250" fmla="val 132"/>
                    <a:gd name="f251" fmla="val 124"/>
                    <a:gd name="f252" fmla="val 112"/>
                    <a:gd name="f253" fmla="val 99"/>
                    <a:gd name="f254" fmla="val 11"/>
                    <a:gd name="f255" fmla="val 94"/>
                    <a:gd name="f256" fmla="val 12"/>
                    <a:gd name="f257" fmla="val 89"/>
                    <a:gd name="f258" fmla="val 82"/>
                    <a:gd name="f259" fmla="val 91"/>
                    <a:gd name="f260" fmla="val 8"/>
                    <a:gd name="f261" fmla="val 5"/>
                    <a:gd name="f262" fmla="val 113"/>
                    <a:gd name="f263" fmla="val 118"/>
                    <a:gd name="f264" fmla="val 128"/>
                    <a:gd name="f265" fmla="val 2"/>
                    <a:gd name="f266" fmla="val 137"/>
                    <a:gd name="f267" fmla="val 7"/>
                    <a:gd name="f268" fmla="val 23"/>
                    <a:gd name="f269" fmla="val 165"/>
                    <a:gd name="f270" fmla="val 32"/>
                    <a:gd name="f271" fmla="val 173"/>
                    <a:gd name="f272" fmla="val 43"/>
                    <a:gd name="f273" fmla="val 62"/>
                    <a:gd name="f274" fmla="val 66"/>
                    <a:gd name="f275" fmla="val 68"/>
                    <a:gd name="f276" fmla="val 204"/>
                    <a:gd name="f277" fmla="val 69"/>
                    <a:gd name="f278" fmla="val 71"/>
                    <a:gd name="f279" fmla="val 228"/>
                    <a:gd name="f280" fmla="val 74"/>
                    <a:gd name="f281" fmla="val 76"/>
                    <a:gd name="f282" fmla="val 78"/>
                    <a:gd name="f283" fmla="val 250"/>
                    <a:gd name="f284" fmla="val 84"/>
                    <a:gd name="f285" fmla="val 258"/>
                    <a:gd name="f286" fmla="val 100"/>
                    <a:gd name="f287" fmla="val 263"/>
                    <a:gd name="f288" fmla="val 106"/>
                    <a:gd name="f289" fmla="val 265"/>
                    <a:gd name="f290" fmla="val 116"/>
                    <a:gd name="f291" fmla="val 121"/>
                    <a:gd name="f292" fmla="val 278"/>
                    <a:gd name="f293" fmla="val 297"/>
                    <a:gd name="f294" fmla="val 334"/>
                    <a:gd name="f295" fmla="val 147"/>
                    <a:gd name="f296" fmla="val 372"/>
                    <a:gd name="f297" fmla="val 385"/>
                    <a:gd name="f298" fmla="val 153"/>
                    <a:gd name="f299" fmla="val 405"/>
                    <a:gd name="f300" fmla="val 413"/>
                    <a:gd name="f301" fmla="val 17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62" h="625">
                      <a:moveTo>
                        <a:pt x="f5" y="f6"/>
                      </a:move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7" y="f22"/>
                      </a:lnTo>
                      <a:lnTo>
                        <a:pt x="f29" y="f30"/>
                      </a:lnTo>
                      <a:lnTo>
                        <a:pt x="f25" y="f31"/>
                      </a:lnTo>
                      <a:lnTo>
                        <a:pt x="f25" y="f31"/>
                      </a:lnTo>
                      <a:lnTo>
                        <a:pt x="f25" y="f31"/>
                      </a:lnTo>
                      <a:lnTo>
                        <a:pt x="f25" y="f31"/>
                      </a:lnTo>
                      <a:lnTo>
                        <a:pt x="f25" y="f31"/>
                      </a:lnTo>
                      <a:lnTo>
                        <a:pt x="f25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6" y="f47"/>
                      </a:lnTo>
                      <a:lnTo>
                        <a:pt x="f46" y="f48"/>
                      </a:lnTo>
                      <a:lnTo>
                        <a:pt x="f44" y="f49"/>
                      </a:lnTo>
                      <a:lnTo>
                        <a:pt x="f42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0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3" y="f80"/>
                      </a:lnTo>
                      <a:lnTo>
                        <a:pt x="f3" y="f80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74" y="f87"/>
                      </a:lnTo>
                      <a:lnTo>
                        <a:pt x="f74" y="f87"/>
                      </a:lnTo>
                      <a:lnTo>
                        <a:pt x="f88" y="f89"/>
                      </a:lnTo>
                      <a:lnTo>
                        <a:pt x="f4" y="f90"/>
                      </a:lnTo>
                      <a:lnTo>
                        <a:pt x="f4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44" y="f21"/>
                      </a:lnTo>
                      <a:lnTo>
                        <a:pt x="f101" y="f102"/>
                      </a:lnTo>
                      <a:lnTo>
                        <a:pt x="f101" y="f102"/>
                      </a:lnTo>
                      <a:lnTo>
                        <a:pt x="f98" y="f102"/>
                      </a:lnTo>
                      <a:lnTo>
                        <a:pt x="f103" y="f21"/>
                      </a:lnTo>
                      <a:lnTo>
                        <a:pt x="f104" y="f105"/>
                      </a:lnTo>
                      <a:lnTo>
                        <a:pt x="f106" y="f98"/>
                      </a:lnTo>
                      <a:lnTo>
                        <a:pt x="f84" y="f107"/>
                      </a:lnTo>
                      <a:lnTo>
                        <a:pt x="f82" y="f108"/>
                      </a:lnTo>
                      <a:lnTo>
                        <a:pt x="f82" y="f108"/>
                      </a:lnTo>
                      <a:lnTo>
                        <a:pt x="f109" y="f107"/>
                      </a:lnTo>
                      <a:lnTo>
                        <a:pt x="f110" y="f111"/>
                      </a:lnTo>
                      <a:lnTo>
                        <a:pt x="f112" y="f21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46"/>
                      </a:lnTo>
                      <a:lnTo>
                        <a:pt x="f119" y="f46"/>
                      </a:lnTo>
                      <a:lnTo>
                        <a:pt x="f120" y="f44"/>
                      </a:lnTo>
                      <a:lnTo>
                        <a:pt x="f121" y="f122"/>
                      </a:lnTo>
                      <a:lnTo>
                        <a:pt x="f123" y="f51"/>
                      </a:lnTo>
                      <a:lnTo>
                        <a:pt x="f124" y="f38"/>
                      </a:lnTo>
                      <a:lnTo>
                        <a:pt x="f125" y="f126"/>
                      </a:lnTo>
                      <a:lnTo>
                        <a:pt x="f67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4" y="f91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41" y="f4"/>
                      </a:lnTo>
                      <a:lnTo>
                        <a:pt x="f141" y="f4"/>
                      </a:lnTo>
                      <a:lnTo>
                        <a:pt x="f142" y="f140"/>
                      </a:lnTo>
                      <a:lnTo>
                        <a:pt x="f143" y="f68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6" y="f102"/>
                      </a:lnTo>
                      <a:lnTo>
                        <a:pt x="f156" y="f98"/>
                      </a:lnTo>
                      <a:lnTo>
                        <a:pt x="f50" y="f92"/>
                      </a:lnTo>
                      <a:lnTo>
                        <a:pt x="f148" y="f157"/>
                      </a:lnTo>
                      <a:lnTo>
                        <a:pt x="f148" y="f157"/>
                      </a:lnTo>
                      <a:lnTo>
                        <a:pt x="f158" y="f159"/>
                      </a:lnTo>
                      <a:lnTo>
                        <a:pt x="f49" y="f160"/>
                      </a:lnTo>
                      <a:lnTo>
                        <a:pt x="f49" y="f161"/>
                      </a:lnTo>
                      <a:lnTo>
                        <a:pt x="f162" y="f161"/>
                      </a:lnTo>
                      <a:lnTo>
                        <a:pt x="f162" y="f161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7" y="f5"/>
                      </a:lnTo>
                      <a:lnTo>
                        <a:pt x="f167" y="f5"/>
                      </a:lnTo>
                      <a:lnTo>
                        <a:pt x="f168" y="f5"/>
                      </a:lnTo>
                      <a:lnTo>
                        <a:pt x="f168" y="f5"/>
                      </a:lnTo>
                      <a:lnTo>
                        <a:pt x="f169" y="f71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8" y="f121"/>
                      </a:lnTo>
                      <a:lnTo>
                        <a:pt x="f176" y="f177"/>
                      </a:lnTo>
                      <a:lnTo>
                        <a:pt x="f6" y="f128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82" y="f132"/>
                      </a:lnTo>
                      <a:lnTo>
                        <a:pt x="f182" y="f132"/>
                      </a:lnTo>
                      <a:lnTo>
                        <a:pt x="f183" y="f132"/>
                      </a:lnTo>
                      <a:lnTo>
                        <a:pt x="f183" y="f132"/>
                      </a:lnTo>
                      <a:lnTo>
                        <a:pt x="f184" y="f132"/>
                      </a:lnTo>
                      <a:lnTo>
                        <a:pt x="f185" y="f186"/>
                      </a:lnTo>
                      <a:lnTo>
                        <a:pt x="f187" y="f188"/>
                      </a:lnTo>
                      <a:lnTo>
                        <a:pt x="f189" y="f134"/>
                      </a:lnTo>
                      <a:lnTo>
                        <a:pt x="f190" y="f191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96" y="f197"/>
                      </a:lnTo>
                      <a:lnTo>
                        <a:pt x="f196" y="f197"/>
                      </a:lnTo>
                      <a:lnTo>
                        <a:pt x="f194" y="f198"/>
                      </a:lnTo>
                      <a:lnTo>
                        <a:pt x="f199" y="f200"/>
                      </a:lnTo>
                      <a:lnTo>
                        <a:pt x="f189" y="f201"/>
                      </a:lnTo>
                      <a:lnTo>
                        <a:pt x="f202" y="f203"/>
                      </a:lnTo>
                      <a:lnTo>
                        <a:pt x="f204" y="f205"/>
                      </a:lnTo>
                      <a:lnTo>
                        <a:pt x="f206" y="f207"/>
                      </a:lnTo>
                      <a:lnTo>
                        <a:pt x="f208" y="f209"/>
                      </a:lnTo>
                      <a:lnTo>
                        <a:pt x="f210" y="f211"/>
                      </a:lnTo>
                      <a:lnTo>
                        <a:pt x="f210" y="f211"/>
                      </a:lnTo>
                      <a:lnTo>
                        <a:pt x="f212" y="f158"/>
                      </a:lnTo>
                      <a:lnTo>
                        <a:pt x="f183" y="f48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9" y="f220"/>
                      </a:lnTo>
                      <a:lnTo>
                        <a:pt x="f221" y="f24"/>
                      </a:lnTo>
                      <a:lnTo>
                        <a:pt x="f222" y="f20"/>
                      </a:lnTo>
                      <a:lnTo>
                        <a:pt x="f223" y="f224"/>
                      </a:lnTo>
                      <a:lnTo>
                        <a:pt x="f225" y="f226"/>
                      </a:lnTo>
                      <a:lnTo>
                        <a:pt x="f227" y="f168"/>
                      </a:lnTo>
                      <a:lnTo>
                        <a:pt x="f228" y="f169"/>
                      </a:lnTo>
                      <a:lnTo>
                        <a:pt x="f229" y="f172"/>
                      </a:lnTo>
                      <a:lnTo>
                        <a:pt x="f229" y="f172"/>
                      </a:lnTo>
                      <a:lnTo>
                        <a:pt x="f230" y="f231"/>
                      </a:lnTo>
                      <a:lnTo>
                        <a:pt x="f232" y="f176"/>
                      </a:lnTo>
                      <a:lnTo>
                        <a:pt x="f233" y="f178"/>
                      </a:lnTo>
                      <a:lnTo>
                        <a:pt x="f234" y="f235"/>
                      </a:lnTo>
                      <a:lnTo>
                        <a:pt x="f236" y="f182"/>
                      </a:lnTo>
                      <a:lnTo>
                        <a:pt x="f237" y="f238"/>
                      </a:lnTo>
                      <a:lnTo>
                        <a:pt x="f239" y="f240"/>
                      </a:lnTo>
                      <a:lnTo>
                        <a:pt x="f241" y="f242"/>
                      </a:lnTo>
                      <a:lnTo>
                        <a:pt x="f243" y="f244"/>
                      </a:lnTo>
                      <a:lnTo>
                        <a:pt x="f245" y="f246"/>
                      </a:lnTo>
                      <a:lnTo>
                        <a:pt x="f247" y="f208"/>
                      </a:lnTo>
                      <a:lnTo>
                        <a:pt x="f248" y="f215"/>
                      </a:lnTo>
                      <a:lnTo>
                        <a:pt x="f2" y="f249"/>
                      </a:lnTo>
                      <a:lnTo>
                        <a:pt x="f2" y="f249"/>
                      </a:lnTo>
                      <a:lnTo>
                        <a:pt x="f248" y="f250"/>
                      </a:lnTo>
                      <a:lnTo>
                        <a:pt x="f247" y="f251"/>
                      </a:lnTo>
                      <a:lnTo>
                        <a:pt x="f245" y="f252"/>
                      </a:lnTo>
                      <a:lnTo>
                        <a:pt x="f243" y="f253"/>
                      </a:lnTo>
                      <a:lnTo>
                        <a:pt x="f254" y="f255"/>
                      </a:lnTo>
                      <a:lnTo>
                        <a:pt x="f256" y="f257"/>
                      </a:lnTo>
                      <a:lnTo>
                        <a:pt x="f256" y="f257"/>
                      </a:lnTo>
                      <a:lnTo>
                        <a:pt x="f256" y="f233"/>
                      </a:lnTo>
                      <a:lnTo>
                        <a:pt x="f256" y="f233"/>
                      </a:lnTo>
                      <a:lnTo>
                        <a:pt x="f258" y="f256"/>
                      </a:lnTo>
                      <a:lnTo>
                        <a:pt x="f258" y="f256"/>
                      </a:lnTo>
                      <a:lnTo>
                        <a:pt x="f258" y="f256"/>
                      </a:lnTo>
                      <a:lnTo>
                        <a:pt x="f259" y="f260"/>
                      </a:lnTo>
                      <a:lnTo>
                        <a:pt x="f253" y="f261"/>
                      </a:lnTo>
                      <a:lnTo>
                        <a:pt x="f222" y="f248"/>
                      </a:lnTo>
                      <a:lnTo>
                        <a:pt x="f262" y="f2"/>
                      </a:lnTo>
                      <a:lnTo>
                        <a:pt x="f263" y="f2"/>
                      </a:lnTo>
                      <a:lnTo>
                        <a:pt x="f263" y="f2"/>
                      </a:lnTo>
                      <a:lnTo>
                        <a:pt x="f221" y="f248"/>
                      </a:lnTo>
                      <a:lnTo>
                        <a:pt x="f264" y="f265"/>
                      </a:lnTo>
                      <a:lnTo>
                        <a:pt x="f266" y="f267"/>
                      </a:lnTo>
                      <a:lnTo>
                        <a:pt x="f215" y="f241"/>
                      </a:lnTo>
                      <a:lnTo>
                        <a:pt x="f208" y="f268"/>
                      </a:lnTo>
                      <a:lnTo>
                        <a:pt x="f269" y="f270"/>
                      </a:lnTo>
                      <a:lnTo>
                        <a:pt x="f271" y="f272"/>
                      </a:lnTo>
                      <a:lnTo>
                        <a:pt x="f235" y="f233"/>
                      </a:lnTo>
                      <a:lnTo>
                        <a:pt x="f235" y="f233"/>
                      </a:lnTo>
                      <a:lnTo>
                        <a:pt x="f6" y="f273"/>
                      </a:lnTo>
                      <a:lnTo>
                        <a:pt x="f8" y="f274"/>
                      </a:lnTo>
                      <a:lnTo>
                        <a:pt x="f172" y="f275"/>
                      </a:lnTo>
                      <a:lnTo>
                        <a:pt x="f276" y="f277"/>
                      </a:lnTo>
                      <a:lnTo>
                        <a:pt x="f16" y="f278"/>
                      </a:lnTo>
                      <a:lnTo>
                        <a:pt x="f279" y="f280"/>
                      </a:lnTo>
                      <a:lnTo>
                        <a:pt x="f35" y="f281"/>
                      </a:lnTo>
                      <a:lnTo>
                        <a:pt x="f37" y="f282"/>
                      </a:lnTo>
                      <a:lnTo>
                        <a:pt x="f283" y="f227"/>
                      </a:lnTo>
                      <a:lnTo>
                        <a:pt x="f165" y="f284"/>
                      </a:lnTo>
                      <a:lnTo>
                        <a:pt x="f285" y="f257"/>
                      </a:lnTo>
                      <a:lnTo>
                        <a:pt x="f216" y="f223"/>
                      </a:lnTo>
                      <a:lnTo>
                        <a:pt x="f45" y="f286"/>
                      </a:lnTo>
                      <a:lnTo>
                        <a:pt x="f45" y="f286"/>
                      </a:lnTo>
                      <a:lnTo>
                        <a:pt x="f287" y="f288"/>
                      </a:lnTo>
                      <a:lnTo>
                        <a:pt x="f289" y="f252"/>
                      </a:lnTo>
                      <a:lnTo>
                        <a:pt x="f214" y="f290"/>
                      </a:lnTo>
                      <a:lnTo>
                        <a:pt x="f163" y="f291"/>
                      </a:lnTo>
                      <a:lnTo>
                        <a:pt x="f292" y="f264"/>
                      </a:lnTo>
                      <a:lnTo>
                        <a:pt x="f154" y="f199"/>
                      </a:lnTo>
                      <a:lnTo>
                        <a:pt x="f293" y="f266"/>
                      </a:lnTo>
                      <a:lnTo>
                        <a:pt x="f144" y="f249"/>
                      </a:lnTo>
                      <a:lnTo>
                        <a:pt x="f294" y="f202"/>
                      </a:lnTo>
                      <a:lnTo>
                        <a:pt x="f134" y="f295"/>
                      </a:lnTo>
                      <a:lnTo>
                        <a:pt x="f296" y="f204"/>
                      </a:lnTo>
                      <a:lnTo>
                        <a:pt x="f297" y="f298"/>
                      </a:lnTo>
                      <a:lnTo>
                        <a:pt x="f123" y="f208"/>
                      </a:lnTo>
                      <a:lnTo>
                        <a:pt x="f299" y="f246"/>
                      </a:lnTo>
                      <a:lnTo>
                        <a:pt x="f300" y="f242"/>
                      </a:lnTo>
                      <a:lnTo>
                        <a:pt x="f171" y="f301"/>
                      </a:lnTo>
                      <a:lnTo>
                        <a:pt x="f5" y="f1"/>
                      </a:lnTo>
                      <a:lnTo>
                        <a:pt x="f5" y="f1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65" name="Google Shape;119;p6"/>
                <p:cNvSpPr/>
                <p:nvPr/>
              </p:nvSpPr>
              <p:spPr>
                <a:xfrm>
                  <a:off x="1316160" y="4750560"/>
                  <a:ext cx="300600" cy="324000"/>
                </a:xfrm>
                <a:custGeom>
                  <a:avLst/>
                  <a:gdLst>
                    <a:gd name="f0" fmla="val 0"/>
                    <a:gd name="f1" fmla="val 368"/>
                    <a:gd name="f2" fmla="val 409"/>
                    <a:gd name="f3" fmla="val 301"/>
                    <a:gd name="f4" fmla="val 302"/>
                    <a:gd name="f5" fmla="val 403"/>
                    <a:gd name="f6" fmla="val 305"/>
                    <a:gd name="f7" fmla="val 397"/>
                    <a:gd name="f8" fmla="val 308"/>
                    <a:gd name="f9" fmla="val 391"/>
                    <a:gd name="f10" fmla="val 311"/>
                    <a:gd name="f11" fmla="val 387"/>
                    <a:gd name="f12" fmla="val 323"/>
                    <a:gd name="f13" fmla="val 378"/>
                    <a:gd name="f14" fmla="val 334"/>
                    <a:gd name="f15" fmla="val 367"/>
                    <a:gd name="f16" fmla="val 347"/>
                    <a:gd name="f17" fmla="val 358"/>
                    <a:gd name="f18" fmla="val 357"/>
                    <a:gd name="f19" fmla="val 346"/>
                    <a:gd name="f20" fmla="val 361"/>
                    <a:gd name="f21" fmla="val 341"/>
                    <a:gd name="f22" fmla="val 364"/>
                    <a:gd name="f23" fmla="val 335"/>
                    <a:gd name="f24" fmla="val 328"/>
                    <a:gd name="f25" fmla="val 321"/>
                    <a:gd name="f26" fmla="val 314"/>
                    <a:gd name="f27" fmla="val 362"/>
                    <a:gd name="f28" fmla="val 307"/>
                    <a:gd name="f29" fmla="val 359"/>
                    <a:gd name="f30" fmla="val 304"/>
                    <a:gd name="f31" fmla="val 355"/>
                    <a:gd name="f32" fmla="val 352"/>
                    <a:gd name="f33" fmla="val 298"/>
                    <a:gd name="f34" fmla="val 351"/>
                    <a:gd name="f35" fmla="val 294"/>
                    <a:gd name="f36" fmla="val 349"/>
                    <a:gd name="f37" fmla="val 288"/>
                    <a:gd name="f38" fmla="val 280"/>
                    <a:gd name="f39" fmla="val 274"/>
                    <a:gd name="f40" fmla="val 262"/>
                    <a:gd name="f41" fmla="val 257"/>
                    <a:gd name="f42" fmla="val 250"/>
                    <a:gd name="f43" fmla="val 242"/>
                    <a:gd name="f44" fmla="val 233"/>
                    <a:gd name="f45" fmla="val 218"/>
                    <a:gd name="f46" fmla="val 366"/>
                    <a:gd name="f47" fmla="val 211"/>
                    <a:gd name="f48" fmla="val 205"/>
                    <a:gd name="f49" fmla="val 200"/>
                    <a:gd name="f50" fmla="val 197"/>
                    <a:gd name="f51" fmla="val 354"/>
                    <a:gd name="f52" fmla="val 193"/>
                    <a:gd name="f53" fmla="val 192"/>
                    <a:gd name="f54" fmla="val 170"/>
                    <a:gd name="f55" fmla="val 344"/>
                    <a:gd name="f56" fmla="val 169"/>
                    <a:gd name="f57" fmla="val 338"/>
                    <a:gd name="f58" fmla="val 167"/>
                    <a:gd name="f59" fmla="val 161"/>
                    <a:gd name="f60" fmla="val 318"/>
                    <a:gd name="f61" fmla="val 154"/>
                    <a:gd name="f62" fmla="val 309"/>
                    <a:gd name="f63" fmla="val 146"/>
                    <a:gd name="f64" fmla="val 300"/>
                    <a:gd name="f65" fmla="val 139"/>
                    <a:gd name="f66" fmla="val 291"/>
                    <a:gd name="f67" fmla="val 132"/>
                    <a:gd name="f68" fmla="val 285"/>
                    <a:gd name="f69" fmla="val 130"/>
                    <a:gd name="f70" fmla="val 128"/>
                    <a:gd name="f71" fmla="val 275"/>
                    <a:gd name="f72" fmla="val 127"/>
                    <a:gd name="f73" fmla="val 268"/>
                    <a:gd name="f74" fmla="val 126"/>
                    <a:gd name="f75" fmla="val 256"/>
                    <a:gd name="f76" fmla="val 253"/>
                    <a:gd name="f77" fmla="val 134"/>
                    <a:gd name="f78" fmla="val 248"/>
                    <a:gd name="f79" fmla="val 138"/>
                    <a:gd name="f80" fmla="val 245"/>
                    <a:gd name="f81" fmla="val 143"/>
                    <a:gd name="f82" fmla="val 241"/>
                    <a:gd name="f83" fmla="val 147"/>
                    <a:gd name="f84" fmla="val 237"/>
                    <a:gd name="f85" fmla="val 150"/>
                    <a:gd name="f86" fmla="val 232"/>
                    <a:gd name="f87" fmla="val 151"/>
                    <a:gd name="f88" fmla="val 224"/>
                    <a:gd name="f89" fmla="val 217"/>
                    <a:gd name="f90" fmla="val 212"/>
                    <a:gd name="f91" fmla="val 140"/>
                    <a:gd name="f92" fmla="val 209"/>
                    <a:gd name="f93" fmla="val 207"/>
                    <a:gd name="f94" fmla="val 206"/>
                    <a:gd name="f95" fmla="val 116"/>
                    <a:gd name="f96" fmla="val 203"/>
                    <a:gd name="f97" fmla="val 97"/>
                    <a:gd name="f98" fmla="val 201"/>
                    <a:gd name="f99" fmla="val 76"/>
                    <a:gd name="f100" fmla="val 199"/>
                    <a:gd name="f101" fmla="val 67"/>
                    <a:gd name="f102" fmla="val 195"/>
                    <a:gd name="f103" fmla="val 59"/>
                    <a:gd name="f104" fmla="val 52"/>
                    <a:gd name="f105" fmla="val 186"/>
                    <a:gd name="f106" fmla="val 46"/>
                    <a:gd name="f107" fmla="val 178"/>
                    <a:gd name="f108" fmla="val 43"/>
                    <a:gd name="f109" fmla="val 42"/>
                    <a:gd name="f110" fmla="val 165"/>
                    <a:gd name="f111" fmla="val 162"/>
                    <a:gd name="f112" fmla="val 47"/>
                    <a:gd name="f113" fmla="val 51"/>
                    <a:gd name="f114" fmla="val 141"/>
                    <a:gd name="f115" fmla="val 137"/>
                    <a:gd name="f116" fmla="val 53"/>
                    <a:gd name="f117" fmla="val 120"/>
                    <a:gd name="f118" fmla="val 111"/>
                    <a:gd name="f119" fmla="val 103"/>
                    <a:gd name="f120" fmla="val 35"/>
                    <a:gd name="f121" fmla="val 95"/>
                    <a:gd name="f122" fmla="val 27"/>
                    <a:gd name="f123" fmla="val 88"/>
                    <a:gd name="f124" fmla="val 19"/>
                    <a:gd name="f125" fmla="val 84"/>
                    <a:gd name="f126" fmla="val 9"/>
                    <a:gd name="f127" fmla="val 81"/>
                    <a:gd name="f128" fmla="val 74"/>
                    <a:gd name="f129" fmla="val 4"/>
                    <a:gd name="f130" fmla="val 69"/>
                    <a:gd name="f131" fmla="val 8"/>
                    <a:gd name="f132" fmla="val 64"/>
                    <a:gd name="f133" fmla="val 12"/>
                    <a:gd name="f134" fmla="val 17"/>
                    <a:gd name="f135" fmla="val 56"/>
                    <a:gd name="f136" fmla="val 22"/>
                    <a:gd name="f137" fmla="val 54"/>
                    <a:gd name="f138" fmla="val 29"/>
                    <a:gd name="f139" fmla="val 159"/>
                    <a:gd name="f140" fmla="val 166"/>
                    <a:gd name="f141" fmla="val 50"/>
                    <a:gd name="f142" fmla="val 172"/>
                    <a:gd name="f143" fmla="val 48"/>
                    <a:gd name="f144" fmla="val 176"/>
                    <a:gd name="f145" fmla="val 182"/>
                    <a:gd name="f146" fmla="val 39"/>
                    <a:gd name="f147" fmla="val 190"/>
                    <a:gd name="f148" fmla="val 30"/>
                    <a:gd name="f149" fmla="val 208"/>
                    <a:gd name="f150" fmla="val 5"/>
                    <a:gd name="f151" fmla="val 215"/>
                    <a:gd name="f152" fmla="val 221"/>
                    <a:gd name="f153" fmla="val 222"/>
                    <a:gd name="f154" fmla="val 10"/>
                    <a:gd name="f155" fmla="val 223"/>
                    <a:gd name="f156" fmla="val 228"/>
                    <a:gd name="f157" fmla="val 235"/>
                    <a:gd name="f158" fmla="val 244"/>
                    <a:gd name="f159" fmla="val 55"/>
                    <a:gd name="f160" fmla="val 264"/>
                    <a:gd name="f161" fmla="val 66"/>
                    <a:gd name="f162" fmla="val 70"/>
                    <a:gd name="f163" fmla="val 283"/>
                    <a:gd name="f164" fmla="val 287"/>
                    <a:gd name="f165" fmla="val 80"/>
                    <a:gd name="f166" fmla="val 289"/>
                    <a:gd name="f167" fmla="val 86"/>
                    <a:gd name="f168" fmla="val 290"/>
                    <a:gd name="f169" fmla="val 292"/>
                    <a:gd name="f170" fmla="val 110"/>
                    <a:gd name="f171" fmla="val 295"/>
                    <a:gd name="f172" fmla="val 123"/>
                    <a:gd name="f173" fmla="val 297"/>
                    <a:gd name="f174" fmla="val 299"/>
                    <a:gd name="f175" fmla="val 310"/>
                    <a:gd name="f176" fmla="val 142"/>
                    <a:gd name="f177" fmla="val 145"/>
                    <a:gd name="f178" fmla="val 327"/>
                    <a:gd name="f179" fmla="val 333"/>
                    <a:gd name="f180" fmla="val 149"/>
                    <a:gd name="f181" fmla="val 337"/>
                    <a:gd name="f182" fmla="val 153"/>
                    <a:gd name="f183" fmla="val 342"/>
                    <a:gd name="f184" fmla="val 160"/>
                    <a:gd name="f185" fmla="val 179"/>
                    <a:gd name="f186" fmla="val 191"/>
                    <a:gd name="f187" fmla="val 216"/>
                    <a:gd name="f188" fmla="val 365"/>
                    <a:gd name="f189" fmla="val 254"/>
                    <a:gd name="f190" fmla="val 371"/>
                    <a:gd name="f191" fmla="val 267"/>
                    <a:gd name="f192" fmla="val 374"/>
                    <a:gd name="f193" fmla="val 277"/>
                    <a:gd name="f194" fmla="val 383"/>
                    <a:gd name="f195" fmla="val 396"/>
                    <a:gd name="f196" fmla="val 40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68" h="409">
                      <a:moveTo>
                        <a:pt x="f3" y="f2"/>
                      </a:moveTo>
                      <a:lnTo>
                        <a:pt x="f3" y="f2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15" y="f24"/>
                      </a:lnTo>
                      <a:lnTo>
                        <a:pt x="f1" y="f25"/>
                      </a:lnTo>
                      <a:lnTo>
                        <a:pt x="f1" y="f25"/>
                      </a:lnTo>
                      <a:lnTo>
                        <a:pt x="f15" y="f26"/>
                      </a:lnTo>
                      <a:lnTo>
                        <a:pt x="f22" y="f10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4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6" y="f37"/>
                      </a:lnTo>
                      <a:lnTo>
                        <a:pt x="f34" y="f38"/>
                      </a:lnTo>
                      <a:lnTo>
                        <a:pt x="f32" y="f39"/>
                      </a:lnTo>
                      <a:lnTo>
                        <a:pt x="f29" y="f40"/>
                      </a:lnTo>
                      <a:lnTo>
                        <a:pt x="f27" y="f41"/>
                      </a:lnTo>
                      <a:lnTo>
                        <a:pt x="f22" y="f42"/>
                      </a:lnTo>
                      <a:lnTo>
                        <a:pt x="f15" y="f43"/>
                      </a:lnTo>
                      <a:lnTo>
                        <a:pt x="f1" y="f44"/>
                      </a:lnTo>
                      <a:lnTo>
                        <a:pt x="f1" y="f44"/>
                      </a:lnTo>
                      <a:lnTo>
                        <a:pt x="f15" y="f45"/>
                      </a:lnTo>
                      <a:lnTo>
                        <a:pt x="f46" y="f47"/>
                      </a:lnTo>
                      <a:lnTo>
                        <a:pt x="f22" y="f48"/>
                      </a:lnTo>
                      <a:lnTo>
                        <a:pt x="f20" y="f49"/>
                      </a:lnTo>
                      <a:lnTo>
                        <a:pt x="f29" y="f50"/>
                      </a:lnTo>
                      <a:lnTo>
                        <a:pt x="f51" y="f52"/>
                      </a:lnTo>
                      <a:lnTo>
                        <a:pt x="f36" y="f53"/>
                      </a:lnTo>
                      <a:lnTo>
                        <a:pt x="f36" y="f53"/>
                      </a:lnTo>
                      <a:lnTo>
                        <a:pt x="f36" y="f54"/>
                      </a:lnTo>
                      <a:lnTo>
                        <a:pt x="f36" y="f54"/>
                      </a:lnTo>
                      <a:lnTo>
                        <a:pt x="f36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24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38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3" y="f74"/>
                      </a:lnTo>
                      <a:lnTo>
                        <a:pt x="f40" y="f72"/>
                      </a:lnTo>
                      <a:lnTo>
                        <a:pt x="f75" y="f69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6" y="f87"/>
                      </a:lnTo>
                      <a:lnTo>
                        <a:pt x="f88" y="f85"/>
                      </a:lnTo>
                      <a:lnTo>
                        <a:pt x="f89" y="f63"/>
                      </a:lnTo>
                      <a:lnTo>
                        <a:pt x="f90" y="f91"/>
                      </a:lnTo>
                      <a:lnTo>
                        <a:pt x="f92" y="f77"/>
                      </a:lnTo>
                      <a:lnTo>
                        <a:pt x="f93" y="f74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5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54" y="f109"/>
                      </a:lnTo>
                      <a:lnTo>
                        <a:pt x="f54" y="f109"/>
                      </a:lnTo>
                      <a:lnTo>
                        <a:pt x="f110" y="f109"/>
                      </a:lnTo>
                      <a:lnTo>
                        <a:pt x="f111" y="f108"/>
                      </a:lnTo>
                      <a:lnTo>
                        <a:pt x="f61" y="f112"/>
                      </a:lnTo>
                      <a:lnTo>
                        <a:pt x="f63" y="f113"/>
                      </a:lnTo>
                      <a:lnTo>
                        <a:pt x="f114" y="f104"/>
                      </a:lnTo>
                      <a:lnTo>
                        <a:pt x="f115" y="f116"/>
                      </a:lnTo>
                      <a:lnTo>
                        <a:pt x="f115" y="f116"/>
                      </a:lnTo>
                      <a:lnTo>
                        <a:pt x="f70" y="f113"/>
                      </a:lnTo>
                      <a:lnTo>
                        <a:pt x="f117" y="f112"/>
                      </a:lnTo>
                      <a:lnTo>
                        <a:pt x="f118" y="f109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0"/>
                      </a:lnTo>
                      <a:lnTo>
                        <a:pt x="f127" y="f0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03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16" y="f120"/>
                      </a:lnTo>
                      <a:lnTo>
                        <a:pt x="f113" y="f109"/>
                      </a:lnTo>
                      <a:lnTo>
                        <a:pt x="f113" y="f109"/>
                      </a:lnTo>
                      <a:lnTo>
                        <a:pt x="f113" y="f139"/>
                      </a:lnTo>
                      <a:lnTo>
                        <a:pt x="f113" y="f139"/>
                      </a:lnTo>
                      <a:lnTo>
                        <a:pt x="f113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06" y="f145"/>
                      </a:lnTo>
                      <a:lnTo>
                        <a:pt x="f146" y="f147"/>
                      </a:lnTo>
                      <a:lnTo>
                        <a:pt x="f148" y="f50"/>
                      </a:lnTo>
                      <a:lnTo>
                        <a:pt x="f133" y="f149"/>
                      </a:lnTo>
                      <a:lnTo>
                        <a:pt x="f150" y="f151"/>
                      </a:lnTo>
                      <a:lnTo>
                        <a:pt x="f0" y="f152"/>
                      </a:lnTo>
                      <a:lnTo>
                        <a:pt x="f0" y="f152"/>
                      </a:lnTo>
                      <a:lnTo>
                        <a:pt x="f0" y="f152"/>
                      </a:lnTo>
                      <a:lnTo>
                        <a:pt x="f0" y="f152"/>
                      </a:lnTo>
                      <a:lnTo>
                        <a:pt x="f0" y="f152"/>
                      </a:lnTo>
                      <a:lnTo>
                        <a:pt x="f150" y="f153"/>
                      </a:lnTo>
                      <a:lnTo>
                        <a:pt x="f154" y="f155"/>
                      </a:lnTo>
                      <a:lnTo>
                        <a:pt x="f124" y="f156"/>
                      </a:lnTo>
                      <a:lnTo>
                        <a:pt x="f148" y="f157"/>
                      </a:lnTo>
                      <a:lnTo>
                        <a:pt x="f146" y="f158"/>
                      </a:lnTo>
                      <a:lnTo>
                        <a:pt x="f112" y="f76"/>
                      </a:lnTo>
                      <a:lnTo>
                        <a:pt x="f159" y="f160"/>
                      </a:lnTo>
                      <a:lnTo>
                        <a:pt x="f161" y="f38"/>
                      </a:lnTo>
                      <a:lnTo>
                        <a:pt x="f161" y="f38"/>
                      </a:lnTo>
                      <a:lnTo>
                        <a:pt x="f162" y="f163"/>
                      </a:lnTo>
                      <a:lnTo>
                        <a:pt x="f128" y="f164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97" y="f169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72" y="f174"/>
                      </a:lnTo>
                      <a:lnTo>
                        <a:pt x="f67" y="f4"/>
                      </a:lnTo>
                      <a:lnTo>
                        <a:pt x="f115" y="f6"/>
                      </a:lnTo>
                      <a:lnTo>
                        <a:pt x="f91" y="f175"/>
                      </a:lnTo>
                      <a:lnTo>
                        <a:pt x="f176" y="f26"/>
                      </a:lnTo>
                      <a:lnTo>
                        <a:pt x="f81" y="f25"/>
                      </a:lnTo>
                      <a:lnTo>
                        <a:pt x="f81" y="f25"/>
                      </a:lnTo>
                      <a:lnTo>
                        <a:pt x="f177" y="f178"/>
                      </a:lnTo>
                      <a:lnTo>
                        <a:pt x="f83" y="f179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184" y="f36"/>
                      </a:lnTo>
                      <a:lnTo>
                        <a:pt x="f56" y="f31"/>
                      </a:lnTo>
                      <a:lnTo>
                        <a:pt x="f185" y="f17"/>
                      </a:lnTo>
                      <a:lnTo>
                        <a:pt x="f186" y="f20"/>
                      </a:lnTo>
                      <a:lnTo>
                        <a:pt x="f187" y="f188"/>
                      </a:lnTo>
                      <a:lnTo>
                        <a:pt x="f82" y="f1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3"/>
                      </a:lnTo>
                      <a:lnTo>
                        <a:pt x="f164" y="f194"/>
                      </a:lnTo>
                      <a:lnTo>
                        <a:pt x="f171" y="f9"/>
                      </a:lnTo>
                      <a:lnTo>
                        <a:pt x="f174" y="f195"/>
                      </a:lnTo>
                      <a:lnTo>
                        <a:pt x="f3" y="f196"/>
                      </a:lnTo>
                      <a:lnTo>
                        <a:pt x="f3" y="f196"/>
                      </a:lnTo>
                      <a:lnTo>
                        <a:pt x="f3" y="f2"/>
                      </a:lnTo>
                      <a:lnTo>
                        <a:pt x="f3" y="f2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66" name="Google Shape;120;p6"/>
                <p:cNvSpPr/>
                <p:nvPr/>
              </p:nvSpPr>
              <p:spPr>
                <a:xfrm>
                  <a:off x="934920" y="4987440"/>
                  <a:ext cx="523079" cy="460439"/>
                </a:xfrm>
                <a:custGeom>
                  <a:avLst/>
                  <a:gdLst>
                    <a:gd name="f0" fmla="val 180"/>
                    <a:gd name="f1" fmla="val 0"/>
                    <a:gd name="f2" fmla="val 639"/>
                    <a:gd name="f3" fmla="val 580"/>
                    <a:gd name="f4" fmla="val 621"/>
                    <a:gd name="f5" fmla="val 430"/>
                    <a:gd name="f6" fmla="val 615"/>
                    <a:gd name="f7" fmla="val 609"/>
                    <a:gd name="f8" fmla="val 433"/>
                    <a:gd name="f9" fmla="val 606"/>
                    <a:gd name="f10" fmla="val 436"/>
                    <a:gd name="f11" fmla="val 603"/>
                    <a:gd name="f12" fmla="val 440"/>
                    <a:gd name="f13" fmla="val 597"/>
                    <a:gd name="f14" fmla="val 448"/>
                    <a:gd name="f15" fmla="val 592"/>
                    <a:gd name="f16" fmla="val 450"/>
                    <a:gd name="f17" fmla="val 588"/>
                    <a:gd name="f18" fmla="val 452"/>
                    <a:gd name="f19" fmla="val 574"/>
                    <a:gd name="f20" fmla="val 456"/>
                    <a:gd name="f21" fmla="val 559"/>
                    <a:gd name="f22" fmla="val 460"/>
                    <a:gd name="f23" fmla="val 543"/>
                    <a:gd name="f24" fmla="val 464"/>
                    <a:gd name="f25" fmla="val 527"/>
                    <a:gd name="f26" fmla="val 468"/>
                    <a:gd name="f27" fmla="val 512"/>
                    <a:gd name="f28" fmla="val 475"/>
                    <a:gd name="f29" fmla="val 505"/>
                    <a:gd name="f30" fmla="val 479"/>
                    <a:gd name="f31" fmla="val 499"/>
                    <a:gd name="f32" fmla="val 483"/>
                    <a:gd name="f33" fmla="val 494"/>
                    <a:gd name="f34" fmla="val 488"/>
                    <a:gd name="f35" fmla="val 490"/>
                    <a:gd name="f36" fmla="val 486"/>
                    <a:gd name="f37" fmla="val 501"/>
                    <a:gd name="f38" fmla="val 485"/>
                    <a:gd name="f39" fmla="val 508"/>
                    <a:gd name="f40" fmla="val 517"/>
                    <a:gd name="f41" fmla="val 481"/>
                    <a:gd name="f42" fmla="val 526"/>
                    <a:gd name="f43" fmla="val 477"/>
                    <a:gd name="f44" fmla="val 533"/>
                    <a:gd name="f45" fmla="val 474"/>
                    <a:gd name="f46" fmla="val 540"/>
                    <a:gd name="f47" fmla="val 469"/>
                    <a:gd name="f48" fmla="val 546"/>
                    <a:gd name="f49" fmla="val 551"/>
                    <a:gd name="f50" fmla="val 454"/>
                    <a:gd name="f51" fmla="val 443"/>
                    <a:gd name="f52" fmla="val 565"/>
                    <a:gd name="f53" fmla="val 431"/>
                    <a:gd name="f54" fmla="val 571"/>
                    <a:gd name="f55" fmla="val 418"/>
                    <a:gd name="f56" fmla="val 575"/>
                    <a:gd name="f57" fmla="val 407"/>
                    <a:gd name="f58" fmla="val 403"/>
                    <a:gd name="f59" fmla="val 401"/>
                    <a:gd name="f60" fmla="val 566"/>
                    <a:gd name="f61" fmla="val 400"/>
                    <a:gd name="f62" fmla="val 557"/>
                    <a:gd name="f63" fmla="val 397"/>
                    <a:gd name="f64" fmla="val 548"/>
                    <a:gd name="f65" fmla="val 393"/>
                    <a:gd name="f66" fmla="val 391"/>
                    <a:gd name="f67" fmla="val 535"/>
                    <a:gd name="f68" fmla="val 387"/>
                    <a:gd name="f69" fmla="val 384"/>
                    <a:gd name="f70" fmla="val 529"/>
                    <a:gd name="f71" fmla="val 379"/>
                    <a:gd name="f72" fmla="val 374"/>
                    <a:gd name="f73" fmla="val 368"/>
                    <a:gd name="f74" fmla="val 357"/>
                    <a:gd name="f75" fmla="val 351"/>
                    <a:gd name="f76" fmla="val 341"/>
                    <a:gd name="f77" fmla="val 532"/>
                    <a:gd name="f78" fmla="val 330"/>
                    <a:gd name="f79" fmla="val 314"/>
                    <a:gd name="f80" fmla="val 301"/>
                    <a:gd name="f81" fmla="val 287"/>
                    <a:gd name="f82" fmla="val 271"/>
                    <a:gd name="f83" fmla="val 262"/>
                    <a:gd name="f84" fmla="val 255"/>
                    <a:gd name="f85" fmla="val 248"/>
                    <a:gd name="f86" fmla="val 242"/>
                    <a:gd name="f87" fmla="val 536"/>
                    <a:gd name="f88" fmla="val 232"/>
                    <a:gd name="f89" fmla="val 544"/>
                    <a:gd name="f90" fmla="val 226"/>
                    <a:gd name="f91" fmla="val 547"/>
                    <a:gd name="f92" fmla="val 221"/>
                    <a:gd name="f93" fmla="val 217"/>
                    <a:gd name="f94" fmla="val 214"/>
                    <a:gd name="f95" fmla="val 209"/>
                    <a:gd name="f96" fmla="val 542"/>
                    <a:gd name="f97" fmla="val 204"/>
                    <a:gd name="f98" fmla="val 201"/>
                    <a:gd name="f99" fmla="val 528"/>
                    <a:gd name="f100" fmla="val 195"/>
                    <a:gd name="f101" fmla="val 193"/>
                    <a:gd name="f102" fmla="val 191"/>
                    <a:gd name="f103" fmla="val 500"/>
                    <a:gd name="f104" fmla="val 188"/>
                    <a:gd name="f105" fmla="val 503"/>
                    <a:gd name="f106" fmla="val 186"/>
                    <a:gd name="f107" fmla="val 509"/>
                    <a:gd name="f108" fmla="val 524"/>
                    <a:gd name="f109" fmla="val 178"/>
                    <a:gd name="f110" fmla="val 531"/>
                    <a:gd name="f111" fmla="val 174"/>
                    <a:gd name="f112" fmla="val 538"/>
                    <a:gd name="f113" fmla="val 170"/>
                    <a:gd name="f114" fmla="val 168"/>
                    <a:gd name="f115" fmla="val 165"/>
                    <a:gd name="f116" fmla="val 158"/>
                    <a:gd name="f117" fmla="val 153"/>
                    <a:gd name="f118" fmla="val 142"/>
                    <a:gd name="f119" fmla="val 137"/>
                    <a:gd name="f120" fmla="val 534"/>
                    <a:gd name="f121" fmla="val 130"/>
                    <a:gd name="f122" fmla="val 123"/>
                    <a:gd name="f123" fmla="val 113"/>
                    <a:gd name="f124" fmla="val 108"/>
                    <a:gd name="f125" fmla="val 102"/>
                    <a:gd name="f126" fmla="val 92"/>
                    <a:gd name="f127" fmla="val 81"/>
                    <a:gd name="f128" fmla="val 539"/>
                    <a:gd name="f129" fmla="val 76"/>
                    <a:gd name="f130" fmla="val 70"/>
                    <a:gd name="f131" fmla="val 541"/>
                    <a:gd name="f132" fmla="val 66"/>
                    <a:gd name="f133" fmla="val 62"/>
                    <a:gd name="f134" fmla="val 54"/>
                    <a:gd name="f135" fmla="val 46"/>
                    <a:gd name="f136" fmla="val 36"/>
                    <a:gd name="f137" fmla="val 519"/>
                    <a:gd name="f138" fmla="val 29"/>
                    <a:gd name="f139" fmla="val 510"/>
                    <a:gd name="f140" fmla="val 24"/>
                    <a:gd name="f141" fmla="val 19"/>
                    <a:gd name="f142" fmla="val 18"/>
                    <a:gd name="f143" fmla="val 482"/>
                    <a:gd name="f144" fmla="val 467"/>
                    <a:gd name="f145" fmla="val 455"/>
                    <a:gd name="f146" fmla="val 27"/>
                    <a:gd name="f147" fmla="val 441"/>
                    <a:gd name="f148" fmla="val 28"/>
                    <a:gd name="f149" fmla="val 434"/>
                    <a:gd name="f150" fmla="val 427"/>
                    <a:gd name="f151" fmla="val 422"/>
                    <a:gd name="f152" fmla="val 25"/>
                    <a:gd name="f153" fmla="val 411"/>
                    <a:gd name="f154" fmla="val 20"/>
                    <a:gd name="f155" fmla="val 405"/>
                    <a:gd name="f156" fmla="val 15"/>
                    <a:gd name="f157" fmla="val 399"/>
                    <a:gd name="f158" fmla="val 9"/>
                    <a:gd name="f159" fmla="val 395"/>
                    <a:gd name="f160" fmla="val 4"/>
                    <a:gd name="f161" fmla="val 390"/>
                    <a:gd name="f162" fmla="val 1"/>
                    <a:gd name="f163" fmla="val 386"/>
                    <a:gd name="f164" fmla="val 375"/>
                    <a:gd name="f165" fmla="val 372"/>
                    <a:gd name="f166" fmla="val 5"/>
                    <a:gd name="f167" fmla="val 365"/>
                    <a:gd name="f168" fmla="val 11"/>
                    <a:gd name="f169" fmla="val 358"/>
                    <a:gd name="f170" fmla="val 352"/>
                    <a:gd name="f171" fmla="val 346"/>
                    <a:gd name="f172" fmla="val 35"/>
                    <a:gd name="f173" fmla="val 342"/>
                    <a:gd name="f174" fmla="val 43"/>
                    <a:gd name="f175" fmla="val 340"/>
                    <a:gd name="f176" fmla="val 51"/>
                    <a:gd name="f177" fmla="val 338"/>
                    <a:gd name="f178" fmla="val 57"/>
                    <a:gd name="f179" fmla="val 64"/>
                    <a:gd name="f180" fmla="val 344"/>
                    <a:gd name="f181" fmla="val 86"/>
                    <a:gd name="f182" fmla="val 348"/>
                    <a:gd name="f183" fmla="val 93"/>
                    <a:gd name="f184" fmla="val 349"/>
                    <a:gd name="f185" fmla="val 100"/>
                    <a:gd name="f186" fmla="val 350"/>
                    <a:gd name="f187" fmla="val 109"/>
                    <a:gd name="f188" fmla="val 112"/>
                    <a:gd name="f189" fmla="val 115"/>
                    <a:gd name="f190" fmla="val 345"/>
                    <a:gd name="f191" fmla="val 117"/>
                    <a:gd name="f192" fmla="val 343"/>
                    <a:gd name="f193" fmla="val 119"/>
                    <a:gd name="f194" fmla="val 122"/>
                    <a:gd name="f195" fmla="val 334"/>
                    <a:gd name="f196" fmla="val 326"/>
                    <a:gd name="f197" fmla="val 317"/>
                    <a:gd name="f198" fmla="val 120"/>
                    <a:gd name="f199" fmla="val 298"/>
                    <a:gd name="f200" fmla="val 253"/>
                    <a:gd name="f201" fmla="val 246"/>
                    <a:gd name="f202" fmla="val 241"/>
                    <a:gd name="f203" fmla="val 125"/>
                    <a:gd name="f204" fmla="val 235"/>
                    <a:gd name="f205" fmla="val 127"/>
                    <a:gd name="f206" fmla="val 230"/>
                    <a:gd name="f207" fmla="val 135"/>
                    <a:gd name="f208" fmla="val 222"/>
                    <a:gd name="f209" fmla="val 143"/>
                    <a:gd name="f210" fmla="val 151"/>
                    <a:gd name="f211" fmla="val 206"/>
                    <a:gd name="f212" fmla="val 197"/>
                    <a:gd name="f213" fmla="val 161"/>
                    <a:gd name="f214" fmla="val 163"/>
                    <a:gd name="f215" fmla="val 185"/>
                    <a:gd name="f216" fmla="val 164"/>
                    <a:gd name="f217" fmla="val 169"/>
                    <a:gd name="f218" fmla="val 160"/>
                    <a:gd name="f219" fmla="val 162"/>
                    <a:gd name="f220" fmla="val 152"/>
                    <a:gd name="f221" fmla="val 144"/>
                    <a:gd name="f222" fmla="val 154"/>
                    <a:gd name="f223" fmla="val 147"/>
                    <a:gd name="f224" fmla="val 145"/>
                    <a:gd name="f225" fmla="val 107"/>
                    <a:gd name="f226" fmla="val 146"/>
                    <a:gd name="f227" fmla="val 94"/>
                    <a:gd name="f228" fmla="val 148"/>
                    <a:gd name="f229" fmla="val 88"/>
                    <a:gd name="f230" fmla="val 82"/>
                    <a:gd name="f231" fmla="val 69"/>
                    <a:gd name="f232" fmla="val 189"/>
                    <a:gd name="f233" fmla="val 196"/>
                    <a:gd name="f234" fmla="val 200"/>
                    <a:gd name="f235" fmla="val 8"/>
                    <a:gd name="f236" fmla="val 279"/>
                    <a:gd name="f237" fmla="val 283"/>
                    <a:gd name="f238" fmla="val 286"/>
                    <a:gd name="f239" fmla="val 2"/>
                    <a:gd name="f240" fmla="val 293"/>
                    <a:gd name="f241" fmla="val 7"/>
                    <a:gd name="f242" fmla="val 13"/>
                    <a:gd name="f243" fmla="val 309"/>
                    <a:gd name="f244" fmla="val 21"/>
                    <a:gd name="f245" fmla="val 336"/>
                    <a:gd name="f246" fmla="val 42"/>
                    <a:gd name="f247" fmla="val 44"/>
                    <a:gd name="f248" fmla="val 50"/>
                    <a:gd name="f249" fmla="val 347"/>
                    <a:gd name="f250" fmla="val 58"/>
                    <a:gd name="f251" fmla="val 63"/>
                    <a:gd name="f252" fmla="val 71"/>
                    <a:gd name="f253" fmla="val 80"/>
                    <a:gd name="f254" fmla="val 354"/>
                    <a:gd name="f255" fmla="val 85"/>
                    <a:gd name="f256" fmla="val 90"/>
                    <a:gd name="f257" fmla="val 362"/>
                    <a:gd name="f258" fmla="val 367"/>
                    <a:gd name="f259" fmla="val 97"/>
                    <a:gd name="f260" fmla="val 378"/>
                    <a:gd name="f261" fmla="val 104"/>
                    <a:gd name="f262" fmla="val 412"/>
                    <a:gd name="f263" fmla="val 415"/>
                    <a:gd name="f264" fmla="val 116"/>
                    <a:gd name="f265" fmla="val 121"/>
                    <a:gd name="f266" fmla="val 423"/>
                    <a:gd name="f267" fmla="val 128"/>
                    <a:gd name="f268" fmla="val 429"/>
                    <a:gd name="f269" fmla="val 134"/>
                    <a:gd name="f270" fmla="val 435"/>
                    <a:gd name="f271" fmla="val 139"/>
                    <a:gd name="f272" fmla="val 471"/>
                    <a:gd name="f273" fmla="val 484"/>
                    <a:gd name="f274" fmla="val 491"/>
                    <a:gd name="f275" fmla="val 176"/>
                    <a:gd name="f276" fmla="val 496"/>
                    <a:gd name="f277" fmla="val 183"/>
                    <a:gd name="f278" fmla="val 190"/>
                    <a:gd name="f279" fmla="val 504"/>
                    <a:gd name="f280" fmla="val 198"/>
                    <a:gd name="f281" fmla="val 506"/>
                    <a:gd name="f282" fmla="val 207"/>
                    <a:gd name="f283" fmla="val 507"/>
                    <a:gd name="f284" fmla="val 218"/>
                    <a:gd name="f285" fmla="val 225"/>
                    <a:gd name="f286" fmla="val 502"/>
                    <a:gd name="f287" fmla="val 498"/>
                    <a:gd name="f288" fmla="val 236"/>
                    <a:gd name="f289" fmla="val 492"/>
                    <a:gd name="f290" fmla="val 251"/>
                    <a:gd name="f291" fmla="val 478"/>
                    <a:gd name="f292" fmla="val 258"/>
                    <a:gd name="f293" fmla="val 265"/>
                    <a:gd name="f294" fmla="val 269"/>
                    <a:gd name="f295" fmla="val 274"/>
                    <a:gd name="f296" fmla="val 282"/>
                    <a:gd name="f297" fmla="val 284"/>
                    <a:gd name="f298" fmla="val 288"/>
                    <a:gd name="f299" fmla="val 289"/>
                    <a:gd name="f300" fmla="val 296"/>
                    <a:gd name="f301" fmla="val 325"/>
                    <a:gd name="f302" fmla="val 333"/>
                    <a:gd name="f303" fmla="val 337"/>
                    <a:gd name="f304" fmla="val 550"/>
                    <a:gd name="f305" fmla="val 553"/>
                    <a:gd name="f306" fmla="val 380"/>
                    <a:gd name="f307" fmla="val 619"/>
                    <a:gd name="f308" fmla="val 409"/>
                    <a:gd name="f309" fmla="val 628"/>
                    <a:gd name="f310" fmla="val 630"/>
                    <a:gd name="f311" fmla="val 428"/>
                    <a:gd name="f312" fmla="val 63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39" h="580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5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3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38" y="f39"/>
                      </a:lnTo>
                      <a:lnTo>
                        <a:pt x="f32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24" y="f49"/>
                      </a:lnTo>
                      <a:lnTo>
                        <a:pt x="f50" y="f21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3"/>
                      </a:lnTo>
                      <a:lnTo>
                        <a:pt x="f57" y="f3"/>
                      </a:lnTo>
                      <a:lnTo>
                        <a:pt x="f58" y="f19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46"/>
                      </a:lnTo>
                      <a:lnTo>
                        <a:pt x="f66" y="f67"/>
                      </a:lnTo>
                      <a:lnTo>
                        <a:pt x="f68" y="f44"/>
                      </a:lnTo>
                      <a:lnTo>
                        <a:pt x="f69" y="f70"/>
                      </a:lnTo>
                      <a:lnTo>
                        <a:pt x="f71" y="f25"/>
                      </a:lnTo>
                      <a:lnTo>
                        <a:pt x="f72" y="f42"/>
                      </a:lnTo>
                      <a:lnTo>
                        <a:pt x="f73" y="f42"/>
                      </a:lnTo>
                      <a:lnTo>
                        <a:pt x="f73" y="f42"/>
                      </a:lnTo>
                      <a:lnTo>
                        <a:pt x="f74" y="f25"/>
                      </a:lnTo>
                      <a:lnTo>
                        <a:pt x="f75" y="f70"/>
                      </a:lnTo>
                      <a:lnTo>
                        <a:pt x="f76" y="f77"/>
                      </a:lnTo>
                      <a:lnTo>
                        <a:pt x="f78" y="f44"/>
                      </a:lnTo>
                      <a:lnTo>
                        <a:pt x="f78" y="f44"/>
                      </a:lnTo>
                      <a:lnTo>
                        <a:pt x="f79" y="f77"/>
                      </a:lnTo>
                      <a:lnTo>
                        <a:pt x="f80" y="f70"/>
                      </a:lnTo>
                      <a:lnTo>
                        <a:pt x="f81" y="f25"/>
                      </a:lnTo>
                      <a:lnTo>
                        <a:pt x="f82" y="f42"/>
                      </a:lnTo>
                      <a:lnTo>
                        <a:pt x="f82" y="f42"/>
                      </a:lnTo>
                      <a:lnTo>
                        <a:pt x="f83" y="f25"/>
                      </a:lnTo>
                      <a:lnTo>
                        <a:pt x="f84" y="f70"/>
                      </a:lnTo>
                      <a:lnTo>
                        <a:pt x="f85" y="f44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92" y="f64"/>
                      </a:lnTo>
                      <a:lnTo>
                        <a:pt x="f92" y="f64"/>
                      </a:lnTo>
                      <a:lnTo>
                        <a:pt x="f93" y="f91"/>
                      </a:lnTo>
                      <a:lnTo>
                        <a:pt x="f94" y="f48"/>
                      </a:lnTo>
                      <a:lnTo>
                        <a:pt x="f95" y="f96"/>
                      </a:lnTo>
                      <a:lnTo>
                        <a:pt x="f97" y="f67"/>
                      </a:lnTo>
                      <a:lnTo>
                        <a:pt x="f98" y="f99"/>
                      </a:lnTo>
                      <a:lnTo>
                        <a:pt x="f100" y="f27"/>
                      </a:lnTo>
                      <a:lnTo>
                        <a:pt x="f101" y="f29"/>
                      </a:lnTo>
                      <a:lnTo>
                        <a:pt x="f102" y="f103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0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96"/>
                      </a:lnTo>
                      <a:lnTo>
                        <a:pt x="f114" y="f23"/>
                      </a:lnTo>
                      <a:lnTo>
                        <a:pt x="f115" y="f89"/>
                      </a:lnTo>
                      <a:lnTo>
                        <a:pt x="f115" y="f89"/>
                      </a:lnTo>
                      <a:lnTo>
                        <a:pt x="f116" y="f23"/>
                      </a:lnTo>
                      <a:lnTo>
                        <a:pt x="f117" y="f96"/>
                      </a:lnTo>
                      <a:lnTo>
                        <a:pt x="f118" y="f87"/>
                      </a:lnTo>
                      <a:lnTo>
                        <a:pt x="f119" y="f120"/>
                      </a:lnTo>
                      <a:lnTo>
                        <a:pt x="f121" y="f77"/>
                      </a:lnTo>
                      <a:lnTo>
                        <a:pt x="f122" y="f70"/>
                      </a:lnTo>
                      <a:lnTo>
                        <a:pt x="f123" y="f70"/>
                      </a:lnTo>
                      <a:lnTo>
                        <a:pt x="f123" y="f70"/>
                      </a:lnTo>
                      <a:lnTo>
                        <a:pt x="f124" y="f70"/>
                      </a:lnTo>
                      <a:lnTo>
                        <a:pt x="f125" y="f110"/>
                      </a:lnTo>
                      <a:lnTo>
                        <a:pt x="f126" y="f67"/>
                      </a:lnTo>
                      <a:lnTo>
                        <a:pt x="f127" y="f128"/>
                      </a:lnTo>
                      <a:lnTo>
                        <a:pt x="f129" y="f46"/>
                      </a:lnTo>
                      <a:lnTo>
                        <a:pt x="f130" y="f131"/>
                      </a:lnTo>
                      <a:lnTo>
                        <a:pt x="f130" y="f131"/>
                      </a:lnTo>
                      <a:lnTo>
                        <a:pt x="f132" y="f46"/>
                      </a:lnTo>
                      <a:lnTo>
                        <a:pt x="f133" y="f128"/>
                      </a:lnTo>
                      <a:lnTo>
                        <a:pt x="f134" y="f120"/>
                      </a:lnTo>
                      <a:lnTo>
                        <a:pt x="f135" y="f25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40" y="f37"/>
                      </a:lnTo>
                      <a:lnTo>
                        <a:pt x="f141" y="f35"/>
                      </a:lnTo>
                      <a:lnTo>
                        <a:pt x="f142" y="f143"/>
                      </a:lnTo>
                      <a:lnTo>
                        <a:pt x="f142" y="f143"/>
                      </a:lnTo>
                      <a:lnTo>
                        <a:pt x="f142" y="f45"/>
                      </a:lnTo>
                      <a:lnTo>
                        <a:pt x="f141" y="f144"/>
                      </a:lnTo>
                      <a:lnTo>
                        <a:pt x="f140" y="f145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38" y="f150"/>
                      </a:lnTo>
                      <a:lnTo>
                        <a:pt x="f138" y="f150"/>
                      </a:lnTo>
                      <a:lnTo>
                        <a:pt x="f148" y="f151"/>
                      </a:lnTo>
                      <a:lnTo>
                        <a:pt x="f148" y="f55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6" y="f157"/>
                      </a:lnTo>
                      <a:lnTo>
                        <a:pt x="f158" y="f159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" y="f71"/>
                      </a:lnTo>
                      <a:lnTo>
                        <a:pt x="f1" y="f71"/>
                      </a:lnTo>
                      <a:lnTo>
                        <a:pt x="f1" y="f164"/>
                      </a:lnTo>
                      <a:lnTo>
                        <a:pt x="f162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42" y="f170"/>
                      </a:lnTo>
                      <a:lnTo>
                        <a:pt x="f146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176" y="f177"/>
                      </a:lnTo>
                      <a:lnTo>
                        <a:pt x="f178" y="f177"/>
                      </a:lnTo>
                      <a:lnTo>
                        <a:pt x="f179" y="f175"/>
                      </a:lnTo>
                      <a:lnTo>
                        <a:pt x="f129" y="f180"/>
                      </a:lnTo>
                      <a:lnTo>
                        <a:pt x="f181" y="f182"/>
                      </a:lnTo>
                      <a:lnTo>
                        <a:pt x="f183" y="f184"/>
                      </a:lnTo>
                      <a:lnTo>
                        <a:pt x="f185" y="f186"/>
                      </a:lnTo>
                      <a:lnTo>
                        <a:pt x="f185" y="f186"/>
                      </a:lnTo>
                      <a:lnTo>
                        <a:pt x="f187" y="f184"/>
                      </a:lnTo>
                      <a:lnTo>
                        <a:pt x="f188" y="f171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75"/>
                      </a:lnTo>
                      <a:lnTo>
                        <a:pt x="f194" y="f195"/>
                      </a:lnTo>
                      <a:lnTo>
                        <a:pt x="f194" y="f196"/>
                      </a:lnTo>
                      <a:lnTo>
                        <a:pt x="f194" y="f197"/>
                      </a:lnTo>
                      <a:lnTo>
                        <a:pt x="f198" y="f199"/>
                      </a:lnTo>
                      <a:lnTo>
                        <a:pt x="f198" y="f199"/>
                      </a:lnTo>
                      <a:lnTo>
                        <a:pt x="f198" y="f200"/>
                      </a:lnTo>
                      <a:lnTo>
                        <a:pt x="f198" y="f200"/>
                      </a:lnTo>
                      <a:lnTo>
                        <a:pt x="f194" y="f201"/>
                      </a:lnTo>
                      <a:lnTo>
                        <a:pt x="f122" y="f202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207" y="f208"/>
                      </a:lnTo>
                      <a:lnTo>
                        <a:pt x="f209" y="f94"/>
                      </a:lnTo>
                      <a:lnTo>
                        <a:pt x="f210" y="f211"/>
                      </a:lnTo>
                      <a:lnTo>
                        <a:pt x="f116" y="f212"/>
                      </a:lnTo>
                      <a:lnTo>
                        <a:pt x="f213" y="f102"/>
                      </a:lnTo>
                      <a:lnTo>
                        <a:pt x="f214" y="f215"/>
                      </a:lnTo>
                      <a:lnTo>
                        <a:pt x="f216" y="f109"/>
                      </a:lnTo>
                      <a:lnTo>
                        <a:pt x="f115" y="f217"/>
                      </a:lnTo>
                      <a:lnTo>
                        <a:pt x="f115" y="f217"/>
                      </a:lnTo>
                      <a:lnTo>
                        <a:pt x="f216" y="f218"/>
                      </a:lnTo>
                      <a:lnTo>
                        <a:pt x="f219" y="f220"/>
                      </a:lnTo>
                      <a:lnTo>
                        <a:pt x="f116" y="f221"/>
                      </a:lnTo>
                      <a:lnTo>
                        <a:pt x="f222" y="f119"/>
                      </a:lnTo>
                      <a:lnTo>
                        <a:pt x="f223" y="f194"/>
                      </a:lnTo>
                      <a:lnTo>
                        <a:pt x="f224" y="f189"/>
                      </a:lnTo>
                      <a:lnTo>
                        <a:pt x="f209" y="f225"/>
                      </a:lnTo>
                      <a:lnTo>
                        <a:pt x="f209" y="f225"/>
                      </a:lnTo>
                      <a:lnTo>
                        <a:pt x="f209" y="f185"/>
                      </a:lnTo>
                      <a:lnTo>
                        <a:pt x="f226" y="f227"/>
                      </a:lnTo>
                      <a:lnTo>
                        <a:pt x="f228" y="f229"/>
                      </a:lnTo>
                      <a:lnTo>
                        <a:pt x="f210" y="f230"/>
                      </a:lnTo>
                      <a:lnTo>
                        <a:pt x="f218" y="f231"/>
                      </a:lnTo>
                      <a:lnTo>
                        <a:pt x="f113" y="f178"/>
                      </a:lnTo>
                      <a:lnTo>
                        <a:pt x="f0" y="f174"/>
                      </a:lnTo>
                      <a:lnTo>
                        <a:pt x="f232" y="f138"/>
                      </a:lnTo>
                      <a:lnTo>
                        <a:pt x="f233" y="f156"/>
                      </a:lnTo>
                      <a:lnTo>
                        <a:pt x="f234" y="f235"/>
                      </a:lnTo>
                      <a:lnTo>
                        <a:pt x="f98" y="f1"/>
                      </a:lnTo>
                      <a:lnTo>
                        <a:pt x="f98" y="f1"/>
                      </a:lnTo>
                      <a:lnTo>
                        <a:pt x="f236" y="f1"/>
                      </a:lnTo>
                      <a:lnTo>
                        <a:pt x="f236" y="f1"/>
                      </a:lnTo>
                      <a:lnTo>
                        <a:pt x="f237" y="f1"/>
                      </a:lnTo>
                      <a:lnTo>
                        <a:pt x="f238" y="f239"/>
                      </a:lnTo>
                      <a:lnTo>
                        <a:pt x="f240" y="f241"/>
                      </a:lnTo>
                      <a:lnTo>
                        <a:pt x="f80" y="f242"/>
                      </a:lnTo>
                      <a:lnTo>
                        <a:pt x="f243" y="f244"/>
                      </a:lnTo>
                      <a:lnTo>
                        <a:pt x="f197" y="f138"/>
                      </a:lnTo>
                      <a:lnTo>
                        <a:pt x="f196" y="f136"/>
                      </a:lnTo>
                      <a:lnTo>
                        <a:pt x="f245" y="f246"/>
                      </a:lnTo>
                      <a:lnTo>
                        <a:pt x="f175" y="f174"/>
                      </a:lnTo>
                      <a:lnTo>
                        <a:pt x="f190" y="f247"/>
                      </a:lnTo>
                      <a:lnTo>
                        <a:pt x="f190" y="f247"/>
                      </a:lnTo>
                      <a:lnTo>
                        <a:pt x="f171" y="f248"/>
                      </a:lnTo>
                      <a:lnTo>
                        <a:pt x="f249" y="f134"/>
                      </a:lnTo>
                      <a:lnTo>
                        <a:pt x="f182" y="f250"/>
                      </a:lnTo>
                      <a:lnTo>
                        <a:pt x="f182" y="f251"/>
                      </a:lnTo>
                      <a:lnTo>
                        <a:pt x="f182" y="f251"/>
                      </a:lnTo>
                      <a:lnTo>
                        <a:pt x="f184" y="f252"/>
                      </a:lnTo>
                      <a:lnTo>
                        <a:pt x="f75" y="f253"/>
                      </a:lnTo>
                      <a:lnTo>
                        <a:pt x="f254" y="f255"/>
                      </a:lnTo>
                      <a:lnTo>
                        <a:pt x="f74" y="f256"/>
                      </a:lnTo>
                      <a:lnTo>
                        <a:pt x="f257" y="f183"/>
                      </a:lnTo>
                      <a:lnTo>
                        <a:pt x="f258" y="f259"/>
                      </a:lnTo>
                      <a:lnTo>
                        <a:pt x="f260" y="f185"/>
                      </a:lnTo>
                      <a:lnTo>
                        <a:pt x="f161" y="f261"/>
                      </a:lnTo>
                      <a:lnTo>
                        <a:pt x="f59" y="f225"/>
                      </a:lnTo>
                      <a:lnTo>
                        <a:pt x="f57" y="f187"/>
                      </a:lnTo>
                      <a:lnTo>
                        <a:pt x="f262" y="f123"/>
                      </a:lnTo>
                      <a:lnTo>
                        <a:pt x="f263" y="f264"/>
                      </a:lnTo>
                      <a:lnTo>
                        <a:pt x="f55" y="f265"/>
                      </a:lnTo>
                      <a:lnTo>
                        <a:pt x="f55" y="f265"/>
                      </a:lnTo>
                      <a:lnTo>
                        <a:pt x="f266" y="f267"/>
                      </a:lnTo>
                      <a:lnTo>
                        <a:pt x="f268" y="f269"/>
                      </a:lnTo>
                      <a:lnTo>
                        <a:pt x="f270" y="f271"/>
                      </a:lnTo>
                      <a:lnTo>
                        <a:pt x="f147" y="f221"/>
                      </a:lnTo>
                      <a:lnTo>
                        <a:pt x="f20" y="f220"/>
                      </a:lnTo>
                      <a:lnTo>
                        <a:pt x="f272" y="f213"/>
                      </a:lnTo>
                      <a:lnTo>
                        <a:pt x="f273" y="f113"/>
                      </a:lnTo>
                      <a:lnTo>
                        <a:pt x="f274" y="f275"/>
                      </a:lnTo>
                      <a:lnTo>
                        <a:pt x="f276" y="f277"/>
                      </a:lnTo>
                      <a:lnTo>
                        <a:pt x="f103" y="f278"/>
                      </a:lnTo>
                      <a:lnTo>
                        <a:pt x="f279" y="f280"/>
                      </a:lnTo>
                      <a:lnTo>
                        <a:pt x="f281" y="f282"/>
                      </a:lnTo>
                      <a:lnTo>
                        <a:pt x="f283" y="f284"/>
                      </a:lnTo>
                      <a:lnTo>
                        <a:pt x="f283" y="f284"/>
                      </a:lnTo>
                      <a:lnTo>
                        <a:pt x="f29" y="f285"/>
                      </a:lnTo>
                      <a:lnTo>
                        <a:pt x="f286" y="f206"/>
                      </a:lnTo>
                      <a:lnTo>
                        <a:pt x="f287" y="f288"/>
                      </a:lnTo>
                      <a:lnTo>
                        <a:pt x="f289" y="f202"/>
                      </a:lnTo>
                      <a:lnTo>
                        <a:pt x="f36" y="f201"/>
                      </a:lnTo>
                      <a:lnTo>
                        <a:pt x="f143" y="f290"/>
                      </a:lnTo>
                      <a:lnTo>
                        <a:pt x="f291" y="f292"/>
                      </a:lnTo>
                      <a:lnTo>
                        <a:pt x="f43" y="f293"/>
                      </a:lnTo>
                      <a:lnTo>
                        <a:pt x="f43" y="f293"/>
                      </a:lnTo>
                      <a:lnTo>
                        <a:pt x="f291" y="f294"/>
                      </a:lnTo>
                      <a:lnTo>
                        <a:pt x="f30" y="f295"/>
                      </a:lnTo>
                      <a:lnTo>
                        <a:pt x="f32" y="f236"/>
                      </a:lnTo>
                      <a:lnTo>
                        <a:pt x="f36" y="f296"/>
                      </a:lnTo>
                      <a:lnTo>
                        <a:pt x="f35" y="f297"/>
                      </a:lnTo>
                      <a:lnTo>
                        <a:pt x="f33" y="f238"/>
                      </a:lnTo>
                      <a:lnTo>
                        <a:pt x="f31" y="f81"/>
                      </a:lnTo>
                      <a:lnTo>
                        <a:pt x="f279" y="f81"/>
                      </a:lnTo>
                      <a:lnTo>
                        <a:pt x="f279" y="f81"/>
                      </a:lnTo>
                      <a:lnTo>
                        <a:pt x="f70" y="f81"/>
                      </a:lnTo>
                      <a:lnTo>
                        <a:pt x="f70" y="f81"/>
                      </a:lnTo>
                      <a:lnTo>
                        <a:pt x="f110" y="f298"/>
                      </a:lnTo>
                      <a:lnTo>
                        <a:pt x="f120" y="f299"/>
                      </a:lnTo>
                      <a:lnTo>
                        <a:pt x="f87" y="f300"/>
                      </a:lnTo>
                      <a:lnTo>
                        <a:pt x="f112" y="f79"/>
                      </a:lnTo>
                      <a:lnTo>
                        <a:pt x="f46" y="f301"/>
                      </a:lnTo>
                      <a:lnTo>
                        <a:pt x="f89" y="f302"/>
                      </a:lnTo>
                      <a:lnTo>
                        <a:pt x="f48" y="f303"/>
                      </a:lnTo>
                      <a:lnTo>
                        <a:pt x="f304" y="f175"/>
                      </a:lnTo>
                      <a:lnTo>
                        <a:pt x="f305" y="f76"/>
                      </a:lnTo>
                      <a:lnTo>
                        <a:pt x="f21" y="f173"/>
                      </a:lnTo>
                      <a:lnTo>
                        <a:pt x="f21" y="f173"/>
                      </a:lnTo>
                      <a:lnTo>
                        <a:pt x="f3" y="f173"/>
                      </a:lnTo>
                      <a:lnTo>
                        <a:pt x="f3" y="f173"/>
                      </a:lnTo>
                      <a:lnTo>
                        <a:pt x="f11" y="f306"/>
                      </a:lnTo>
                      <a:lnTo>
                        <a:pt x="f307" y="f308"/>
                      </a:lnTo>
                      <a:lnTo>
                        <a:pt x="f309" y="f150"/>
                      </a:lnTo>
                      <a:lnTo>
                        <a:pt x="f309" y="f150"/>
                      </a:lnTo>
                      <a:lnTo>
                        <a:pt x="f310" y="f150"/>
                      </a:lnTo>
                      <a:lnTo>
                        <a:pt x="f310" y="f311"/>
                      </a:lnTo>
                      <a:lnTo>
                        <a:pt x="f312" y="f268"/>
                      </a:lnTo>
                      <a:lnTo>
                        <a:pt x="f2" y="f5"/>
                      </a:lnTo>
                      <a:lnTo>
                        <a:pt x="f2" y="f5"/>
                      </a:lnTo>
                      <a:lnTo>
                        <a:pt x="f2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67" name="Google Shape;121;p6"/>
                <p:cNvSpPr/>
                <p:nvPr/>
              </p:nvSpPr>
              <p:spPr>
                <a:xfrm>
                  <a:off x="1181880" y="4515480"/>
                  <a:ext cx="300600" cy="234720"/>
                </a:xfrm>
                <a:custGeom>
                  <a:avLst/>
                  <a:gdLst>
                    <a:gd name="f0" fmla="val 360"/>
                    <a:gd name="f1" fmla="val 0"/>
                    <a:gd name="f2" fmla="val 367"/>
                    <a:gd name="f3" fmla="val 297"/>
                    <a:gd name="f4" fmla="val 55"/>
                    <a:gd name="f5" fmla="val 29"/>
                    <a:gd name="f6" fmla="val 38"/>
                    <a:gd name="f7" fmla="val 56"/>
                    <a:gd name="f8" fmla="val 40"/>
                    <a:gd name="f9" fmla="val 58"/>
                    <a:gd name="f10" fmla="val 43"/>
                    <a:gd name="f11" fmla="val 61"/>
                    <a:gd name="f12" fmla="val 44"/>
                    <a:gd name="f13" fmla="val 67"/>
                    <a:gd name="f14" fmla="val 70"/>
                    <a:gd name="f15" fmla="val 74"/>
                    <a:gd name="f16" fmla="val 42"/>
                    <a:gd name="f17" fmla="val 78"/>
                    <a:gd name="f18" fmla="val 35"/>
                    <a:gd name="f19" fmla="val 84"/>
                    <a:gd name="f20" fmla="val 88"/>
                    <a:gd name="f21" fmla="val 27"/>
                    <a:gd name="f22" fmla="val 91"/>
                    <a:gd name="f23" fmla="val 26"/>
                    <a:gd name="f24" fmla="val 125"/>
                    <a:gd name="f25" fmla="val 130"/>
                    <a:gd name="f26" fmla="val 136"/>
                    <a:gd name="f27" fmla="val 24"/>
                    <a:gd name="f28" fmla="val 149"/>
                    <a:gd name="f29" fmla="val 21"/>
                    <a:gd name="f30" fmla="val 161"/>
                    <a:gd name="f31" fmla="val 16"/>
                    <a:gd name="f32" fmla="val 168"/>
                    <a:gd name="f33" fmla="val 15"/>
                    <a:gd name="f34" fmla="val 176"/>
                    <a:gd name="f35" fmla="val 183"/>
                    <a:gd name="f36" fmla="val 189"/>
                    <a:gd name="f37" fmla="val 199"/>
                    <a:gd name="f38" fmla="val 209"/>
                    <a:gd name="f39" fmla="val 216"/>
                    <a:gd name="f40" fmla="val 223"/>
                    <a:gd name="f41" fmla="val 233"/>
                    <a:gd name="f42" fmla="val 242"/>
                    <a:gd name="f43" fmla="val 249"/>
                    <a:gd name="f44" fmla="val 22"/>
                    <a:gd name="f45" fmla="val 254"/>
                    <a:gd name="f46" fmla="val 19"/>
                    <a:gd name="f47" fmla="val 260"/>
                    <a:gd name="f48" fmla="val 265"/>
                    <a:gd name="f49" fmla="val 11"/>
                    <a:gd name="f50" fmla="val 269"/>
                    <a:gd name="f51" fmla="val 6"/>
                    <a:gd name="f52" fmla="val 272"/>
                    <a:gd name="f53" fmla="val 37"/>
                    <a:gd name="f54" fmla="val 273"/>
                    <a:gd name="f55" fmla="val 275"/>
                    <a:gd name="f56" fmla="val 50"/>
                    <a:gd name="f57" fmla="val 279"/>
                    <a:gd name="f58" fmla="val 54"/>
                    <a:gd name="f59" fmla="val 283"/>
                    <a:gd name="f60" fmla="val 59"/>
                    <a:gd name="f61" fmla="val 288"/>
                    <a:gd name="f62" fmla="val 64"/>
                    <a:gd name="f63" fmla="val 292"/>
                    <a:gd name="f64" fmla="val 66"/>
                    <a:gd name="f65" fmla="val 302"/>
                    <a:gd name="f66" fmla="val 305"/>
                    <a:gd name="f67" fmla="val 80"/>
                    <a:gd name="f68" fmla="val 308"/>
                    <a:gd name="f69" fmla="val 313"/>
                    <a:gd name="f70" fmla="val 96"/>
                    <a:gd name="f71" fmla="val 319"/>
                    <a:gd name="f72" fmla="val 103"/>
                    <a:gd name="f73" fmla="val 325"/>
                    <a:gd name="f74" fmla="val 108"/>
                    <a:gd name="f75" fmla="val 330"/>
                    <a:gd name="f76" fmla="val 114"/>
                    <a:gd name="f77" fmla="val 336"/>
                    <a:gd name="f78" fmla="val 118"/>
                    <a:gd name="f79" fmla="val 342"/>
                    <a:gd name="f80" fmla="val 121"/>
                    <a:gd name="f81" fmla="val 338"/>
                    <a:gd name="f82" fmla="val 145"/>
                    <a:gd name="f83" fmla="val 340"/>
                    <a:gd name="f84" fmla="val 152"/>
                    <a:gd name="f85" fmla="val 157"/>
                    <a:gd name="f86" fmla="val 345"/>
                    <a:gd name="f87" fmla="val 350"/>
                    <a:gd name="f88" fmla="val 164"/>
                    <a:gd name="f89" fmla="val 354"/>
                    <a:gd name="f90" fmla="val 166"/>
                    <a:gd name="f91" fmla="val 169"/>
                    <a:gd name="f92" fmla="val 184"/>
                    <a:gd name="f93" fmla="val 364"/>
                    <a:gd name="f94" fmla="val 194"/>
                    <a:gd name="f95" fmla="val 357"/>
                    <a:gd name="f96" fmla="val 197"/>
                    <a:gd name="f97" fmla="val 356"/>
                    <a:gd name="f98" fmla="val 203"/>
                    <a:gd name="f99" fmla="val 212"/>
                    <a:gd name="f100" fmla="val 220"/>
                    <a:gd name="f101" fmla="val 351"/>
                    <a:gd name="f102" fmla="val 229"/>
                    <a:gd name="f103" fmla="val 346"/>
                    <a:gd name="f104" fmla="val 236"/>
                    <a:gd name="f105" fmla="val 341"/>
                    <a:gd name="f106" fmla="val 243"/>
                    <a:gd name="f107" fmla="val 333"/>
                    <a:gd name="f108" fmla="val 250"/>
                    <a:gd name="f109" fmla="val 257"/>
                    <a:gd name="f110" fmla="val 315"/>
                    <a:gd name="f111" fmla="val 263"/>
                    <a:gd name="f112" fmla="val 277"/>
                    <a:gd name="f113" fmla="val 282"/>
                    <a:gd name="f114" fmla="val 231"/>
                    <a:gd name="f115" fmla="val 221"/>
                    <a:gd name="f116" fmla="val 278"/>
                    <a:gd name="f117" fmla="val 211"/>
                    <a:gd name="f118" fmla="val 268"/>
                    <a:gd name="f119" fmla="val 266"/>
                    <a:gd name="f120" fmla="val 195"/>
                    <a:gd name="f121" fmla="val 186"/>
                    <a:gd name="f122" fmla="val 182"/>
                    <a:gd name="f123" fmla="val 178"/>
                    <a:gd name="f124" fmla="val 174"/>
                    <a:gd name="f125" fmla="val 280"/>
                    <a:gd name="f126" fmla="val 163"/>
                    <a:gd name="f127" fmla="val 286"/>
                    <a:gd name="f128" fmla="val 154"/>
                    <a:gd name="f129" fmla="val 287"/>
                    <a:gd name="f130" fmla="val 150"/>
                    <a:gd name="f131" fmla="val 146"/>
                    <a:gd name="f132" fmla="val 284"/>
                    <a:gd name="f133" fmla="val 142"/>
                    <a:gd name="f134" fmla="val 138"/>
                    <a:gd name="f135" fmla="val 132"/>
                    <a:gd name="f136" fmla="val 128"/>
                    <a:gd name="f137" fmla="val 123"/>
                    <a:gd name="f138" fmla="val 119"/>
                    <a:gd name="f139" fmla="val 113"/>
                    <a:gd name="f140" fmla="val 245"/>
                    <a:gd name="f141" fmla="val 109"/>
                    <a:gd name="f142" fmla="val 106"/>
                    <a:gd name="f143" fmla="val 102"/>
                    <a:gd name="f144" fmla="val 99"/>
                    <a:gd name="f145" fmla="val 244"/>
                    <a:gd name="f146" fmla="val 93"/>
                    <a:gd name="f147" fmla="val 252"/>
                    <a:gd name="f148" fmla="val 253"/>
                    <a:gd name="f149" fmla="val 81"/>
                    <a:gd name="f150" fmla="val 75"/>
                    <a:gd name="f151" fmla="val 71"/>
                    <a:gd name="f152" fmla="val 251"/>
                    <a:gd name="f153" fmla="val 68"/>
                    <a:gd name="f154" fmla="val 248"/>
                    <a:gd name="f155" fmla="val 63"/>
                    <a:gd name="f156" fmla="val 238"/>
                    <a:gd name="f157" fmla="val 62"/>
                    <a:gd name="f158" fmla="val 208"/>
                    <a:gd name="f159" fmla="val 198"/>
                    <a:gd name="f160" fmla="val 190"/>
                    <a:gd name="f161" fmla="val 52"/>
                    <a:gd name="f162" fmla="val 47"/>
                    <a:gd name="f163" fmla="val 188"/>
                    <a:gd name="f164" fmla="val 17"/>
                    <a:gd name="f165" fmla="val 13"/>
                    <a:gd name="f166" fmla="val 187"/>
                    <a:gd name="f167" fmla="val 8"/>
                    <a:gd name="f168" fmla="val 4"/>
                    <a:gd name="f169" fmla="val 179"/>
                    <a:gd name="f170" fmla="val 1"/>
                    <a:gd name="f171" fmla="val 175"/>
                    <a:gd name="f172" fmla="val 171"/>
                    <a:gd name="f173" fmla="val 2"/>
                    <a:gd name="f174" fmla="val 143"/>
                    <a:gd name="f175" fmla="val 5"/>
                    <a:gd name="f176" fmla="val 131"/>
                    <a:gd name="f177" fmla="val 120"/>
                    <a:gd name="f178" fmla="val 97"/>
                    <a:gd name="f179" fmla="val 28"/>
                    <a:gd name="f180" fmla="val 57"/>
                    <a:gd name="f181" fmla="val 46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67" h="297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2"/>
                      </a:lnTo>
                      <a:lnTo>
                        <a:pt x="f13" y="f12"/>
                      </a:lnTo>
                      <a:lnTo>
                        <a:pt x="f14" y="f12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5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2" y="f23"/>
                      </a:lnTo>
                      <a:lnTo>
                        <a:pt x="f24" y="f23"/>
                      </a:lnTo>
                      <a:lnTo>
                        <a:pt x="f24" y="f23"/>
                      </a:lnTo>
                      <a:lnTo>
                        <a:pt x="f25" y="f23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3"/>
                      </a:lnTo>
                      <a:lnTo>
                        <a:pt x="f34" y="f33"/>
                      </a:lnTo>
                      <a:lnTo>
                        <a:pt x="f35" y="f33"/>
                      </a:lnTo>
                      <a:lnTo>
                        <a:pt x="f36" y="f31"/>
                      </a:lnTo>
                      <a:lnTo>
                        <a:pt x="f37" y="f29"/>
                      </a:lnTo>
                      <a:lnTo>
                        <a:pt x="f38" y="f27"/>
                      </a:lnTo>
                      <a:lnTo>
                        <a:pt x="f39" y="f23"/>
                      </a:lnTo>
                      <a:lnTo>
                        <a:pt x="f40" y="f23"/>
                      </a:lnTo>
                      <a:lnTo>
                        <a:pt x="f40" y="f23"/>
                      </a:lnTo>
                      <a:lnTo>
                        <a:pt x="f41" y="f23"/>
                      </a:lnTo>
                      <a:lnTo>
                        <a:pt x="f42" y="f27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33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1"/>
                      </a:lnTo>
                      <a:lnTo>
                        <a:pt x="f52" y="f1"/>
                      </a:lnTo>
                      <a:lnTo>
                        <a:pt x="f52" y="f53"/>
                      </a:lnTo>
                      <a:lnTo>
                        <a:pt x="f52" y="f53"/>
                      </a:lnTo>
                      <a:lnTo>
                        <a:pt x="f54" y="f12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14"/>
                      </a:lnTo>
                      <a:lnTo>
                        <a:pt x="f65" y="f14"/>
                      </a:lnTo>
                      <a:lnTo>
                        <a:pt x="f66" y="f67"/>
                      </a:lnTo>
                      <a:lnTo>
                        <a:pt x="f68" y="f20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79" y="f80"/>
                      </a:lnTo>
                      <a:lnTo>
                        <a:pt x="f81" y="f26"/>
                      </a:lnTo>
                      <a:lnTo>
                        <a:pt x="f81" y="f26"/>
                      </a:lnTo>
                      <a:lnTo>
                        <a:pt x="f81" y="f26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79" y="f85"/>
                      </a:lnTo>
                      <a:lnTo>
                        <a:pt x="f86" y="f30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2" y="f91"/>
                      </a:lnTo>
                      <a:lnTo>
                        <a:pt x="f2" y="f91"/>
                      </a:lnTo>
                      <a:lnTo>
                        <a:pt x="f2" y="f92"/>
                      </a:lnTo>
                      <a:lnTo>
                        <a:pt x="f2" y="f92"/>
                      </a:lnTo>
                      <a:lnTo>
                        <a:pt x="f2" y="f92"/>
                      </a:lnTo>
                      <a:lnTo>
                        <a:pt x="f93" y="f36"/>
                      </a:lnTo>
                      <a:lnTo>
                        <a:pt x="f0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7" y="f98"/>
                      </a:lnTo>
                      <a:lnTo>
                        <a:pt x="f95" y="f99"/>
                      </a:lnTo>
                      <a:lnTo>
                        <a:pt x="f89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73" y="f109"/>
                      </a:lnTo>
                      <a:lnTo>
                        <a:pt x="f110" y="f111"/>
                      </a:lnTo>
                      <a:lnTo>
                        <a:pt x="f3" y="f54"/>
                      </a:lnTo>
                      <a:lnTo>
                        <a:pt x="f112" y="f113"/>
                      </a:lnTo>
                      <a:lnTo>
                        <a:pt x="f106" y="f3"/>
                      </a:lnTo>
                      <a:lnTo>
                        <a:pt x="f106" y="f3"/>
                      </a:lnTo>
                      <a:lnTo>
                        <a:pt x="f104" y="f63"/>
                      </a:lnTo>
                      <a:lnTo>
                        <a:pt x="f114" y="f61"/>
                      </a:lnTo>
                      <a:lnTo>
                        <a:pt x="f115" y="f116"/>
                      </a:lnTo>
                      <a:lnTo>
                        <a:pt x="f39" y="f52"/>
                      </a:lnTo>
                      <a:lnTo>
                        <a:pt x="f117" y="f118"/>
                      </a:lnTo>
                      <a:lnTo>
                        <a:pt x="f98" y="f119"/>
                      </a:lnTo>
                      <a:lnTo>
                        <a:pt x="f120" y="f48"/>
                      </a:lnTo>
                      <a:lnTo>
                        <a:pt x="f120" y="f48"/>
                      </a:lnTo>
                      <a:lnTo>
                        <a:pt x="f121" y="f119"/>
                      </a:lnTo>
                      <a:lnTo>
                        <a:pt x="f122" y="f118"/>
                      </a:lnTo>
                      <a:lnTo>
                        <a:pt x="f123" y="f52"/>
                      </a:lnTo>
                      <a:lnTo>
                        <a:pt x="f34" y="f55"/>
                      </a:lnTo>
                      <a:lnTo>
                        <a:pt x="f124" y="f125"/>
                      </a:lnTo>
                      <a:lnTo>
                        <a:pt x="f91" y="f59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28" y="f129"/>
                      </a:lnTo>
                      <a:lnTo>
                        <a:pt x="f130" y="f127"/>
                      </a:lnTo>
                      <a:lnTo>
                        <a:pt x="f131" y="f132"/>
                      </a:lnTo>
                      <a:lnTo>
                        <a:pt x="f133" y="f113"/>
                      </a:lnTo>
                      <a:lnTo>
                        <a:pt x="f134" y="f125"/>
                      </a:lnTo>
                      <a:lnTo>
                        <a:pt x="f135" y="f54"/>
                      </a:lnTo>
                      <a:lnTo>
                        <a:pt x="f136" y="f48"/>
                      </a:lnTo>
                      <a:lnTo>
                        <a:pt x="f137" y="f109"/>
                      </a:lnTo>
                      <a:lnTo>
                        <a:pt x="f138" y="f108"/>
                      </a:lnTo>
                      <a:lnTo>
                        <a:pt x="f139" y="f140"/>
                      </a:lnTo>
                      <a:lnTo>
                        <a:pt x="f141" y="f106"/>
                      </a:lnTo>
                      <a:lnTo>
                        <a:pt x="f142" y="f106"/>
                      </a:lnTo>
                      <a:lnTo>
                        <a:pt x="f142" y="f106"/>
                      </a:lnTo>
                      <a:lnTo>
                        <a:pt x="f143" y="f106"/>
                      </a:lnTo>
                      <a:lnTo>
                        <a:pt x="f144" y="f145"/>
                      </a:lnTo>
                      <a:lnTo>
                        <a:pt x="f146" y="f43"/>
                      </a:lnTo>
                      <a:lnTo>
                        <a:pt x="f20" y="f147"/>
                      </a:lnTo>
                      <a:lnTo>
                        <a:pt x="f19" y="f148"/>
                      </a:lnTo>
                      <a:lnTo>
                        <a:pt x="f149" y="f148"/>
                      </a:lnTo>
                      <a:lnTo>
                        <a:pt x="f149" y="f148"/>
                      </a:lnTo>
                      <a:lnTo>
                        <a:pt x="f150" y="f148"/>
                      </a:lnTo>
                      <a:lnTo>
                        <a:pt x="f151" y="f152"/>
                      </a:lnTo>
                      <a:lnTo>
                        <a:pt x="f153" y="f154"/>
                      </a:lnTo>
                      <a:lnTo>
                        <a:pt x="f64" y="f106"/>
                      </a:lnTo>
                      <a:lnTo>
                        <a:pt x="f155" y="f156"/>
                      </a:lnTo>
                      <a:lnTo>
                        <a:pt x="f157" y="f41"/>
                      </a:lnTo>
                      <a:lnTo>
                        <a:pt x="f11" y="f115"/>
                      </a:lnTo>
                      <a:lnTo>
                        <a:pt x="f11" y="f158"/>
                      </a:lnTo>
                      <a:lnTo>
                        <a:pt x="f60" y="f159"/>
                      </a:lnTo>
                      <a:lnTo>
                        <a:pt x="f9" y="f94"/>
                      </a:lnTo>
                      <a:lnTo>
                        <a:pt x="f4" y="f160"/>
                      </a:lnTo>
                      <a:lnTo>
                        <a:pt x="f161" y="f36"/>
                      </a:lnTo>
                      <a:lnTo>
                        <a:pt x="f162" y="f163"/>
                      </a:lnTo>
                      <a:lnTo>
                        <a:pt x="f162" y="f163"/>
                      </a:lnTo>
                      <a:lnTo>
                        <a:pt x="f44" y="f163"/>
                      </a:lnTo>
                      <a:lnTo>
                        <a:pt x="f44" y="f163"/>
                      </a:lnTo>
                      <a:lnTo>
                        <a:pt x="f164" y="f163"/>
                      </a:lnTo>
                      <a:lnTo>
                        <a:pt x="f165" y="f166"/>
                      </a:lnTo>
                      <a:lnTo>
                        <a:pt x="f167" y="f92"/>
                      </a:lnTo>
                      <a:lnTo>
                        <a:pt x="f51" y="f122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" y="f172"/>
                      </a:lnTo>
                      <a:lnTo>
                        <a:pt x="f1" y="f90"/>
                      </a:lnTo>
                      <a:lnTo>
                        <a:pt x="f1" y="f90"/>
                      </a:lnTo>
                      <a:lnTo>
                        <a:pt x="f1" y="f128"/>
                      </a:lnTo>
                      <a:lnTo>
                        <a:pt x="f173" y="f174"/>
                      </a:lnTo>
                      <a:lnTo>
                        <a:pt x="f175" y="f176"/>
                      </a:lnTo>
                      <a:lnTo>
                        <a:pt x="f167" y="f177"/>
                      </a:lnTo>
                      <a:lnTo>
                        <a:pt x="f164" y="f178"/>
                      </a:lnTo>
                      <a:lnTo>
                        <a:pt x="f179" y="f150"/>
                      </a:lnTo>
                      <a:lnTo>
                        <a:pt x="f6" y="f180"/>
                      </a:lnTo>
                      <a:lnTo>
                        <a:pt x="f181" y="f10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68" name="Google Shape;122;p6"/>
                <p:cNvSpPr/>
                <p:nvPr/>
              </p:nvSpPr>
              <p:spPr>
                <a:xfrm>
                  <a:off x="941399" y="4285080"/>
                  <a:ext cx="272880" cy="188640"/>
                </a:xfrm>
                <a:custGeom>
                  <a:avLst/>
                  <a:gdLst>
                    <a:gd name="f0" fmla="val 0"/>
                    <a:gd name="f1" fmla="val 335"/>
                    <a:gd name="f2" fmla="val 240"/>
                    <a:gd name="f3" fmla="val 317"/>
                    <a:gd name="f4" fmla="val 188"/>
                    <a:gd name="f5" fmla="val 311"/>
                    <a:gd name="f6" fmla="val 191"/>
                    <a:gd name="f7" fmla="val 303"/>
                    <a:gd name="f8" fmla="val 198"/>
                    <a:gd name="f9" fmla="val 293"/>
                    <a:gd name="f10" fmla="val 203"/>
                    <a:gd name="f11" fmla="val 288"/>
                    <a:gd name="f12" fmla="val 205"/>
                    <a:gd name="f13" fmla="val 284"/>
                    <a:gd name="f14" fmla="val 280"/>
                    <a:gd name="f15" fmla="val 278"/>
                    <a:gd name="f16" fmla="val 204"/>
                    <a:gd name="f17" fmla="val 273"/>
                    <a:gd name="f18" fmla="val 200"/>
                    <a:gd name="f19" fmla="val 269"/>
                    <a:gd name="f20" fmla="val 197"/>
                    <a:gd name="f21" fmla="val 265"/>
                    <a:gd name="f22" fmla="val 196"/>
                    <a:gd name="f23" fmla="val 262"/>
                    <a:gd name="f24" fmla="val 195"/>
                    <a:gd name="f25" fmla="val 257"/>
                    <a:gd name="f26" fmla="val 254"/>
                    <a:gd name="f27" fmla="val 199"/>
                    <a:gd name="f28" fmla="val 251"/>
                    <a:gd name="f29" fmla="val 249"/>
                    <a:gd name="f30" fmla="val 207"/>
                    <a:gd name="f31" fmla="val 246"/>
                    <a:gd name="f32" fmla="val 212"/>
                    <a:gd name="f33" fmla="val 242"/>
                    <a:gd name="f34" fmla="val 217"/>
                    <a:gd name="f35" fmla="val 239"/>
                    <a:gd name="f36" fmla="val 219"/>
                    <a:gd name="f37" fmla="val 233"/>
                    <a:gd name="f38" fmla="val 220"/>
                    <a:gd name="f39" fmla="val 225"/>
                    <a:gd name="f40" fmla="val 215"/>
                    <a:gd name="f41" fmla="val 213"/>
                    <a:gd name="f42" fmla="val 211"/>
                    <a:gd name="f43" fmla="val 208"/>
                    <a:gd name="f44" fmla="val 190"/>
                    <a:gd name="f45" fmla="val 192"/>
                    <a:gd name="f46" fmla="val 186"/>
                    <a:gd name="f47" fmla="val 181"/>
                    <a:gd name="f48" fmla="val 174"/>
                    <a:gd name="f49" fmla="val 167"/>
                    <a:gd name="f50" fmla="val 163"/>
                    <a:gd name="f51" fmla="val 157"/>
                    <a:gd name="f52" fmla="val 148"/>
                    <a:gd name="f53" fmla="val 206"/>
                    <a:gd name="f54" fmla="val 141"/>
                    <a:gd name="f55" fmla="val 132"/>
                    <a:gd name="f56" fmla="val 223"/>
                    <a:gd name="f57" fmla="val 122"/>
                    <a:gd name="f58" fmla="val 232"/>
                    <a:gd name="f59" fmla="val 118"/>
                    <a:gd name="f60" fmla="val 235"/>
                    <a:gd name="f61" fmla="val 111"/>
                    <a:gd name="f62" fmla="val 237"/>
                    <a:gd name="f63" fmla="val 104"/>
                    <a:gd name="f64" fmla="val 238"/>
                    <a:gd name="f65" fmla="val 97"/>
                    <a:gd name="f66" fmla="val 78"/>
                    <a:gd name="f67" fmla="val 61"/>
                    <a:gd name="f68" fmla="val 55"/>
                    <a:gd name="f69" fmla="val 47"/>
                    <a:gd name="f70" fmla="val 230"/>
                    <a:gd name="f71" fmla="val 41"/>
                    <a:gd name="f72" fmla="val 227"/>
                    <a:gd name="f73" fmla="val 35"/>
                    <a:gd name="f74" fmla="val 29"/>
                    <a:gd name="f75" fmla="val 25"/>
                    <a:gd name="f76" fmla="val 21"/>
                    <a:gd name="f77" fmla="val 18"/>
                    <a:gd name="f78" fmla="val 202"/>
                    <a:gd name="f79" fmla="val 15"/>
                    <a:gd name="f80" fmla="val 13"/>
                    <a:gd name="f81" fmla="val 187"/>
                    <a:gd name="f82" fmla="val 12"/>
                    <a:gd name="f83" fmla="val 179"/>
                    <a:gd name="f84" fmla="val 169"/>
                    <a:gd name="f85" fmla="val 162"/>
                    <a:gd name="f86" fmla="val 14"/>
                    <a:gd name="f87" fmla="val 145"/>
                    <a:gd name="f88" fmla="val 27"/>
                    <a:gd name="f89" fmla="val 134"/>
                    <a:gd name="f90" fmla="val 128"/>
                    <a:gd name="f91" fmla="val 30"/>
                    <a:gd name="f92" fmla="val 121"/>
                    <a:gd name="f93" fmla="val 115"/>
                    <a:gd name="f94" fmla="val 26"/>
                    <a:gd name="f95" fmla="val 110"/>
                    <a:gd name="f96" fmla="val 105"/>
                    <a:gd name="f97" fmla="val 102"/>
                    <a:gd name="f98" fmla="val 10"/>
                    <a:gd name="f99" fmla="val 5"/>
                    <a:gd name="f100" fmla="val 92"/>
                    <a:gd name="f101" fmla="val 2"/>
                    <a:gd name="f102" fmla="val 87"/>
                    <a:gd name="f103" fmla="val 81"/>
                    <a:gd name="f104" fmla="val 76"/>
                    <a:gd name="f105" fmla="val 4"/>
                    <a:gd name="f106" fmla="val 73"/>
                    <a:gd name="f107" fmla="val 7"/>
                    <a:gd name="f108" fmla="val 64"/>
                    <a:gd name="f109" fmla="val 9"/>
                    <a:gd name="f110" fmla="val 58"/>
                    <a:gd name="f111" fmla="val 52"/>
                    <a:gd name="f112" fmla="val 6"/>
                    <a:gd name="f113" fmla="val 45"/>
                    <a:gd name="f114" fmla="val 37"/>
                    <a:gd name="f115" fmla="val 74"/>
                    <a:gd name="f116" fmla="val 88"/>
                    <a:gd name="f117" fmla="val 95"/>
                    <a:gd name="f118" fmla="val 38"/>
                    <a:gd name="f119" fmla="val 98"/>
                    <a:gd name="f120" fmla="val 44"/>
                    <a:gd name="f121" fmla="val 109"/>
                    <a:gd name="f122" fmla="val 112"/>
                    <a:gd name="f123" fmla="val 43"/>
                    <a:gd name="f124" fmla="val 124"/>
                    <a:gd name="f125" fmla="val 39"/>
                    <a:gd name="f126" fmla="val 135"/>
                    <a:gd name="f127" fmla="val 51"/>
                    <a:gd name="f128" fmla="val 57"/>
                    <a:gd name="f129" fmla="val 144"/>
                    <a:gd name="f130" fmla="val 59"/>
                    <a:gd name="f131" fmla="val 154"/>
                    <a:gd name="f132" fmla="val 158"/>
                    <a:gd name="f133" fmla="val 160"/>
                    <a:gd name="f134" fmla="val 54"/>
                    <a:gd name="f135" fmla="val 166"/>
                    <a:gd name="f136" fmla="val 170"/>
                    <a:gd name="f137" fmla="val 173"/>
                    <a:gd name="f138" fmla="val 221"/>
                    <a:gd name="f139" fmla="val 32"/>
                    <a:gd name="f140" fmla="val 261"/>
                    <a:gd name="f141" fmla="val 50"/>
                    <a:gd name="f142" fmla="val 271"/>
                    <a:gd name="f143" fmla="val 282"/>
                    <a:gd name="f144" fmla="val 77"/>
                    <a:gd name="f145" fmla="val 286"/>
                    <a:gd name="f146" fmla="val 294"/>
                    <a:gd name="f147" fmla="val 302"/>
                    <a:gd name="f148" fmla="val 91"/>
                    <a:gd name="f149" fmla="val 312"/>
                    <a:gd name="f150" fmla="val 96"/>
                    <a:gd name="f151" fmla="val 320"/>
                    <a:gd name="f152" fmla="val 103"/>
                    <a:gd name="f153" fmla="val 325"/>
                    <a:gd name="f154" fmla="val 107"/>
                    <a:gd name="f155" fmla="val 328"/>
                    <a:gd name="f156" fmla="val 331"/>
                    <a:gd name="f157" fmla="val 119"/>
                    <a:gd name="f158" fmla="val 333"/>
                    <a:gd name="f159" fmla="val 126"/>
                    <a:gd name="f160" fmla="val 143"/>
                    <a:gd name="f161" fmla="val 334"/>
                    <a:gd name="f162" fmla="val 149"/>
                    <a:gd name="f163" fmla="val 153"/>
                    <a:gd name="f164" fmla="val 164"/>
                    <a:gd name="f165" fmla="val 323"/>
                    <a:gd name="f166" fmla="val 175"/>
                    <a:gd name="f167" fmla="val 32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35" h="240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2"/>
                      </a:lnTo>
                      <a:lnTo>
                        <a:pt x="f13" y="f12"/>
                      </a:lnTo>
                      <a:lnTo>
                        <a:pt x="f14" y="f12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3" y="f24"/>
                      </a:lnTo>
                      <a:lnTo>
                        <a:pt x="f25" y="f22"/>
                      </a:lnTo>
                      <a:lnTo>
                        <a:pt x="f26" y="f27"/>
                      </a:lnTo>
                      <a:lnTo>
                        <a:pt x="f28" y="f10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7" y="f38"/>
                      </a:lnTo>
                      <a:lnTo>
                        <a:pt x="f39" y="f36"/>
                      </a:lnTo>
                      <a:lnTo>
                        <a:pt x="f36" y="f40"/>
                      </a:lnTo>
                      <a:lnTo>
                        <a:pt x="f41" y="f42"/>
                      </a:lnTo>
                      <a:lnTo>
                        <a:pt x="f43" y="f12"/>
                      </a:lnTo>
                      <a:lnTo>
                        <a:pt x="f10" y="f18"/>
                      </a:lnTo>
                      <a:lnTo>
                        <a:pt x="f20" y="f22"/>
                      </a:lnTo>
                      <a:lnTo>
                        <a:pt x="f44" y="f45"/>
                      </a:lnTo>
                      <a:lnTo>
                        <a:pt x="f46" y="f6"/>
                      </a:lnTo>
                      <a:lnTo>
                        <a:pt x="f47" y="f6"/>
                      </a:lnTo>
                      <a:lnTo>
                        <a:pt x="f47" y="f6"/>
                      </a:lnTo>
                      <a:lnTo>
                        <a:pt x="f48" y="f6"/>
                      </a:lnTo>
                      <a:lnTo>
                        <a:pt x="f49" y="f45"/>
                      </a:lnTo>
                      <a:lnTo>
                        <a:pt x="f50" y="f24"/>
                      </a:lnTo>
                      <a:lnTo>
                        <a:pt x="f51" y="f8"/>
                      </a:lnTo>
                      <a:lnTo>
                        <a:pt x="f52" y="f53"/>
                      </a:lnTo>
                      <a:lnTo>
                        <a:pt x="f54" y="f40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2"/>
                      </a:lnTo>
                      <a:lnTo>
                        <a:pt x="f65" y="f2"/>
                      </a:lnTo>
                      <a:lnTo>
                        <a:pt x="f66" y="f64"/>
                      </a:lnTo>
                      <a:lnTo>
                        <a:pt x="f67" y="f60"/>
                      </a:lnTo>
                      <a:lnTo>
                        <a:pt x="f68" y="f37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56"/>
                      </a:lnTo>
                      <a:lnTo>
                        <a:pt x="f74" y="f36"/>
                      </a:lnTo>
                      <a:lnTo>
                        <a:pt x="f75" y="f41"/>
                      </a:lnTo>
                      <a:lnTo>
                        <a:pt x="f76" y="f30"/>
                      </a:lnTo>
                      <a:lnTo>
                        <a:pt x="f77" y="f78"/>
                      </a:lnTo>
                      <a:lnTo>
                        <a:pt x="f79" y="f24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2" y="f84"/>
                      </a:lnTo>
                      <a:lnTo>
                        <a:pt x="f82" y="f84"/>
                      </a:lnTo>
                      <a:lnTo>
                        <a:pt x="f80" y="f85"/>
                      </a:lnTo>
                      <a:lnTo>
                        <a:pt x="f86" y="f51"/>
                      </a:lnTo>
                      <a:lnTo>
                        <a:pt x="f76" y="f87"/>
                      </a:lnTo>
                      <a:lnTo>
                        <a:pt x="f88" y="f89"/>
                      </a:lnTo>
                      <a:lnTo>
                        <a:pt x="f74" y="f90"/>
                      </a:lnTo>
                      <a:lnTo>
                        <a:pt x="f91" y="f92"/>
                      </a:lnTo>
                      <a:lnTo>
                        <a:pt x="f91" y="f92"/>
                      </a:lnTo>
                      <a:lnTo>
                        <a:pt x="f74" y="f93"/>
                      </a:lnTo>
                      <a:lnTo>
                        <a:pt x="f94" y="f95"/>
                      </a:lnTo>
                      <a:lnTo>
                        <a:pt x="f76" y="f96"/>
                      </a:lnTo>
                      <a:lnTo>
                        <a:pt x="f79" y="f97"/>
                      </a:lnTo>
                      <a:lnTo>
                        <a:pt x="f98" y="f65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0" y="f103"/>
                      </a:lnTo>
                      <a:lnTo>
                        <a:pt x="f0" y="f103"/>
                      </a:lnTo>
                      <a:lnTo>
                        <a:pt x="f101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09" y="f111"/>
                      </a:lnTo>
                      <a:lnTo>
                        <a:pt x="f112" y="f113"/>
                      </a:lnTo>
                      <a:lnTo>
                        <a:pt x="f0" y="f114"/>
                      </a:lnTo>
                      <a:lnTo>
                        <a:pt x="f0" y="f114"/>
                      </a:lnTo>
                      <a:lnTo>
                        <a:pt x="f71" y="f79"/>
                      </a:lnTo>
                      <a:lnTo>
                        <a:pt x="f110" y="f107"/>
                      </a:lnTo>
                      <a:lnTo>
                        <a:pt x="f115" y="f0"/>
                      </a:lnTo>
                      <a:lnTo>
                        <a:pt x="f115" y="f0"/>
                      </a:lnTo>
                      <a:lnTo>
                        <a:pt x="f103" y="f86"/>
                      </a:lnTo>
                      <a:lnTo>
                        <a:pt x="f116" y="f88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63" y="f69"/>
                      </a:lnTo>
                      <a:lnTo>
                        <a:pt x="f63" y="f69"/>
                      </a:lnTo>
                      <a:lnTo>
                        <a:pt x="f121" y="f113"/>
                      </a:lnTo>
                      <a:lnTo>
                        <a:pt x="f122" y="f123"/>
                      </a:lnTo>
                      <a:lnTo>
                        <a:pt x="f59" y="f114"/>
                      </a:lnTo>
                      <a:lnTo>
                        <a:pt x="f59" y="f114"/>
                      </a:lnTo>
                      <a:lnTo>
                        <a:pt x="f124" y="f125"/>
                      </a:lnTo>
                      <a:lnTo>
                        <a:pt x="f90" y="f120"/>
                      </a:lnTo>
                      <a:lnTo>
                        <a:pt x="f126" y="f127"/>
                      </a:lnTo>
                      <a:lnTo>
                        <a:pt x="f54" y="f128"/>
                      </a:lnTo>
                      <a:lnTo>
                        <a:pt x="f129" y="f130"/>
                      </a:lnTo>
                      <a:lnTo>
                        <a:pt x="f52" y="f130"/>
                      </a:lnTo>
                      <a:lnTo>
                        <a:pt x="f52" y="f130"/>
                      </a:lnTo>
                      <a:lnTo>
                        <a:pt x="f131" y="f130"/>
                      </a:lnTo>
                      <a:lnTo>
                        <a:pt x="f132" y="f128"/>
                      </a:lnTo>
                      <a:lnTo>
                        <a:pt x="f133" y="f134"/>
                      </a:lnTo>
                      <a:lnTo>
                        <a:pt x="f50" y="f127"/>
                      </a:lnTo>
                      <a:lnTo>
                        <a:pt x="f135" y="f113"/>
                      </a:lnTo>
                      <a:lnTo>
                        <a:pt x="f136" y="f123"/>
                      </a:lnTo>
                      <a:lnTo>
                        <a:pt x="f137" y="f71"/>
                      </a:lnTo>
                      <a:lnTo>
                        <a:pt x="f137" y="f71"/>
                      </a:lnTo>
                      <a:lnTo>
                        <a:pt x="f4" y="f114"/>
                      </a:lnTo>
                      <a:lnTo>
                        <a:pt x="f18" y="f73"/>
                      </a:lnTo>
                      <a:lnTo>
                        <a:pt x="f42" y="f91"/>
                      </a:lnTo>
                      <a:lnTo>
                        <a:pt x="f138" y="f94"/>
                      </a:lnTo>
                      <a:lnTo>
                        <a:pt x="f138" y="f94"/>
                      </a:lnTo>
                      <a:lnTo>
                        <a:pt x="f60" y="f74"/>
                      </a:lnTo>
                      <a:lnTo>
                        <a:pt x="f31" y="f139"/>
                      </a:lnTo>
                      <a:lnTo>
                        <a:pt x="f26" y="f114"/>
                      </a:lnTo>
                      <a:lnTo>
                        <a:pt x="f140" y="f123"/>
                      </a:lnTo>
                      <a:lnTo>
                        <a:pt x="f21" y="f141"/>
                      </a:lnTo>
                      <a:lnTo>
                        <a:pt x="f142" y="f128"/>
                      </a:lnTo>
                      <a:lnTo>
                        <a:pt x="f14" y="f115"/>
                      </a:lnTo>
                      <a:lnTo>
                        <a:pt x="f14" y="f115"/>
                      </a:lnTo>
                      <a:lnTo>
                        <a:pt x="f143" y="f144"/>
                      </a:lnTo>
                      <a:lnTo>
                        <a:pt x="f145" y="f103"/>
                      </a:lnTo>
                      <a:lnTo>
                        <a:pt x="f146" y="f102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154"/>
                      </a:lnTo>
                      <a:lnTo>
                        <a:pt x="f155" y="f122"/>
                      </a:lnTo>
                      <a:lnTo>
                        <a:pt x="f156" y="f157"/>
                      </a:lnTo>
                      <a:lnTo>
                        <a:pt x="f158" y="f159"/>
                      </a:lnTo>
                      <a:lnTo>
                        <a:pt x="f1" y="f89"/>
                      </a:lnTo>
                      <a:lnTo>
                        <a:pt x="f1" y="f160"/>
                      </a:lnTo>
                      <a:lnTo>
                        <a:pt x="f1" y="f160"/>
                      </a:lnTo>
                      <a:lnTo>
                        <a:pt x="f161" y="f162"/>
                      </a:lnTo>
                      <a:lnTo>
                        <a:pt x="f158" y="f163"/>
                      </a:lnTo>
                      <a:lnTo>
                        <a:pt x="f155" y="f164"/>
                      </a:lnTo>
                      <a:lnTo>
                        <a:pt x="f165" y="f166"/>
                      </a:lnTo>
                      <a:lnTo>
                        <a:pt x="f167" y="f47"/>
                      </a:lnTo>
                      <a:lnTo>
                        <a:pt x="f151" y="f4"/>
                      </a:lnTo>
                      <a:lnTo>
                        <a:pt x="f151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69" name="Google Shape;123;p6"/>
                <p:cNvSpPr/>
                <p:nvPr/>
              </p:nvSpPr>
              <p:spPr>
                <a:xfrm>
                  <a:off x="1145880" y="4704480"/>
                  <a:ext cx="236880" cy="268200"/>
                </a:xfrm>
                <a:custGeom>
                  <a:avLst/>
                  <a:gdLst>
                    <a:gd name="f0" fmla="val 0"/>
                    <a:gd name="f1" fmla="val 291"/>
                    <a:gd name="f2" fmla="val 339"/>
                    <a:gd name="f3" fmla="val 59"/>
                    <a:gd name="f4" fmla="val 284"/>
                    <a:gd name="f5" fmla="val 63"/>
                    <a:gd name="f6" fmla="val 279"/>
                    <a:gd name="f7" fmla="val 67"/>
                    <a:gd name="f8" fmla="val 274"/>
                    <a:gd name="f9" fmla="val 71"/>
                    <a:gd name="f10" fmla="val 269"/>
                    <a:gd name="f11" fmla="val 76"/>
                    <a:gd name="f12" fmla="val 266"/>
                    <a:gd name="f13" fmla="val 81"/>
                    <a:gd name="f14" fmla="val 264"/>
                    <a:gd name="f15" fmla="val 88"/>
                    <a:gd name="f16" fmla="val 263"/>
                    <a:gd name="f17" fmla="val 94"/>
                    <a:gd name="f18" fmla="val 261"/>
                    <a:gd name="f19" fmla="val 101"/>
                    <a:gd name="f20" fmla="val 218"/>
                    <a:gd name="f21" fmla="val 225"/>
                    <a:gd name="f22" fmla="val 260"/>
                    <a:gd name="f23" fmla="val 231"/>
                    <a:gd name="f24" fmla="val 258"/>
                    <a:gd name="f25" fmla="val 235"/>
                    <a:gd name="f26" fmla="val 256"/>
                    <a:gd name="f27" fmla="val 241"/>
                    <a:gd name="f28" fmla="val 249"/>
                    <a:gd name="f29" fmla="val 240"/>
                    <a:gd name="f30" fmla="val 222"/>
                    <a:gd name="f31" fmla="val 267"/>
                    <a:gd name="f32" fmla="val 215"/>
                    <a:gd name="f33" fmla="val 210"/>
                    <a:gd name="f34" fmla="val 280"/>
                    <a:gd name="f35" fmla="val 205"/>
                    <a:gd name="f36" fmla="val 200"/>
                    <a:gd name="f37" fmla="val 281"/>
                    <a:gd name="f38" fmla="val 191"/>
                    <a:gd name="f39" fmla="val 285"/>
                    <a:gd name="f40" fmla="val 183"/>
                    <a:gd name="f41" fmla="val 288"/>
                    <a:gd name="f42" fmla="val 174"/>
                    <a:gd name="f43" fmla="val 292"/>
                    <a:gd name="f44" fmla="val 104"/>
                    <a:gd name="f45" fmla="val 105"/>
                    <a:gd name="f46" fmla="val 332"/>
                    <a:gd name="f47" fmla="val 326"/>
                    <a:gd name="f48" fmla="val 321"/>
                    <a:gd name="f49" fmla="val 103"/>
                    <a:gd name="f50" fmla="val 318"/>
                    <a:gd name="f51" fmla="val 100"/>
                    <a:gd name="f52" fmla="val 316"/>
                    <a:gd name="f53" fmla="val 97"/>
                    <a:gd name="f54" fmla="val 315"/>
                    <a:gd name="f55" fmla="val 90"/>
                    <a:gd name="f56" fmla="val 313"/>
                    <a:gd name="f57" fmla="val 83"/>
                    <a:gd name="f58" fmla="val 75"/>
                    <a:gd name="f59" fmla="val 312"/>
                    <a:gd name="f60" fmla="val 72"/>
                    <a:gd name="f61" fmla="val 311"/>
                    <a:gd name="f62" fmla="val 68"/>
                    <a:gd name="f63" fmla="val 310"/>
                    <a:gd name="f64" fmla="val 66"/>
                    <a:gd name="f65" fmla="val 307"/>
                    <a:gd name="f66" fmla="val 303"/>
                    <a:gd name="f67" fmla="val 57"/>
                    <a:gd name="f68" fmla="val 283"/>
                    <a:gd name="f69" fmla="val 51"/>
                    <a:gd name="f70" fmla="val 44"/>
                    <a:gd name="f71" fmla="val 250"/>
                    <a:gd name="f72" fmla="val 36"/>
                    <a:gd name="f73" fmla="val 20"/>
                    <a:gd name="f74" fmla="val 206"/>
                    <a:gd name="f75" fmla="val 12"/>
                    <a:gd name="f76" fmla="val 173"/>
                    <a:gd name="f77" fmla="val 171"/>
                    <a:gd name="f78" fmla="val 26"/>
                    <a:gd name="f79" fmla="val 166"/>
                    <a:gd name="f80" fmla="val 29"/>
                    <a:gd name="f81" fmla="val 162"/>
                    <a:gd name="f82" fmla="val 31"/>
                    <a:gd name="f83" fmla="val 155"/>
                    <a:gd name="f84" fmla="val 34"/>
                    <a:gd name="f85" fmla="val 147"/>
                    <a:gd name="f86" fmla="val 126"/>
                    <a:gd name="f87" fmla="val 74"/>
                    <a:gd name="f88" fmla="val 69"/>
                    <a:gd name="f89" fmla="val 65"/>
                    <a:gd name="f90" fmla="val 38"/>
                    <a:gd name="f91" fmla="val 42"/>
                    <a:gd name="f92" fmla="val 54"/>
                    <a:gd name="f93" fmla="val 50"/>
                    <a:gd name="f94" fmla="val 61"/>
                    <a:gd name="f95" fmla="val 73"/>
                    <a:gd name="f96" fmla="val 23"/>
                    <a:gd name="f97" fmla="val 85"/>
                    <a:gd name="f98" fmla="val 15"/>
                    <a:gd name="f99" fmla="val 107"/>
                    <a:gd name="f100" fmla="val 111"/>
                    <a:gd name="f101" fmla="val 6"/>
                    <a:gd name="f102" fmla="val 114"/>
                    <a:gd name="f103" fmla="val 11"/>
                    <a:gd name="f104" fmla="val 119"/>
                    <a:gd name="f105" fmla="val 14"/>
                    <a:gd name="f106" fmla="val 122"/>
                    <a:gd name="f107" fmla="val 129"/>
                    <a:gd name="f108" fmla="val 133"/>
                    <a:gd name="f109" fmla="val 138"/>
                    <a:gd name="f110" fmla="val 144"/>
                    <a:gd name="f111" fmla="val 5"/>
                    <a:gd name="f112" fmla="val 151"/>
                    <a:gd name="f113" fmla="val 154"/>
                    <a:gd name="f114" fmla="val 158"/>
                    <a:gd name="f115" fmla="val 7"/>
                    <a:gd name="f116" fmla="val 164"/>
                    <a:gd name="f117" fmla="val 168"/>
                    <a:gd name="f118" fmla="val 19"/>
                    <a:gd name="f119" fmla="val 27"/>
                    <a:gd name="f120" fmla="val 177"/>
                    <a:gd name="f121" fmla="val 35"/>
                    <a:gd name="f122" fmla="val 187"/>
                    <a:gd name="f123" fmla="val 46"/>
                    <a:gd name="f124" fmla="val 195"/>
                    <a:gd name="f125" fmla="val 48"/>
                    <a:gd name="f126" fmla="val 199"/>
                    <a:gd name="f127" fmla="val 49"/>
                    <a:gd name="f128" fmla="val 208"/>
                    <a:gd name="f129" fmla="val 214"/>
                    <a:gd name="f130" fmla="val 45"/>
                    <a:gd name="f131" fmla="val 219"/>
                    <a:gd name="f132" fmla="val 221"/>
                    <a:gd name="f133" fmla="val 37"/>
                    <a:gd name="f134" fmla="val 223"/>
                    <a:gd name="f135" fmla="val 227"/>
                    <a:gd name="f136" fmla="val 30"/>
                    <a:gd name="f137" fmla="val 28"/>
                    <a:gd name="f138" fmla="val 248"/>
                    <a:gd name="f139" fmla="val 40"/>
                    <a:gd name="f140" fmla="val 276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91" h="339">
                      <a:moveTo>
                        <a:pt x="f1" y="f3"/>
                      </a:moveTo>
                      <a:lnTo>
                        <a:pt x="f1" y="f3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18" y="f19"/>
                      </a:lnTo>
                      <a:lnTo>
                        <a:pt x="f18" y="f20"/>
                      </a:lnTo>
                      <a:lnTo>
                        <a:pt x="f18" y="f20"/>
                      </a:lnTo>
                      <a:lnTo>
                        <a:pt x="f18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8"/>
                      </a:lnTo>
                      <a:lnTo>
                        <a:pt x="f29" y="f26"/>
                      </a:lnTo>
                      <a:lnTo>
                        <a:pt x="f30" y="f31"/>
                      </a:lnTo>
                      <a:lnTo>
                        <a:pt x="f32" y="f8"/>
                      </a:lnTo>
                      <a:lnTo>
                        <a:pt x="f33" y="f34"/>
                      </a:lnTo>
                      <a:lnTo>
                        <a:pt x="f33" y="f34"/>
                      </a:lnTo>
                      <a:lnTo>
                        <a:pt x="f35" y="f34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2" y="f43"/>
                      </a:lnTo>
                      <a:lnTo>
                        <a:pt x="f44" y="f2"/>
                      </a:lnTo>
                      <a:lnTo>
                        <a:pt x="f44" y="f2"/>
                      </a:lnTo>
                      <a:lnTo>
                        <a:pt x="f44" y="f2"/>
                      </a:lnTo>
                      <a:lnTo>
                        <a:pt x="f45" y="f46"/>
                      </a:lnTo>
                      <a:lnTo>
                        <a:pt x="f45" y="f47"/>
                      </a:lnTo>
                      <a:lnTo>
                        <a:pt x="f44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6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5" y="f66"/>
                      </a:lnTo>
                      <a:lnTo>
                        <a:pt x="f5" y="f66"/>
                      </a:lnTo>
                      <a:lnTo>
                        <a:pt x="f67" y="f68"/>
                      </a:lnTo>
                      <a:lnTo>
                        <a:pt x="f69" y="f12"/>
                      </a:lnTo>
                      <a:lnTo>
                        <a:pt x="f70" y="f71"/>
                      </a:lnTo>
                      <a:lnTo>
                        <a:pt x="f72" y="f25"/>
                      </a:lnTo>
                      <a:lnTo>
                        <a:pt x="f73" y="f74"/>
                      </a:lnTo>
                      <a:lnTo>
                        <a:pt x="f0" y="f42"/>
                      </a:lnTo>
                      <a:lnTo>
                        <a:pt x="f0" y="f42"/>
                      </a:lnTo>
                      <a:lnTo>
                        <a:pt x="f75" y="f76"/>
                      </a:lnTo>
                      <a:lnTo>
                        <a:pt x="f73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4" y="f86"/>
                      </a:lnTo>
                      <a:lnTo>
                        <a:pt x="f84" y="f86"/>
                      </a:lnTo>
                      <a:lnTo>
                        <a:pt x="f84" y="f87"/>
                      </a:lnTo>
                      <a:lnTo>
                        <a:pt x="f84" y="f87"/>
                      </a:lnTo>
                      <a:lnTo>
                        <a:pt x="f84" y="f88"/>
                      </a:lnTo>
                      <a:lnTo>
                        <a:pt x="f72" y="f89"/>
                      </a:lnTo>
                      <a:lnTo>
                        <a:pt x="f90" y="f3"/>
                      </a:lnTo>
                      <a:lnTo>
                        <a:pt x="f91" y="f92"/>
                      </a:lnTo>
                      <a:lnTo>
                        <a:pt x="f93" y="f70"/>
                      </a:lnTo>
                      <a:lnTo>
                        <a:pt x="f94" y="f8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0"/>
                      </a:lnTo>
                      <a:lnTo>
                        <a:pt x="f99" y="f0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98"/>
                      </a:lnTo>
                      <a:lnTo>
                        <a:pt x="f86" y="f98"/>
                      </a:lnTo>
                      <a:lnTo>
                        <a:pt x="f86" y="f98"/>
                      </a:lnTo>
                      <a:lnTo>
                        <a:pt x="f107" y="f98"/>
                      </a:lnTo>
                      <a:lnTo>
                        <a:pt x="f108" y="f105"/>
                      </a:lnTo>
                      <a:lnTo>
                        <a:pt x="f109" y="f103"/>
                      </a:lnTo>
                      <a:lnTo>
                        <a:pt x="f110" y="f101"/>
                      </a:lnTo>
                      <a:lnTo>
                        <a:pt x="f85" y="f111"/>
                      </a:lnTo>
                      <a:lnTo>
                        <a:pt x="f112" y="f111"/>
                      </a:lnTo>
                      <a:lnTo>
                        <a:pt x="f112" y="f111"/>
                      </a:lnTo>
                      <a:lnTo>
                        <a:pt x="f113" y="f111"/>
                      </a:lnTo>
                      <a:lnTo>
                        <a:pt x="f114" y="f115"/>
                      </a:lnTo>
                      <a:lnTo>
                        <a:pt x="f116" y="f75"/>
                      </a:lnTo>
                      <a:lnTo>
                        <a:pt x="f117" y="f118"/>
                      </a:lnTo>
                      <a:lnTo>
                        <a:pt x="f76" y="f119"/>
                      </a:lnTo>
                      <a:lnTo>
                        <a:pt x="f120" y="f121"/>
                      </a:lnTo>
                      <a:lnTo>
                        <a:pt x="f40" y="f91"/>
                      </a:lnTo>
                      <a:lnTo>
                        <a:pt x="f122" y="f70"/>
                      </a:lnTo>
                      <a:lnTo>
                        <a:pt x="f38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6" y="f127"/>
                      </a:lnTo>
                      <a:lnTo>
                        <a:pt x="f128" y="f125"/>
                      </a:lnTo>
                      <a:lnTo>
                        <a:pt x="f129" y="f130"/>
                      </a:lnTo>
                      <a:lnTo>
                        <a:pt x="f131" y="f91"/>
                      </a:lnTo>
                      <a:lnTo>
                        <a:pt x="f132" y="f133"/>
                      </a:lnTo>
                      <a:lnTo>
                        <a:pt x="f134" y="f84"/>
                      </a:lnTo>
                      <a:lnTo>
                        <a:pt x="f135" y="f136"/>
                      </a:lnTo>
                      <a:lnTo>
                        <a:pt x="f23" y="f137"/>
                      </a:lnTo>
                      <a:lnTo>
                        <a:pt x="f29" y="f119"/>
                      </a:lnTo>
                      <a:lnTo>
                        <a:pt x="f29" y="f119"/>
                      </a:lnTo>
                      <a:lnTo>
                        <a:pt x="f138" y="f137"/>
                      </a:lnTo>
                      <a:lnTo>
                        <a:pt x="f26" y="f136"/>
                      </a:lnTo>
                      <a:lnTo>
                        <a:pt x="f18" y="f84"/>
                      </a:lnTo>
                      <a:lnTo>
                        <a:pt x="f12" y="f139"/>
                      </a:lnTo>
                      <a:lnTo>
                        <a:pt x="f140" y="f93"/>
                      </a:lnTo>
                      <a:lnTo>
                        <a:pt x="f37" y="f92"/>
                      </a:lnTo>
                      <a:lnTo>
                        <a:pt x="f41" y="f3"/>
                      </a:lnTo>
                      <a:lnTo>
                        <a:pt x="f41" y="f3"/>
                      </a:lnTo>
                      <a:lnTo>
                        <a:pt x="f1" y="f3"/>
                      </a:lnTo>
                      <a:lnTo>
                        <a:pt x="f1" y="f3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70" name="Google Shape;124;p6"/>
                <p:cNvSpPr/>
                <p:nvPr/>
              </p:nvSpPr>
              <p:spPr>
                <a:xfrm>
                  <a:off x="898920" y="4736520"/>
                  <a:ext cx="331560" cy="338040"/>
                </a:xfrm>
                <a:custGeom>
                  <a:avLst/>
                  <a:gdLst>
                    <a:gd name="f0" fmla="val 0"/>
                    <a:gd name="f1" fmla="val 405"/>
                    <a:gd name="f2" fmla="val 426"/>
                    <a:gd name="f3" fmla="val 404"/>
                    <a:gd name="f4" fmla="val 327"/>
                    <a:gd name="f5" fmla="val 297"/>
                    <a:gd name="f6" fmla="val 290"/>
                    <a:gd name="f7" fmla="val 284"/>
                    <a:gd name="f8" fmla="val 279"/>
                    <a:gd name="f9" fmla="val 403"/>
                    <a:gd name="f10" fmla="val 276"/>
                    <a:gd name="f11" fmla="val 400"/>
                    <a:gd name="f12" fmla="val 274"/>
                    <a:gd name="f13" fmla="val 397"/>
                    <a:gd name="f14" fmla="val 273"/>
                    <a:gd name="f15" fmla="val 390"/>
                    <a:gd name="f16" fmla="val 271"/>
                    <a:gd name="f17" fmla="val 383"/>
                    <a:gd name="f18" fmla="val 375"/>
                    <a:gd name="f19" fmla="val 270"/>
                    <a:gd name="f20" fmla="val 372"/>
                    <a:gd name="f21" fmla="val 269"/>
                    <a:gd name="f22" fmla="val 368"/>
                    <a:gd name="f23" fmla="val 268"/>
                    <a:gd name="f24" fmla="val 366"/>
                    <a:gd name="f25" fmla="val 265"/>
                    <a:gd name="f26" fmla="val 363"/>
                    <a:gd name="f27" fmla="val 261"/>
                    <a:gd name="f28" fmla="val 357"/>
                    <a:gd name="f29" fmla="val 241"/>
                    <a:gd name="f30" fmla="val 351"/>
                    <a:gd name="f31" fmla="val 224"/>
                    <a:gd name="f32" fmla="val 344"/>
                    <a:gd name="f33" fmla="val 208"/>
                    <a:gd name="f34" fmla="val 336"/>
                    <a:gd name="f35" fmla="val 193"/>
                    <a:gd name="f36" fmla="val 320"/>
                    <a:gd name="f37" fmla="val 164"/>
                    <a:gd name="f38" fmla="val 300"/>
                    <a:gd name="f39" fmla="val 132"/>
                    <a:gd name="f40" fmla="val 291"/>
                    <a:gd name="f41" fmla="val 131"/>
                    <a:gd name="f42" fmla="val 128"/>
                    <a:gd name="f43" fmla="val 123"/>
                    <a:gd name="f44" fmla="val 259"/>
                    <a:gd name="f45" fmla="val 116"/>
                    <a:gd name="f46" fmla="val 250"/>
                    <a:gd name="f47" fmla="val 109"/>
                    <a:gd name="f48" fmla="val 242"/>
                    <a:gd name="f49" fmla="val 101"/>
                    <a:gd name="f50" fmla="val 236"/>
                    <a:gd name="f51" fmla="val 92"/>
                    <a:gd name="f52" fmla="val 231"/>
                    <a:gd name="f53" fmla="val 84"/>
                    <a:gd name="f54" fmla="val 230"/>
                    <a:gd name="f55" fmla="val 76"/>
                    <a:gd name="f56" fmla="val 229"/>
                    <a:gd name="f57" fmla="val 69"/>
                    <a:gd name="f58" fmla="val 57"/>
                    <a:gd name="f59" fmla="val 53"/>
                    <a:gd name="f60" fmla="val 48"/>
                    <a:gd name="f61" fmla="val 44"/>
                    <a:gd name="f62" fmla="val 216"/>
                    <a:gd name="f63" fmla="val 40"/>
                    <a:gd name="f64" fmla="val 210"/>
                    <a:gd name="f65" fmla="val 37"/>
                    <a:gd name="f66" fmla="val 205"/>
                    <a:gd name="f67" fmla="val 32"/>
                    <a:gd name="f68" fmla="val 194"/>
                    <a:gd name="f69" fmla="val 19"/>
                    <a:gd name="f70" fmla="val 190"/>
                    <a:gd name="f71" fmla="val 14"/>
                    <a:gd name="f72" fmla="val 184"/>
                    <a:gd name="f73" fmla="val 9"/>
                    <a:gd name="f74" fmla="val 179"/>
                    <a:gd name="f75" fmla="val 6"/>
                    <a:gd name="f76" fmla="val 172"/>
                    <a:gd name="f77" fmla="val 3"/>
                    <a:gd name="f78" fmla="val 159"/>
                    <a:gd name="f79" fmla="val 2"/>
                    <a:gd name="f80" fmla="val 149"/>
                    <a:gd name="f81" fmla="val 140"/>
                    <a:gd name="f82" fmla="val 134"/>
                    <a:gd name="f83" fmla="val 1"/>
                    <a:gd name="f84" fmla="val 129"/>
                    <a:gd name="f85" fmla="val 125"/>
                    <a:gd name="f86" fmla="val 10"/>
                    <a:gd name="f87" fmla="val 120"/>
                    <a:gd name="f88" fmla="val 22"/>
                    <a:gd name="f89" fmla="val 111"/>
                    <a:gd name="f90" fmla="val 34"/>
                    <a:gd name="f91" fmla="val 102"/>
                    <a:gd name="f92" fmla="val 47"/>
                    <a:gd name="f93" fmla="val 87"/>
                    <a:gd name="f94" fmla="val 68"/>
                    <a:gd name="f95" fmla="val 82"/>
                    <a:gd name="f96" fmla="val 80"/>
                    <a:gd name="f97" fmla="val 85"/>
                    <a:gd name="f98" fmla="val 83"/>
                    <a:gd name="f99" fmla="val 90"/>
                    <a:gd name="f100" fmla="val 94"/>
                    <a:gd name="f101" fmla="val 99"/>
                    <a:gd name="f102" fmla="val 79"/>
                    <a:gd name="f103" fmla="val 103"/>
                    <a:gd name="f104" fmla="val 75"/>
                    <a:gd name="f105" fmla="val 107"/>
                    <a:gd name="f106" fmla="val 71"/>
                    <a:gd name="f107" fmla="val 110"/>
                    <a:gd name="f108" fmla="val 70"/>
                    <a:gd name="f109" fmla="val 114"/>
                    <a:gd name="f110" fmla="val 117"/>
                    <a:gd name="f111" fmla="val 136"/>
                    <a:gd name="f112" fmla="val 93"/>
                    <a:gd name="f113" fmla="val 138"/>
                    <a:gd name="f114" fmla="val 95"/>
                    <a:gd name="f115" fmla="val 139"/>
                    <a:gd name="f116" fmla="val 144"/>
                    <a:gd name="f117" fmla="val 148"/>
                    <a:gd name="f118" fmla="val 156"/>
                    <a:gd name="f119" fmla="val 73"/>
                    <a:gd name="f120" fmla="val 163"/>
                    <a:gd name="f121" fmla="val 166"/>
                    <a:gd name="f122" fmla="val 168"/>
                    <a:gd name="f123" fmla="val 174"/>
                    <a:gd name="f124" fmla="val 178"/>
                    <a:gd name="f125" fmla="val 77"/>
                    <a:gd name="f126" fmla="val 191"/>
                    <a:gd name="f127" fmla="val 200"/>
                    <a:gd name="f128" fmla="val 209"/>
                    <a:gd name="f129" fmla="val 217"/>
                    <a:gd name="f130" fmla="val 64"/>
                    <a:gd name="f131" fmla="val 225"/>
                    <a:gd name="f132" fmla="val 59"/>
                    <a:gd name="f133" fmla="val 232"/>
                    <a:gd name="f134" fmla="val 239"/>
                    <a:gd name="f135" fmla="val 38"/>
                    <a:gd name="f136" fmla="val 252"/>
                    <a:gd name="f137" fmla="val 24"/>
                    <a:gd name="f138" fmla="val 266"/>
                    <a:gd name="f139" fmla="val 17"/>
                    <a:gd name="f140" fmla="val 11"/>
                    <a:gd name="f141" fmla="val 281"/>
                    <a:gd name="f142" fmla="val 7"/>
                    <a:gd name="f143" fmla="val 289"/>
                    <a:gd name="f144" fmla="val 298"/>
                    <a:gd name="f145" fmla="val 308"/>
                    <a:gd name="f146" fmla="val 325"/>
                    <a:gd name="f147" fmla="val 335"/>
                    <a:gd name="f148" fmla="val 359"/>
                    <a:gd name="f149" fmla="val 18"/>
                    <a:gd name="f150" fmla="val 384"/>
                    <a:gd name="f151" fmla="val 393"/>
                    <a:gd name="f152" fmla="val 25"/>
                    <a:gd name="f153" fmla="val 396"/>
                    <a:gd name="f154" fmla="val 26"/>
                    <a:gd name="f155" fmla="val 391"/>
                    <a:gd name="f156" fmla="val 30"/>
                    <a:gd name="f157" fmla="val 36"/>
                    <a:gd name="f158" fmla="val 389"/>
                    <a:gd name="f159" fmla="val 42"/>
                    <a:gd name="f160" fmla="val 54"/>
                    <a:gd name="f161" fmla="val 392"/>
                    <a:gd name="f162" fmla="val 395"/>
                    <a:gd name="f163" fmla="val 407"/>
                    <a:gd name="f164" fmla="val 414"/>
                    <a:gd name="f165" fmla="val 420"/>
                    <a:gd name="f166" fmla="val 98"/>
                    <a:gd name="f167" fmla="val 422"/>
                    <a:gd name="f168" fmla="val 424"/>
                    <a:gd name="f169" fmla="val 155"/>
                    <a:gd name="f170" fmla="val 416"/>
                    <a:gd name="f171" fmla="val 162"/>
                    <a:gd name="f172" fmla="val 415"/>
                    <a:gd name="f173" fmla="val 175"/>
                    <a:gd name="f174" fmla="val 181"/>
                    <a:gd name="f175" fmla="val 418"/>
                    <a:gd name="f176" fmla="val 187"/>
                    <a:gd name="f177" fmla="val 409"/>
                    <a:gd name="f178" fmla="val 192"/>
                    <a:gd name="f179" fmla="val 195"/>
                    <a:gd name="f180" fmla="val 204"/>
                    <a:gd name="f181" fmla="val 214"/>
                    <a:gd name="f182" fmla="val 358"/>
                    <a:gd name="f183" fmla="val 233"/>
                    <a:gd name="f184" fmla="val 240"/>
                    <a:gd name="f185" fmla="val 330"/>
                    <a:gd name="f186" fmla="val 244"/>
                    <a:gd name="f187" fmla="val 323"/>
                    <a:gd name="f188" fmla="val 245"/>
                    <a:gd name="f189" fmla="val 315"/>
                    <a:gd name="f190" fmla="val 317"/>
                    <a:gd name="f191" fmla="val 337"/>
                    <a:gd name="f192" fmla="val 322"/>
                    <a:gd name="f193" fmla="val 345"/>
                    <a:gd name="f194" fmla="val 353"/>
                    <a:gd name="f195" fmla="val 338"/>
                    <a:gd name="f196" fmla="val 362"/>
                    <a:gd name="f197" fmla="val 347"/>
                    <a:gd name="f198" fmla="val 355"/>
                    <a:gd name="f199" fmla="val 382"/>
                    <a:gd name="f200" fmla="val 386"/>
                    <a:gd name="f201" fmla="val 365"/>
                    <a:gd name="f202" fmla="val 367"/>
                    <a:gd name="f203" fmla="val 398"/>
                    <a:gd name="f204" fmla="val 352"/>
                    <a:gd name="f205" fmla="val 401"/>
                    <a:gd name="f206" fmla="val 339"/>
                    <a:gd name="f207" fmla="val 33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05" h="426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3" y="f5"/>
                      </a:lnTo>
                      <a:lnTo>
                        <a:pt x="f3" y="f5"/>
                      </a:lnTo>
                      <a:lnTo>
                        <a:pt x="f1" y="f6"/>
                      </a:lnTo>
                      <a:lnTo>
                        <a:pt x="f1" y="f7"/>
                      </a:lnTo>
                      <a:lnTo>
                        <a:pt x="f3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6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8" y="f42"/>
                      </a:lnTo>
                      <a:lnTo>
                        <a:pt x="f21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4" y="f58"/>
                      </a:lnTo>
                      <a:lnTo>
                        <a:pt x="f54" y="f59"/>
                      </a:lnTo>
                      <a:lnTo>
                        <a:pt x="f56" y="f60"/>
                      </a:lnTo>
                      <a:lnTo>
                        <a:pt x="f31" y="f61"/>
                      </a:lnTo>
                      <a:lnTo>
                        <a:pt x="f62" y="f63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79"/>
                      </a:lnTo>
                      <a:lnTo>
                        <a:pt x="f81" y="f79"/>
                      </a:lnTo>
                      <a:lnTo>
                        <a:pt x="f82" y="f83"/>
                      </a:lnTo>
                      <a:lnTo>
                        <a:pt x="f84" y="f0"/>
                      </a:lnTo>
                      <a:lnTo>
                        <a:pt x="f84" y="f0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55"/>
                      </a:lnTo>
                      <a:lnTo>
                        <a:pt x="f96" y="f96"/>
                      </a:lnTo>
                      <a:lnTo>
                        <a:pt x="f96" y="f96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53" y="f100"/>
                      </a:lnTo>
                      <a:lnTo>
                        <a:pt x="f53" y="f101"/>
                      </a:lnTo>
                      <a:lnTo>
                        <a:pt x="f53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8" y="f109"/>
                      </a:lnTo>
                      <a:lnTo>
                        <a:pt x="f108" y="f110"/>
                      </a:lnTo>
                      <a:lnTo>
                        <a:pt x="f108" y="f110"/>
                      </a:lnTo>
                      <a:lnTo>
                        <a:pt x="f96" y="f42"/>
                      </a:lnTo>
                      <a:lnTo>
                        <a:pt x="f99" y="f111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4" y="f115"/>
                      </a:lnTo>
                      <a:lnTo>
                        <a:pt x="f112" y="f116"/>
                      </a:lnTo>
                      <a:lnTo>
                        <a:pt x="f99" y="f117"/>
                      </a:lnTo>
                      <a:lnTo>
                        <a:pt x="f96" y="f118"/>
                      </a:lnTo>
                      <a:lnTo>
                        <a:pt x="f119" y="f120"/>
                      </a:lnTo>
                      <a:lnTo>
                        <a:pt x="f108" y="f121"/>
                      </a:lnTo>
                      <a:lnTo>
                        <a:pt x="f108" y="f122"/>
                      </a:lnTo>
                      <a:lnTo>
                        <a:pt x="f108" y="f122"/>
                      </a:lnTo>
                      <a:lnTo>
                        <a:pt x="f106" y="f123"/>
                      </a:lnTo>
                      <a:lnTo>
                        <a:pt x="f119" y="f124"/>
                      </a:lnTo>
                      <a:lnTo>
                        <a:pt x="f55" y="f72"/>
                      </a:lnTo>
                      <a:lnTo>
                        <a:pt x="f125" y="f126"/>
                      </a:lnTo>
                      <a:lnTo>
                        <a:pt x="f125" y="f126"/>
                      </a:lnTo>
                      <a:lnTo>
                        <a:pt x="f55" y="f127"/>
                      </a:lnTo>
                      <a:lnTo>
                        <a:pt x="f119" y="f128"/>
                      </a:lnTo>
                      <a:lnTo>
                        <a:pt x="f10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59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4"/>
                      </a:lnTo>
                      <a:lnTo>
                        <a:pt x="f140" y="f141"/>
                      </a:lnTo>
                      <a:lnTo>
                        <a:pt x="f142" y="f143"/>
                      </a:lnTo>
                      <a:lnTo>
                        <a:pt x="f77" y="f144"/>
                      </a:lnTo>
                      <a:lnTo>
                        <a:pt x="f83" y="f145"/>
                      </a:lnTo>
                      <a:lnTo>
                        <a:pt x="f0" y="f36"/>
                      </a:lnTo>
                      <a:lnTo>
                        <a:pt x="f0" y="f36"/>
                      </a:lnTo>
                      <a:lnTo>
                        <a:pt x="f83" y="f146"/>
                      </a:lnTo>
                      <a:lnTo>
                        <a:pt x="f79" y="f147"/>
                      </a:lnTo>
                      <a:lnTo>
                        <a:pt x="f86" y="f148"/>
                      </a:lnTo>
                      <a:lnTo>
                        <a:pt x="f149" y="f150"/>
                      </a:lnTo>
                      <a:lnTo>
                        <a:pt x="f88" y="f151"/>
                      </a:lnTo>
                      <a:lnTo>
                        <a:pt x="f152" y="f11"/>
                      </a:lnTo>
                      <a:lnTo>
                        <a:pt x="f152" y="f1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6" y="f15"/>
                      </a:lnTo>
                      <a:lnTo>
                        <a:pt x="f157" y="f158"/>
                      </a:lnTo>
                      <a:lnTo>
                        <a:pt x="f157" y="f158"/>
                      </a:lnTo>
                      <a:lnTo>
                        <a:pt x="f159" y="f158"/>
                      </a:lnTo>
                      <a:lnTo>
                        <a:pt x="f60" y="f15"/>
                      </a:lnTo>
                      <a:lnTo>
                        <a:pt x="f160" y="f161"/>
                      </a:lnTo>
                      <a:lnTo>
                        <a:pt x="f132" y="f162"/>
                      </a:lnTo>
                      <a:lnTo>
                        <a:pt x="f94" y="f11"/>
                      </a:lnTo>
                      <a:lnTo>
                        <a:pt x="f55" y="f163"/>
                      </a:lnTo>
                      <a:lnTo>
                        <a:pt x="f53" y="f164"/>
                      </a:lnTo>
                      <a:lnTo>
                        <a:pt x="f112" y="f165"/>
                      </a:lnTo>
                      <a:lnTo>
                        <a:pt x="f166" y="f167"/>
                      </a:lnTo>
                      <a:lnTo>
                        <a:pt x="f103" y="f168"/>
                      </a:lnTo>
                      <a:lnTo>
                        <a:pt x="f107" y="f2"/>
                      </a:lnTo>
                      <a:lnTo>
                        <a:pt x="f110" y="f2"/>
                      </a:lnTo>
                      <a:lnTo>
                        <a:pt x="f110" y="f2"/>
                      </a:lnTo>
                      <a:lnTo>
                        <a:pt x="f85" y="f2"/>
                      </a:lnTo>
                      <a:lnTo>
                        <a:pt x="f39" y="f168"/>
                      </a:lnTo>
                      <a:lnTo>
                        <a:pt x="f116" y="f165"/>
                      </a:lnTo>
                      <a:lnTo>
                        <a:pt x="f169" y="f170"/>
                      </a:lnTo>
                      <a:lnTo>
                        <a:pt x="f171" y="f172"/>
                      </a:lnTo>
                      <a:lnTo>
                        <a:pt x="f122" y="f164"/>
                      </a:lnTo>
                      <a:lnTo>
                        <a:pt x="f122" y="f164"/>
                      </a:lnTo>
                      <a:lnTo>
                        <a:pt x="f173" y="f172"/>
                      </a:lnTo>
                      <a:lnTo>
                        <a:pt x="f174" y="f175"/>
                      </a:lnTo>
                      <a:lnTo>
                        <a:pt x="f176" y="f167"/>
                      </a:lnTo>
                      <a:lnTo>
                        <a:pt x="f176" y="f167"/>
                      </a:lnTo>
                      <a:lnTo>
                        <a:pt x="f176" y="f172"/>
                      </a:lnTo>
                      <a:lnTo>
                        <a:pt x="f70" y="f177"/>
                      </a:lnTo>
                      <a:lnTo>
                        <a:pt x="f178" y="f9"/>
                      </a:lnTo>
                      <a:lnTo>
                        <a:pt x="f179" y="f13"/>
                      </a:lnTo>
                      <a:lnTo>
                        <a:pt x="f180" y="f150"/>
                      </a:lnTo>
                      <a:lnTo>
                        <a:pt x="f181" y="f20"/>
                      </a:lnTo>
                      <a:lnTo>
                        <a:pt x="f31" y="f182"/>
                      </a:lnTo>
                      <a:lnTo>
                        <a:pt x="f183" y="f32"/>
                      </a:lnTo>
                      <a:lnTo>
                        <a:pt x="f184" y="f185"/>
                      </a:lnTo>
                      <a:lnTo>
                        <a:pt x="f186" y="f187"/>
                      </a:lnTo>
                      <a:lnTo>
                        <a:pt x="f188" y="f189"/>
                      </a:lnTo>
                      <a:lnTo>
                        <a:pt x="f188" y="f189"/>
                      </a:lnTo>
                      <a:lnTo>
                        <a:pt x="f187" y="f189"/>
                      </a:lnTo>
                      <a:lnTo>
                        <a:pt x="f187" y="f189"/>
                      </a:lnTo>
                      <a:lnTo>
                        <a:pt x="f4" y="f189"/>
                      </a:lnTo>
                      <a:lnTo>
                        <a:pt x="f185" y="f190"/>
                      </a:lnTo>
                      <a:lnTo>
                        <a:pt x="f191" y="f192"/>
                      </a:lnTo>
                      <a:lnTo>
                        <a:pt x="f193" y="f185"/>
                      </a:lnTo>
                      <a:lnTo>
                        <a:pt x="f194" y="f195"/>
                      </a:lnTo>
                      <a:lnTo>
                        <a:pt x="f196" y="f197"/>
                      </a:lnTo>
                      <a:lnTo>
                        <a:pt x="f20" y="f198"/>
                      </a:lnTo>
                      <a:lnTo>
                        <a:pt x="f199" y="f196"/>
                      </a:lnTo>
                      <a:lnTo>
                        <a:pt x="f200" y="f201"/>
                      </a:lnTo>
                      <a:lnTo>
                        <a:pt x="f161" y="f202"/>
                      </a:lnTo>
                      <a:lnTo>
                        <a:pt x="f161" y="f202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9" y="f207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71" name="Google Shape;125;p6"/>
                <p:cNvSpPr/>
                <p:nvPr/>
              </p:nvSpPr>
              <p:spPr>
                <a:xfrm>
                  <a:off x="866159" y="4459680"/>
                  <a:ext cx="218880" cy="250920"/>
                </a:xfrm>
                <a:custGeom>
                  <a:avLst/>
                  <a:gdLst>
                    <a:gd name="f0" fmla="val 0"/>
                    <a:gd name="f1" fmla="val 268"/>
                    <a:gd name="f2" fmla="val 316"/>
                    <a:gd name="f3" fmla="val 204"/>
                    <a:gd name="f4" fmla="val 20"/>
                    <a:gd name="f5" fmla="val 208"/>
                    <a:gd name="f6" fmla="val 29"/>
                    <a:gd name="f7" fmla="val 210"/>
                    <a:gd name="f8" fmla="val 39"/>
                    <a:gd name="f9" fmla="val 212"/>
                    <a:gd name="f10" fmla="val 59"/>
                    <a:gd name="f11" fmla="val 214"/>
                    <a:gd name="f12" fmla="val 79"/>
                    <a:gd name="f13" fmla="val 216"/>
                    <a:gd name="f14" fmla="val 90"/>
                    <a:gd name="f15" fmla="val 219"/>
                    <a:gd name="f16" fmla="val 99"/>
                    <a:gd name="f17" fmla="val 225"/>
                    <a:gd name="f18" fmla="val 107"/>
                    <a:gd name="f19" fmla="val 231"/>
                    <a:gd name="f20" fmla="val 114"/>
                    <a:gd name="f21" fmla="val 246"/>
                    <a:gd name="f22" fmla="val 127"/>
                    <a:gd name="f23" fmla="val 253"/>
                    <a:gd name="f24" fmla="val 134"/>
                    <a:gd name="f25" fmla="val 258"/>
                    <a:gd name="f26" fmla="val 142"/>
                    <a:gd name="f27" fmla="val 262"/>
                    <a:gd name="f28" fmla="val 151"/>
                    <a:gd name="f29" fmla="val 263"/>
                    <a:gd name="f30" fmla="val 157"/>
                    <a:gd name="f31" fmla="val 162"/>
                    <a:gd name="f32" fmla="val 176"/>
                    <a:gd name="f33" fmla="val 264"/>
                    <a:gd name="f34" fmla="val 188"/>
                    <a:gd name="f35" fmla="val 265"/>
                    <a:gd name="f36" fmla="val 193"/>
                    <a:gd name="f37" fmla="val 199"/>
                    <a:gd name="f38" fmla="val 206"/>
                    <a:gd name="f39" fmla="val 250"/>
                    <a:gd name="f40" fmla="val 213"/>
                    <a:gd name="f41" fmla="val 244"/>
                    <a:gd name="f42" fmla="val 221"/>
                    <a:gd name="f43" fmla="val 237"/>
                    <a:gd name="f44" fmla="val 229"/>
                    <a:gd name="f45" fmla="val 238"/>
                    <a:gd name="f46" fmla="val 226"/>
                    <a:gd name="f47" fmla="val 247"/>
                    <a:gd name="f48" fmla="val 223"/>
                    <a:gd name="f49" fmla="val 259"/>
                    <a:gd name="f50" fmla="val 273"/>
                    <a:gd name="f51" fmla="val 218"/>
                    <a:gd name="f52" fmla="val 280"/>
                    <a:gd name="f53" fmla="val 284"/>
                    <a:gd name="f54" fmla="val 289"/>
                    <a:gd name="f55" fmla="val 291"/>
                    <a:gd name="f56" fmla="val 203"/>
                    <a:gd name="f57" fmla="val 293"/>
                    <a:gd name="f58" fmla="val 295"/>
                    <a:gd name="f59" fmla="val 187"/>
                    <a:gd name="f60" fmla="val 296"/>
                    <a:gd name="f61" fmla="val 297"/>
                    <a:gd name="f62" fmla="val 171"/>
                    <a:gd name="f63" fmla="val 298"/>
                    <a:gd name="f64" fmla="val 166"/>
                    <a:gd name="f65" fmla="val 299"/>
                    <a:gd name="f66" fmla="val 163"/>
                    <a:gd name="f67" fmla="val 303"/>
                    <a:gd name="f68" fmla="val 160"/>
                    <a:gd name="f69" fmla="val 306"/>
                    <a:gd name="f70" fmla="val 158"/>
                    <a:gd name="f71" fmla="val 311"/>
                    <a:gd name="f72" fmla="val 149"/>
                    <a:gd name="f73" fmla="val 313"/>
                    <a:gd name="f74" fmla="val 135"/>
                    <a:gd name="f75" fmla="val 131"/>
                    <a:gd name="f76" fmla="val 126"/>
                    <a:gd name="f77" fmla="val 283"/>
                    <a:gd name="f78" fmla="val 124"/>
                    <a:gd name="f79" fmla="val 275"/>
                    <a:gd name="f80" fmla="val 122"/>
                    <a:gd name="f81" fmla="val 267"/>
                    <a:gd name="f82" fmla="val 118"/>
                    <a:gd name="f83" fmla="val 251"/>
                    <a:gd name="f84" fmla="val 112"/>
                    <a:gd name="f85" fmla="val 109"/>
                    <a:gd name="f86" fmla="val 105"/>
                    <a:gd name="f87" fmla="val 190"/>
                    <a:gd name="f88" fmla="val 102"/>
                    <a:gd name="f89" fmla="val 181"/>
                    <a:gd name="f90" fmla="val 101"/>
                    <a:gd name="f91" fmla="val 178"/>
                    <a:gd name="f92" fmla="val 92"/>
                    <a:gd name="f93" fmla="val 173"/>
                    <a:gd name="f94" fmla="val 85"/>
                    <a:gd name="f95" fmla="val 169"/>
                    <a:gd name="f96" fmla="val 78"/>
                    <a:gd name="f97" fmla="val 167"/>
                    <a:gd name="f98" fmla="val 64"/>
                    <a:gd name="f99" fmla="val 161"/>
                    <a:gd name="f100" fmla="val 58"/>
                    <a:gd name="f101" fmla="val 159"/>
                    <a:gd name="f102" fmla="val 55"/>
                    <a:gd name="f103" fmla="val 145"/>
                    <a:gd name="f104" fmla="val 51"/>
                    <a:gd name="f105" fmla="val 132"/>
                    <a:gd name="f106" fmla="val 48"/>
                    <a:gd name="f107" fmla="val 120"/>
                    <a:gd name="f108" fmla="val 42"/>
                    <a:gd name="f109" fmla="val 35"/>
                    <a:gd name="f110" fmla="val 31"/>
                    <a:gd name="f111" fmla="val 98"/>
                    <a:gd name="f112" fmla="val 26"/>
                    <a:gd name="f113" fmla="val 94"/>
                    <a:gd name="f114" fmla="val 13"/>
                    <a:gd name="f115" fmla="val 6"/>
                    <a:gd name="f116" fmla="val 89"/>
                    <a:gd name="f117" fmla="val 73"/>
                    <a:gd name="f118" fmla="val 67"/>
                    <a:gd name="f119" fmla="val 46"/>
                    <a:gd name="f120" fmla="val 60"/>
                    <a:gd name="f121" fmla="val 56"/>
                    <a:gd name="f122" fmla="val 40"/>
                    <a:gd name="f123" fmla="val 65"/>
                    <a:gd name="f124" fmla="val 28"/>
                    <a:gd name="f125" fmla="val 30"/>
                    <a:gd name="f126" fmla="val 81"/>
                    <a:gd name="f127" fmla="val 32"/>
                    <a:gd name="f128" fmla="val 33"/>
                    <a:gd name="f129" fmla="val 95"/>
                    <a:gd name="f130" fmla="val 100"/>
                    <a:gd name="f131" fmla="val 103"/>
                    <a:gd name="f132" fmla="val 25"/>
                    <a:gd name="f133" fmla="val 111"/>
                    <a:gd name="f134" fmla="val 8"/>
                    <a:gd name="f135" fmla="val 116"/>
                    <a:gd name="f136" fmla="val 3"/>
                    <a:gd name="f137" fmla="val 5"/>
                    <a:gd name="f138" fmla="val 133"/>
                    <a:gd name="f139" fmla="val 9"/>
                    <a:gd name="f140" fmla="val 140"/>
                    <a:gd name="f141" fmla="val 148"/>
                    <a:gd name="f142" fmla="val 15"/>
                    <a:gd name="f143" fmla="val 156"/>
                    <a:gd name="f144" fmla="val 17"/>
                    <a:gd name="f145" fmla="val 18"/>
                    <a:gd name="f146" fmla="val 195"/>
                    <a:gd name="f147" fmla="val 2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68" h="316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29" y="f31"/>
                      </a:lnTo>
                      <a:lnTo>
                        <a:pt x="f29" y="f31"/>
                      </a:lnTo>
                      <a:lnTo>
                        <a:pt x="f29" y="f32"/>
                      </a:lnTo>
                      <a:lnTo>
                        <a:pt x="f29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1" y="f37"/>
                      </a:lnTo>
                      <a:lnTo>
                        <a:pt x="f1" y="f37"/>
                      </a:lnTo>
                      <a:lnTo>
                        <a:pt x="f25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19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15" y="f50"/>
                      </a:lnTo>
                      <a:lnTo>
                        <a:pt x="f15" y="f50"/>
                      </a:lnTo>
                      <a:lnTo>
                        <a:pt x="f51" y="f52"/>
                      </a:lnTo>
                      <a:lnTo>
                        <a:pt x="f13" y="f53"/>
                      </a:lnTo>
                      <a:lnTo>
                        <a:pt x="f9" y="f54"/>
                      </a:lnTo>
                      <a:lnTo>
                        <a:pt x="f5" y="f55"/>
                      </a:lnTo>
                      <a:lnTo>
                        <a:pt x="f56" y="f57"/>
                      </a:lnTo>
                      <a:lnTo>
                        <a:pt x="f37" y="f58"/>
                      </a:lnTo>
                      <a:lnTo>
                        <a:pt x="f59" y="f60"/>
                      </a:lnTo>
                      <a:lnTo>
                        <a:pt x="f32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30" y="f2"/>
                      </a:lnTo>
                      <a:lnTo>
                        <a:pt x="f30" y="f2"/>
                      </a:lnTo>
                      <a:lnTo>
                        <a:pt x="f72" y="f73"/>
                      </a:lnTo>
                      <a:lnTo>
                        <a:pt x="f72" y="f73"/>
                      </a:lnTo>
                      <a:lnTo>
                        <a:pt x="f72" y="f73"/>
                      </a:lnTo>
                      <a:lnTo>
                        <a:pt x="f26" y="f69"/>
                      </a:lnTo>
                      <a:lnTo>
                        <a:pt x="f74" y="f65"/>
                      </a:lnTo>
                      <a:lnTo>
                        <a:pt x="f75" y="f5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13"/>
                      </a:lnTo>
                      <a:lnTo>
                        <a:pt x="f85" y="f37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16" y="f32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66"/>
                      </a:lnTo>
                      <a:lnTo>
                        <a:pt x="f10" y="f99"/>
                      </a:lnTo>
                      <a:lnTo>
                        <a:pt x="f100" y="f68"/>
                      </a:lnTo>
                      <a:lnTo>
                        <a:pt x="f100" y="f101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8" y="f85"/>
                      </a:lnTo>
                      <a:lnTo>
                        <a:pt x="f8" y="f86"/>
                      </a:lnTo>
                      <a:lnTo>
                        <a:pt x="f109" y="f90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4" y="f92"/>
                      </a:lnTo>
                      <a:lnTo>
                        <a:pt x="f114" y="f14"/>
                      </a:lnTo>
                      <a:lnTo>
                        <a:pt x="f115" y="f116"/>
                      </a:lnTo>
                      <a:lnTo>
                        <a:pt x="f0" y="f116"/>
                      </a:lnTo>
                      <a:lnTo>
                        <a:pt x="f0" y="f116"/>
                      </a:lnTo>
                      <a:lnTo>
                        <a:pt x="f4" y="f96"/>
                      </a:lnTo>
                      <a:lnTo>
                        <a:pt x="f6" y="f117"/>
                      </a:lnTo>
                      <a:lnTo>
                        <a:pt x="f8" y="f118"/>
                      </a:lnTo>
                      <a:lnTo>
                        <a:pt x="f119" y="f120"/>
                      </a:lnTo>
                      <a:lnTo>
                        <a:pt x="f104" y="f104"/>
                      </a:lnTo>
                      <a:lnTo>
                        <a:pt x="f121" y="f122"/>
                      </a:lnTo>
                      <a:lnTo>
                        <a:pt x="f100" y="f112"/>
                      </a:lnTo>
                      <a:lnTo>
                        <a:pt x="f100" y="f112"/>
                      </a:lnTo>
                      <a:lnTo>
                        <a:pt x="f123" y="f124"/>
                      </a:lnTo>
                      <a:lnTo>
                        <a:pt x="f117" y="f125"/>
                      </a:lnTo>
                      <a:lnTo>
                        <a:pt x="f126" y="f127"/>
                      </a:lnTo>
                      <a:lnTo>
                        <a:pt x="f14" y="f128"/>
                      </a:lnTo>
                      <a:lnTo>
                        <a:pt x="f14" y="f128"/>
                      </a:lnTo>
                      <a:lnTo>
                        <a:pt x="f129" y="f127"/>
                      </a:lnTo>
                      <a:lnTo>
                        <a:pt x="f130" y="f125"/>
                      </a:lnTo>
                      <a:lnTo>
                        <a:pt x="f131" y="f132"/>
                      </a:lnTo>
                      <a:lnTo>
                        <a:pt x="f86" y="f4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07" y="f0"/>
                      </a:lnTo>
                      <a:lnTo>
                        <a:pt x="f107" y="f0"/>
                      </a:lnTo>
                      <a:lnTo>
                        <a:pt x="f76" y="f137"/>
                      </a:lnTo>
                      <a:lnTo>
                        <a:pt x="f138" y="f139"/>
                      </a:lnTo>
                      <a:lnTo>
                        <a:pt x="f140" y="f114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64" y="f145"/>
                      </a:lnTo>
                      <a:lnTo>
                        <a:pt x="f59" y="f4"/>
                      </a:lnTo>
                      <a:lnTo>
                        <a:pt x="f59" y="f4"/>
                      </a:lnTo>
                      <a:lnTo>
                        <a:pt x="f146" y="f145"/>
                      </a:lnTo>
                      <a:lnTo>
                        <a:pt x="f147" y="f144"/>
                      </a:lnTo>
                      <a:lnTo>
                        <a:pt x="f3" y="f142"/>
                      </a:lnTo>
                      <a:lnTo>
                        <a:pt x="f3" y="f142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72" name="Google Shape;126;p6"/>
                <p:cNvSpPr/>
                <p:nvPr/>
              </p:nvSpPr>
              <p:spPr>
                <a:xfrm>
                  <a:off x="679680" y="4285080"/>
                  <a:ext cx="285840" cy="263520"/>
                </a:xfrm>
                <a:custGeom>
                  <a:avLst/>
                  <a:gdLst>
                    <a:gd name="f0" fmla="val 0"/>
                    <a:gd name="f1" fmla="val 348"/>
                    <a:gd name="f2" fmla="val 334"/>
                    <a:gd name="f3" fmla="val 198"/>
                    <a:gd name="f4" fmla="val 47"/>
                    <a:gd name="f5" fmla="val 194"/>
                    <a:gd name="f6" fmla="val 50"/>
                    <a:gd name="f7" fmla="val 192"/>
                    <a:gd name="f8" fmla="val 52"/>
                    <a:gd name="f9" fmla="val 188"/>
                    <a:gd name="f10" fmla="val 59"/>
                    <a:gd name="f11" fmla="val 187"/>
                    <a:gd name="f12" fmla="val 61"/>
                    <a:gd name="f13" fmla="val 185"/>
                    <a:gd name="f14" fmla="val 64"/>
                    <a:gd name="f15" fmla="val 183"/>
                    <a:gd name="f16" fmla="val 66"/>
                    <a:gd name="f17" fmla="val 179"/>
                    <a:gd name="f18" fmla="val 171"/>
                    <a:gd name="f19" fmla="val 163"/>
                    <a:gd name="f20" fmla="val 156"/>
                    <a:gd name="f21" fmla="val 60"/>
                    <a:gd name="f22" fmla="val 149"/>
                    <a:gd name="f23" fmla="val 55"/>
                    <a:gd name="f24" fmla="val 144"/>
                    <a:gd name="f25" fmla="val 51"/>
                    <a:gd name="f26" fmla="val 138"/>
                    <a:gd name="f27" fmla="val 45"/>
                    <a:gd name="f28" fmla="val 127"/>
                    <a:gd name="f29" fmla="val 34"/>
                    <a:gd name="f30" fmla="val 117"/>
                    <a:gd name="f31" fmla="val 21"/>
                    <a:gd name="f32" fmla="val 108"/>
                    <a:gd name="f33" fmla="val 11"/>
                    <a:gd name="f34" fmla="val 102"/>
                    <a:gd name="f35" fmla="val 6"/>
                    <a:gd name="f36" fmla="val 96"/>
                    <a:gd name="f37" fmla="val 4"/>
                    <a:gd name="f38" fmla="val 91"/>
                    <a:gd name="f39" fmla="val 1"/>
                    <a:gd name="f40" fmla="val 84"/>
                    <a:gd name="f41" fmla="val 80"/>
                    <a:gd name="f42" fmla="val 78"/>
                    <a:gd name="f43" fmla="val 75"/>
                    <a:gd name="f44" fmla="val 5"/>
                    <a:gd name="f45" fmla="val 72"/>
                    <a:gd name="f46" fmla="val 9"/>
                    <a:gd name="f47" fmla="val 71"/>
                    <a:gd name="f48" fmla="val 16"/>
                    <a:gd name="f49" fmla="val 28"/>
                    <a:gd name="f50" fmla="val 73"/>
                    <a:gd name="f51" fmla="val 37"/>
                    <a:gd name="f52" fmla="val 43"/>
                    <a:gd name="f53" fmla="val 70"/>
                    <a:gd name="f54" fmla="val 54"/>
                    <a:gd name="f55" fmla="val 62"/>
                    <a:gd name="f56" fmla="val 49"/>
                    <a:gd name="f57" fmla="val 68"/>
                    <a:gd name="f58" fmla="val 77"/>
                    <a:gd name="f59" fmla="val 23"/>
                    <a:gd name="f60" fmla="val 87"/>
                    <a:gd name="f61" fmla="val 17"/>
                    <a:gd name="f62" fmla="val 92"/>
                    <a:gd name="f63" fmla="val 98"/>
                    <a:gd name="f64" fmla="val 7"/>
                    <a:gd name="f65" fmla="val 104"/>
                    <a:gd name="f66" fmla="val 3"/>
                    <a:gd name="f67" fmla="val 112"/>
                    <a:gd name="f68" fmla="val 120"/>
                    <a:gd name="f69" fmla="val 128"/>
                    <a:gd name="f70" fmla="val 137"/>
                    <a:gd name="f71" fmla="val 2"/>
                    <a:gd name="f72" fmla="val 150"/>
                    <a:gd name="f73" fmla="val 8"/>
                    <a:gd name="f74" fmla="val 154"/>
                    <a:gd name="f75" fmla="val 158"/>
                    <a:gd name="f76" fmla="val 160"/>
                    <a:gd name="f77" fmla="val 161"/>
                    <a:gd name="f78" fmla="val 29"/>
                    <a:gd name="f79" fmla="val 39"/>
                    <a:gd name="f80" fmla="val 46"/>
                    <a:gd name="f81" fmla="val 157"/>
                    <a:gd name="f82" fmla="val 152"/>
                    <a:gd name="f83" fmla="val 146"/>
                    <a:gd name="f84" fmla="val 65"/>
                    <a:gd name="f85" fmla="val 177"/>
                    <a:gd name="f86" fmla="val 83"/>
                    <a:gd name="f87" fmla="val 205"/>
                    <a:gd name="f88" fmla="val 95"/>
                    <a:gd name="f89" fmla="val 209"/>
                    <a:gd name="f90" fmla="val 101"/>
                    <a:gd name="f91" fmla="val 211"/>
                    <a:gd name="f92" fmla="val 111"/>
                    <a:gd name="f93" fmla="val 215"/>
                    <a:gd name="f94" fmla="val 134"/>
                    <a:gd name="f95" fmla="val 221"/>
                    <a:gd name="f96" fmla="val 145"/>
                    <a:gd name="f97" fmla="val 226"/>
                    <a:gd name="f98" fmla="val 228"/>
                    <a:gd name="f99" fmla="val 153"/>
                    <a:gd name="f100" fmla="val 232"/>
                    <a:gd name="f101" fmla="val 236"/>
                    <a:gd name="f102" fmla="val 241"/>
                    <a:gd name="f103" fmla="val 246"/>
                    <a:gd name="f104" fmla="val 253"/>
                    <a:gd name="f105" fmla="val 260"/>
                    <a:gd name="f106" fmla="val 159"/>
                    <a:gd name="f107" fmla="val 267"/>
                    <a:gd name="f108" fmla="val 280"/>
                    <a:gd name="f109" fmla="val 147"/>
                    <a:gd name="f110" fmla="val 291"/>
                    <a:gd name="f111" fmla="val 142"/>
                    <a:gd name="f112" fmla="val 302"/>
                    <a:gd name="f113" fmla="val 329"/>
                    <a:gd name="f114" fmla="val 324"/>
                    <a:gd name="f115" fmla="val 318"/>
                    <a:gd name="f116" fmla="val 168"/>
                    <a:gd name="f117" fmla="val 312"/>
                    <a:gd name="f118" fmla="val 169"/>
                    <a:gd name="f119" fmla="val 316"/>
                    <a:gd name="f120" fmla="val 176"/>
                    <a:gd name="f121" fmla="val 319"/>
                    <a:gd name="f122" fmla="val 206"/>
                    <a:gd name="f123" fmla="val 217"/>
                    <a:gd name="f124" fmla="val 313"/>
                    <a:gd name="f125" fmla="val 231"/>
                    <a:gd name="f126" fmla="val 239"/>
                    <a:gd name="f127" fmla="val 306"/>
                    <a:gd name="f128" fmla="val 248"/>
                    <a:gd name="f129" fmla="val 299"/>
                    <a:gd name="f130" fmla="val 257"/>
                    <a:gd name="f131" fmla="val 294"/>
                    <a:gd name="f132" fmla="val 266"/>
                    <a:gd name="f133" fmla="val 288"/>
                    <a:gd name="f134" fmla="val 272"/>
                    <a:gd name="f135" fmla="val 279"/>
                    <a:gd name="f136" fmla="val 271"/>
                    <a:gd name="f137" fmla="val 283"/>
                    <a:gd name="f138" fmla="val 285"/>
                    <a:gd name="f139" fmla="val 286"/>
                    <a:gd name="f140" fmla="val 293"/>
                    <a:gd name="f141" fmla="val 301"/>
                    <a:gd name="f142" fmla="val 250"/>
                    <a:gd name="f143" fmla="val 309"/>
                    <a:gd name="f144" fmla="val 252"/>
                    <a:gd name="f145" fmla="val 323"/>
                    <a:gd name="f146" fmla="val 328"/>
                    <a:gd name="f147" fmla="val 331"/>
                    <a:gd name="f148" fmla="val 245"/>
                    <a:gd name="f149" fmla="val 333"/>
                    <a:gd name="f150" fmla="val 240"/>
                    <a:gd name="f151" fmla="val 339"/>
                    <a:gd name="f152" fmla="val 344"/>
                    <a:gd name="f153" fmla="val 223"/>
                    <a:gd name="f154" fmla="val 220"/>
                    <a:gd name="f155" fmla="val 340"/>
                    <a:gd name="f156" fmla="val 335"/>
                    <a:gd name="f157" fmla="val 199"/>
                    <a:gd name="f158" fmla="val 184"/>
                    <a:gd name="f159" fmla="val 330"/>
                    <a:gd name="f160" fmla="val 162"/>
                    <a:gd name="f161" fmla="val 332"/>
                    <a:gd name="f162" fmla="val 345"/>
                    <a:gd name="f163" fmla="val 347"/>
                    <a:gd name="f164" fmla="val 121"/>
                    <a:gd name="f165" fmla="val 115"/>
                    <a:gd name="f166" fmla="val 110"/>
                    <a:gd name="f167" fmla="val 105"/>
                    <a:gd name="f168" fmla="val 97"/>
                    <a:gd name="f169" fmla="val 320"/>
                    <a:gd name="f170" fmla="val 81"/>
                    <a:gd name="f171" fmla="val 76"/>
                    <a:gd name="f172" fmla="val 322"/>
                    <a:gd name="f173" fmla="val 41"/>
                    <a:gd name="f174" fmla="val 304"/>
                    <a:gd name="f175" fmla="val 42"/>
                    <a:gd name="f176" fmla="val 262"/>
                    <a:gd name="f177" fmla="val 53"/>
                    <a:gd name="f178" fmla="val 251"/>
                    <a:gd name="f179" fmla="val 238"/>
                    <a:gd name="f180" fmla="val 225"/>
                    <a:gd name="f181" fmla="val 218"/>
                    <a:gd name="f182" fmla="val 213"/>
                    <a:gd name="f183" fmla="val 208"/>
                    <a:gd name="f184" fmla="val 202"/>
                    <a:gd name="f185" fmla="val 44"/>
                    <a:gd name="f186" fmla="val 20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48" h="334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6"/>
                      </a:lnTo>
                      <a:lnTo>
                        <a:pt x="f17" y="f16"/>
                      </a:lnTo>
                      <a:lnTo>
                        <a:pt x="f18" y="f16"/>
                      </a:lnTo>
                      <a:lnTo>
                        <a:pt x="f19" y="f14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0"/>
                      </a:lnTo>
                      <a:lnTo>
                        <a:pt x="f40" y="f0"/>
                      </a:lnTo>
                      <a:lnTo>
                        <a:pt x="f41" y="f0"/>
                      </a:lnTo>
                      <a:lnTo>
                        <a:pt x="f42" y="f39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5" y="f49"/>
                      </a:lnTo>
                      <a:lnTo>
                        <a:pt x="f50" y="f51"/>
                      </a:lnTo>
                      <a:lnTo>
                        <a:pt x="f50" y="f51"/>
                      </a:lnTo>
                      <a:lnTo>
                        <a:pt x="f45" y="f52"/>
                      </a:lnTo>
                      <a:lnTo>
                        <a:pt x="f53" y="f6"/>
                      </a:lnTo>
                      <a:lnTo>
                        <a:pt x="f16" y="f54"/>
                      </a:lnTo>
                      <a:lnTo>
                        <a:pt x="f55" y="f21"/>
                      </a:lnTo>
                      <a:lnTo>
                        <a:pt x="f56" y="f57"/>
                      </a:lnTo>
                      <a:lnTo>
                        <a:pt x="f51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33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39" y="f68"/>
                      </a:lnTo>
                      <a:lnTo>
                        <a:pt x="f0" y="f69"/>
                      </a:lnTo>
                      <a:lnTo>
                        <a:pt x="f0" y="f69"/>
                      </a:lnTo>
                      <a:lnTo>
                        <a:pt x="f0" y="f70"/>
                      </a:lnTo>
                      <a:lnTo>
                        <a:pt x="f71" y="f24"/>
                      </a:lnTo>
                      <a:lnTo>
                        <a:pt x="f37" y="f72"/>
                      </a:lnTo>
                      <a:lnTo>
                        <a:pt x="f73" y="f74"/>
                      </a:lnTo>
                      <a:lnTo>
                        <a:pt x="f33" y="f75"/>
                      </a:lnTo>
                      <a:lnTo>
                        <a:pt x="f61" y="f76"/>
                      </a:lnTo>
                      <a:lnTo>
                        <a:pt x="f59" y="f77"/>
                      </a:lnTo>
                      <a:lnTo>
                        <a:pt x="f78" y="f77"/>
                      </a:lnTo>
                      <a:lnTo>
                        <a:pt x="f78" y="f77"/>
                      </a:lnTo>
                      <a:lnTo>
                        <a:pt x="f79" y="f76"/>
                      </a:lnTo>
                      <a:lnTo>
                        <a:pt x="f80" y="f81"/>
                      </a:lnTo>
                      <a:lnTo>
                        <a:pt x="f8" y="f82"/>
                      </a:lnTo>
                      <a:lnTo>
                        <a:pt x="f23" y="f83"/>
                      </a:lnTo>
                      <a:lnTo>
                        <a:pt x="f23" y="f83"/>
                      </a:lnTo>
                      <a:lnTo>
                        <a:pt x="f84" y="f77"/>
                      </a:lnTo>
                      <a:lnTo>
                        <a:pt x="f43" y="f85"/>
                      </a:lnTo>
                      <a:lnTo>
                        <a:pt x="f86" y="f7"/>
                      </a:lnTo>
                      <a:lnTo>
                        <a:pt x="f62" y="f87"/>
                      </a:lnTo>
                      <a:lnTo>
                        <a:pt x="f62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22" y="f98"/>
                      </a:lnTo>
                      <a:lnTo>
                        <a:pt x="f99" y="f100"/>
                      </a:lnTo>
                      <a:lnTo>
                        <a:pt x="f20" y="f101"/>
                      </a:lnTo>
                      <a:lnTo>
                        <a:pt x="f76" y="f102"/>
                      </a:lnTo>
                      <a:lnTo>
                        <a:pt x="f77" y="f103"/>
                      </a:lnTo>
                      <a:lnTo>
                        <a:pt x="f77" y="f104"/>
                      </a:lnTo>
                      <a:lnTo>
                        <a:pt x="f77" y="f104"/>
                      </a:lnTo>
                      <a:lnTo>
                        <a:pt x="f77" y="f105"/>
                      </a:lnTo>
                      <a:lnTo>
                        <a:pt x="f106" y="f107"/>
                      </a:lnTo>
                      <a:lnTo>
                        <a:pt x="f74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1" y="f112"/>
                      </a:lnTo>
                      <a:lnTo>
                        <a:pt x="f109" y="f2"/>
                      </a:lnTo>
                      <a:lnTo>
                        <a:pt x="f109" y="f2"/>
                      </a:lnTo>
                      <a:lnTo>
                        <a:pt x="f109" y="f2"/>
                      </a:lnTo>
                      <a:lnTo>
                        <a:pt x="f22" y="f113"/>
                      </a:lnTo>
                      <a:lnTo>
                        <a:pt x="f74" y="f114"/>
                      </a:lnTo>
                      <a:lnTo>
                        <a:pt x="f77" y="f115"/>
                      </a:lnTo>
                      <a:lnTo>
                        <a:pt x="f116" y="f117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8" y="f115"/>
                      </a:lnTo>
                      <a:lnTo>
                        <a:pt x="f120" y="f121"/>
                      </a:lnTo>
                      <a:lnTo>
                        <a:pt x="f15" y="f121"/>
                      </a:lnTo>
                      <a:lnTo>
                        <a:pt x="f15" y="f121"/>
                      </a:lnTo>
                      <a:lnTo>
                        <a:pt x="f5" y="f121"/>
                      </a:lnTo>
                      <a:lnTo>
                        <a:pt x="f122" y="f119"/>
                      </a:lnTo>
                      <a:lnTo>
                        <a:pt x="f123" y="f124"/>
                      </a:lnTo>
                      <a:lnTo>
                        <a:pt x="f125" y="f117"/>
                      </a:lnTo>
                      <a:lnTo>
                        <a:pt x="f125" y="f117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4" y="f108"/>
                      </a:lnTo>
                      <a:lnTo>
                        <a:pt x="f135" y="f136"/>
                      </a:lnTo>
                      <a:lnTo>
                        <a:pt x="f137" y="f105"/>
                      </a:lnTo>
                      <a:lnTo>
                        <a:pt x="f138" y="f104"/>
                      </a:lnTo>
                      <a:lnTo>
                        <a:pt x="f139" y="f103"/>
                      </a:lnTo>
                      <a:lnTo>
                        <a:pt x="f139" y="f103"/>
                      </a:lnTo>
                      <a:lnTo>
                        <a:pt x="f140" y="f128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15" y="f104"/>
                      </a:lnTo>
                      <a:lnTo>
                        <a:pt x="f115" y="f104"/>
                      </a:lnTo>
                      <a:lnTo>
                        <a:pt x="f145" y="f144"/>
                      </a:lnTo>
                      <a:lnTo>
                        <a:pt x="f146" y="f142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98"/>
                      </a:lnTo>
                      <a:lnTo>
                        <a:pt x="f152" y="f153"/>
                      </a:lnTo>
                      <a:lnTo>
                        <a:pt x="f1" y="f154"/>
                      </a:lnTo>
                      <a:lnTo>
                        <a:pt x="f1" y="f154"/>
                      </a:lnTo>
                      <a:lnTo>
                        <a:pt x="f152" y="f93"/>
                      </a:lnTo>
                      <a:lnTo>
                        <a:pt x="f155" y="f91"/>
                      </a:lnTo>
                      <a:lnTo>
                        <a:pt x="f156" y="f157"/>
                      </a:lnTo>
                      <a:lnTo>
                        <a:pt x="f147" y="f158"/>
                      </a:lnTo>
                      <a:lnTo>
                        <a:pt x="f159" y="f85"/>
                      </a:lnTo>
                      <a:lnTo>
                        <a:pt x="f159" y="f118"/>
                      </a:lnTo>
                      <a:lnTo>
                        <a:pt x="f159" y="f118"/>
                      </a:lnTo>
                      <a:lnTo>
                        <a:pt x="f147" y="f160"/>
                      </a:lnTo>
                      <a:lnTo>
                        <a:pt x="f161" y="f81"/>
                      </a:lnTo>
                      <a:lnTo>
                        <a:pt x="f151" y="f96"/>
                      </a:lnTo>
                      <a:lnTo>
                        <a:pt x="f162" y="f94"/>
                      </a:lnTo>
                      <a:lnTo>
                        <a:pt x="f163" y="f69"/>
                      </a:lnTo>
                      <a:lnTo>
                        <a:pt x="f1" y="f164"/>
                      </a:lnTo>
                      <a:lnTo>
                        <a:pt x="f1" y="f164"/>
                      </a:lnTo>
                      <a:lnTo>
                        <a:pt x="f163" y="f165"/>
                      </a:lnTo>
                      <a:lnTo>
                        <a:pt x="f152" y="f166"/>
                      </a:lnTo>
                      <a:lnTo>
                        <a:pt x="f151" y="f167"/>
                      </a:lnTo>
                      <a:lnTo>
                        <a:pt x="f149" y="f34"/>
                      </a:lnTo>
                      <a:lnTo>
                        <a:pt x="f146" y="f168"/>
                      </a:lnTo>
                      <a:lnTo>
                        <a:pt x="f145" y="f62"/>
                      </a:lnTo>
                      <a:lnTo>
                        <a:pt x="f169" y="f60"/>
                      </a:lnTo>
                      <a:lnTo>
                        <a:pt x="f115" y="f170"/>
                      </a:lnTo>
                      <a:lnTo>
                        <a:pt x="f115" y="f170"/>
                      </a:lnTo>
                      <a:lnTo>
                        <a:pt x="f169" y="f171"/>
                      </a:lnTo>
                      <a:lnTo>
                        <a:pt x="f172" y="f45"/>
                      </a:lnTo>
                      <a:lnTo>
                        <a:pt x="f146" y="f12"/>
                      </a:lnTo>
                      <a:lnTo>
                        <a:pt x="f159" y="f54"/>
                      </a:lnTo>
                      <a:lnTo>
                        <a:pt x="f159" y="f56"/>
                      </a:lnTo>
                      <a:lnTo>
                        <a:pt x="f146" y="f173"/>
                      </a:lnTo>
                      <a:lnTo>
                        <a:pt x="f145" y="f29"/>
                      </a:lnTo>
                      <a:lnTo>
                        <a:pt x="f145" y="f29"/>
                      </a:lnTo>
                      <a:lnTo>
                        <a:pt x="f174" y="f175"/>
                      </a:lnTo>
                      <a:lnTo>
                        <a:pt x="f137" y="f56"/>
                      </a:lnTo>
                      <a:lnTo>
                        <a:pt x="f134" y="f25"/>
                      </a:lnTo>
                      <a:lnTo>
                        <a:pt x="f176" y="f177"/>
                      </a:lnTo>
                      <a:lnTo>
                        <a:pt x="f178" y="f54"/>
                      </a:lnTo>
                      <a:lnTo>
                        <a:pt x="f179" y="f23"/>
                      </a:lnTo>
                      <a:lnTo>
                        <a:pt x="f179" y="f23"/>
                      </a:lnTo>
                      <a:lnTo>
                        <a:pt x="f180" y="f23"/>
                      </a:lnTo>
                      <a:lnTo>
                        <a:pt x="f181" y="f23"/>
                      </a:lnTo>
                      <a:lnTo>
                        <a:pt x="f182" y="f54"/>
                      </a:lnTo>
                      <a:lnTo>
                        <a:pt x="f183" y="f8"/>
                      </a:lnTo>
                      <a:lnTo>
                        <a:pt x="f87" y="f56"/>
                      </a:lnTo>
                      <a:lnTo>
                        <a:pt x="f184" y="f185"/>
                      </a:lnTo>
                      <a:lnTo>
                        <a:pt x="f186" y="f51"/>
                      </a:lnTo>
                      <a:lnTo>
                        <a:pt x="f186" y="f51"/>
                      </a:lnTo>
                      <a:lnTo>
                        <a:pt x="f186" y="f51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73" name="Google Shape;127;p6"/>
                <p:cNvSpPr/>
                <p:nvPr/>
              </p:nvSpPr>
              <p:spPr>
                <a:xfrm>
                  <a:off x="995400" y="4617360"/>
                  <a:ext cx="236880" cy="225360"/>
                </a:xfrm>
                <a:custGeom>
                  <a:avLst/>
                  <a:gdLst>
                    <a:gd name="f0" fmla="val 0"/>
                    <a:gd name="f1" fmla="val 290"/>
                    <a:gd name="f2" fmla="val 283"/>
                    <a:gd name="f3" fmla="val 114"/>
                    <a:gd name="f4" fmla="val 4"/>
                    <a:gd name="f5" fmla="val 116"/>
                    <a:gd name="f6" fmla="val 9"/>
                    <a:gd name="f7" fmla="val 119"/>
                    <a:gd name="f8" fmla="val 15"/>
                    <a:gd name="f9" fmla="val 127"/>
                    <a:gd name="f10" fmla="val 28"/>
                    <a:gd name="f11" fmla="val 131"/>
                    <a:gd name="f12" fmla="val 33"/>
                    <a:gd name="f13" fmla="val 136"/>
                    <a:gd name="f14" fmla="val 38"/>
                    <a:gd name="f15" fmla="val 142"/>
                    <a:gd name="f16" fmla="val 42"/>
                    <a:gd name="f17" fmla="val 148"/>
                    <a:gd name="f18" fmla="val 44"/>
                    <a:gd name="f19" fmla="val 173"/>
                    <a:gd name="f20" fmla="val 37"/>
                    <a:gd name="f21" fmla="val 174"/>
                    <a:gd name="f22" fmla="val 31"/>
                    <a:gd name="f23" fmla="val 176"/>
                    <a:gd name="f24" fmla="val 25"/>
                    <a:gd name="f25" fmla="val 179"/>
                    <a:gd name="f26" fmla="val 21"/>
                    <a:gd name="f27" fmla="val 181"/>
                    <a:gd name="f28" fmla="val 17"/>
                    <a:gd name="f29" fmla="val 184"/>
                    <a:gd name="f30" fmla="val 14"/>
                    <a:gd name="f31" fmla="val 189"/>
                    <a:gd name="f32" fmla="val 12"/>
                    <a:gd name="f33" fmla="val 192"/>
                    <a:gd name="f34" fmla="val 10"/>
                    <a:gd name="f35" fmla="val 203"/>
                    <a:gd name="f36" fmla="val 8"/>
                    <a:gd name="f37" fmla="val 213"/>
                    <a:gd name="f38" fmla="val 7"/>
                    <a:gd name="f39" fmla="val 235"/>
                    <a:gd name="f40" fmla="val 230"/>
                    <a:gd name="f41" fmla="val 22"/>
                    <a:gd name="f42" fmla="val 228"/>
                    <a:gd name="f43" fmla="val 29"/>
                    <a:gd name="f44" fmla="val 229"/>
                    <a:gd name="f45" fmla="val 46"/>
                    <a:gd name="f46" fmla="val 232"/>
                    <a:gd name="f47" fmla="val 50"/>
                    <a:gd name="f48" fmla="val 234"/>
                    <a:gd name="f49" fmla="val 53"/>
                    <a:gd name="f50" fmla="val 236"/>
                    <a:gd name="f51" fmla="val 55"/>
                    <a:gd name="f52" fmla="val 241"/>
                    <a:gd name="f53" fmla="val 58"/>
                    <a:gd name="f54" fmla="val 245"/>
                    <a:gd name="f55" fmla="val 59"/>
                    <a:gd name="f56" fmla="val 250"/>
                    <a:gd name="f57" fmla="val 275"/>
                    <a:gd name="f58" fmla="val 279"/>
                    <a:gd name="f59" fmla="val 281"/>
                    <a:gd name="f60" fmla="val 60"/>
                    <a:gd name="f61" fmla="val 61"/>
                    <a:gd name="f62" fmla="val 286"/>
                    <a:gd name="f63" fmla="val 63"/>
                    <a:gd name="f64" fmla="val 288"/>
                    <a:gd name="f65" fmla="val 69"/>
                    <a:gd name="f66" fmla="val 289"/>
                    <a:gd name="f67" fmla="val 76"/>
                    <a:gd name="f68" fmla="val 92"/>
                    <a:gd name="f69" fmla="val 101"/>
                    <a:gd name="f70" fmla="val 109"/>
                    <a:gd name="f71" fmla="val 268"/>
                    <a:gd name="f72" fmla="val 124"/>
                    <a:gd name="f73" fmla="val 256"/>
                    <a:gd name="f74" fmla="val 132"/>
                    <a:gd name="f75" fmla="val 244"/>
                    <a:gd name="f76" fmla="val 143"/>
                    <a:gd name="f77" fmla="val 233"/>
                    <a:gd name="f78" fmla="val 153"/>
                    <a:gd name="f79" fmla="val 225"/>
                    <a:gd name="f80" fmla="val 163"/>
                    <a:gd name="f81" fmla="val 221"/>
                    <a:gd name="f82" fmla="val 168"/>
                    <a:gd name="f83" fmla="val 219"/>
                    <a:gd name="f84" fmla="val 217"/>
                    <a:gd name="f85" fmla="val 178"/>
                    <a:gd name="f86" fmla="val 183"/>
                    <a:gd name="f87" fmla="val 214"/>
                    <a:gd name="f88" fmla="val 264"/>
                    <a:gd name="f89" fmla="val 212"/>
                    <a:gd name="f90" fmla="val 271"/>
                    <a:gd name="f91" fmla="val 209"/>
                    <a:gd name="f92" fmla="val 280"/>
                    <a:gd name="f93" fmla="val 195"/>
                    <a:gd name="f94" fmla="val 282"/>
                    <a:gd name="f95" fmla="val 162"/>
                    <a:gd name="f96" fmla="val 152"/>
                    <a:gd name="f97" fmla="val 274"/>
                    <a:gd name="f98" fmla="val 267"/>
                    <a:gd name="f99" fmla="val 133"/>
                    <a:gd name="f100" fmla="val 260"/>
                    <a:gd name="f101" fmla="val 125"/>
                    <a:gd name="f102" fmla="val 252"/>
                    <a:gd name="f103" fmla="val 243"/>
                    <a:gd name="f104" fmla="val 113"/>
                    <a:gd name="f105" fmla="val 227"/>
                    <a:gd name="f106" fmla="val 112"/>
                    <a:gd name="f107" fmla="val 220"/>
                    <a:gd name="f108" fmla="val 208"/>
                    <a:gd name="f109" fmla="val 204"/>
                    <a:gd name="f110" fmla="val 199"/>
                    <a:gd name="f111" fmla="val 107"/>
                    <a:gd name="f112" fmla="val 99"/>
                    <a:gd name="f113" fmla="val 191"/>
                    <a:gd name="f114" fmla="val 93"/>
                    <a:gd name="f115" fmla="val 188"/>
                    <a:gd name="f116" fmla="val 88"/>
                    <a:gd name="f117" fmla="val 77"/>
                    <a:gd name="f118" fmla="val 170"/>
                    <a:gd name="f119" fmla="val 73"/>
                    <a:gd name="f120" fmla="val 165"/>
                    <a:gd name="f121" fmla="val 67"/>
                    <a:gd name="f122" fmla="val 160"/>
                    <a:gd name="f123" fmla="val 62"/>
                    <a:gd name="f124" fmla="val 157"/>
                    <a:gd name="f125" fmla="val 154"/>
                    <a:gd name="f126" fmla="val 40"/>
                    <a:gd name="f127" fmla="val 27"/>
                    <a:gd name="f128" fmla="val 16"/>
                    <a:gd name="f129" fmla="val 150"/>
                    <a:gd name="f130" fmla="val 147"/>
                    <a:gd name="f131" fmla="val 137"/>
                    <a:gd name="f132" fmla="val 1"/>
                    <a:gd name="f133" fmla="val 117"/>
                    <a:gd name="f134" fmla="val 3"/>
                    <a:gd name="f135" fmla="val 6"/>
                    <a:gd name="f136" fmla="val 104"/>
                    <a:gd name="f137" fmla="val 100"/>
                    <a:gd name="f138" fmla="val 19"/>
                    <a:gd name="f139" fmla="val 98"/>
                    <a:gd name="f140" fmla="val 30"/>
                    <a:gd name="f141" fmla="val 97"/>
                    <a:gd name="f142" fmla="val 96"/>
                    <a:gd name="f143" fmla="val 94"/>
                    <a:gd name="f144" fmla="val 51"/>
                    <a:gd name="f145" fmla="val 90"/>
                    <a:gd name="f146" fmla="val 85"/>
                    <a:gd name="f147" fmla="val 81"/>
                    <a:gd name="f148" fmla="val 74"/>
                    <a:gd name="f149" fmla="val 66"/>
                    <a:gd name="f150" fmla="val 48"/>
                    <a:gd name="f151" fmla="val 39"/>
                    <a:gd name="f152" fmla="val 80"/>
                    <a:gd name="f153" fmla="val 91"/>
                    <a:gd name="f154" fmla="val 106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90" h="283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7" y="f18"/>
                      </a:lnTo>
                      <a:lnTo>
                        <a:pt x="f19" y="f18"/>
                      </a:lnTo>
                      <a:lnTo>
                        <a:pt x="f19" y="f18"/>
                      </a:lnTo>
                      <a:lnTo>
                        <a:pt x="f19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38"/>
                      </a:lnTo>
                      <a:lnTo>
                        <a:pt x="f39" y="f38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2" y="f20"/>
                      </a:lnTo>
                      <a:lnTo>
                        <a:pt x="f42" y="f20"/>
                      </a:lnTo>
                      <a:lnTo>
                        <a:pt x="f42" y="f16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5"/>
                      </a:lnTo>
                      <a:lnTo>
                        <a:pt x="f56" y="f55"/>
                      </a:lnTo>
                      <a:lnTo>
                        <a:pt x="f57" y="f55"/>
                      </a:lnTo>
                      <a:lnTo>
                        <a:pt x="f57" y="f55"/>
                      </a:lnTo>
                      <a:lnTo>
                        <a:pt x="f58" y="f55"/>
                      </a:lnTo>
                      <a:lnTo>
                        <a:pt x="f59" y="f60"/>
                      </a:lnTo>
                      <a:lnTo>
                        <a:pt x="f2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6" y="f68"/>
                      </a:lnTo>
                      <a:lnTo>
                        <a:pt x="f66" y="f69"/>
                      </a:lnTo>
                      <a:lnTo>
                        <a:pt x="f1" y="f70"/>
                      </a:lnTo>
                      <a:lnTo>
                        <a:pt x="f1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21"/>
                      </a:lnTo>
                      <a:lnTo>
                        <a:pt x="f84" y="f85"/>
                      </a:lnTo>
                      <a:lnTo>
                        <a:pt x="f84" y="f86"/>
                      </a:lnTo>
                      <a:lnTo>
                        <a:pt x="f84" y="f86"/>
                      </a:lnTo>
                      <a:lnTo>
                        <a:pt x="f84" y="f39"/>
                      </a:lnTo>
                      <a:lnTo>
                        <a:pt x="f84" y="f39"/>
                      </a:lnTo>
                      <a:lnTo>
                        <a:pt x="f84" y="f73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57"/>
                      </a:lnTo>
                      <a:lnTo>
                        <a:pt x="f35" y="f92"/>
                      </a:lnTo>
                      <a:lnTo>
                        <a:pt x="f93" y="f94"/>
                      </a:lnTo>
                      <a:lnTo>
                        <a:pt x="f86" y="f2"/>
                      </a:lnTo>
                      <a:lnTo>
                        <a:pt x="f86" y="f2"/>
                      </a:lnTo>
                      <a:lnTo>
                        <a:pt x="f21" y="f94"/>
                      </a:lnTo>
                      <a:lnTo>
                        <a:pt x="f95" y="f58"/>
                      </a:lnTo>
                      <a:lnTo>
                        <a:pt x="f96" y="f97"/>
                      </a:lnTo>
                      <a:lnTo>
                        <a:pt x="f15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7" y="f103"/>
                      </a:lnTo>
                      <a:lnTo>
                        <a:pt x="f3" y="f39"/>
                      </a:lnTo>
                      <a:lnTo>
                        <a:pt x="f3" y="f39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4" y="f108"/>
                      </a:lnTo>
                      <a:lnTo>
                        <a:pt x="f104" y="f109"/>
                      </a:lnTo>
                      <a:lnTo>
                        <a:pt x="f106" y="f110"/>
                      </a:lnTo>
                      <a:lnTo>
                        <a:pt x="f111" y="f93"/>
                      </a:lnTo>
                      <a:lnTo>
                        <a:pt x="f112" y="f113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6" y="f86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51" y="f125"/>
                      </a:lnTo>
                      <a:lnTo>
                        <a:pt x="f51" y="f125"/>
                      </a:lnTo>
                      <a:lnTo>
                        <a:pt x="f126" y="f78"/>
                      </a:lnTo>
                      <a:lnTo>
                        <a:pt x="f127" y="f96"/>
                      </a:lnTo>
                      <a:lnTo>
                        <a:pt x="f41" y="f96"/>
                      </a:lnTo>
                      <a:lnTo>
                        <a:pt x="f128" y="f129"/>
                      </a:lnTo>
                      <a:lnTo>
                        <a:pt x="f32" y="f130"/>
                      </a:lnTo>
                      <a:lnTo>
                        <a:pt x="f38" y="f76"/>
                      </a:lnTo>
                      <a:lnTo>
                        <a:pt x="f38" y="f76"/>
                      </a:lnTo>
                      <a:lnTo>
                        <a:pt x="f4" y="f131"/>
                      </a:lnTo>
                      <a:lnTo>
                        <a:pt x="f132" y="f11"/>
                      </a:lnTo>
                      <a:lnTo>
                        <a:pt x="f0" y="f9"/>
                      </a:lnTo>
                      <a:lnTo>
                        <a:pt x="f0" y="f133"/>
                      </a:lnTo>
                      <a:lnTo>
                        <a:pt x="f0" y="f133"/>
                      </a:lnTo>
                      <a:lnTo>
                        <a:pt x="f132" y="f106"/>
                      </a:lnTo>
                      <a:lnTo>
                        <a:pt x="f134" y="f111"/>
                      </a:lnTo>
                      <a:lnTo>
                        <a:pt x="f135" y="f136"/>
                      </a:lnTo>
                      <a:lnTo>
                        <a:pt x="f6" y="f137"/>
                      </a:lnTo>
                      <a:lnTo>
                        <a:pt x="f30" y="f112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6" y="f142"/>
                      </a:lnTo>
                      <a:lnTo>
                        <a:pt x="f45" y="f143"/>
                      </a:lnTo>
                      <a:lnTo>
                        <a:pt x="f144" y="f68"/>
                      </a:lnTo>
                      <a:lnTo>
                        <a:pt x="f51" y="f145"/>
                      </a:lnTo>
                      <a:lnTo>
                        <a:pt x="f55" y="f146"/>
                      </a:lnTo>
                      <a:lnTo>
                        <a:pt x="f61" y="f147"/>
                      </a:lnTo>
                      <a:lnTo>
                        <a:pt x="f123" y="f148"/>
                      </a:lnTo>
                      <a:lnTo>
                        <a:pt x="f123" y="f148"/>
                      </a:lnTo>
                      <a:lnTo>
                        <a:pt x="f149" y="f60"/>
                      </a:lnTo>
                      <a:lnTo>
                        <a:pt x="f65" y="f150"/>
                      </a:lnTo>
                      <a:lnTo>
                        <a:pt x="f148" y="f151"/>
                      </a:lnTo>
                      <a:lnTo>
                        <a:pt x="f152" y="f140"/>
                      </a:lnTo>
                      <a:lnTo>
                        <a:pt x="f146" y="f41"/>
                      </a:lnTo>
                      <a:lnTo>
                        <a:pt x="f153" y="f30"/>
                      </a:lnTo>
                      <a:lnTo>
                        <a:pt x="f154" y="f0"/>
                      </a:lnTo>
                      <a:lnTo>
                        <a:pt x="f154" y="f0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74" name="Google Shape;128;p6"/>
                <p:cNvSpPr/>
                <p:nvPr/>
              </p:nvSpPr>
              <p:spPr>
                <a:xfrm>
                  <a:off x="1662840" y="5022360"/>
                  <a:ext cx="348120" cy="295200"/>
                </a:xfrm>
                <a:custGeom>
                  <a:avLst/>
                  <a:gdLst>
                    <a:gd name="f0" fmla="val 0"/>
                    <a:gd name="f1" fmla="val 426"/>
                    <a:gd name="f2" fmla="val 372"/>
                    <a:gd name="f3" fmla="val 114"/>
                    <a:gd name="f4" fmla="val 123"/>
                    <a:gd name="f5" fmla="val 367"/>
                    <a:gd name="f6" fmla="val 134"/>
                    <a:gd name="f7" fmla="val 363"/>
                    <a:gd name="f8" fmla="val 144"/>
                    <a:gd name="f9" fmla="val 361"/>
                    <a:gd name="f10" fmla="val 155"/>
                    <a:gd name="f11" fmla="val 359"/>
                    <a:gd name="f12" fmla="val 167"/>
                    <a:gd name="f13" fmla="val 357"/>
                    <a:gd name="f14" fmla="val 178"/>
                    <a:gd name="f15" fmla="val 354"/>
                    <a:gd name="f16" fmla="val 189"/>
                    <a:gd name="f17" fmla="val 351"/>
                    <a:gd name="f18" fmla="val 198"/>
                    <a:gd name="f19" fmla="val 346"/>
                    <a:gd name="f20" fmla="val 205"/>
                    <a:gd name="f21" fmla="val 339"/>
                    <a:gd name="f22" fmla="val 213"/>
                    <a:gd name="f23" fmla="val 329"/>
                    <a:gd name="f24" fmla="val 231"/>
                    <a:gd name="f25" fmla="val 307"/>
                    <a:gd name="f26" fmla="val 242"/>
                    <a:gd name="f27" fmla="val 297"/>
                    <a:gd name="f28" fmla="val 253"/>
                    <a:gd name="f29" fmla="val 288"/>
                    <a:gd name="f30" fmla="val 259"/>
                    <a:gd name="f31" fmla="val 284"/>
                    <a:gd name="f32" fmla="val 266"/>
                    <a:gd name="f33" fmla="val 282"/>
                    <a:gd name="f34" fmla="val 273"/>
                    <a:gd name="f35" fmla="val 281"/>
                    <a:gd name="f36" fmla="val 279"/>
                    <a:gd name="f37" fmla="val 287"/>
                    <a:gd name="f38" fmla="val 293"/>
                    <a:gd name="f39" fmla="val 277"/>
                    <a:gd name="f40" fmla="val 300"/>
                    <a:gd name="f41" fmla="val 275"/>
                    <a:gd name="f42" fmla="val 306"/>
                    <a:gd name="f43" fmla="val 271"/>
                    <a:gd name="f44" fmla="val 311"/>
                    <a:gd name="f45" fmla="val 268"/>
                    <a:gd name="f46" fmla="val 315"/>
                    <a:gd name="f47" fmla="val 263"/>
                    <a:gd name="f48" fmla="val 323"/>
                    <a:gd name="f49" fmla="val 331"/>
                    <a:gd name="f50" fmla="val 338"/>
                    <a:gd name="f51" fmla="val 230"/>
                    <a:gd name="f52" fmla="val 345"/>
                    <a:gd name="f53" fmla="val 218"/>
                    <a:gd name="f54" fmla="val 352"/>
                    <a:gd name="f55" fmla="val 209"/>
                    <a:gd name="f56" fmla="val 204"/>
                    <a:gd name="f57" fmla="val 199"/>
                    <a:gd name="f58" fmla="val 368"/>
                    <a:gd name="f59" fmla="val 195"/>
                    <a:gd name="f60" fmla="val 375"/>
                    <a:gd name="f61" fmla="val 193"/>
                    <a:gd name="f62" fmla="val 381"/>
                    <a:gd name="f63" fmla="val 190"/>
                    <a:gd name="f64" fmla="val 388"/>
                    <a:gd name="f65" fmla="val 185"/>
                    <a:gd name="f66" fmla="val 395"/>
                    <a:gd name="f67" fmla="val 181"/>
                    <a:gd name="f68" fmla="val 401"/>
                    <a:gd name="f69" fmla="val 174"/>
                    <a:gd name="f70" fmla="val 402"/>
                    <a:gd name="f71" fmla="val 170"/>
                    <a:gd name="f72" fmla="val 403"/>
                    <a:gd name="f73" fmla="val 405"/>
                    <a:gd name="f74" fmla="val 159"/>
                    <a:gd name="f75" fmla="val 406"/>
                    <a:gd name="f76" fmla="val 140"/>
                    <a:gd name="f77" fmla="val 407"/>
                    <a:gd name="f78" fmla="val 131"/>
                    <a:gd name="f79" fmla="val 410"/>
                    <a:gd name="f80" fmla="val 128"/>
                    <a:gd name="f81" fmla="val 411"/>
                    <a:gd name="f82" fmla="val 124"/>
                    <a:gd name="f83" fmla="val 413"/>
                    <a:gd name="f84" fmla="val 122"/>
                    <a:gd name="f85" fmla="val 417"/>
                    <a:gd name="f86" fmla="val 120"/>
                    <a:gd name="f87" fmla="val 421"/>
                    <a:gd name="f88" fmla="val 118"/>
                    <a:gd name="f89" fmla="val 419"/>
                    <a:gd name="f90" fmla="val 108"/>
                    <a:gd name="f91" fmla="val 412"/>
                    <a:gd name="f92" fmla="val 97"/>
                    <a:gd name="f93" fmla="val 398"/>
                    <a:gd name="f94" fmla="val 71"/>
                    <a:gd name="f95" fmla="val 371"/>
                    <a:gd name="f96" fmla="val 15"/>
                    <a:gd name="f97" fmla="val 18"/>
                    <a:gd name="f98" fmla="val 21"/>
                    <a:gd name="f99" fmla="val 356"/>
                    <a:gd name="f100" fmla="val 24"/>
                    <a:gd name="f101" fmla="val 27"/>
                    <a:gd name="f102" fmla="val 353"/>
                    <a:gd name="f103" fmla="val 31"/>
                    <a:gd name="f104" fmla="val 41"/>
                    <a:gd name="f105" fmla="val 327"/>
                    <a:gd name="f106" fmla="val 320"/>
                    <a:gd name="f107" fmla="val 40"/>
                    <a:gd name="f108" fmla="val 312"/>
                    <a:gd name="f109" fmla="val 38"/>
                    <a:gd name="f110" fmla="val 305"/>
                    <a:gd name="f111" fmla="val 34"/>
                    <a:gd name="f112" fmla="val 298"/>
                    <a:gd name="f113" fmla="val 30"/>
                    <a:gd name="f114" fmla="val 290"/>
                    <a:gd name="f115" fmla="val 283"/>
                    <a:gd name="f116" fmla="val 17"/>
                    <a:gd name="f117" fmla="val 9"/>
                    <a:gd name="f118" fmla="val 272"/>
                    <a:gd name="f119" fmla="val 269"/>
                    <a:gd name="f120" fmla="val 13"/>
                    <a:gd name="f121" fmla="val 260"/>
                    <a:gd name="f122" fmla="val 44"/>
                    <a:gd name="f123" fmla="val 245"/>
                    <a:gd name="f124" fmla="val 52"/>
                    <a:gd name="f125" fmla="val 235"/>
                    <a:gd name="f126" fmla="val 57"/>
                    <a:gd name="f127" fmla="val 224"/>
                    <a:gd name="f128" fmla="val 61"/>
                    <a:gd name="f129" fmla="val 63"/>
                    <a:gd name="f130" fmla="val 207"/>
                    <a:gd name="f131" fmla="val 62"/>
                    <a:gd name="f132" fmla="val 201"/>
                    <a:gd name="f133" fmla="val 60"/>
                    <a:gd name="f134" fmla="val 188"/>
                    <a:gd name="f135" fmla="val 54"/>
                    <a:gd name="f136" fmla="val 172"/>
                    <a:gd name="f137" fmla="val 45"/>
                    <a:gd name="f138" fmla="val 154"/>
                    <a:gd name="f139" fmla="val 36"/>
                    <a:gd name="f140" fmla="val 136"/>
                    <a:gd name="f141" fmla="val 25"/>
                    <a:gd name="f142" fmla="val 117"/>
                    <a:gd name="f143" fmla="val 16"/>
                    <a:gd name="f144" fmla="val 109"/>
                    <a:gd name="f145" fmla="val 100"/>
                    <a:gd name="f146" fmla="val 10"/>
                    <a:gd name="f147" fmla="val 92"/>
                    <a:gd name="f148" fmla="val 84"/>
                    <a:gd name="f149" fmla="val 8"/>
                    <a:gd name="f150" fmla="val 81"/>
                    <a:gd name="f151" fmla="val 77"/>
                    <a:gd name="f152" fmla="val 74"/>
                    <a:gd name="f153" fmla="val 14"/>
                    <a:gd name="f154" fmla="val 70"/>
                    <a:gd name="f155" fmla="val 67"/>
                    <a:gd name="f156" fmla="val 66"/>
                    <a:gd name="f157" fmla="val 55"/>
                    <a:gd name="f158" fmla="val 33"/>
                    <a:gd name="f159" fmla="val 46"/>
                    <a:gd name="f160" fmla="val 39"/>
                    <a:gd name="f161" fmla="val 29"/>
                    <a:gd name="f162" fmla="val 32"/>
                    <a:gd name="f163" fmla="val 26"/>
                    <a:gd name="f164" fmla="val 28"/>
                    <a:gd name="f165" fmla="val 23"/>
                    <a:gd name="f166" fmla="val 20"/>
                    <a:gd name="f167" fmla="val 50"/>
                    <a:gd name="f168" fmla="val 56"/>
                    <a:gd name="f169" fmla="val 69"/>
                    <a:gd name="f170" fmla="val 75"/>
                    <a:gd name="f171" fmla="val 22"/>
                    <a:gd name="f172" fmla="val 85"/>
                    <a:gd name="f173" fmla="val 93"/>
                    <a:gd name="f174" fmla="val 103"/>
                    <a:gd name="f175" fmla="val 113"/>
                    <a:gd name="f176" fmla="val 4"/>
                    <a:gd name="f177" fmla="val 1"/>
                    <a:gd name="f178" fmla="val 147"/>
                    <a:gd name="f179" fmla="val 161"/>
                    <a:gd name="f180" fmla="val 7"/>
                    <a:gd name="f181" fmla="val 183"/>
                    <a:gd name="f182" fmla="val 43"/>
                    <a:gd name="f183" fmla="val 217"/>
                    <a:gd name="f184" fmla="val 59"/>
                    <a:gd name="f185" fmla="val 68"/>
                    <a:gd name="f186" fmla="val 239"/>
                    <a:gd name="f187" fmla="val 256"/>
                    <a:gd name="f188" fmla="val 82"/>
                    <a:gd name="f189" fmla="val 88"/>
                    <a:gd name="f190" fmla="val 294"/>
                    <a:gd name="f191" fmla="val 94"/>
                    <a:gd name="f192" fmla="val 314"/>
                    <a:gd name="f193" fmla="val 101"/>
                    <a:gd name="f194" fmla="val 332"/>
                    <a:gd name="f195" fmla="val 350"/>
                    <a:gd name="f196" fmla="val 36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26" h="372">
                      <a:moveTo>
                        <a:pt x="f3" y="f2"/>
                      </a:moveTo>
                      <a:lnTo>
                        <a:pt x="f3" y="f2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6"/>
                      </a:lnTo>
                      <a:lnTo>
                        <a:pt x="f36" y="f36"/>
                      </a:lnTo>
                      <a:lnTo>
                        <a:pt x="f37" y="f36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28"/>
                      </a:lnTo>
                      <a:lnTo>
                        <a:pt x="f49" y="f26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4" y="f55"/>
                      </a:lnTo>
                      <a:lnTo>
                        <a:pt x="f13" y="f56"/>
                      </a:lnTo>
                      <a:lnTo>
                        <a:pt x="f7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1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1" y="f88"/>
                      </a:lnTo>
                      <a:lnTo>
                        <a:pt x="f1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5" y="f96"/>
                      </a:lnTo>
                      <a:lnTo>
                        <a:pt x="f9" y="f97"/>
                      </a:lnTo>
                      <a:lnTo>
                        <a:pt x="f11" y="f98"/>
                      </a:lnTo>
                      <a:lnTo>
                        <a:pt x="f99" y="f100"/>
                      </a:lnTo>
                      <a:lnTo>
                        <a:pt x="f15" y="f101"/>
                      </a:lnTo>
                      <a:lnTo>
                        <a:pt x="f102" y="f103"/>
                      </a:lnTo>
                      <a:lnTo>
                        <a:pt x="f54" y="f104"/>
                      </a:lnTo>
                      <a:lnTo>
                        <a:pt x="f54" y="f104"/>
                      </a:lnTo>
                      <a:lnTo>
                        <a:pt x="f105" y="f104"/>
                      </a:lnTo>
                      <a:lnTo>
                        <a:pt x="f105" y="f104"/>
                      </a:lnTo>
                      <a:lnTo>
                        <a:pt x="f106" y="f107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114" y="f100"/>
                      </a:lnTo>
                      <a:lnTo>
                        <a:pt x="f115" y="f116"/>
                      </a:lnTo>
                      <a:lnTo>
                        <a:pt x="f39" y="f117"/>
                      </a:lnTo>
                      <a:lnTo>
                        <a:pt x="f118" y="f0"/>
                      </a:lnTo>
                      <a:lnTo>
                        <a:pt x="f118" y="f0"/>
                      </a:lnTo>
                      <a:lnTo>
                        <a:pt x="f119" y="f120"/>
                      </a:lnTo>
                      <a:lnTo>
                        <a:pt x="f32" y="f100"/>
                      </a:lnTo>
                      <a:lnTo>
                        <a:pt x="f121" y="f111"/>
                      </a:lnTo>
                      <a:lnTo>
                        <a:pt x="f28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22" y="f129"/>
                      </a:lnTo>
                      <a:lnTo>
                        <a:pt x="f22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42" y="f143"/>
                      </a:lnTo>
                      <a:lnTo>
                        <a:pt x="f144" y="f120"/>
                      </a:lnTo>
                      <a:lnTo>
                        <a:pt x="f145" y="f146"/>
                      </a:lnTo>
                      <a:lnTo>
                        <a:pt x="f147" y="f117"/>
                      </a:lnTo>
                      <a:lnTo>
                        <a:pt x="f148" y="f149"/>
                      </a:lnTo>
                      <a:lnTo>
                        <a:pt x="f148" y="f149"/>
                      </a:lnTo>
                      <a:lnTo>
                        <a:pt x="f150" y="f117"/>
                      </a:lnTo>
                      <a:lnTo>
                        <a:pt x="f151" y="f146"/>
                      </a:lnTo>
                      <a:lnTo>
                        <a:pt x="f152" y="f153"/>
                      </a:lnTo>
                      <a:lnTo>
                        <a:pt x="f154" y="f116"/>
                      </a:lnTo>
                      <a:lnTo>
                        <a:pt x="f155" y="f141"/>
                      </a:lnTo>
                      <a:lnTo>
                        <a:pt x="f156" y="f111"/>
                      </a:lnTo>
                      <a:lnTo>
                        <a:pt x="f156" y="f111"/>
                      </a:lnTo>
                      <a:lnTo>
                        <a:pt x="f157" y="f158"/>
                      </a:lnTo>
                      <a:lnTo>
                        <a:pt x="f159" y="f103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62" y="f163"/>
                      </a:lnTo>
                      <a:lnTo>
                        <a:pt x="f164" y="f162"/>
                      </a:lnTo>
                      <a:lnTo>
                        <a:pt x="f165" y="f107"/>
                      </a:lnTo>
                      <a:lnTo>
                        <a:pt x="f166" y="f167"/>
                      </a:lnTo>
                      <a:lnTo>
                        <a:pt x="f97" y="f168"/>
                      </a:lnTo>
                      <a:lnTo>
                        <a:pt x="f97" y="f129"/>
                      </a:lnTo>
                      <a:lnTo>
                        <a:pt x="f97" y="f129"/>
                      </a:lnTo>
                      <a:lnTo>
                        <a:pt x="f97" y="f169"/>
                      </a:lnTo>
                      <a:lnTo>
                        <a:pt x="f166" y="f170"/>
                      </a:lnTo>
                      <a:lnTo>
                        <a:pt x="f171" y="f172"/>
                      </a:lnTo>
                      <a:lnTo>
                        <a:pt x="f100" y="f173"/>
                      </a:lnTo>
                      <a:lnTo>
                        <a:pt x="f141" y="f174"/>
                      </a:lnTo>
                      <a:lnTo>
                        <a:pt x="f141" y="f174"/>
                      </a:lnTo>
                      <a:lnTo>
                        <a:pt x="f100" y="f175"/>
                      </a:lnTo>
                      <a:lnTo>
                        <a:pt x="f171" y="f86"/>
                      </a:lnTo>
                      <a:lnTo>
                        <a:pt x="f116" y="f82"/>
                      </a:lnTo>
                      <a:lnTo>
                        <a:pt x="f120" y="f80"/>
                      </a:lnTo>
                      <a:lnTo>
                        <a:pt x="f149" y="f78"/>
                      </a:lnTo>
                      <a:lnTo>
                        <a:pt x="f176" y="f140"/>
                      </a:lnTo>
                      <a:lnTo>
                        <a:pt x="f177" y="f76"/>
                      </a:lnTo>
                      <a:lnTo>
                        <a:pt x="f0" y="f178"/>
                      </a:lnTo>
                      <a:lnTo>
                        <a:pt x="f0" y="f178"/>
                      </a:lnTo>
                      <a:lnTo>
                        <a:pt x="f0" y="f138"/>
                      </a:lnTo>
                      <a:lnTo>
                        <a:pt x="f177" y="f179"/>
                      </a:lnTo>
                      <a:lnTo>
                        <a:pt x="f176" y="f12"/>
                      </a:lnTo>
                      <a:lnTo>
                        <a:pt x="f180" y="f136"/>
                      </a:lnTo>
                      <a:lnTo>
                        <a:pt x="f96" y="f181"/>
                      </a:lnTo>
                      <a:lnTo>
                        <a:pt x="f165" y="f61"/>
                      </a:lnTo>
                      <a:lnTo>
                        <a:pt x="f182" y="f55"/>
                      </a:lnTo>
                      <a:lnTo>
                        <a:pt x="f124" y="f183"/>
                      </a:lnTo>
                      <a:lnTo>
                        <a:pt x="f184" y="f127"/>
                      </a:lnTo>
                      <a:lnTo>
                        <a:pt x="f184" y="f127"/>
                      </a:lnTo>
                      <a:lnTo>
                        <a:pt x="f185" y="f186"/>
                      </a:lnTo>
                      <a:lnTo>
                        <a:pt x="f170" y="f187"/>
                      </a:lnTo>
                      <a:lnTo>
                        <a:pt x="f188" y="f41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94"/>
                      </a:lnTo>
                      <a:lnTo>
                        <a:pt x="f90" y="f195"/>
                      </a:lnTo>
                      <a:lnTo>
                        <a:pt x="f142" y="f196"/>
                      </a:lnTo>
                      <a:lnTo>
                        <a:pt x="f142" y="f196"/>
                      </a:lnTo>
                      <a:lnTo>
                        <a:pt x="f3" y="f2"/>
                      </a:lnTo>
                      <a:lnTo>
                        <a:pt x="f3" y="f2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75" name="Google Shape;129;p6"/>
                <p:cNvSpPr/>
                <p:nvPr/>
              </p:nvSpPr>
              <p:spPr>
                <a:xfrm>
                  <a:off x="1563119" y="4851000"/>
                  <a:ext cx="321840" cy="264960"/>
                </a:xfrm>
                <a:custGeom>
                  <a:avLst/>
                  <a:gdLst>
                    <a:gd name="f0" fmla="val 360"/>
                    <a:gd name="f1" fmla="val 0"/>
                    <a:gd name="f2" fmla="val 394"/>
                    <a:gd name="f3" fmla="val 334"/>
                    <a:gd name="f4" fmla="val 147"/>
                    <a:gd name="f5" fmla="val 132"/>
                    <a:gd name="f6" fmla="val 333"/>
                    <a:gd name="f7" fmla="val 113"/>
                    <a:gd name="f8" fmla="val 330"/>
                    <a:gd name="f9" fmla="val 89"/>
                    <a:gd name="f10" fmla="val 324"/>
                    <a:gd name="f11" fmla="val 63"/>
                    <a:gd name="f12" fmla="val 318"/>
                    <a:gd name="f13" fmla="val 39"/>
                    <a:gd name="f14" fmla="val 310"/>
                    <a:gd name="f15" fmla="val 20"/>
                    <a:gd name="f16" fmla="val 301"/>
                    <a:gd name="f17" fmla="val 12"/>
                    <a:gd name="f18" fmla="val 296"/>
                    <a:gd name="f19" fmla="val 6"/>
                    <a:gd name="f20" fmla="val 292"/>
                    <a:gd name="f21" fmla="val 2"/>
                    <a:gd name="f22" fmla="val 287"/>
                    <a:gd name="f23" fmla="val 283"/>
                    <a:gd name="f24" fmla="val 1"/>
                    <a:gd name="f25" fmla="val 277"/>
                    <a:gd name="f26" fmla="val 4"/>
                    <a:gd name="f27" fmla="val 271"/>
                    <a:gd name="f28" fmla="val 7"/>
                    <a:gd name="f29" fmla="val 265"/>
                    <a:gd name="f30" fmla="val 10"/>
                    <a:gd name="f31" fmla="val 261"/>
                    <a:gd name="f32" fmla="val 22"/>
                    <a:gd name="f33" fmla="val 252"/>
                    <a:gd name="f34" fmla="val 33"/>
                    <a:gd name="f35" fmla="val 241"/>
                    <a:gd name="f36" fmla="val 46"/>
                    <a:gd name="f37" fmla="val 232"/>
                    <a:gd name="f38" fmla="val 56"/>
                    <a:gd name="f39" fmla="val 220"/>
                    <a:gd name="f40" fmla="val 60"/>
                    <a:gd name="f41" fmla="val 215"/>
                    <a:gd name="f42" fmla="val 209"/>
                    <a:gd name="f43" fmla="val 66"/>
                    <a:gd name="f44" fmla="val 202"/>
                    <a:gd name="f45" fmla="val 67"/>
                    <a:gd name="f46" fmla="val 195"/>
                    <a:gd name="f47" fmla="val 188"/>
                    <a:gd name="f48" fmla="val 185"/>
                    <a:gd name="f49" fmla="val 61"/>
                    <a:gd name="f50" fmla="val 181"/>
                    <a:gd name="f51" fmla="val 58"/>
                    <a:gd name="f52" fmla="val 178"/>
                    <a:gd name="f53" fmla="val 54"/>
                    <a:gd name="f54" fmla="val 176"/>
                    <a:gd name="f55" fmla="val 51"/>
                    <a:gd name="f56" fmla="val 172"/>
                    <a:gd name="f57" fmla="val 50"/>
                    <a:gd name="f58" fmla="val 168"/>
                    <a:gd name="f59" fmla="val 48"/>
                    <a:gd name="f60" fmla="val 162"/>
                    <a:gd name="f61" fmla="val 154"/>
                    <a:gd name="f62" fmla="val 148"/>
                    <a:gd name="f63" fmla="val 136"/>
                    <a:gd name="f64" fmla="val 131"/>
                    <a:gd name="f65" fmla="val 124"/>
                    <a:gd name="f66" fmla="val 116"/>
                    <a:gd name="f67" fmla="val 107"/>
                    <a:gd name="f68" fmla="val 92"/>
                    <a:gd name="f69" fmla="val 65"/>
                    <a:gd name="f70" fmla="val 85"/>
                    <a:gd name="f71" fmla="val 79"/>
                    <a:gd name="f72" fmla="val 74"/>
                    <a:gd name="f73" fmla="val 71"/>
                    <a:gd name="f74" fmla="val 53"/>
                    <a:gd name="f75" fmla="val 44"/>
                    <a:gd name="f76" fmla="val 81"/>
                    <a:gd name="f77" fmla="val 47"/>
                    <a:gd name="f78" fmla="val 93"/>
                    <a:gd name="f79" fmla="val 99"/>
                    <a:gd name="f80" fmla="val 57"/>
                    <a:gd name="f81" fmla="val 105"/>
                    <a:gd name="f82" fmla="val 59"/>
                    <a:gd name="f83" fmla="val 62"/>
                    <a:gd name="f84" fmla="val 122"/>
                    <a:gd name="f85" fmla="val 127"/>
                    <a:gd name="f86" fmla="val 130"/>
                    <a:gd name="f87" fmla="val 134"/>
                    <a:gd name="f88" fmla="val 137"/>
                    <a:gd name="f89" fmla="val 142"/>
                    <a:gd name="f90" fmla="val 49"/>
                    <a:gd name="f91" fmla="val 144"/>
                    <a:gd name="f92" fmla="val 41"/>
                    <a:gd name="f93" fmla="val 146"/>
                    <a:gd name="f94" fmla="val 31"/>
                    <a:gd name="f95" fmla="val 149"/>
                    <a:gd name="f96" fmla="val 3"/>
                    <a:gd name="f97" fmla="val 151"/>
                    <a:gd name="f98" fmla="val 9"/>
                    <a:gd name="f99" fmla="val 161"/>
                    <a:gd name="f100" fmla="val 21"/>
                    <a:gd name="f101" fmla="val 174"/>
                    <a:gd name="f102" fmla="val 36"/>
                    <a:gd name="f103" fmla="val 201"/>
                    <a:gd name="f104" fmla="val 64"/>
                    <a:gd name="f105" fmla="val 206"/>
                    <a:gd name="f106" fmla="val 69"/>
                    <a:gd name="f107" fmla="val 210"/>
                    <a:gd name="f108" fmla="val 70"/>
                    <a:gd name="f109" fmla="val 72"/>
                    <a:gd name="f110" fmla="val 228"/>
                    <a:gd name="f111" fmla="val 236"/>
                    <a:gd name="f112" fmla="val 244"/>
                    <a:gd name="f113" fmla="val 259"/>
                    <a:gd name="f114" fmla="val 266"/>
                    <a:gd name="f115" fmla="val 273"/>
                    <a:gd name="f116" fmla="val 77"/>
                    <a:gd name="f117" fmla="val 82"/>
                    <a:gd name="f118" fmla="val 280"/>
                    <a:gd name="f119" fmla="val 88"/>
                    <a:gd name="f120" fmla="val 285"/>
                    <a:gd name="f121" fmla="val 103"/>
                    <a:gd name="f122" fmla="val 289"/>
                    <a:gd name="f123" fmla="val 111"/>
                    <a:gd name="f124" fmla="val 117"/>
                    <a:gd name="f125" fmla="val 120"/>
                    <a:gd name="f126" fmla="val 299"/>
                    <a:gd name="f127" fmla="val 304"/>
                    <a:gd name="f128" fmla="val 308"/>
                    <a:gd name="f129" fmla="val 125"/>
                    <a:gd name="f130" fmla="val 321"/>
                    <a:gd name="f131" fmla="val 123"/>
                    <a:gd name="f132" fmla="val 352"/>
                    <a:gd name="f133" fmla="val 364"/>
                    <a:gd name="f134" fmla="val 366"/>
                    <a:gd name="f135" fmla="val 367"/>
                    <a:gd name="f136" fmla="val 133"/>
                    <a:gd name="f137" fmla="val 145"/>
                    <a:gd name="f138" fmla="val 150"/>
                    <a:gd name="f139" fmla="val 157"/>
                    <a:gd name="f140" fmla="val 368"/>
                    <a:gd name="f141" fmla="val 163"/>
                    <a:gd name="f142" fmla="val 369"/>
                    <a:gd name="f143" fmla="val 170"/>
                    <a:gd name="f144" fmla="val 375"/>
                    <a:gd name="f145" fmla="val 186"/>
                    <a:gd name="f146" fmla="val 383"/>
                    <a:gd name="f147" fmla="val 216"/>
                    <a:gd name="f148" fmla="val 391"/>
                    <a:gd name="f149" fmla="val 229"/>
                    <a:gd name="f150" fmla="val 388"/>
                    <a:gd name="f151" fmla="val 240"/>
                    <a:gd name="f152" fmla="val 382"/>
                    <a:gd name="f153" fmla="val 250"/>
                    <a:gd name="f154" fmla="val 260"/>
                    <a:gd name="f155" fmla="val 268"/>
                    <a:gd name="f156" fmla="val 357"/>
                    <a:gd name="f157" fmla="val 346"/>
                    <a:gd name="f158" fmla="val 335"/>
                    <a:gd name="f159" fmla="val 279"/>
                    <a:gd name="f160" fmla="val 329"/>
                    <a:gd name="f161" fmla="val 278"/>
                    <a:gd name="f162" fmla="val 323"/>
                    <a:gd name="f163" fmla="val 276"/>
                    <a:gd name="f164" fmla="val 270"/>
                    <a:gd name="f165" fmla="val 294"/>
                    <a:gd name="f166" fmla="val 258"/>
                    <a:gd name="f167" fmla="val 239"/>
                    <a:gd name="f168" fmla="val 231"/>
                    <a:gd name="f169" fmla="val 222"/>
                    <a:gd name="f170" fmla="val 226"/>
                    <a:gd name="f171" fmla="val 214"/>
                    <a:gd name="f172" fmla="val 225"/>
                    <a:gd name="f173" fmla="val 224"/>
                    <a:gd name="f174" fmla="val 203"/>
                    <a:gd name="f175" fmla="val 199"/>
                    <a:gd name="f176" fmla="val 196"/>
                    <a:gd name="f177" fmla="val 230"/>
                    <a:gd name="f178" fmla="val 192"/>
                    <a:gd name="f179" fmla="val 233"/>
                    <a:gd name="f180" fmla="val 189"/>
                    <a:gd name="f181" fmla="val 177"/>
                    <a:gd name="f182" fmla="val 249"/>
                    <a:gd name="f183" fmla="val 247"/>
                    <a:gd name="f184" fmla="val 245"/>
                    <a:gd name="f185" fmla="val 242"/>
                    <a:gd name="f186" fmla="val 248"/>
                    <a:gd name="f187" fmla="val 256"/>
                    <a:gd name="f188" fmla="val 140"/>
                    <a:gd name="f189" fmla="val 272"/>
                    <a:gd name="f190" fmla="val 291"/>
                    <a:gd name="f191" fmla="val 309"/>
                    <a:gd name="f192" fmla="val 319"/>
                    <a:gd name="f193" fmla="val 325"/>
                    <a:gd name="f194" fmla="val 33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94" h="334">
                      <a:moveTo>
                        <a:pt x="f4" y="f3"/>
                      </a:moveTo>
                      <a:lnTo>
                        <a:pt x="f4" y="f3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1" y="f23"/>
                      </a:lnTo>
                      <a:lnTo>
                        <a:pt x="f1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1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5" y="f46"/>
                      </a:lnTo>
                      <a:lnTo>
                        <a:pt x="f43" y="f47"/>
                      </a:lnTo>
                      <a:lnTo>
                        <a:pt x="f11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59" y="f60"/>
                      </a:lnTo>
                      <a:lnTo>
                        <a:pt x="f57" y="f61"/>
                      </a:lnTo>
                      <a:lnTo>
                        <a:pt x="f55" y="f62"/>
                      </a:lnTo>
                      <a:lnTo>
                        <a:pt x="f51" y="f63"/>
                      </a:lnTo>
                      <a:lnTo>
                        <a:pt x="f49" y="f64"/>
                      </a:lnTo>
                      <a:lnTo>
                        <a:pt x="f11" y="f65"/>
                      </a:lnTo>
                      <a:lnTo>
                        <a:pt x="f43" y="f66"/>
                      </a:lnTo>
                      <a:lnTo>
                        <a:pt x="f45" y="f67"/>
                      </a:lnTo>
                      <a:lnTo>
                        <a:pt x="f45" y="f67"/>
                      </a:lnTo>
                      <a:lnTo>
                        <a:pt x="f43" y="f68"/>
                      </a:lnTo>
                      <a:lnTo>
                        <a:pt x="f69" y="f70"/>
                      </a:lnTo>
                      <a:lnTo>
                        <a:pt x="f11" y="f71"/>
                      </a:lnTo>
                      <a:lnTo>
                        <a:pt x="f40" y="f72"/>
                      </a:lnTo>
                      <a:lnTo>
                        <a:pt x="f51" y="f73"/>
                      </a:lnTo>
                      <a:lnTo>
                        <a:pt x="f74" y="f45"/>
                      </a:lnTo>
                      <a:lnTo>
                        <a:pt x="f59" y="f43"/>
                      </a:lnTo>
                      <a:lnTo>
                        <a:pt x="f59" y="f43"/>
                      </a:lnTo>
                      <a:lnTo>
                        <a:pt x="f59" y="f75"/>
                      </a:lnTo>
                      <a:lnTo>
                        <a:pt x="f59" y="f75"/>
                      </a:lnTo>
                      <a:lnTo>
                        <a:pt x="f59" y="f75"/>
                      </a:lnTo>
                      <a:lnTo>
                        <a:pt x="f45" y="f75"/>
                      </a:lnTo>
                      <a:lnTo>
                        <a:pt x="f45" y="f75"/>
                      </a:lnTo>
                      <a:lnTo>
                        <a:pt x="f72" y="f75"/>
                      </a:lnTo>
                      <a:lnTo>
                        <a:pt x="f76" y="f77"/>
                      </a:lnTo>
                      <a:lnTo>
                        <a:pt x="f78" y="f53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7" y="f83"/>
                      </a:lnTo>
                      <a:lnTo>
                        <a:pt x="f84" y="f11"/>
                      </a:lnTo>
                      <a:lnTo>
                        <a:pt x="f84" y="f11"/>
                      </a:lnTo>
                      <a:lnTo>
                        <a:pt x="f85" y="f83"/>
                      </a:lnTo>
                      <a:lnTo>
                        <a:pt x="f86" y="f49"/>
                      </a:lnTo>
                      <a:lnTo>
                        <a:pt x="f87" y="f51"/>
                      </a:lnTo>
                      <a:lnTo>
                        <a:pt x="f88" y="f3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4" y="f15"/>
                      </a:lnTo>
                      <a:lnTo>
                        <a:pt x="f4" y="f1"/>
                      </a:lnTo>
                      <a:lnTo>
                        <a:pt x="f4" y="f1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47" y="f55"/>
                      </a:lnTo>
                      <a:lnTo>
                        <a:pt x="f47" y="f55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7" y="f108"/>
                      </a:lnTo>
                      <a:lnTo>
                        <a:pt x="f39" y="f109"/>
                      </a:lnTo>
                      <a:lnTo>
                        <a:pt x="f110" y="f72"/>
                      </a:lnTo>
                      <a:lnTo>
                        <a:pt x="f111" y="f72"/>
                      </a:lnTo>
                      <a:lnTo>
                        <a:pt x="f112" y="f72"/>
                      </a:lnTo>
                      <a:lnTo>
                        <a:pt x="f113" y="f72"/>
                      </a:lnTo>
                      <a:lnTo>
                        <a:pt x="f114" y="f72"/>
                      </a:lnTo>
                      <a:lnTo>
                        <a:pt x="f115" y="f116"/>
                      </a:lnTo>
                      <a:lnTo>
                        <a:pt x="f115" y="f116"/>
                      </a:lnTo>
                      <a:lnTo>
                        <a:pt x="f25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20" y="f124"/>
                      </a:lnTo>
                      <a:lnTo>
                        <a:pt x="f18" y="f125"/>
                      </a:lnTo>
                      <a:lnTo>
                        <a:pt x="f126" y="f84"/>
                      </a:lnTo>
                      <a:lnTo>
                        <a:pt x="f127" y="f65"/>
                      </a:lnTo>
                      <a:lnTo>
                        <a:pt x="f128" y="f129"/>
                      </a:lnTo>
                      <a:lnTo>
                        <a:pt x="f128" y="f129"/>
                      </a:lnTo>
                      <a:lnTo>
                        <a:pt x="f130" y="f65"/>
                      </a:lnTo>
                      <a:lnTo>
                        <a:pt x="f3" y="f131"/>
                      </a:lnTo>
                      <a:lnTo>
                        <a:pt x="f132" y="f84"/>
                      </a:lnTo>
                      <a:lnTo>
                        <a:pt x="f132" y="f84"/>
                      </a:lnTo>
                      <a:lnTo>
                        <a:pt x="f0" y="f84"/>
                      </a:lnTo>
                      <a:lnTo>
                        <a:pt x="f133" y="f65"/>
                      </a:lnTo>
                      <a:lnTo>
                        <a:pt x="f134" y="f85"/>
                      </a:lnTo>
                      <a:lnTo>
                        <a:pt x="f135" y="f136"/>
                      </a:lnTo>
                      <a:lnTo>
                        <a:pt x="f135" y="f137"/>
                      </a:lnTo>
                      <a:lnTo>
                        <a:pt x="f135" y="f138"/>
                      </a:lnTo>
                      <a:lnTo>
                        <a:pt x="f135" y="f139"/>
                      </a:lnTo>
                      <a:lnTo>
                        <a:pt x="f135" y="f139"/>
                      </a:lnTo>
                      <a:lnTo>
                        <a:pt x="f140" y="f141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146" y="f44"/>
                      </a:lnTo>
                      <a:lnTo>
                        <a:pt x="f2" y="f147"/>
                      </a:lnTo>
                      <a:lnTo>
                        <a:pt x="f2" y="f147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44" y="f154"/>
                      </a:lnTo>
                      <a:lnTo>
                        <a:pt x="f135" y="f155"/>
                      </a:lnTo>
                      <a:lnTo>
                        <a:pt x="f156" y="f115"/>
                      </a:lnTo>
                      <a:lnTo>
                        <a:pt x="f157" y="f25"/>
                      </a:lnTo>
                      <a:lnTo>
                        <a:pt x="f158" y="f159"/>
                      </a:lnTo>
                      <a:lnTo>
                        <a:pt x="f158" y="f159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4" y="f164"/>
                      </a:lnTo>
                      <a:lnTo>
                        <a:pt x="f165" y="f31"/>
                      </a:lnTo>
                      <a:lnTo>
                        <a:pt x="f163" y="f33"/>
                      </a:lnTo>
                      <a:lnTo>
                        <a:pt x="f166" y="f35"/>
                      </a:lnTo>
                      <a:lnTo>
                        <a:pt x="f167" y="f37"/>
                      </a:lnTo>
                      <a:lnTo>
                        <a:pt x="f168" y="f149"/>
                      </a:lnTo>
                      <a:lnTo>
                        <a:pt x="f169" y="f170"/>
                      </a:lnTo>
                      <a:lnTo>
                        <a:pt x="f171" y="f172"/>
                      </a:lnTo>
                      <a:lnTo>
                        <a:pt x="f105" y="f173"/>
                      </a:lnTo>
                      <a:lnTo>
                        <a:pt x="f105" y="f173"/>
                      </a:lnTo>
                      <a:lnTo>
                        <a:pt x="f174" y="f172"/>
                      </a:lnTo>
                      <a:lnTo>
                        <a:pt x="f175" y="f170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180" y="f35"/>
                      </a:lnTo>
                      <a:lnTo>
                        <a:pt x="f47" y="f153"/>
                      </a:lnTo>
                      <a:lnTo>
                        <a:pt x="f47" y="f153"/>
                      </a:lnTo>
                      <a:lnTo>
                        <a:pt x="f181" y="f182"/>
                      </a:lnTo>
                      <a:lnTo>
                        <a:pt x="f58" y="f183"/>
                      </a:lnTo>
                      <a:lnTo>
                        <a:pt x="f99" y="f184"/>
                      </a:lnTo>
                      <a:lnTo>
                        <a:pt x="f61" y="f185"/>
                      </a:lnTo>
                      <a:lnTo>
                        <a:pt x="f61" y="f185"/>
                      </a:lnTo>
                      <a:lnTo>
                        <a:pt x="f138" y="f186"/>
                      </a:lnTo>
                      <a:lnTo>
                        <a:pt x="f137" y="f187"/>
                      </a:lnTo>
                      <a:lnTo>
                        <a:pt x="f89" y="f114"/>
                      </a:lnTo>
                      <a:lnTo>
                        <a:pt x="f188" y="f189"/>
                      </a:lnTo>
                      <a:lnTo>
                        <a:pt x="f188" y="f159"/>
                      </a:lnTo>
                      <a:lnTo>
                        <a:pt x="f188" y="f159"/>
                      </a:lnTo>
                      <a:lnTo>
                        <a:pt x="f188" y="f120"/>
                      </a:lnTo>
                      <a:lnTo>
                        <a:pt x="f89" y="f190"/>
                      </a:lnTo>
                      <a:lnTo>
                        <a:pt x="f91" y="f16"/>
                      </a:lnTo>
                      <a:lnTo>
                        <a:pt x="f93" y="f191"/>
                      </a:lnTo>
                      <a:lnTo>
                        <a:pt x="f4" y="f192"/>
                      </a:lnTo>
                      <a:lnTo>
                        <a:pt x="f4" y="f192"/>
                      </a:lnTo>
                      <a:lnTo>
                        <a:pt x="f95" y="f193"/>
                      </a:lnTo>
                      <a:lnTo>
                        <a:pt x="f97" y="f8"/>
                      </a:lnTo>
                      <a:lnTo>
                        <a:pt x="f97" y="f194"/>
                      </a:lnTo>
                      <a:lnTo>
                        <a:pt x="f4" y="f3"/>
                      </a:lnTo>
                      <a:lnTo>
                        <a:pt x="f4" y="f3"/>
                      </a:lnTo>
                      <a:lnTo>
                        <a:pt x="f4" y="f3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76" name="Google Shape;130;p6"/>
                <p:cNvSpPr/>
                <p:nvPr/>
              </p:nvSpPr>
              <p:spPr>
                <a:xfrm>
                  <a:off x="1034639" y="4432680"/>
                  <a:ext cx="207360" cy="218880"/>
                </a:xfrm>
                <a:custGeom>
                  <a:avLst/>
                  <a:gdLst>
                    <a:gd name="f0" fmla="val 0"/>
                    <a:gd name="f1" fmla="val 255"/>
                    <a:gd name="f2" fmla="val 275"/>
                    <a:gd name="f3" fmla="val 52"/>
                    <a:gd name="f4" fmla="val 4"/>
                    <a:gd name="f5" fmla="val 61"/>
                    <a:gd name="f6" fmla="val 6"/>
                    <a:gd name="f7" fmla="val 71"/>
                    <a:gd name="f8" fmla="val 8"/>
                    <a:gd name="f9" fmla="val 91"/>
                    <a:gd name="f10" fmla="val 10"/>
                    <a:gd name="f11" fmla="val 111"/>
                    <a:gd name="f12" fmla="val 12"/>
                    <a:gd name="f13" fmla="val 122"/>
                    <a:gd name="f14" fmla="val 15"/>
                    <a:gd name="f15" fmla="val 131"/>
                    <a:gd name="f16" fmla="val 21"/>
                    <a:gd name="f17" fmla="val 139"/>
                    <a:gd name="f18" fmla="val 27"/>
                    <a:gd name="f19" fmla="val 146"/>
                    <a:gd name="f20" fmla="val 42"/>
                    <a:gd name="f21" fmla="val 159"/>
                    <a:gd name="f22" fmla="val 49"/>
                    <a:gd name="f23" fmla="val 166"/>
                    <a:gd name="f24" fmla="val 54"/>
                    <a:gd name="f25" fmla="val 174"/>
                    <a:gd name="f26" fmla="val 58"/>
                    <a:gd name="f27" fmla="val 183"/>
                    <a:gd name="f28" fmla="val 59"/>
                    <a:gd name="f29" fmla="val 189"/>
                    <a:gd name="f30" fmla="val 194"/>
                    <a:gd name="f31" fmla="val 208"/>
                    <a:gd name="f32" fmla="val 60"/>
                    <a:gd name="f33" fmla="val 217"/>
                    <a:gd name="f34" fmla="val 63"/>
                    <a:gd name="f35" fmla="val 226"/>
                    <a:gd name="f36" fmla="val 67"/>
                    <a:gd name="f37" fmla="val 237"/>
                    <a:gd name="f38" fmla="val 72"/>
                    <a:gd name="f39" fmla="val 246"/>
                    <a:gd name="f40" fmla="val 78"/>
                    <a:gd name="f41" fmla="val 84"/>
                    <a:gd name="f42" fmla="val 263"/>
                    <a:gd name="f43" fmla="val 92"/>
                    <a:gd name="f44" fmla="val 270"/>
                    <a:gd name="f45" fmla="val 101"/>
                    <a:gd name="f46" fmla="val 126"/>
                    <a:gd name="f47" fmla="val 268"/>
                    <a:gd name="f48" fmla="val 127"/>
                    <a:gd name="f49" fmla="val 262"/>
                    <a:gd name="f50" fmla="val 129"/>
                    <a:gd name="f51" fmla="val 256"/>
                    <a:gd name="f52" fmla="val 132"/>
                    <a:gd name="f53" fmla="val 252"/>
                    <a:gd name="f54" fmla="val 134"/>
                    <a:gd name="f55" fmla="val 248"/>
                    <a:gd name="f56" fmla="val 137"/>
                    <a:gd name="f57" fmla="val 245"/>
                    <a:gd name="f58" fmla="val 142"/>
                    <a:gd name="f59" fmla="val 243"/>
                    <a:gd name="f60" fmla="val 145"/>
                    <a:gd name="f61" fmla="val 241"/>
                    <a:gd name="f62" fmla="val 156"/>
                    <a:gd name="f63" fmla="val 239"/>
                    <a:gd name="f64" fmla="val 238"/>
                    <a:gd name="f65" fmla="val 188"/>
                    <a:gd name="f66" fmla="val 193"/>
                    <a:gd name="f67" fmla="val 221"/>
                    <a:gd name="f68" fmla="val 197"/>
                    <a:gd name="f69" fmla="val 207"/>
                    <a:gd name="f70" fmla="val 205"/>
                    <a:gd name="f71" fmla="val 185"/>
                    <a:gd name="f72" fmla="val 211"/>
                    <a:gd name="f73" fmla="val 172"/>
                    <a:gd name="f74" fmla="val 213"/>
                    <a:gd name="f75" fmla="val 169"/>
                    <a:gd name="f76" fmla="val 236"/>
                    <a:gd name="f77" fmla="val 114"/>
                    <a:gd name="f78" fmla="val 251"/>
                    <a:gd name="f79" fmla="val 105"/>
                    <a:gd name="f80" fmla="val 254"/>
                    <a:gd name="f81" fmla="val 100"/>
                    <a:gd name="f82" fmla="val 95"/>
                    <a:gd name="f83" fmla="val 86"/>
                    <a:gd name="f84" fmla="val 250"/>
                    <a:gd name="f85" fmla="val 247"/>
                    <a:gd name="f86" fmla="val 65"/>
                    <a:gd name="f87" fmla="val 240"/>
                    <a:gd name="f88" fmla="val 56"/>
                    <a:gd name="f89" fmla="val 231"/>
                    <a:gd name="f90" fmla="val 47"/>
                    <a:gd name="f91" fmla="val 39"/>
                    <a:gd name="f92" fmla="val 218"/>
                    <a:gd name="f93" fmla="val 34"/>
                    <a:gd name="f94" fmla="val 214"/>
                    <a:gd name="f95" fmla="val 29"/>
                    <a:gd name="f96" fmla="val 23"/>
                    <a:gd name="f97" fmla="val 209"/>
                    <a:gd name="f98" fmla="val 16"/>
                    <a:gd name="f99" fmla="val 206"/>
                    <a:gd name="f100" fmla="val 203"/>
                    <a:gd name="f101" fmla="val 3"/>
                    <a:gd name="f102" fmla="val 179"/>
                    <a:gd name="f103" fmla="val 17"/>
                    <a:gd name="f104" fmla="val 170"/>
                    <a:gd name="f105" fmla="val 164"/>
                    <a:gd name="f106" fmla="val 155"/>
                    <a:gd name="f107" fmla="val 9"/>
                    <a:gd name="f108" fmla="val 151"/>
                    <a:gd name="f109" fmla="val 148"/>
                    <a:gd name="f110" fmla="val 7"/>
                    <a:gd name="f111" fmla="val 143"/>
                    <a:gd name="f112" fmla="val 140"/>
                    <a:gd name="f113" fmla="val 11"/>
                    <a:gd name="f114" fmla="val 135"/>
                    <a:gd name="f115" fmla="val 19"/>
                    <a:gd name="f116" fmla="val 24"/>
                    <a:gd name="f117" fmla="val 128"/>
                    <a:gd name="f118" fmla="val 125"/>
                    <a:gd name="f119" fmla="val 31"/>
                    <a:gd name="f120" fmla="val 119"/>
                    <a:gd name="f121" fmla="val 32"/>
                    <a:gd name="f122" fmla="val 99"/>
                    <a:gd name="f123" fmla="val 94"/>
                    <a:gd name="f124" fmla="val 89"/>
                    <a:gd name="f125" fmla="val 83"/>
                    <a:gd name="f126" fmla="val 76"/>
                    <a:gd name="f127" fmla="val 51"/>
                    <a:gd name="f128" fmla="val 46"/>
                    <a:gd name="f129" fmla="val 38"/>
                    <a:gd name="f130" fmla="val 14"/>
                    <a:gd name="f131" fmla="val 18"/>
                    <a:gd name="f132" fmla="val 3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55" h="275">
                      <a:moveTo>
                        <a:pt x="f0" y="f3"/>
                      </a:moveTo>
                      <a:lnTo>
                        <a:pt x="f0" y="f3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28" y="f30"/>
                      </a:lnTo>
                      <a:lnTo>
                        <a:pt x="f28" y="f30"/>
                      </a:lnTo>
                      <a:lnTo>
                        <a:pt x="f28" y="f31"/>
                      </a:lnTo>
                      <a:lnTo>
                        <a:pt x="f28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1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2"/>
                      </a:lnTo>
                      <a:lnTo>
                        <a:pt x="f45" y="f2"/>
                      </a:lnTo>
                      <a:lnTo>
                        <a:pt x="f46" y="f2"/>
                      </a:lnTo>
                      <a:lnTo>
                        <a:pt x="f46" y="f2"/>
                      </a:lnTo>
                      <a:lnTo>
                        <a:pt x="f46" y="f2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23" y="f64"/>
                      </a:lnTo>
                      <a:lnTo>
                        <a:pt x="f65" y="f64"/>
                      </a:lnTo>
                      <a:lnTo>
                        <a:pt x="f65" y="f64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4" y="f75"/>
                      </a:lnTo>
                      <a:lnTo>
                        <a:pt x="f76" y="f15"/>
                      </a:lnTo>
                      <a:lnTo>
                        <a:pt x="f76" y="f15"/>
                      </a:lnTo>
                      <a:lnTo>
                        <a:pt x="f76" y="f15"/>
                      </a:lnTo>
                      <a:lnTo>
                        <a:pt x="f76" y="f58"/>
                      </a:lnTo>
                      <a:lnTo>
                        <a:pt x="f76" y="f15"/>
                      </a:lnTo>
                      <a:lnTo>
                        <a:pt x="f76" y="f15"/>
                      </a:lnTo>
                      <a:lnTo>
                        <a:pt x="f76" y="f46"/>
                      </a:lnTo>
                      <a:lnTo>
                        <a:pt x="f63" y="f13"/>
                      </a:lnTo>
                      <a:lnTo>
                        <a:pt x="f39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1" y="f82"/>
                      </a:lnTo>
                      <a:lnTo>
                        <a:pt x="f1" y="f82"/>
                      </a:lnTo>
                      <a:lnTo>
                        <a:pt x="f80" y="f83"/>
                      </a:lnTo>
                      <a:lnTo>
                        <a:pt x="f53" y="f40"/>
                      </a:lnTo>
                      <a:lnTo>
                        <a:pt x="f84" y="f7"/>
                      </a:lnTo>
                      <a:lnTo>
                        <a:pt x="f85" y="f86"/>
                      </a:lnTo>
                      <a:lnTo>
                        <a:pt x="f59" y="f5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67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72" y="f96"/>
                      </a:lnTo>
                      <a:lnTo>
                        <a:pt x="f97" y="f98"/>
                      </a:lnTo>
                      <a:lnTo>
                        <a:pt x="f31" y="f8"/>
                      </a:lnTo>
                      <a:lnTo>
                        <a:pt x="f99" y="f0"/>
                      </a:lnTo>
                      <a:lnTo>
                        <a:pt x="f99" y="f0"/>
                      </a:lnTo>
                      <a:lnTo>
                        <a:pt x="f100" y="f0"/>
                      </a:lnTo>
                      <a:lnTo>
                        <a:pt x="f100" y="f0"/>
                      </a:lnTo>
                      <a:lnTo>
                        <a:pt x="f100" y="f0"/>
                      </a:lnTo>
                      <a:lnTo>
                        <a:pt x="f68" y="f101"/>
                      </a:lnTo>
                      <a:lnTo>
                        <a:pt x="f29" y="f10"/>
                      </a:lnTo>
                      <a:lnTo>
                        <a:pt x="f102" y="f14"/>
                      </a:lnTo>
                      <a:lnTo>
                        <a:pt x="f25" y="f103"/>
                      </a:lnTo>
                      <a:lnTo>
                        <a:pt x="f104" y="f103"/>
                      </a:lnTo>
                      <a:lnTo>
                        <a:pt x="f104" y="f103"/>
                      </a:lnTo>
                      <a:lnTo>
                        <a:pt x="f23" y="f103"/>
                      </a:lnTo>
                      <a:lnTo>
                        <a:pt x="f105" y="f98"/>
                      </a:lnTo>
                      <a:lnTo>
                        <a:pt x="f21" y="f12"/>
                      </a:lnTo>
                      <a:lnTo>
                        <a:pt x="f106" y="f107"/>
                      </a:lnTo>
                      <a:lnTo>
                        <a:pt x="f108" y="f8"/>
                      </a:lnTo>
                      <a:lnTo>
                        <a:pt x="f109" y="f110"/>
                      </a:lnTo>
                      <a:lnTo>
                        <a:pt x="f109" y="f110"/>
                      </a:lnTo>
                      <a:lnTo>
                        <a:pt x="f111" y="f8"/>
                      </a:lnTo>
                      <a:lnTo>
                        <a:pt x="f112" y="f113"/>
                      </a:lnTo>
                      <a:lnTo>
                        <a:pt x="f56" y="f14"/>
                      </a:lnTo>
                      <a:lnTo>
                        <a:pt x="f114" y="f115"/>
                      </a:lnTo>
                      <a:lnTo>
                        <a:pt x="f52" y="f116"/>
                      </a:lnTo>
                      <a:lnTo>
                        <a:pt x="f117" y="f95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0" y="f121"/>
                      </a:lnTo>
                      <a:lnTo>
                        <a:pt x="f11" y="f119"/>
                      </a:lnTo>
                      <a:lnTo>
                        <a:pt x="f79" y="f18"/>
                      </a:lnTo>
                      <a:lnTo>
                        <a:pt x="f122" y="f96"/>
                      </a:lnTo>
                      <a:lnTo>
                        <a:pt x="f123" y="f103"/>
                      </a:lnTo>
                      <a:lnTo>
                        <a:pt x="f124" y="f12"/>
                      </a:lnTo>
                      <a:lnTo>
                        <a:pt x="f125" y="f8"/>
                      </a:lnTo>
                      <a:lnTo>
                        <a:pt x="f126" y="f4"/>
                      </a:lnTo>
                      <a:lnTo>
                        <a:pt x="f38" y="f101"/>
                      </a:lnTo>
                      <a:lnTo>
                        <a:pt x="f36" y="f101"/>
                      </a:lnTo>
                      <a:lnTo>
                        <a:pt x="f36" y="f101"/>
                      </a:lnTo>
                      <a:lnTo>
                        <a:pt x="f5" y="f101"/>
                      </a:lnTo>
                      <a:lnTo>
                        <a:pt x="f88" y="f4"/>
                      </a:lnTo>
                      <a:lnTo>
                        <a:pt x="f127" y="f6"/>
                      </a:lnTo>
                      <a:lnTo>
                        <a:pt x="f128" y="f8"/>
                      </a:lnTo>
                      <a:lnTo>
                        <a:pt x="f129" y="f130"/>
                      </a:lnTo>
                      <a:lnTo>
                        <a:pt x="f119" y="f16"/>
                      </a:lnTo>
                      <a:lnTo>
                        <a:pt x="f131" y="f132"/>
                      </a:lnTo>
                      <a:lnTo>
                        <a:pt x="f10" y="f20"/>
                      </a:lnTo>
                      <a:lnTo>
                        <a:pt x="f0" y="f90"/>
                      </a:lnTo>
                      <a:lnTo>
                        <a:pt x="f0" y="f90"/>
                      </a:lnTo>
                      <a:lnTo>
                        <a:pt x="f0" y="f3"/>
                      </a:lnTo>
                      <a:lnTo>
                        <a:pt x="f0" y="f3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77" name="Google Shape;131;p6"/>
                <p:cNvSpPr/>
                <p:nvPr/>
              </p:nvSpPr>
              <p:spPr>
                <a:xfrm>
                  <a:off x="1082160" y="5405400"/>
                  <a:ext cx="228600" cy="401760"/>
                </a:xfrm>
                <a:custGeom>
                  <a:avLst/>
                  <a:gdLst>
                    <a:gd name="f0" fmla="val 360"/>
                    <a:gd name="f1" fmla="val 0"/>
                    <a:gd name="f2" fmla="val 281"/>
                    <a:gd name="f3" fmla="val 506"/>
                    <a:gd name="f4" fmla="val 224"/>
                    <a:gd name="f5" fmla="val 136"/>
                    <a:gd name="f6" fmla="val 218"/>
                    <a:gd name="f7" fmla="val 130"/>
                    <a:gd name="f8" fmla="val 210"/>
                    <a:gd name="f9" fmla="val 123"/>
                    <a:gd name="f10" fmla="val 205"/>
                    <a:gd name="f11" fmla="val 119"/>
                    <a:gd name="f12" fmla="val 201"/>
                    <a:gd name="f13" fmla="val 113"/>
                    <a:gd name="f14" fmla="val 199"/>
                    <a:gd name="f15" fmla="val 106"/>
                    <a:gd name="f16" fmla="val 99"/>
                    <a:gd name="f17" fmla="val 91"/>
                    <a:gd name="f18" fmla="val 84"/>
                    <a:gd name="f19" fmla="val 204"/>
                    <a:gd name="f20" fmla="val 78"/>
                    <a:gd name="f21" fmla="val 208"/>
                    <a:gd name="f22" fmla="val 72"/>
                    <a:gd name="f23" fmla="val 212"/>
                    <a:gd name="f24" fmla="val 68"/>
                    <a:gd name="f25" fmla="val 63"/>
                    <a:gd name="f26" fmla="val 228"/>
                    <a:gd name="f27" fmla="val 54"/>
                    <a:gd name="f28" fmla="val 48"/>
                    <a:gd name="f29" fmla="val 222"/>
                    <a:gd name="f30" fmla="val 40"/>
                    <a:gd name="f31" fmla="val 221"/>
                    <a:gd name="f32" fmla="val 31"/>
                    <a:gd name="f33" fmla="val 22"/>
                    <a:gd name="f34" fmla="val 214"/>
                    <a:gd name="f35" fmla="val 14"/>
                    <a:gd name="f36" fmla="val 9"/>
                    <a:gd name="f37" fmla="val 7"/>
                    <a:gd name="f38" fmla="val 3"/>
                    <a:gd name="f39" fmla="val 200"/>
                    <a:gd name="f40" fmla="val 1"/>
                    <a:gd name="f41" fmla="val 195"/>
                    <a:gd name="f42" fmla="val 189"/>
                    <a:gd name="f43" fmla="val 178"/>
                    <a:gd name="f44" fmla="val 172"/>
                    <a:gd name="f45" fmla="val 162"/>
                    <a:gd name="f46" fmla="val 6"/>
                    <a:gd name="f47" fmla="val 151"/>
                    <a:gd name="f48" fmla="val 135"/>
                    <a:gd name="f49" fmla="val 122"/>
                    <a:gd name="f50" fmla="val 108"/>
                    <a:gd name="f51" fmla="val 92"/>
                    <a:gd name="f52" fmla="val 83"/>
                    <a:gd name="f53" fmla="val 77"/>
                    <a:gd name="f54" fmla="val 2"/>
                    <a:gd name="f55" fmla="val 71"/>
                    <a:gd name="f56" fmla="val 67"/>
                    <a:gd name="f57" fmla="val 12"/>
                    <a:gd name="f58" fmla="val 70"/>
                    <a:gd name="f59" fmla="val 29"/>
                    <a:gd name="f60" fmla="val 74"/>
                    <a:gd name="f61" fmla="val 44"/>
                    <a:gd name="f62" fmla="val 89"/>
                    <a:gd name="f63" fmla="val 85"/>
                    <a:gd name="f64" fmla="val 101"/>
                    <a:gd name="f65" fmla="val 94"/>
                    <a:gd name="f66" fmla="val 120"/>
                    <a:gd name="f67" fmla="val 96"/>
                    <a:gd name="f68" fmla="val 143"/>
                    <a:gd name="f69" fmla="val 155"/>
                    <a:gd name="f70" fmla="val 97"/>
                    <a:gd name="f71" fmla="val 167"/>
                    <a:gd name="f72" fmla="val 176"/>
                    <a:gd name="f73" fmla="val 103"/>
                    <a:gd name="f74" fmla="val 183"/>
                    <a:gd name="f75" fmla="val 107"/>
                    <a:gd name="f76" fmla="val 193"/>
                    <a:gd name="f77" fmla="val 196"/>
                    <a:gd name="f78" fmla="val 132"/>
                    <a:gd name="f79" fmla="val 198"/>
                    <a:gd name="f80" fmla="val 124"/>
                    <a:gd name="f81" fmla="val 230"/>
                    <a:gd name="f82" fmla="val 117"/>
                    <a:gd name="f83" fmla="val 238"/>
                    <a:gd name="f84" fmla="val 245"/>
                    <a:gd name="f85" fmla="val 111"/>
                    <a:gd name="f86" fmla="val 250"/>
                    <a:gd name="f87" fmla="val 253"/>
                    <a:gd name="f88" fmla="val 262"/>
                    <a:gd name="f89" fmla="val 270"/>
                    <a:gd name="f90" fmla="val 116"/>
                    <a:gd name="f91" fmla="val 287"/>
                    <a:gd name="f92" fmla="val 301"/>
                    <a:gd name="f93" fmla="val 121"/>
                    <a:gd name="f94" fmla="val 310"/>
                    <a:gd name="f95" fmla="val 319"/>
                    <a:gd name="f96" fmla="val 321"/>
                    <a:gd name="f97" fmla="val 323"/>
                    <a:gd name="f98" fmla="val 115"/>
                    <a:gd name="f99" fmla="val 328"/>
                    <a:gd name="f100" fmla="val 334"/>
                    <a:gd name="f101" fmla="val 100"/>
                    <a:gd name="f102" fmla="val 338"/>
                    <a:gd name="f103" fmla="val 345"/>
                    <a:gd name="f104" fmla="val 348"/>
                    <a:gd name="f105" fmla="val 349"/>
                    <a:gd name="f106" fmla="val 346"/>
                    <a:gd name="f107" fmla="val 343"/>
                    <a:gd name="f108" fmla="val 59"/>
                    <a:gd name="f109" fmla="val 339"/>
                    <a:gd name="f110" fmla="val 55"/>
                    <a:gd name="f111" fmla="val 52"/>
                    <a:gd name="f112" fmla="val 45"/>
                    <a:gd name="f113" fmla="val 43"/>
                    <a:gd name="f114" fmla="val 342"/>
                    <a:gd name="f115" fmla="val 38"/>
                    <a:gd name="f116" fmla="val 352"/>
                    <a:gd name="f117" fmla="val 37"/>
                    <a:gd name="f118" fmla="val 365"/>
                    <a:gd name="f119" fmla="val 39"/>
                    <a:gd name="f120" fmla="val 371"/>
                    <a:gd name="f121" fmla="val 380"/>
                    <a:gd name="f122" fmla="val 50"/>
                    <a:gd name="f123" fmla="val 390"/>
                    <a:gd name="f124" fmla="val 51"/>
                    <a:gd name="f125" fmla="val 395"/>
                    <a:gd name="f126" fmla="val 400"/>
                    <a:gd name="f127" fmla="val 406"/>
                    <a:gd name="f128" fmla="val 411"/>
                    <a:gd name="f129" fmla="val 47"/>
                    <a:gd name="f130" fmla="val 415"/>
                    <a:gd name="f131" fmla="val 419"/>
                    <a:gd name="f132" fmla="val 36"/>
                    <a:gd name="f133" fmla="val 425"/>
                    <a:gd name="f134" fmla="val 27"/>
                    <a:gd name="f135" fmla="val 429"/>
                    <a:gd name="f136" fmla="val 17"/>
                    <a:gd name="f137" fmla="val 435"/>
                    <a:gd name="f138" fmla="val 8"/>
                    <a:gd name="f139" fmla="val 441"/>
                    <a:gd name="f140" fmla="val 444"/>
                    <a:gd name="f141" fmla="val 449"/>
                    <a:gd name="f142" fmla="val 453"/>
                    <a:gd name="f143" fmla="val 459"/>
                    <a:gd name="f144" fmla="val 463"/>
                    <a:gd name="f145" fmla="val 465"/>
                    <a:gd name="f146" fmla="val 471"/>
                    <a:gd name="f147" fmla="val 474"/>
                    <a:gd name="f148" fmla="val 478"/>
                    <a:gd name="f149" fmla="val 30"/>
                    <a:gd name="f150" fmla="val 483"/>
                    <a:gd name="f151" fmla="val 35"/>
                    <a:gd name="f152" fmla="val 486"/>
                    <a:gd name="f153" fmla="val 489"/>
                    <a:gd name="f154" fmla="val 493"/>
                    <a:gd name="f155" fmla="val 61"/>
                    <a:gd name="f156" fmla="val 494"/>
                    <a:gd name="f157" fmla="val 499"/>
                    <a:gd name="f158" fmla="val 504"/>
                    <a:gd name="f159" fmla="val 505"/>
                    <a:gd name="f160" fmla="val 126"/>
                    <a:gd name="f161" fmla="val 502"/>
                    <a:gd name="f162" fmla="val 185"/>
                    <a:gd name="f163" fmla="val 215"/>
                    <a:gd name="f164" fmla="val 501"/>
                    <a:gd name="f165" fmla="val 243"/>
                    <a:gd name="f166" fmla="val 503"/>
                    <a:gd name="f167" fmla="val 237"/>
                    <a:gd name="f168" fmla="val 496"/>
                    <a:gd name="f169" fmla="val 234"/>
                    <a:gd name="f170" fmla="val 491"/>
                    <a:gd name="f171" fmla="val 488"/>
                    <a:gd name="f172" fmla="val 481"/>
                    <a:gd name="f173" fmla="val 412"/>
                    <a:gd name="f174" fmla="val 414"/>
                    <a:gd name="f175" fmla="val 239"/>
                    <a:gd name="f176" fmla="val 418"/>
                    <a:gd name="f177" fmla="val 422"/>
                    <a:gd name="f178" fmla="val 426"/>
                    <a:gd name="f179" fmla="val 259"/>
                    <a:gd name="f180" fmla="val 434"/>
                    <a:gd name="f181" fmla="val 265"/>
                    <a:gd name="f182" fmla="val 437"/>
                    <a:gd name="f183" fmla="val 273"/>
                    <a:gd name="f184" fmla="val 276"/>
                    <a:gd name="f185" fmla="val 279"/>
                    <a:gd name="f186" fmla="val 280"/>
                    <a:gd name="f187" fmla="val 409"/>
                    <a:gd name="f188" fmla="val 399"/>
                    <a:gd name="f189" fmla="val 379"/>
                    <a:gd name="f190" fmla="val 353"/>
                    <a:gd name="f191" fmla="val 322"/>
                    <a:gd name="f192" fmla="val 307"/>
                    <a:gd name="f193" fmla="val 293"/>
                    <a:gd name="f194" fmla="val 277"/>
                    <a:gd name="f195" fmla="val 274"/>
                    <a:gd name="f196" fmla="val 268"/>
                    <a:gd name="f197" fmla="val 271"/>
                    <a:gd name="f198" fmla="val 261"/>
                    <a:gd name="f199" fmla="val 267"/>
                    <a:gd name="f200" fmla="val 255"/>
                    <a:gd name="f201" fmla="val 251"/>
                    <a:gd name="f202" fmla="val 258"/>
                    <a:gd name="f203" fmla="val 254"/>
                    <a:gd name="f204" fmla="val 242"/>
                    <a:gd name="f205" fmla="val 241"/>
                    <a:gd name="f206" fmla="val 213"/>
                    <a:gd name="f207" fmla="val 226"/>
                    <a:gd name="f208" fmla="val 203"/>
                    <a:gd name="f209" fmla="val 217"/>
                    <a:gd name="f210" fmla="val 206"/>
                    <a:gd name="f211" fmla="val 188"/>
                    <a:gd name="f212" fmla="val 207"/>
                    <a:gd name="f213" fmla="val 181"/>
                    <a:gd name="f214" fmla="val 175"/>
                    <a:gd name="f215" fmla="val 231"/>
                    <a:gd name="f216" fmla="val 236"/>
                    <a:gd name="f217" fmla="val 1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81" h="506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4" y="f16"/>
                      </a:lnTo>
                      <a:lnTo>
                        <a:pt x="f14" y="f16"/>
                      </a:lnTo>
                      <a:lnTo>
                        <a:pt x="f14" y="f17"/>
                      </a:lnTo>
                      <a:lnTo>
                        <a:pt x="f12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6" y="f25"/>
                      </a:lnTo>
                      <a:lnTo>
                        <a:pt x="f26" y="f27"/>
                      </a:lnTo>
                      <a:lnTo>
                        <a:pt x="f26" y="f27"/>
                      </a:lnTo>
                      <a:lnTo>
                        <a:pt x="f4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6" y="f33"/>
                      </a:lnTo>
                      <a:lnTo>
                        <a:pt x="f34" y="f35"/>
                      </a:lnTo>
                      <a:lnTo>
                        <a:pt x="f23" y="f36"/>
                      </a:lnTo>
                      <a:lnTo>
                        <a:pt x="f21" y="f37"/>
                      </a:lnTo>
                      <a:lnTo>
                        <a:pt x="f10" y="f38"/>
                      </a:lnTo>
                      <a:lnTo>
                        <a:pt x="f39" y="f40"/>
                      </a:lnTo>
                      <a:lnTo>
                        <a:pt x="f41" y="f1"/>
                      </a:lnTo>
                      <a:lnTo>
                        <a:pt x="f42" y="f1"/>
                      </a:lnTo>
                      <a:lnTo>
                        <a:pt x="f42" y="f1"/>
                      </a:lnTo>
                      <a:lnTo>
                        <a:pt x="f43" y="f40"/>
                      </a:lnTo>
                      <a:lnTo>
                        <a:pt x="f44" y="f38"/>
                      </a:lnTo>
                      <a:lnTo>
                        <a:pt x="f45" y="f46"/>
                      </a:lnTo>
                      <a:lnTo>
                        <a:pt x="f47" y="f37"/>
                      </a:lnTo>
                      <a:lnTo>
                        <a:pt x="f47" y="f37"/>
                      </a:lnTo>
                      <a:lnTo>
                        <a:pt x="f48" y="f46"/>
                      </a:lnTo>
                      <a:lnTo>
                        <a:pt x="f49" y="f38"/>
                      </a:lnTo>
                      <a:lnTo>
                        <a:pt x="f50" y="f40"/>
                      </a:lnTo>
                      <a:lnTo>
                        <a:pt x="f51" y="f1"/>
                      </a:lnTo>
                      <a:lnTo>
                        <a:pt x="f51" y="f1"/>
                      </a:lnTo>
                      <a:lnTo>
                        <a:pt x="f52" y="f1"/>
                      </a:lnTo>
                      <a:lnTo>
                        <a:pt x="f53" y="f54"/>
                      </a:lnTo>
                      <a:lnTo>
                        <a:pt x="f55" y="f46"/>
                      </a:lnTo>
                      <a:lnTo>
                        <a:pt x="f56" y="f57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18" y="f55"/>
                      </a:lnTo>
                      <a:lnTo>
                        <a:pt x="f62" y="f63"/>
                      </a:lnTo>
                      <a:lnTo>
                        <a:pt x="f51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7" y="f68"/>
                      </a:lnTo>
                      <a:lnTo>
                        <a:pt x="f67" y="f69"/>
                      </a:lnTo>
                      <a:lnTo>
                        <a:pt x="f70" y="f71"/>
                      </a:lnTo>
                      <a:lnTo>
                        <a:pt x="f16" y="f72"/>
                      </a:lnTo>
                      <a:lnTo>
                        <a:pt x="f73" y="f74"/>
                      </a:lnTo>
                      <a:lnTo>
                        <a:pt x="f75" y="f42"/>
                      </a:lnTo>
                      <a:lnTo>
                        <a:pt x="f13" y="f76"/>
                      </a:lnTo>
                      <a:lnTo>
                        <a:pt x="f49" y="f77"/>
                      </a:lnTo>
                      <a:lnTo>
                        <a:pt x="f78" y="f79"/>
                      </a:lnTo>
                      <a:lnTo>
                        <a:pt x="f78" y="f79"/>
                      </a:lnTo>
                      <a:lnTo>
                        <a:pt x="f78" y="f31"/>
                      </a:lnTo>
                      <a:lnTo>
                        <a:pt x="f78" y="f31"/>
                      </a:lnTo>
                      <a:lnTo>
                        <a:pt x="f78" y="f31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13" y="f84"/>
                      </a:lnTo>
                      <a:lnTo>
                        <a:pt x="f85" y="f86"/>
                      </a:lnTo>
                      <a:lnTo>
                        <a:pt x="f85" y="f87"/>
                      </a:lnTo>
                      <a:lnTo>
                        <a:pt x="f85" y="f87"/>
                      </a:lnTo>
                      <a:lnTo>
                        <a:pt x="f85" y="f88"/>
                      </a:lnTo>
                      <a:lnTo>
                        <a:pt x="f13" y="f89"/>
                      </a:lnTo>
                      <a:lnTo>
                        <a:pt x="f90" y="f91"/>
                      </a:lnTo>
                      <a:lnTo>
                        <a:pt x="f66" y="f92"/>
                      </a:lnTo>
                      <a:lnTo>
                        <a:pt x="f93" y="f94"/>
                      </a:lnTo>
                      <a:lnTo>
                        <a:pt x="f49" y="f95"/>
                      </a:lnTo>
                      <a:lnTo>
                        <a:pt x="f49" y="f95"/>
                      </a:lnTo>
                      <a:lnTo>
                        <a:pt x="f93" y="f96"/>
                      </a:lnTo>
                      <a:lnTo>
                        <a:pt x="f66" y="f97"/>
                      </a:lnTo>
                      <a:lnTo>
                        <a:pt x="f98" y="f99"/>
                      </a:lnTo>
                      <a:lnTo>
                        <a:pt x="f50" y="f100"/>
                      </a:lnTo>
                      <a:lnTo>
                        <a:pt x="f101" y="f102"/>
                      </a:lnTo>
                      <a:lnTo>
                        <a:pt x="f18" y="f103"/>
                      </a:lnTo>
                      <a:lnTo>
                        <a:pt x="f20" y="f104"/>
                      </a:lnTo>
                      <a:lnTo>
                        <a:pt x="f60" y="f105"/>
                      </a:lnTo>
                      <a:lnTo>
                        <a:pt x="f60" y="f105"/>
                      </a:lnTo>
                      <a:lnTo>
                        <a:pt x="f58" y="f104"/>
                      </a:lnTo>
                      <a:lnTo>
                        <a:pt x="f24" y="f106"/>
                      </a:lnTo>
                      <a:lnTo>
                        <a:pt x="f25" y="f107"/>
                      </a:lnTo>
                      <a:lnTo>
                        <a:pt x="f108" y="f109"/>
                      </a:lnTo>
                      <a:lnTo>
                        <a:pt x="f110" y="f102"/>
                      </a:lnTo>
                      <a:lnTo>
                        <a:pt x="f111" y="f102"/>
                      </a:lnTo>
                      <a:lnTo>
                        <a:pt x="f111" y="f102"/>
                      </a:lnTo>
                      <a:lnTo>
                        <a:pt x="f28" y="f102"/>
                      </a:lnTo>
                      <a:lnTo>
                        <a:pt x="f112" y="f109"/>
                      </a:lnTo>
                      <a:lnTo>
                        <a:pt x="f113" y="f114"/>
                      </a:lnTo>
                      <a:lnTo>
                        <a:pt x="f30" y="f103"/>
                      </a:lnTo>
                      <a:lnTo>
                        <a:pt x="f115" y="f116"/>
                      </a:lnTo>
                      <a:lnTo>
                        <a:pt x="f117" y="f0"/>
                      </a:lnTo>
                      <a:lnTo>
                        <a:pt x="f117" y="f0"/>
                      </a:lnTo>
                      <a:lnTo>
                        <a:pt x="f115" y="f118"/>
                      </a:lnTo>
                      <a:lnTo>
                        <a:pt x="f119" y="f120"/>
                      </a:lnTo>
                      <a:lnTo>
                        <a:pt x="f112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11" y="f126"/>
                      </a:lnTo>
                      <a:lnTo>
                        <a:pt x="f111" y="f126"/>
                      </a:lnTo>
                      <a:lnTo>
                        <a:pt x="f124" y="f127"/>
                      </a:lnTo>
                      <a:lnTo>
                        <a:pt x="f122" y="f128"/>
                      </a:lnTo>
                      <a:lnTo>
                        <a:pt x="f129" y="f130"/>
                      </a:lnTo>
                      <a:lnTo>
                        <a:pt x="f61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46" y="f140"/>
                      </a:lnTo>
                      <a:lnTo>
                        <a:pt x="f54" y="f141"/>
                      </a:lnTo>
                      <a:lnTo>
                        <a:pt x="f40" y="f142"/>
                      </a:lnTo>
                      <a:lnTo>
                        <a:pt x="f1" y="f143"/>
                      </a:lnTo>
                      <a:lnTo>
                        <a:pt x="f1" y="f143"/>
                      </a:lnTo>
                      <a:lnTo>
                        <a:pt x="f40" y="f144"/>
                      </a:lnTo>
                      <a:lnTo>
                        <a:pt x="f54" y="f145"/>
                      </a:lnTo>
                      <a:lnTo>
                        <a:pt x="f46" y="f146"/>
                      </a:lnTo>
                      <a:lnTo>
                        <a:pt x="f57" y="f147"/>
                      </a:lnTo>
                      <a:lnTo>
                        <a:pt x="f136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17" y="f153"/>
                      </a:lnTo>
                      <a:lnTo>
                        <a:pt x="f117" y="f153"/>
                      </a:lnTo>
                      <a:lnTo>
                        <a:pt x="f111" y="f154"/>
                      </a:lnTo>
                      <a:lnTo>
                        <a:pt x="f111" y="f154"/>
                      </a:lnTo>
                      <a:lnTo>
                        <a:pt x="f111" y="f154"/>
                      </a:lnTo>
                      <a:lnTo>
                        <a:pt x="f155" y="f154"/>
                      </a:lnTo>
                      <a:lnTo>
                        <a:pt x="f58" y="f156"/>
                      </a:lnTo>
                      <a:lnTo>
                        <a:pt x="f62" y="f157"/>
                      </a:lnTo>
                      <a:lnTo>
                        <a:pt x="f75" y="f158"/>
                      </a:lnTo>
                      <a:lnTo>
                        <a:pt x="f90" y="f159"/>
                      </a:lnTo>
                      <a:lnTo>
                        <a:pt x="f160" y="f3"/>
                      </a:lnTo>
                      <a:lnTo>
                        <a:pt x="f160" y="f3"/>
                      </a:lnTo>
                      <a:lnTo>
                        <a:pt x="f69" y="f161"/>
                      </a:lnTo>
                      <a:lnTo>
                        <a:pt x="f162" y="f157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81" y="f171"/>
                      </a:lnTo>
                      <a:lnTo>
                        <a:pt x="f4" y="f172"/>
                      </a:lnTo>
                      <a:lnTo>
                        <a:pt x="f4" y="f172"/>
                      </a:lnTo>
                      <a:lnTo>
                        <a:pt x="f4" y="f173"/>
                      </a:lnTo>
                      <a:lnTo>
                        <a:pt x="f4" y="f173"/>
                      </a:lnTo>
                      <a:lnTo>
                        <a:pt x="f4" y="f173"/>
                      </a:lnTo>
                      <a:lnTo>
                        <a:pt x="f169" y="f174"/>
                      </a:lnTo>
                      <a:lnTo>
                        <a:pt x="f175" y="f176"/>
                      </a:lnTo>
                      <a:lnTo>
                        <a:pt x="f84" y="f177"/>
                      </a:lnTo>
                      <a:lnTo>
                        <a:pt x="f86" y="f178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183" y="f139"/>
                      </a:lnTo>
                      <a:lnTo>
                        <a:pt x="f183" y="f139"/>
                      </a:lnTo>
                      <a:lnTo>
                        <a:pt x="f184" y="f135"/>
                      </a:lnTo>
                      <a:lnTo>
                        <a:pt x="f185" y="f131"/>
                      </a:lnTo>
                      <a:lnTo>
                        <a:pt x="f186" y="f187"/>
                      </a:lnTo>
                      <a:lnTo>
                        <a:pt x="f2" y="f188"/>
                      </a:lnTo>
                      <a:lnTo>
                        <a:pt x="f2" y="f189"/>
                      </a:lnTo>
                      <a:lnTo>
                        <a:pt x="f186" y="f190"/>
                      </a:lnTo>
                      <a:lnTo>
                        <a:pt x="f186" y="f190"/>
                      </a:lnTo>
                      <a:lnTo>
                        <a:pt x="f2" y="f191"/>
                      </a:lnTo>
                      <a:lnTo>
                        <a:pt x="f2" y="f192"/>
                      </a:lnTo>
                      <a:lnTo>
                        <a:pt x="f186" y="f193"/>
                      </a:lnTo>
                      <a:lnTo>
                        <a:pt x="f194" y="f186"/>
                      </a:lnTo>
                      <a:lnTo>
                        <a:pt x="f195" y="f196"/>
                      </a:lnTo>
                      <a:lnTo>
                        <a:pt x="f197" y="f198"/>
                      </a:lnTo>
                      <a:lnTo>
                        <a:pt x="f199" y="f200"/>
                      </a:lnTo>
                      <a:lnTo>
                        <a:pt x="f88" y="f201"/>
                      </a:lnTo>
                      <a:lnTo>
                        <a:pt x="f202" y="f84"/>
                      </a:lnTo>
                      <a:lnTo>
                        <a:pt x="f202" y="f84"/>
                      </a:lnTo>
                      <a:lnTo>
                        <a:pt x="f203" y="f165"/>
                      </a:lnTo>
                      <a:lnTo>
                        <a:pt x="f86" y="f204"/>
                      </a:lnTo>
                      <a:lnTo>
                        <a:pt x="f205" y="f83"/>
                      </a:lnTo>
                      <a:lnTo>
                        <a:pt x="f31" y="f169"/>
                      </a:lnTo>
                      <a:lnTo>
                        <a:pt x="f206" y="f81"/>
                      </a:lnTo>
                      <a:lnTo>
                        <a:pt x="f21" y="f26"/>
                      </a:lnTo>
                      <a:lnTo>
                        <a:pt x="f10" y="f207"/>
                      </a:lnTo>
                      <a:lnTo>
                        <a:pt x="f208" y="f29"/>
                      </a:lnTo>
                      <a:lnTo>
                        <a:pt x="f39" y="f209"/>
                      </a:lnTo>
                      <a:lnTo>
                        <a:pt x="f14" y="f23"/>
                      </a:lnTo>
                      <a:lnTo>
                        <a:pt x="f14" y="f210"/>
                      </a:lnTo>
                      <a:lnTo>
                        <a:pt x="f14" y="f210"/>
                      </a:lnTo>
                      <a:lnTo>
                        <a:pt x="f39" y="f77"/>
                      </a:lnTo>
                      <a:lnTo>
                        <a:pt x="f208" y="f211"/>
                      </a:lnTo>
                      <a:lnTo>
                        <a:pt x="f212" y="f213"/>
                      </a:lnTo>
                      <a:lnTo>
                        <a:pt x="f206" y="f214"/>
                      </a:lnTo>
                      <a:lnTo>
                        <a:pt x="f207" y="f45"/>
                      </a:lnTo>
                      <a:lnTo>
                        <a:pt x="f215" y="f69"/>
                      </a:lnTo>
                      <a:lnTo>
                        <a:pt x="f216" y="f217"/>
                      </a:lnTo>
                      <a:lnTo>
                        <a:pt x="f216" y="f217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78" name="Google Shape;132;p6"/>
                <p:cNvSpPr/>
                <p:nvPr/>
              </p:nvSpPr>
              <p:spPr>
                <a:xfrm>
                  <a:off x="614520" y="5046480"/>
                  <a:ext cx="456119" cy="50184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559"/>
                    <a:gd name="f4" fmla="val 632"/>
                    <a:gd name="f5" fmla="val 518"/>
                    <a:gd name="f6" fmla="val 25"/>
                    <a:gd name="f7" fmla="val 512"/>
                    <a:gd name="f8" fmla="val 26"/>
                    <a:gd name="f9" fmla="val 505"/>
                    <a:gd name="f10" fmla="val 27"/>
                    <a:gd name="f11" fmla="val 494"/>
                    <a:gd name="f12" fmla="val 31"/>
                    <a:gd name="f13" fmla="val 482"/>
                    <a:gd name="f14" fmla="val 35"/>
                    <a:gd name="f15" fmla="val 475"/>
                    <a:gd name="f16" fmla="val 37"/>
                    <a:gd name="f17" fmla="val 467"/>
                    <a:gd name="f18" fmla="val 460"/>
                    <a:gd name="f19" fmla="val 453"/>
                    <a:gd name="f20" fmla="val 448"/>
                    <a:gd name="f21" fmla="val 33"/>
                    <a:gd name="f22" fmla="val 443"/>
                    <a:gd name="f23" fmla="val 434"/>
                    <a:gd name="f24" fmla="val 426"/>
                    <a:gd name="f25" fmla="val 18"/>
                    <a:gd name="f26" fmla="val 418"/>
                    <a:gd name="f27" fmla="val 11"/>
                    <a:gd name="f28" fmla="val 409"/>
                    <a:gd name="f29" fmla="val 6"/>
                    <a:gd name="f30" fmla="val 404"/>
                    <a:gd name="f31" fmla="val 3"/>
                    <a:gd name="f32" fmla="val 398"/>
                    <a:gd name="f33" fmla="val 1"/>
                    <a:gd name="f34" fmla="val 392"/>
                    <a:gd name="f35" fmla="val 386"/>
                    <a:gd name="f36" fmla="val 380"/>
                    <a:gd name="f37" fmla="val 375"/>
                    <a:gd name="f38" fmla="val 2"/>
                    <a:gd name="f39" fmla="val 374"/>
                    <a:gd name="f40" fmla="val 9"/>
                    <a:gd name="f41" fmla="val 19"/>
                    <a:gd name="f42" fmla="val 376"/>
                    <a:gd name="f43" fmla="val 369"/>
                    <a:gd name="f44" fmla="val 40"/>
                    <a:gd name="f45" fmla="val 363"/>
                    <a:gd name="f46" fmla="val 45"/>
                    <a:gd name="f47" fmla="val 353"/>
                    <a:gd name="f48" fmla="val 48"/>
                    <a:gd name="f49" fmla="val 344"/>
                    <a:gd name="f50" fmla="val 50"/>
                    <a:gd name="f51" fmla="val 335"/>
                    <a:gd name="f52" fmla="val 52"/>
                    <a:gd name="f53" fmla="val 323"/>
                    <a:gd name="f54" fmla="val 302"/>
                    <a:gd name="f55" fmla="val 303"/>
                    <a:gd name="f56" fmla="val 57"/>
                    <a:gd name="f57" fmla="val 304"/>
                    <a:gd name="f58" fmla="val 63"/>
                    <a:gd name="f59" fmla="val 307"/>
                    <a:gd name="f60" fmla="val 71"/>
                    <a:gd name="f61" fmla="val 311"/>
                    <a:gd name="f62" fmla="val 78"/>
                    <a:gd name="f63" fmla="val 312"/>
                    <a:gd name="f64" fmla="val 83"/>
                    <a:gd name="f65" fmla="val 313"/>
                    <a:gd name="f66" fmla="val 88"/>
                    <a:gd name="f67" fmla="val 295"/>
                    <a:gd name="f68" fmla="val 87"/>
                    <a:gd name="f69" fmla="val 283"/>
                    <a:gd name="f70" fmla="val 85"/>
                    <a:gd name="f71" fmla="val 277"/>
                    <a:gd name="f72" fmla="val 84"/>
                    <a:gd name="f73" fmla="val 273"/>
                    <a:gd name="f74" fmla="val 268"/>
                    <a:gd name="f75" fmla="val 261"/>
                    <a:gd name="f76" fmla="val 110"/>
                    <a:gd name="f77" fmla="val 260"/>
                    <a:gd name="f78" fmla="val 121"/>
                    <a:gd name="f79" fmla="val 257"/>
                    <a:gd name="f80" fmla="val 132"/>
                    <a:gd name="f81" fmla="val 251"/>
                    <a:gd name="f82" fmla="val 144"/>
                    <a:gd name="f83" fmla="val 244"/>
                    <a:gd name="f84" fmla="val 154"/>
                    <a:gd name="f85" fmla="val 235"/>
                    <a:gd name="f86" fmla="val 164"/>
                    <a:gd name="f87" fmla="val 230"/>
                    <a:gd name="f88" fmla="val 169"/>
                    <a:gd name="f89" fmla="val 224"/>
                    <a:gd name="f90" fmla="val 172"/>
                    <a:gd name="f91" fmla="val 219"/>
                    <a:gd name="f92" fmla="val 176"/>
                    <a:gd name="f93" fmla="val 212"/>
                    <a:gd name="f94" fmla="val 178"/>
                    <a:gd name="f95" fmla="val 206"/>
                    <a:gd name="f96" fmla="val 179"/>
                    <a:gd name="f97" fmla="val 199"/>
                    <a:gd name="f98" fmla="val 193"/>
                    <a:gd name="f99" fmla="val 189"/>
                    <a:gd name="f100" fmla="val 177"/>
                    <a:gd name="f101" fmla="val 184"/>
                    <a:gd name="f102" fmla="val 175"/>
                    <a:gd name="f103" fmla="val 170"/>
                    <a:gd name="f104" fmla="val 161"/>
                    <a:gd name="f105" fmla="val 151"/>
                    <a:gd name="f106" fmla="val 152"/>
                    <a:gd name="f107" fmla="val 139"/>
                    <a:gd name="f108" fmla="val 142"/>
                    <a:gd name="f109" fmla="val 130"/>
                    <a:gd name="f110" fmla="val 137"/>
                    <a:gd name="f111" fmla="val 126"/>
                    <a:gd name="f112" fmla="val 131"/>
                    <a:gd name="f113" fmla="val 123"/>
                    <a:gd name="f114" fmla="val 124"/>
                    <a:gd name="f115" fmla="val 122"/>
                    <a:gd name="f116" fmla="val 117"/>
                    <a:gd name="f117" fmla="val 116"/>
                    <a:gd name="f118" fmla="val 115"/>
                    <a:gd name="f119" fmla="val 112"/>
                    <a:gd name="f120" fmla="val 108"/>
                    <a:gd name="f121" fmla="val 106"/>
                    <a:gd name="f122" fmla="val 104"/>
                    <a:gd name="f123" fmla="val 97"/>
                    <a:gd name="f124" fmla="val 91"/>
                    <a:gd name="f125" fmla="val 129"/>
                    <a:gd name="f126" fmla="val 86"/>
                    <a:gd name="f127" fmla="val 125"/>
                    <a:gd name="f128" fmla="val 82"/>
                    <a:gd name="f129" fmla="val 77"/>
                    <a:gd name="f130" fmla="val 114"/>
                    <a:gd name="f131" fmla="val 66"/>
                    <a:gd name="f132" fmla="val 111"/>
                    <a:gd name="f133" fmla="val 59"/>
                    <a:gd name="f134" fmla="val 51"/>
                    <a:gd name="f135" fmla="val 43"/>
                    <a:gd name="f136" fmla="val 134"/>
                    <a:gd name="f137" fmla="val 12"/>
                    <a:gd name="f138" fmla="val 141"/>
                    <a:gd name="f139" fmla="val 163"/>
                    <a:gd name="f140" fmla="val 23"/>
                    <a:gd name="f141" fmla="val 174"/>
                    <a:gd name="f142" fmla="val 44"/>
                    <a:gd name="f143" fmla="val 62"/>
                    <a:gd name="f144" fmla="val 183"/>
                    <a:gd name="f145" fmla="val 69"/>
                    <a:gd name="f146" fmla="val 185"/>
                    <a:gd name="f147" fmla="val 74"/>
                    <a:gd name="f148" fmla="val 187"/>
                    <a:gd name="f149" fmla="val 198"/>
                    <a:gd name="f150" fmla="val 89"/>
                    <a:gd name="f151" fmla="val 202"/>
                    <a:gd name="f152" fmla="val 207"/>
                    <a:gd name="f153" fmla="val 92"/>
                    <a:gd name="f154" fmla="val 210"/>
                    <a:gd name="f155" fmla="val 214"/>
                    <a:gd name="f156" fmla="val 216"/>
                    <a:gd name="f157" fmla="val 218"/>
                    <a:gd name="f158" fmla="val 221"/>
                    <a:gd name="f159" fmla="val 81"/>
                    <a:gd name="f160" fmla="val 223"/>
                    <a:gd name="f161" fmla="val 67"/>
                    <a:gd name="f162" fmla="val 24"/>
                    <a:gd name="f163" fmla="val 258"/>
                    <a:gd name="f164" fmla="val 272"/>
                    <a:gd name="f165" fmla="val 271"/>
                    <a:gd name="f166" fmla="val 55"/>
                    <a:gd name="f167" fmla="val 274"/>
                    <a:gd name="f168" fmla="val 100"/>
                    <a:gd name="f169" fmla="val 291"/>
                    <a:gd name="f170" fmla="val 107"/>
                    <a:gd name="f171" fmla="val 294"/>
                    <a:gd name="f172" fmla="val 299"/>
                    <a:gd name="f173" fmla="val 120"/>
                    <a:gd name="f174" fmla="val 309"/>
                    <a:gd name="f175" fmla="val 314"/>
                    <a:gd name="f176" fmla="val 320"/>
                    <a:gd name="f177" fmla="val 327"/>
                    <a:gd name="f178" fmla="val 119"/>
                    <a:gd name="f179" fmla="val 333"/>
                    <a:gd name="f180" fmla="val 340"/>
                    <a:gd name="f181" fmla="val 109"/>
                    <a:gd name="f182" fmla="val 346"/>
                    <a:gd name="f183" fmla="val 105"/>
                    <a:gd name="f184" fmla="val 361"/>
                    <a:gd name="f185" fmla="val 98"/>
                    <a:gd name="f186" fmla="val 370"/>
                    <a:gd name="f187" fmla="val 382"/>
                    <a:gd name="f188" fmla="val 388"/>
                    <a:gd name="f189" fmla="val 393"/>
                    <a:gd name="f190" fmla="val 102"/>
                    <a:gd name="f191" fmla="val 403"/>
                    <a:gd name="f192" fmla="val 411"/>
                    <a:gd name="f193" fmla="val 417"/>
                    <a:gd name="f194" fmla="val 424"/>
                    <a:gd name="f195" fmla="val 431"/>
                    <a:gd name="f196" fmla="val 135"/>
                    <a:gd name="f197" fmla="val 439"/>
                    <a:gd name="f198" fmla="val 136"/>
                    <a:gd name="f199" fmla="val 444"/>
                    <a:gd name="f200" fmla="val 449"/>
                    <a:gd name="f201" fmla="val 461"/>
                    <a:gd name="f202" fmla="val 474"/>
                    <a:gd name="f203" fmla="val 487"/>
                    <a:gd name="f204" fmla="val 499"/>
                    <a:gd name="f205" fmla="val 498"/>
                    <a:gd name="f206" fmla="val 140"/>
                    <a:gd name="f207" fmla="val 145"/>
                    <a:gd name="f208" fmla="val 500"/>
                    <a:gd name="f209" fmla="val 150"/>
                    <a:gd name="f210" fmla="val 503"/>
                    <a:gd name="f211" fmla="val 158"/>
                    <a:gd name="f212" fmla="val 166"/>
                    <a:gd name="f213" fmla="val 521"/>
                    <a:gd name="f214" fmla="val 516"/>
                    <a:gd name="f215" fmla="val 508"/>
                    <a:gd name="f216" fmla="val 182"/>
                    <a:gd name="f217" fmla="val 186"/>
                    <a:gd name="f218" fmla="val 190"/>
                    <a:gd name="f219" fmla="val 205"/>
                    <a:gd name="f220" fmla="val 209"/>
                    <a:gd name="f221" fmla="val 501"/>
                    <a:gd name="f222" fmla="val 507"/>
                    <a:gd name="f223" fmla="val 226"/>
                    <a:gd name="f224" fmla="val 513"/>
                    <a:gd name="f225" fmla="val 236"/>
                    <a:gd name="f226" fmla="val 514"/>
                    <a:gd name="f227" fmla="val 241"/>
                    <a:gd name="f228" fmla="val 511"/>
                    <a:gd name="f229" fmla="val 247"/>
                    <a:gd name="f230" fmla="val 250"/>
                    <a:gd name="f231" fmla="val 504"/>
                    <a:gd name="f232" fmla="val 253"/>
                    <a:gd name="f233" fmla="val 495"/>
                    <a:gd name="f234" fmla="val 255"/>
                    <a:gd name="f235" fmla="val 489"/>
                    <a:gd name="f236" fmla="val 484"/>
                    <a:gd name="f237" fmla="val 492"/>
                    <a:gd name="f238" fmla="val 275"/>
                    <a:gd name="f239" fmla="val 276"/>
                    <a:gd name="f240" fmla="val 280"/>
                    <a:gd name="f241" fmla="val 288"/>
                    <a:gd name="f242" fmla="val 526"/>
                    <a:gd name="f243" fmla="val 296"/>
                    <a:gd name="f244" fmla="val 536"/>
                    <a:gd name="f245" fmla="val 556"/>
                    <a:gd name="f246" fmla="val 322"/>
                    <a:gd name="f247" fmla="val 566"/>
                    <a:gd name="f248" fmla="val 325"/>
                    <a:gd name="f249" fmla="val 572"/>
                    <a:gd name="f250" fmla="val 576"/>
                    <a:gd name="f251" fmla="val 329"/>
                    <a:gd name="f252" fmla="val 584"/>
                    <a:gd name="f253" fmla="val 331"/>
                    <a:gd name="f254" fmla="val 592"/>
                    <a:gd name="f255" fmla="val 334"/>
                    <a:gd name="f256" fmla="val 607"/>
                    <a:gd name="f257" fmla="val 336"/>
                    <a:gd name="f258" fmla="val 613"/>
                    <a:gd name="f259" fmla="val 339"/>
                    <a:gd name="f260" fmla="val 617"/>
                    <a:gd name="f261" fmla="val 345"/>
                    <a:gd name="f262" fmla="val 620"/>
                    <a:gd name="f263" fmla="val 621"/>
                    <a:gd name="f264" fmla="val 358"/>
                    <a:gd name="f265" fmla="val 622"/>
                    <a:gd name="f266" fmla="val 372"/>
                    <a:gd name="f267" fmla="val 626"/>
                    <a:gd name="f268" fmla="val 379"/>
                    <a:gd name="f269" fmla="val 630"/>
                    <a:gd name="f270" fmla="val 391"/>
                    <a:gd name="f271" fmla="val 395"/>
                    <a:gd name="f272" fmla="val 628"/>
                    <a:gd name="f273" fmla="val 400"/>
                    <a:gd name="f274" fmla="val 623"/>
                    <a:gd name="f275" fmla="val 619"/>
                    <a:gd name="f276" fmla="val 405"/>
                    <a:gd name="f277" fmla="val 610"/>
                    <a:gd name="f278" fmla="val 407"/>
                    <a:gd name="f279" fmla="val 606"/>
                    <a:gd name="f280" fmla="val 603"/>
                    <a:gd name="f281" fmla="val 410"/>
                    <a:gd name="f282" fmla="val 596"/>
                    <a:gd name="f283" fmla="val 412"/>
                    <a:gd name="f284" fmla="val 589"/>
                    <a:gd name="f285" fmla="val 415"/>
                    <a:gd name="f286" fmla="val 585"/>
                    <a:gd name="f287" fmla="val 420"/>
                    <a:gd name="f288" fmla="val 437"/>
                    <a:gd name="f289" fmla="val 577"/>
                    <a:gd name="f290" fmla="val 456"/>
                    <a:gd name="f291" fmla="val 573"/>
                    <a:gd name="f292" fmla="val 472"/>
                    <a:gd name="f293" fmla="val 567"/>
                    <a:gd name="f294" fmla="val 560"/>
                    <a:gd name="f295" fmla="val 557"/>
                    <a:gd name="f296" fmla="val 552"/>
                    <a:gd name="f297" fmla="val 546"/>
                    <a:gd name="f298" fmla="val 510"/>
                    <a:gd name="f299" fmla="val 541"/>
                    <a:gd name="f300" fmla="val 534"/>
                    <a:gd name="f301" fmla="val 506"/>
                    <a:gd name="f302" fmla="val 496"/>
                    <a:gd name="f303" fmla="val 497"/>
                    <a:gd name="f304" fmla="val 490"/>
                    <a:gd name="f305" fmla="val 479"/>
                    <a:gd name="f306" fmla="val 473"/>
                    <a:gd name="f307" fmla="val 471"/>
                    <a:gd name="f308" fmla="val 470"/>
                    <a:gd name="f309" fmla="val 481"/>
                    <a:gd name="f310" fmla="val 464"/>
                    <a:gd name="f311" fmla="val 466"/>
                    <a:gd name="f312" fmla="val 465"/>
                    <a:gd name="f313" fmla="val 440"/>
                    <a:gd name="f314" fmla="val 430"/>
                    <a:gd name="f315" fmla="val 445"/>
                    <a:gd name="f316" fmla="val 423"/>
                    <a:gd name="f317" fmla="val 436"/>
                    <a:gd name="f318" fmla="val 427"/>
                    <a:gd name="f319" fmla="val 413"/>
                    <a:gd name="f320" fmla="val 416"/>
                    <a:gd name="f321" fmla="val 408"/>
                    <a:gd name="f322" fmla="val 381"/>
                    <a:gd name="f323" fmla="val 421"/>
                    <a:gd name="f324" fmla="val 367"/>
                    <a:gd name="f325" fmla="val 422"/>
                    <a:gd name="f326" fmla="val 348"/>
                    <a:gd name="f327" fmla="val 419"/>
                    <a:gd name="f328" fmla="val 337"/>
                    <a:gd name="f329" fmla="val 414"/>
                    <a:gd name="f330" fmla="val 321"/>
                    <a:gd name="f331" fmla="val 316"/>
                    <a:gd name="f332" fmla="val 394"/>
                    <a:gd name="f333" fmla="val 305"/>
                    <a:gd name="f334" fmla="val 301"/>
                    <a:gd name="f335" fmla="val 298"/>
                    <a:gd name="f336" fmla="val 399"/>
                    <a:gd name="f337" fmla="val 284"/>
                    <a:gd name="f338" fmla="val 278"/>
                    <a:gd name="f339" fmla="val 429"/>
                    <a:gd name="f340" fmla="val 266"/>
                    <a:gd name="f341" fmla="val 264"/>
                    <a:gd name="f342" fmla="val 451"/>
                    <a:gd name="f343" fmla="val 458"/>
                    <a:gd name="f344" fmla="val 270"/>
                    <a:gd name="f345" fmla="val 480"/>
                    <a:gd name="f346" fmla="val 509"/>
                    <a:gd name="f347" fmla="val 269"/>
                    <a:gd name="f348" fmla="val 252"/>
                    <a:gd name="f349" fmla="val 243"/>
                    <a:gd name="f350" fmla="val 517"/>
                    <a:gd name="f351" fmla="val 167"/>
                    <a:gd name="f352" fmla="val 519"/>
                    <a:gd name="f353" fmla="val 156"/>
                    <a:gd name="f354" fmla="val 529"/>
                    <a:gd name="f355" fmla="val 148"/>
                    <a:gd name="f356" fmla="val 537"/>
                    <a:gd name="f357" fmla="val 545"/>
                    <a:gd name="f358" fmla="val 555"/>
                    <a:gd name="f359" fmla="val 558"/>
                    <a:gd name="f360" fmla="val 95"/>
                    <a:gd name="f361" fmla="val 70"/>
                    <a:gd name="f362" fmla="val 548"/>
                    <a:gd name="f363" fmla="val 539"/>
                    <a:gd name="f364" fmla="val 41"/>
                    <a:gd name="f365" fmla="val 531"/>
                    <a:gd name="f366" fmla="val 29"/>
                    <a:gd name="f367" fmla="val 52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559" h="632">
                      <a:moveTo>
                        <a:pt x="f5" y="f6"/>
                      </a:move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6"/>
                      </a:lnTo>
                      <a:lnTo>
                        <a:pt x="f17" y="f16"/>
                      </a:lnTo>
                      <a:lnTo>
                        <a:pt x="f18" y="f16"/>
                      </a:lnTo>
                      <a:lnTo>
                        <a:pt x="f19" y="f14"/>
                      </a:lnTo>
                      <a:lnTo>
                        <a:pt x="f20" y="f21"/>
                      </a:lnTo>
                      <a:lnTo>
                        <a:pt x="f22" y="f12"/>
                      </a:lnTo>
                      <a:lnTo>
                        <a:pt x="f23" y="f6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2"/>
                      </a:lnTo>
                      <a:lnTo>
                        <a:pt x="f35" y="f2"/>
                      </a:lnTo>
                      <a:lnTo>
                        <a:pt x="f35" y="f2"/>
                      </a:lnTo>
                      <a:lnTo>
                        <a:pt x="f36" y="f2"/>
                      </a:lnTo>
                      <a:lnTo>
                        <a:pt x="f37" y="f38"/>
                      </a:lnTo>
                      <a:lnTo>
                        <a:pt x="f39" y="f29"/>
                      </a:lnTo>
                      <a:lnTo>
                        <a:pt x="f39" y="f40"/>
                      </a:lnTo>
                      <a:lnTo>
                        <a:pt x="f37" y="f41"/>
                      </a:lnTo>
                      <a:lnTo>
                        <a:pt x="f42" y="f8"/>
                      </a:lnTo>
                      <a:lnTo>
                        <a:pt x="f37" y="f21"/>
                      </a:lnTo>
                      <a:lnTo>
                        <a:pt x="f37" y="f21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2"/>
                      </a:lnTo>
                      <a:lnTo>
                        <a:pt x="f54" y="f52"/>
                      </a:lnTo>
                      <a:lnTo>
                        <a:pt x="f54" y="f52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5" y="f66"/>
                      </a:lnTo>
                      <a:lnTo>
                        <a:pt x="f5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2"/>
                      </a:lnTo>
                      <a:lnTo>
                        <a:pt x="f74" y="f70"/>
                      </a:lnTo>
                      <a:lnTo>
                        <a:pt x="f75" y="f66"/>
                      </a:lnTo>
                      <a:lnTo>
                        <a:pt x="f75" y="f66"/>
                      </a:lnTo>
                      <a:lnTo>
                        <a:pt x="f75" y="f76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6"/>
                      </a:lnTo>
                      <a:lnTo>
                        <a:pt x="f97" y="f96"/>
                      </a:lnTo>
                      <a:lnTo>
                        <a:pt x="f98" y="f96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" y="f103"/>
                      </a:lnTo>
                      <a:lnTo>
                        <a:pt x="f103" y="f104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6" y="f78"/>
                      </a:lnTo>
                      <a:lnTo>
                        <a:pt x="f116" y="f78"/>
                      </a:lnTo>
                      <a:lnTo>
                        <a:pt x="f117" y="f115"/>
                      </a:lnTo>
                      <a:lnTo>
                        <a:pt x="f118" y="f113"/>
                      </a:lnTo>
                      <a:lnTo>
                        <a:pt x="f119" y="f111"/>
                      </a:lnTo>
                      <a:lnTo>
                        <a:pt x="f120" y="f109"/>
                      </a:lnTo>
                      <a:lnTo>
                        <a:pt x="f121" y="f112"/>
                      </a:lnTo>
                      <a:lnTo>
                        <a:pt x="f122" y="f80"/>
                      </a:lnTo>
                      <a:lnTo>
                        <a:pt x="f122" y="f80"/>
                      </a:lnTo>
                      <a:lnTo>
                        <a:pt x="f123" y="f112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8" y="f78"/>
                      </a:lnTo>
                      <a:lnTo>
                        <a:pt x="f129" y="f116"/>
                      </a:lnTo>
                      <a:lnTo>
                        <a:pt x="f60" y="f130"/>
                      </a:lnTo>
                      <a:lnTo>
                        <a:pt x="f131" y="f132"/>
                      </a:lnTo>
                      <a:lnTo>
                        <a:pt x="f133" y="f76"/>
                      </a:lnTo>
                      <a:lnTo>
                        <a:pt x="f133" y="f76"/>
                      </a:lnTo>
                      <a:lnTo>
                        <a:pt x="f134" y="f132"/>
                      </a:lnTo>
                      <a:lnTo>
                        <a:pt x="f135" y="f118"/>
                      </a:lnTo>
                      <a:lnTo>
                        <a:pt x="f21" y="f78"/>
                      </a:lnTo>
                      <a:lnTo>
                        <a:pt x="f6" y="f111"/>
                      </a:lnTo>
                      <a:lnTo>
                        <a:pt x="f25" y="f136"/>
                      </a:lnTo>
                      <a:lnTo>
                        <a:pt x="f137" y="f138"/>
                      </a:lnTo>
                      <a:lnTo>
                        <a:pt x="f2" y="f84"/>
                      </a:lnTo>
                      <a:lnTo>
                        <a:pt x="f2" y="f84"/>
                      </a:lnTo>
                      <a:lnTo>
                        <a:pt x="f137" y="f139"/>
                      </a:lnTo>
                      <a:lnTo>
                        <a:pt x="f140" y="f88"/>
                      </a:lnTo>
                      <a:lnTo>
                        <a:pt x="f21" y="f141"/>
                      </a:lnTo>
                      <a:lnTo>
                        <a:pt x="f142" y="f100"/>
                      </a:lnTo>
                      <a:lnTo>
                        <a:pt x="f143" y="f144"/>
                      </a:lnTo>
                      <a:lnTo>
                        <a:pt x="f145" y="f146"/>
                      </a:lnTo>
                      <a:lnTo>
                        <a:pt x="f147" y="f148"/>
                      </a:lnTo>
                      <a:lnTo>
                        <a:pt x="f147" y="f148"/>
                      </a:lnTo>
                      <a:lnTo>
                        <a:pt x="f70" y="f149"/>
                      </a:lnTo>
                      <a:lnTo>
                        <a:pt x="f150" y="f151"/>
                      </a:lnTo>
                      <a:lnTo>
                        <a:pt x="f124" y="f152"/>
                      </a:lnTo>
                      <a:lnTo>
                        <a:pt x="f153" y="f154"/>
                      </a:lnTo>
                      <a:lnTo>
                        <a:pt x="f153" y="f155"/>
                      </a:lnTo>
                      <a:lnTo>
                        <a:pt x="f124" y="f156"/>
                      </a:lnTo>
                      <a:lnTo>
                        <a:pt x="f150" y="f157"/>
                      </a:lnTo>
                      <a:lnTo>
                        <a:pt x="f70" y="f158"/>
                      </a:lnTo>
                      <a:lnTo>
                        <a:pt x="f159" y="f160"/>
                      </a:lnTo>
                      <a:lnTo>
                        <a:pt x="f161" y="f89"/>
                      </a:lnTo>
                      <a:lnTo>
                        <a:pt x="f48" y="f160"/>
                      </a:lnTo>
                      <a:lnTo>
                        <a:pt x="f10" y="f158"/>
                      </a:lnTo>
                      <a:lnTo>
                        <a:pt x="f10" y="f158"/>
                      </a:lnTo>
                      <a:lnTo>
                        <a:pt x="f6" y="f83"/>
                      </a:lnTo>
                      <a:lnTo>
                        <a:pt x="f162" y="f163"/>
                      </a:lnTo>
                      <a:lnTo>
                        <a:pt x="f10" y="f164"/>
                      </a:lnTo>
                      <a:lnTo>
                        <a:pt x="f10" y="f164"/>
                      </a:lnTo>
                      <a:lnTo>
                        <a:pt x="f44" y="f165"/>
                      </a:lnTo>
                      <a:lnTo>
                        <a:pt x="f166" y="f167"/>
                      </a:lnTo>
                      <a:lnTo>
                        <a:pt x="f60" y="f71"/>
                      </a:lnTo>
                      <a:lnTo>
                        <a:pt x="f126" y="f69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19" y="f172"/>
                      </a:lnTo>
                      <a:lnTo>
                        <a:pt x="f117" y="f57"/>
                      </a:lnTo>
                      <a:lnTo>
                        <a:pt x="f173" y="f174"/>
                      </a:lnTo>
                      <a:lnTo>
                        <a:pt x="f78" y="f175"/>
                      </a:lnTo>
                      <a:lnTo>
                        <a:pt x="f115" y="f176"/>
                      </a:lnTo>
                      <a:lnTo>
                        <a:pt x="f115" y="f176"/>
                      </a:lnTo>
                      <a:lnTo>
                        <a:pt x="f78" y="f177"/>
                      </a:lnTo>
                      <a:lnTo>
                        <a:pt x="f178" y="f179"/>
                      </a:lnTo>
                      <a:lnTo>
                        <a:pt x="f130" y="f180"/>
                      </a:lnTo>
                      <a:lnTo>
                        <a:pt x="f181" y="f182"/>
                      </a:lnTo>
                      <a:lnTo>
                        <a:pt x="f183" y="f47"/>
                      </a:lnTo>
                      <a:lnTo>
                        <a:pt x="f168" y="f184"/>
                      </a:lnTo>
                      <a:lnTo>
                        <a:pt x="f185" y="f186"/>
                      </a:lnTo>
                      <a:lnTo>
                        <a:pt x="f123" y="f187"/>
                      </a:lnTo>
                      <a:lnTo>
                        <a:pt x="f123" y="f187"/>
                      </a:lnTo>
                      <a:lnTo>
                        <a:pt x="f123" y="f188"/>
                      </a:lnTo>
                      <a:lnTo>
                        <a:pt x="f185" y="f189"/>
                      </a:lnTo>
                      <a:lnTo>
                        <a:pt x="f168" y="f32"/>
                      </a:lnTo>
                      <a:lnTo>
                        <a:pt x="f190" y="f191"/>
                      </a:lnTo>
                      <a:lnTo>
                        <a:pt x="f181" y="f192"/>
                      </a:lnTo>
                      <a:lnTo>
                        <a:pt x="f117" y="f193"/>
                      </a:lnTo>
                      <a:lnTo>
                        <a:pt x="f114" y="f194"/>
                      </a:lnTo>
                      <a:lnTo>
                        <a:pt x="f109" y="f195"/>
                      </a:lnTo>
                      <a:lnTo>
                        <a:pt x="f196" y="f197"/>
                      </a:lnTo>
                      <a:lnTo>
                        <a:pt x="f198" y="f199"/>
                      </a:lnTo>
                      <a:lnTo>
                        <a:pt x="f110" y="f200"/>
                      </a:lnTo>
                      <a:lnTo>
                        <a:pt x="f110" y="f200"/>
                      </a:lnTo>
                      <a:lnTo>
                        <a:pt x="f198" y="f201"/>
                      </a:lnTo>
                      <a:lnTo>
                        <a:pt x="f136" y="f202"/>
                      </a:lnTo>
                      <a:lnTo>
                        <a:pt x="f109" y="f203"/>
                      </a:lnTo>
                      <a:lnTo>
                        <a:pt x="f125" y="f204"/>
                      </a:lnTo>
                      <a:lnTo>
                        <a:pt x="f125" y="f204"/>
                      </a:lnTo>
                      <a:lnTo>
                        <a:pt x="f109" y="f205"/>
                      </a:lnTo>
                      <a:lnTo>
                        <a:pt x="f80" y="f205"/>
                      </a:lnTo>
                      <a:lnTo>
                        <a:pt x="f198" y="f204"/>
                      </a:lnTo>
                      <a:lnTo>
                        <a:pt x="f206" y="f204"/>
                      </a:lnTo>
                      <a:lnTo>
                        <a:pt x="f206" y="f204"/>
                      </a:lnTo>
                      <a:lnTo>
                        <a:pt x="f207" y="f208"/>
                      </a:lnTo>
                      <a:lnTo>
                        <a:pt x="f209" y="f208"/>
                      </a:lnTo>
                      <a:lnTo>
                        <a:pt x="f84" y="f210"/>
                      </a:lnTo>
                      <a:lnTo>
                        <a:pt x="f211" y="f9"/>
                      </a:lnTo>
                      <a:lnTo>
                        <a:pt x="f212" y="f7"/>
                      </a:lnTo>
                      <a:lnTo>
                        <a:pt x="f141" y="f213"/>
                      </a:lnTo>
                      <a:lnTo>
                        <a:pt x="f141" y="f213"/>
                      </a:lnTo>
                      <a:lnTo>
                        <a:pt x="f141" y="f214"/>
                      </a:lnTo>
                      <a:lnTo>
                        <a:pt x="f92" y="f7"/>
                      </a:lnTo>
                      <a:lnTo>
                        <a:pt x="f94" y="f215"/>
                      </a:lnTo>
                      <a:lnTo>
                        <a:pt x="f216" y="f9"/>
                      </a:lnTo>
                      <a:lnTo>
                        <a:pt x="f217" y="f210"/>
                      </a:lnTo>
                      <a:lnTo>
                        <a:pt x="f218" y="f208"/>
                      </a:lnTo>
                      <a:lnTo>
                        <a:pt x="f97" y="f204"/>
                      </a:lnTo>
                      <a:lnTo>
                        <a:pt x="f97" y="f204"/>
                      </a:lnTo>
                      <a:lnTo>
                        <a:pt x="f219" y="f208"/>
                      </a:lnTo>
                      <a:lnTo>
                        <a:pt x="f220" y="f221"/>
                      </a:lnTo>
                      <a:lnTo>
                        <a:pt x="f157" y="f222"/>
                      </a:lnTo>
                      <a:lnTo>
                        <a:pt x="f223" y="f7"/>
                      </a:lnTo>
                      <a:lnTo>
                        <a:pt x="f87" y="f224"/>
                      </a:lnTo>
                      <a:lnTo>
                        <a:pt x="f225" y="f226"/>
                      </a:lnTo>
                      <a:lnTo>
                        <a:pt x="f225" y="f226"/>
                      </a:lnTo>
                      <a:lnTo>
                        <a:pt x="f227" y="f224"/>
                      </a:lnTo>
                      <a:lnTo>
                        <a:pt x="f83" y="f228"/>
                      </a:lnTo>
                      <a:lnTo>
                        <a:pt x="f229" y="f215"/>
                      </a:lnTo>
                      <a:lnTo>
                        <a:pt x="f230" y="f231"/>
                      </a:lnTo>
                      <a:lnTo>
                        <a:pt x="f232" y="f233"/>
                      </a:lnTo>
                      <a:lnTo>
                        <a:pt x="f234" y="f235"/>
                      </a:lnTo>
                      <a:lnTo>
                        <a:pt x="f163" y="f236"/>
                      </a:lnTo>
                      <a:lnTo>
                        <a:pt x="f163" y="f236"/>
                      </a:lnTo>
                      <a:lnTo>
                        <a:pt x="f73" y="f236"/>
                      </a:lnTo>
                      <a:lnTo>
                        <a:pt x="f73" y="f236"/>
                      </a:lnTo>
                      <a:lnTo>
                        <a:pt x="f73" y="f236"/>
                      </a:lnTo>
                      <a:lnTo>
                        <a:pt x="f73" y="f237"/>
                      </a:lnTo>
                      <a:lnTo>
                        <a:pt x="f238" y="f208"/>
                      </a:lnTo>
                      <a:lnTo>
                        <a:pt x="f239" y="f222"/>
                      </a:lnTo>
                      <a:lnTo>
                        <a:pt x="f240" y="f226"/>
                      </a:lnTo>
                      <a:lnTo>
                        <a:pt x="f241" y="f242"/>
                      </a:lnTo>
                      <a:lnTo>
                        <a:pt x="f243" y="f244"/>
                      </a:lnTo>
                      <a:lnTo>
                        <a:pt x="f175" y="f245"/>
                      </a:lnTo>
                      <a:lnTo>
                        <a:pt x="f246" y="f247"/>
                      </a:lnTo>
                      <a:lnTo>
                        <a:pt x="f248" y="f249"/>
                      </a:lnTo>
                      <a:lnTo>
                        <a:pt x="f177" y="f250"/>
                      </a:lnTo>
                      <a:lnTo>
                        <a:pt x="f177" y="f250"/>
                      </a:lnTo>
                      <a:lnTo>
                        <a:pt x="f251" y="f252"/>
                      </a:lnTo>
                      <a:lnTo>
                        <a:pt x="f253" y="f254"/>
                      </a:lnTo>
                      <a:lnTo>
                        <a:pt x="f255" y="f256"/>
                      </a:lnTo>
                      <a:lnTo>
                        <a:pt x="f257" y="f258"/>
                      </a:lnTo>
                      <a:lnTo>
                        <a:pt x="f259" y="f260"/>
                      </a:lnTo>
                      <a:lnTo>
                        <a:pt x="f261" y="f262"/>
                      </a:lnTo>
                      <a:lnTo>
                        <a:pt x="f47" y="f263"/>
                      </a:lnTo>
                      <a:lnTo>
                        <a:pt x="f47" y="f263"/>
                      </a:lnTo>
                      <a:lnTo>
                        <a:pt x="f264" y="f263"/>
                      </a:lnTo>
                      <a:lnTo>
                        <a:pt x="f45" y="f265"/>
                      </a:lnTo>
                      <a:lnTo>
                        <a:pt x="f266" y="f267"/>
                      </a:lnTo>
                      <a:lnTo>
                        <a:pt x="f268" y="f269"/>
                      </a:lnTo>
                      <a:lnTo>
                        <a:pt x="f187" y="f4"/>
                      </a:lnTo>
                      <a:lnTo>
                        <a:pt x="f35" y="f4"/>
                      </a:lnTo>
                      <a:lnTo>
                        <a:pt x="f35" y="f4"/>
                      </a:lnTo>
                      <a:lnTo>
                        <a:pt x="f270" y="f4"/>
                      </a:lnTo>
                      <a:lnTo>
                        <a:pt x="f271" y="f269"/>
                      </a:lnTo>
                      <a:lnTo>
                        <a:pt x="f32" y="f272"/>
                      </a:lnTo>
                      <a:lnTo>
                        <a:pt x="f273" y="f267"/>
                      </a:lnTo>
                      <a:lnTo>
                        <a:pt x="f191" y="f274"/>
                      </a:lnTo>
                      <a:lnTo>
                        <a:pt x="f30" y="f275"/>
                      </a:lnTo>
                      <a:lnTo>
                        <a:pt x="f276" y="f277"/>
                      </a:lnTo>
                      <a:lnTo>
                        <a:pt x="f276" y="f277"/>
                      </a:lnTo>
                      <a:lnTo>
                        <a:pt x="f278" y="f279"/>
                      </a:lnTo>
                      <a:lnTo>
                        <a:pt x="f28" y="f280"/>
                      </a:lnTo>
                      <a:lnTo>
                        <a:pt x="f281" y="f282"/>
                      </a:lnTo>
                      <a:lnTo>
                        <a:pt x="f192" y="f254"/>
                      </a:lnTo>
                      <a:lnTo>
                        <a:pt x="f283" y="f284"/>
                      </a:lnTo>
                      <a:lnTo>
                        <a:pt x="f285" y="f286"/>
                      </a:lnTo>
                      <a:lnTo>
                        <a:pt x="f287" y="f252"/>
                      </a:lnTo>
                      <a:lnTo>
                        <a:pt x="f287" y="f252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203" y="f294"/>
                      </a:lnTo>
                      <a:lnTo>
                        <a:pt x="f11" y="f295"/>
                      </a:lnTo>
                      <a:lnTo>
                        <a:pt x="f204" y="f296"/>
                      </a:lnTo>
                      <a:lnTo>
                        <a:pt x="f9" y="f297"/>
                      </a:lnTo>
                      <a:lnTo>
                        <a:pt x="f298" y="f299"/>
                      </a:lnTo>
                      <a:lnTo>
                        <a:pt x="f224" y="f300"/>
                      </a:lnTo>
                      <a:lnTo>
                        <a:pt x="f214" y="f242"/>
                      </a:lnTo>
                      <a:lnTo>
                        <a:pt x="f5" y="f214"/>
                      </a:lnTo>
                      <a:lnTo>
                        <a:pt x="f5" y="f301"/>
                      </a:lnTo>
                      <a:lnTo>
                        <a:pt x="f5" y="f301"/>
                      </a:lnTo>
                      <a:lnTo>
                        <a:pt x="f5" y="f237"/>
                      </a:lnTo>
                      <a:lnTo>
                        <a:pt x="f5" y="f237"/>
                      </a:lnTo>
                      <a:lnTo>
                        <a:pt x="f221" y="f237"/>
                      </a:lnTo>
                      <a:lnTo>
                        <a:pt x="f221" y="f237"/>
                      </a:lnTo>
                      <a:lnTo>
                        <a:pt x="f221" y="f237"/>
                      </a:lnTo>
                      <a:lnTo>
                        <a:pt x="f302" y="f303"/>
                      </a:lnTo>
                      <a:lnTo>
                        <a:pt x="f11" y="f208"/>
                      </a:lnTo>
                      <a:lnTo>
                        <a:pt x="f304" y="f210"/>
                      </a:lnTo>
                      <a:lnTo>
                        <a:pt x="f13" y="f210"/>
                      </a:lnTo>
                      <a:lnTo>
                        <a:pt x="f13" y="f210"/>
                      </a:lnTo>
                      <a:lnTo>
                        <a:pt x="f305" y="f210"/>
                      </a:lnTo>
                      <a:lnTo>
                        <a:pt x="f15" y="f221"/>
                      </a:lnTo>
                      <a:lnTo>
                        <a:pt x="f306" y="f204"/>
                      </a:lnTo>
                      <a:lnTo>
                        <a:pt x="f292" y="f303"/>
                      </a:lnTo>
                      <a:lnTo>
                        <a:pt x="f307" y="f237"/>
                      </a:lnTo>
                      <a:lnTo>
                        <a:pt x="f307" y="f235"/>
                      </a:lnTo>
                      <a:lnTo>
                        <a:pt x="f307" y="f235"/>
                      </a:lnTo>
                      <a:lnTo>
                        <a:pt x="f307" y="f235"/>
                      </a:lnTo>
                      <a:lnTo>
                        <a:pt x="f308" y="f235"/>
                      </a:lnTo>
                      <a:lnTo>
                        <a:pt x="f17" y="f203"/>
                      </a:lnTo>
                      <a:lnTo>
                        <a:pt x="f17" y="f309"/>
                      </a:lnTo>
                      <a:lnTo>
                        <a:pt x="f17" y="f309"/>
                      </a:lnTo>
                      <a:lnTo>
                        <a:pt x="f310" y="f17"/>
                      </a:lnTo>
                      <a:lnTo>
                        <a:pt x="f310" y="f17"/>
                      </a:lnTo>
                      <a:lnTo>
                        <a:pt x="f310" y="f17"/>
                      </a:lnTo>
                      <a:lnTo>
                        <a:pt x="f18" y="f311"/>
                      </a:lnTo>
                      <a:lnTo>
                        <a:pt x="f290" y="f312"/>
                      </a:lnTo>
                      <a:lnTo>
                        <a:pt x="f20" y="f18"/>
                      </a:lnTo>
                      <a:lnTo>
                        <a:pt x="f313" y="f19"/>
                      </a:lnTo>
                      <a:lnTo>
                        <a:pt x="f314" y="f315"/>
                      </a:lnTo>
                      <a:lnTo>
                        <a:pt x="f316" y="f317"/>
                      </a:lnTo>
                      <a:lnTo>
                        <a:pt x="f26" y="f318"/>
                      </a:lnTo>
                      <a:lnTo>
                        <a:pt x="f319" y="f320"/>
                      </a:lnTo>
                      <a:lnTo>
                        <a:pt x="f283" y="f321"/>
                      </a:lnTo>
                      <a:lnTo>
                        <a:pt x="f283" y="f321"/>
                      </a:lnTo>
                      <a:lnTo>
                        <a:pt x="f283" y="f273"/>
                      </a:lnTo>
                      <a:lnTo>
                        <a:pt x="f319" y="f189"/>
                      </a:lnTo>
                      <a:lnTo>
                        <a:pt x="f26" y="f322"/>
                      </a:lnTo>
                      <a:lnTo>
                        <a:pt x="f323" y="f324"/>
                      </a:lnTo>
                      <a:lnTo>
                        <a:pt x="f325" y="f0"/>
                      </a:lnTo>
                      <a:lnTo>
                        <a:pt x="f316" y="f47"/>
                      </a:lnTo>
                      <a:lnTo>
                        <a:pt x="f316" y="f47"/>
                      </a:lnTo>
                      <a:lnTo>
                        <a:pt x="f325" y="f326"/>
                      </a:lnTo>
                      <a:lnTo>
                        <a:pt x="f325" y="f49"/>
                      </a:lnTo>
                      <a:lnTo>
                        <a:pt x="f327" y="f328"/>
                      </a:lnTo>
                      <a:lnTo>
                        <a:pt x="f329" y="f253"/>
                      </a:lnTo>
                      <a:lnTo>
                        <a:pt x="f28" y="f248"/>
                      </a:lnTo>
                      <a:lnTo>
                        <a:pt x="f191" y="f330"/>
                      </a:lnTo>
                      <a:lnTo>
                        <a:pt x="f32" y="f331"/>
                      </a:lnTo>
                      <a:lnTo>
                        <a:pt x="f271" y="f63"/>
                      </a:lnTo>
                      <a:lnTo>
                        <a:pt x="f332" y="f333"/>
                      </a:lnTo>
                      <a:lnTo>
                        <a:pt x="f332" y="f333"/>
                      </a:lnTo>
                      <a:lnTo>
                        <a:pt x="f332" y="f334"/>
                      </a:lnTo>
                      <a:lnTo>
                        <a:pt x="f271" y="f335"/>
                      </a:lnTo>
                      <a:lnTo>
                        <a:pt x="f336" y="f169"/>
                      </a:lnTo>
                      <a:lnTo>
                        <a:pt x="f276" y="f337"/>
                      </a:lnTo>
                      <a:lnTo>
                        <a:pt x="f283" y="f338"/>
                      </a:lnTo>
                      <a:lnTo>
                        <a:pt x="f323" y="f164"/>
                      </a:lnTo>
                      <a:lnTo>
                        <a:pt x="f339" y="f74"/>
                      </a:lnTo>
                      <a:lnTo>
                        <a:pt x="f288" y="f340"/>
                      </a:lnTo>
                      <a:lnTo>
                        <a:pt x="f315" y="f341"/>
                      </a:lnTo>
                      <a:lnTo>
                        <a:pt x="f315" y="f341"/>
                      </a:lnTo>
                      <a:lnTo>
                        <a:pt x="f342" y="f341"/>
                      </a:lnTo>
                      <a:lnTo>
                        <a:pt x="f343" y="f340"/>
                      </a:lnTo>
                      <a:lnTo>
                        <a:pt x="f308" y="f344"/>
                      </a:lnTo>
                      <a:lnTo>
                        <a:pt x="f345" y="f167"/>
                      </a:lnTo>
                      <a:lnTo>
                        <a:pt x="f203" y="f238"/>
                      </a:lnTo>
                      <a:lnTo>
                        <a:pt x="f11" y="f239"/>
                      </a:lnTo>
                      <a:lnTo>
                        <a:pt x="f11" y="f239"/>
                      </a:lnTo>
                      <a:lnTo>
                        <a:pt x="f210" y="f238"/>
                      </a:lnTo>
                      <a:lnTo>
                        <a:pt x="f301" y="f164"/>
                      </a:lnTo>
                      <a:lnTo>
                        <a:pt x="f346" y="f165"/>
                      </a:lnTo>
                      <a:lnTo>
                        <a:pt x="f228" y="f347"/>
                      </a:lnTo>
                      <a:lnTo>
                        <a:pt x="f224" y="f340"/>
                      </a:lnTo>
                      <a:lnTo>
                        <a:pt x="f214" y="f77"/>
                      </a:lnTo>
                      <a:lnTo>
                        <a:pt x="f214" y="f348"/>
                      </a:lnTo>
                      <a:lnTo>
                        <a:pt x="f214" y="f349"/>
                      </a:lnTo>
                      <a:lnTo>
                        <a:pt x="f226" y="f89"/>
                      </a:lnTo>
                      <a:lnTo>
                        <a:pt x="f226" y="f89"/>
                      </a:lnTo>
                      <a:lnTo>
                        <a:pt x="f226" y="f96"/>
                      </a:lnTo>
                      <a:lnTo>
                        <a:pt x="f226" y="f96"/>
                      </a:lnTo>
                      <a:lnTo>
                        <a:pt x="f214" y="f90"/>
                      </a:lnTo>
                      <a:lnTo>
                        <a:pt x="f350" y="f351"/>
                      </a:lnTo>
                      <a:lnTo>
                        <a:pt x="f352" y="f104"/>
                      </a:lnTo>
                      <a:lnTo>
                        <a:pt x="f213" y="f353"/>
                      </a:lnTo>
                      <a:lnTo>
                        <a:pt x="f354" y="f355"/>
                      </a:lnTo>
                      <a:lnTo>
                        <a:pt x="f356" y="f206"/>
                      </a:lnTo>
                      <a:lnTo>
                        <a:pt x="f357" y="f80"/>
                      </a:lnTo>
                      <a:lnTo>
                        <a:pt x="f296" y="f113"/>
                      </a:lnTo>
                      <a:lnTo>
                        <a:pt x="f358" y="f116"/>
                      </a:lnTo>
                      <a:lnTo>
                        <a:pt x="f295" y="f132"/>
                      </a:lnTo>
                      <a:lnTo>
                        <a:pt x="f359" y="f122"/>
                      </a:lnTo>
                      <a:lnTo>
                        <a:pt x="f3" y="f360"/>
                      </a:lnTo>
                      <a:lnTo>
                        <a:pt x="f3" y="f360"/>
                      </a:lnTo>
                      <a:lnTo>
                        <a:pt x="f359" y="f126"/>
                      </a:lnTo>
                      <a:lnTo>
                        <a:pt x="f245" y="f62"/>
                      </a:lnTo>
                      <a:lnTo>
                        <a:pt x="f296" y="f361"/>
                      </a:lnTo>
                      <a:lnTo>
                        <a:pt x="f362" y="f58"/>
                      </a:lnTo>
                      <a:lnTo>
                        <a:pt x="f299" y="f48"/>
                      </a:lnTo>
                      <a:lnTo>
                        <a:pt x="f363" y="f364"/>
                      </a:lnTo>
                      <a:lnTo>
                        <a:pt x="f356" y="f21"/>
                      </a:lnTo>
                      <a:lnTo>
                        <a:pt x="f356" y="f21"/>
                      </a:lnTo>
                      <a:lnTo>
                        <a:pt x="f365" y="f366"/>
                      </a:lnTo>
                      <a:lnTo>
                        <a:pt x="f367" y="f8"/>
                      </a:lnTo>
                      <a:lnTo>
                        <a:pt x="f5" y="f6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79" name="Google Shape;133;p6"/>
                <p:cNvSpPr/>
                <p:nvPr/>
              </p:nvSpPr>
              <p:spPr>
                <a:xfrm>
                  <a:off x="733679" y="4669560"/>
                  <a:ext cx="249840" cy="320760"/>
                </a:xfrm>
                <a:custGeom>
                  <a:avLst/>
                  <a:gdLst>
                    <a:gd name="f0" fmla="val 0"/>
                    <a:gd name="f1" fmla="val 305"/>
                    <a:gd name="f2" fmla="val 405"/>
                    <a:gd name="f3" fmla="val 203"/>
                    <a:gd name="f4" fmla="val 204"/>
                    <a:gd name="f5" fmla="val 393"/>
                    <a:gd name="f6" fmla="val 206"/>
                    <a:gd name="f7" fmla="val 383"/>
                    <a:gd name="f8" fmla="val 210"/>
                    <a:gd name="f9" fmla="val 374"/>
                    <a:gd name="f10" fmla="val 214"/>
                    <a:gd name="f11" fmla="val 366"/>
                    <a:gd name="f12" fmla="val 220"/>
                    <a:gd name="f13" fmla="val 358"/>
                    <a:gd name="f14" fmla="val 227"/>
                    <a:gd name="f15" fmla="val 351"/>
                    <a:gd name="f16" fmla="val 241"/>
                    <a:gd name="f17" fmla="val 337"/>
                    <a:gd name="f18" fmla="val 256"/>
                    <a:gd name="f19" fmla="val 324"/>
                    <a:gd name="f20" fmla="val 262"/>
                    <a:gd name="f21" fmla="val 317"/>
                    <a:gd name="f22" fmla="val 267"/>
                    <a:gd name="f23" fmla="val 310"/>
                    <a:gd name="f24" fmla="val 273"/>
                    <a:gd name="f25" fmla="val 302"/>
                    <a:gd name="f26" fmla="val 276"/>
                    <a:gd name="f27" fmla="val 294"/>
                    <a:gd name="f28" fmla="val 279"/>
                    <a:gd name="f29" fmla="val 285"/>
                    <a:gd name="f30" fmla="val 280"/>
                    <a:gd name="f31" fmla="val 269"/>
                    <a:gd name="f32" fmla="val 263"/>
                    <a:gd name="f33" fmla="val 274"/>
                    <a:gd name="f34" fmla="val 259"/>
                    <a:gd name="f35" fmla="val 253"/>
                    <a:gd name="f36" fmla="val 251"/>
                    <a:gd name="f37" fmla="val 248"/>
                    <a:gd name="f38" fmla="val 283"/>
                    <a:gd name="f39" fmla="val 293"/>
                    <a:gd name="f40" fmla="val 233"/>
                    <a:gd name="f41" fmla="val 296"/>
                    <a:gd name="f42" fmla="val 229"/>
                    <a:gd name="f43" fmla="val 298"/>
                    <a:gd name="f44" fmla="val 224"/>
                    <a:gd name="f45" fmla="val 223"/>
                    <a:gd name="f46" fmla="val 221"/>
                    <a:gd name="f47" fmla="val 213"/>
                    <a:gd name="f48" fmla="val 202"/>
                    <a:gd name="f49" fmla="val 199"/>
                    <a:gd name="f50" fmla="val 195"/>
                    <a:gd name="f51" fmla="val 278"/>
                    <a:gd name="f52" fmla="val 192"/>
                    <a:gd name="f53" fmla="val 282"/>
                    <a:gd name="f54" fmla="val 188"/>
                    <a:gd name="f55" fmla="val 287"/>
                    <a:gd name="f56" fmla="val 184"/>
                    <a:gd name="f57" fmla="val 179"/>
                    <a:gd name="f58" fmla="val 286"/>
                    <a:gd name="f59" fmla="val 175"/>
                    <a:gd name="f60" fmla="val 170"/>
                    <a:gd name="f61" fmla="val 165"/>
                    <a:gd name="f62" fmla="val 161"/>
                    <a:gd name="f63" fmla="val 290"/>
                    <a:gd name="f64" fmla="val 152"/>
                    <a:gd name="f65" fmla="val 297"/>
                    <a:gd name="f66" fmla="val 140"/>
                    <a:gd name="f67" fmla="val 125"/>
                    <a:gd name="f68" fmla="val 289"/>
                    <a:gd name="f69" fmla="val 117"/>
                    <a:gd name="f70" fmla="val 272"/>
                    <a:gd name="f71" fmla="val 111"/>
                    <a:gd name="f72" fmla="val 107"/>
                    <a:gd name="f73" fmla="val 239"/>
                    <a:gd name="f74" fmla="val 103"/>
                    <a:gd name="f75" fmla="val 94"/>
                    <a:gd name="f76" fmla="val 88"/>
                    <a:gd name="f77" fmla="val 166"/>
                    <a:gd name="f78" fmla="val 81"/>
                    <a:gd name="f79" fmla="val 79"/>
                    <a:gd name="f80" fmla="val 157"/>
                    <a:gd name="f81" fmla="val 77"/>
                    <a:gd name="f82" fmla="val 151"/>
                    <a:gd name="f83" fmla="val 69"/>
                    <a:gd name="f84" fmla="val 145"/>
                    <a:gd name="f85" fmla="val 60"/>
                    <a:gd name="f86" fmla="val 50"/>
                    <a:gd name="f87" fmla="val 135"/>
                    <a:gd name="f88" fmla="val 41"/>
                    <a:gd name="f89" fmla="val 128"/>
                    <a:gd name="f90" fmla="val 33"/>
                    <a:gd name="f91" fmla="val 30"/>
                    <a:gd name="f92" fmla="val 121"/>
                    <a:gd name="f93" fmla="val 27"/>
                    <a:gd name="f94" fmla="val 26"/>
                    <a:gd name="f95" fmla="val 85"/>
                    <a:gd name="f96" fmla="val 25"/>
                    <a:gd name="f97" fmla="val 74"/>
                    <a:gd name="f98" fmla="val 23"/>
                    <a:gd name="f99" fmla="val 71"/>
                    <a:gd name="f100" fmla="val 20"/>
                    <a:gd name="f101" fmla="val 68"/>
                    <a:gd name="f102" fmla="val 17"/>
                    <a:gd name="f103" fmla="val 62"/>
                    <a:gd name="f104" fmla="val 9"/>
                    <a:gd name="f105" fmla="val 59"/>
                    <a:gd name="f106" fmla="val 4"/>
                    <a:gd name="f107" fmla="val 56"/>
                    <a:gd name="f108" fmla="val 51"/>
                    <a:gd name="f109" fmla="val 48"/>
                    <a:gd name="f110" fmla="val 44"/>
                    <a:gd name="f111" fmla="val 15"/>
                    <a:gd name="f112" fmla="val 42"/>
                    <a:gd name="f113" fmla="val 38"/>
                    <a:gd name="f114" fmla="val 31"/>
                    <a:gd name="f115" fmla="val 36"/>
                    <a:gd name="f116" fmla="val 35"/>
                    <a:gd name="f117" fmla="val 34"/>
                    <a:gd name="f118" fmla="val 40"/>
                    <a:gd name="f119" fmla="val 46"/>
                    <a:gd name="f120" fmla="val 49"/>
                    <a:gd name="f121" fmla="val 14"/>
                    <a:gd name="f122" fmla="val 57"/>
                    <a:gd name="f123" fmla="val 8"/>
                    <a:gd name="f124" fmla="val 61"/>
                    <a:gd name="f125" fmla="val 5"/>
                    <a:gd name="f126" fmla="val 65"/>
                    <a:gd name="f127" fmla="val 1"/>
                    <a:gd name="f128" fmla="val 84"/>
                    <a:gd name="f129" fmla="val 3"/>
                    <a:gd name="f130" fmla="val 93"/>
                    <a:gd name="f131" fmla="val 96"/>
                    <a:gd name="f132" fmla="val 7"/>
                    <a:gd name="f133" fmla="val 100"/>
                    <a:gd name="f134" fmla="val 11"/>
                    <a:gd name="f135" fmla="val 102"/>
                    <a:gd name="f136" fmla="val 16"/>
                    <a:gd name="f137" fmla="val 106"/>
                    <a:gd name="f138" fmla="val 110"/>
                    <a:gd name="f139" fmla="val 112"/>
                    <a:gd name="f140" fmla="val 45"/>
                    <a:gd name="f141" fmla="val 127"/>
                    <a:gd name="f142" fmla="val 153"/>
                    <a:gd name="f143" fmla="val 168"/>
                    <a:gd name="f144" fmla="val 53"/>
                    <a:gd name="f145" fmla="val 173"/>
                    <a:gd name="f146" fmla="val 66"/>
                    <a:gd name="f147" fmla="val 75"/>
                    <a:gd name="f148" fmla="val 186"/>
                    <a:gd name="f149" fmla="val 105"/>
                    <a:gd name="f150" fmla="val 194"/>
                    <a:gd name="f151" fmla="val 114"/>
                    <a:gd name="f152" fmla="val 201"/>
                    <a:gd name="f153" fmla="val 119"/>
                    <a:gd name="f154" fmla="val 209"/>
                    <a:gd name="f155" fmla="val 249"/>
                    <a:gd name="f156" fmla="val 120"/>
                    <a:gd name="f157" fmla="val 122"/>
                    <a:gd name="f158" fmla="val 291"/>
                    <a:gd name="f159" fmla="val 126"/>
                    <a:gd name="f160" fmla="val 129"/>
                    <a:gd name="f161" fmla="val 303"/>
                    <a:gd name="f162" fmla="val 134"/>
                    <a:gd name="f163" fmla="val 307"/>
                    <a:gd name="f164" fmla="val 138"/>
                    <a:gd name="f165" fmla="val 309"/>
                    <a:gd name="f166" fmla="val 144"/>
                    <a:gd name="f167" fmla="val 149"/>
                    <a:gd name="f168" fmla="val 312"/>
                    <a:gd name="f169" fmla="val 155"/>
                    <a:gd name="f170" fmla="val 314"/>
                    <a:gd name="f171" fmla="val 159"/>
                    <a:gd name="f172" fmla="val 163"/>
                    <a:gd name="f173" fmla="val 32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05" h="405">
                      <a:moveTo>
                        <a:pt x="f3" y="f2"/>
                      </a:moveTo>
                      <a:lnTo>
                        <a:pt x="f3" y="f2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26"/>
                      </a:lnTo>
                      <a:lnTo>
                        <a:pt x="f30" y="f26"/>
                      </a:lnTo>
                      <a:lnTo>
                        <a:pt x="f28" y="f31"/>
                      </a:lnTo>
                      <a:lnTo>
                        <a:pt x="f26" y="f32"/>
                      </a:lnTo>
                      <a:lnTo>
                        <a:pt x="f33" y="f34"/>
                      </a:lnTo>
                      <a:lnTo>
                        <a:pt x="f24" y="f35"/>
                      </a:lnTo>
                      <a:lnTo>
                        <a:pt x="f24" y="f35"/>
                      </a:lnTo>
                      <a:lnTo>
                        <a:pt x="f24" y="f36"/>
                      </a:lnTo>
                      <a:lnTo>
                        <a:pt x="f26" y="f37"/>
                      </a:lnTo>
                      <a:lnTo>
                        <a:pt x="f38" y="f16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3" y="f44"/>
                      </a:lnTo>
                      <a:lnTo>
                        <a:pt x="f41" y="f45"/>
                      </a:lnTo>
                      <a:lnTo>
                        <a:pt x="f39" y="f46"/>
                      </a:lnTo>
                      <a:lnTo>
                        <a:pt x="f38" y="f47"/>
                      </a:lnTo>
                      <a:lnTo>
                        <a:pt x="f24" y="f48"/>
                      </a:lnTo>
                      <a:lnTo>
                        <a:pt x="f24" y="f48"/>
                      </a:lnTo>
                      <a:lnTo>
                        <a:pt x="f24" y="f49"/>
                      </a:lnTo>
                      <a:lnTo>
                        <a:pt x="f33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5" y="f56"/>
                      </a:lnTo>
                      <a:lnTo>
                        <a:pt x="f55" y="f57"/>
                      </a:lnTo>
                      <a:lnTo>
                        <a:pt x="f58" y="f59"/>
                      </a:lnTo>
                      <a:lnTo>
                        <a:pt x="f38" y="f60"/>
                      </a:lnTo>
                      <a:lnTo>
                        <a:pt x="f38" y="f61"/>
                      </a:lnTo>
                      <a:lnTo>
                        <a:pt x="f38" y="f61"/>
                      </a:lnTo>
                      <a:lnTo>
                        <a:pt x="f29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1" y="f67"/>
                      </a:lnTo>
                      <a:lnTo>
                        <a:pt x="f1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18" y="f72"/>
                      </a:lnTo>
                      <a:lnTo>
                        <a:pt x="f73" y="f74"/>
                      </a:lnTo>
                      <a:lnTo>
                        <a:pt x="f3" y="f75"/>
                      </a:lnTo>
                      <a:lnTo>
                        <a:pt x="f56" y="f76"/>
                      </a:lnTo>
                      <a:lnTo>
                        <a:pt x="f77" y="f78"/>
                      </a:lnTo>
                      <a:lnTo>
                        <a:pt x="f77" y="f78"/>
                      </a:lnTo>
                      <a:lnTo>
                        <a:pt x="f62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66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67" y="f91"/>
                      </a:lnTo>
                      <a:lnTo>
                        <a:pt x="f92" y="f93"/>
                      </a:lnTo>
                      <a:lnTo>
                        <a:pt x="f69" y="f94"/>
                      </a:lnTo>
                      <a:lnTo>
                        <a:pt x="f71" y="f94"/>
                      </a:lnTo>
                      <a:lnTo>
                        <a:pt x="f71" y="f94"/>
                      </a:lnTo>
                      <a:lnTo>
                        <a:pt x="f95" y="f94"/>
                      </a:lnTo>
                      <a:lnTo>
                        <a:pt x="f95" y="f94"/>
                      </a:lnTo>
                      <a:lnTo>
                        <a:pt x="f79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0"/>
                      </a:lnTo>
                      <a:lnTo>
                        <a:pt x="f107" y="f0"/>
                      </a:lnTo>
                      <a:lnTo>
                        <a:pt x="f108" y="f106"/>
                      </a:lnTo>
                      <a:lnTo>
                        <a:pt x="f109" y="f104"/>
                      </a:lnTo>
                      <a:lnTo>
                        <a:pt x="f110" y="f111"/>
                      </a:lnTo>
                      <a:lnTo>
                        <a:pt x="f112" y="f100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7" y="f118"/>
                      </a:lnTo>
                      <a:lnTo>
                        <a:pt x="f91" y="f119"/>
                      </a:lnTo>
                      <a:lnTo>
                        <a:pt x="f94" y="f120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99"/>
                      </a:lnTo>
                      <a:lnTo>
                        <a:pt x="f0" y="f81"/>
                      </a:lnTo>
                      <a:lnTo>
                        <a:pt x="f0" y="f81"/>
                      </a:lnTo>
                      <a:lnTo>
                        <a:pt x="f0" y="f128"/>
                      </a:lnTo>
                      <a:lnTo>
                        <a:pt x="f127" y="f76"/>
                      </a:lnTo>
                      <a:lnTo>
                        <a:pt x="f129" y="f130"/>
                      </a:lnTo>
                      <a:lnTo>
                        <a:pt x="f125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91" y="f138"/>
                      </a:lnTo>
                      <a:lnTo>
                        <a:pt x="f115" y="f139"/>
                      </a:lnTo>
                      <a:lnTo>
                        <a:pt x="f88" y="f69"/>
                      </a:lnTo>
                      <a:lnTo>
                        <a:pt x="f88" y="f69"/>
                      </a:lnTo>
                      <a:lnTo>
                        <a:pt x="f140" y="f141"/>
                      </a:lnTo>
                      <a:lnTo>
                        <a:pt x="f109" y="f87"/>
                      </a:lnTo>
                      <a:lnTo>
                        <a:pt x="f120" y="f84"/>
                      </a:lnTo>
                      <a:lnTo>
                        <a:pt x="f120" y="f142"/>
                      </a:lnTo>
                      <a:lnTo>
                        <a:pt x="f86" y="f62"/>
                      </a:lnTo>
                      <a:lnTo>
                        <a:pt x="f108" y="f143"/>
                      </a:lnTo>
                      <a:lnTo>
                        <a:pt x="f144" y="f145"/>
                      </a:lnTo>
                      <a:lnTo>
                        <a:pt x="f105" y="f57"/>
                      </a:lnTo>
                      <a:lnTo>
                        <a:pt x="f105" y="f57"/>
                      </a:lnTo>
                      <a:lnTo>
                        <a:pt x="f146" y="f56"/>
                      </a:lnTo>
                      <a:lnTo>
                        <a:pt x="f147" y="f148"/>
                      </a:lnTo>
                      <a:lnTo>
                        <a:pt x="f131" y="f52"/>
                      </a:lnTo>
                      <a:lnTo>
                        <a:pt x="f149" y="f150"/>
                      </a:lnTo>
                      <a:lnTo>
                        <a:pt x="f151" y="f49"/>
                      </a:lnTo>
                      <a:lnTo>
                        <a:pt x="f69" y="f152"/>
                      </a:lnTo>
                      <a:lnTo>
                        <a:pt x="f153" y="f3"/>
                      </a:lnTo>
                      <a:lnTo>
                        <a:pt x="f92" y="f6"/>
                      </a:lnTo>
                      <a:lnTo>
                        <a:pt x="f92" y="f154"/>
                      </a:lnTo>
                      <a:lnTo>
                        <a:pt x="f92" y="f154"/>
                      </a:lnTo>
                      <a:lnTo>
                        <a:pt x="f92" y="f155"/>
                      </a:lnTo>
                      <a:lnTo>
                        <a:pt x="f92" y="f155"/>
                      </a:lnTo>
                      <a:lnTo>
                        <a:pt x="f156" y="f20"/>
                      </a:lnTo>
                      <a:lnTo>
                        <a:pt x="f153" y="f33"/>
                      </a:lnTo>
                      <a:lnTo>
                        <a:pt x="f153" y="f28"/>
                      </a:lnTo>
                      <a:lnTo>
                        <a:pt x="f156" y="f29"/>
                      </a:lnTo>
                      <a:lnTo>
                        <a:pt x="f157" y="f158"/>
                      </a:lnTo>
                      <a:lnTo>
                        <a:pt x="f159" y="f43"/>
                      </a:lnTo>
                      <a:lnTo>
                        <a:pt x="f159" y="f43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64" y="f165"/>
                      </a:lnTo>
                      <a:lnTo>
                        <a:pt x="f166" y="f23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171" y="f21"/>
                      </a:lnTo>
                      <a:lnTo>
                        <a:pt x="f172" y="f173"/>
                      </a:lnTo>
                      <a:lnTo>
                        <a:pt x="f172" y="f173"/>
                      </a:lnTo>
                      <a:lnTo>
                        <a:pt x="f3" y="f2"/>
                      </a:lnTo>
                      <a:lnTo>
                        <a:pt x="f3" y="f2"/>
                      </a:lnTo>
                      <a:lnTo>
                        <a:pt x="f3" y="f2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80" name="Google Shape;134;p6"/>
                <p:cNvSpPr/>
                <p:nvPr/>
              </p:nvSpPr>
              <p:spPr>
                <a:xfrm>
                  <a:off x="2753640" y="3438000"/>
                  <a:ext cx="101160" cy="83880"/>
                </a:xfrm>
                <a:custGeom>
                  <a:avLst/>
                  <a:gdLst>
                    <a:gd name="f0" fmla="val 0"/>
                    <a:gd name="f1" fmla="val 124"/>
                    <a:gd name="f2" fmla="val 107"/>
                    <a:gd name="f3" fmla="val 106"/>
                    <a:gd name="f4" fmla="val 55"/>
                    <a:gd name="f5" fmla="val 104"/>
                    <a:gd name="f6" fmla="val 54"/>
                    <a:gd name="f7" fmla="val 102"/>
                    <a:gd name="f8" fmla="val 53"/>
                    <a:gd name="f9" fmla="val 99"/>
                    <a:gd name="f10" fmla="val 47"/>
                    <a:gd name="f11" fmla="val 89"/>
                    <a:gd name="f12" fmla="val 30"/>
                    <a:gd name="f13" fmla="val 77"/>
                    <a:gd name="f14" fmla="val 63"/>
                    <a:gd name="f15" fmla="val 2"/>
                    <a:gd name="f16" fmla="val 50"/>
                    <a:gd name="f17" fmla="val 7"/>
                    <a:gd name="f18" fmla="val 38"/>
                    <a:gd name="f19" fmla="val 12"/>
                    <a:gd name="f20" fmla="val 25"/>
                    <a:gd name="f21" fmla="val 20"/>
                    <a:gd name="f22" fmla="val 15"/>
                    <a:gd name="f23" fmla="val 10"/>
                    <a:gd name="f24" fmla="val 35"/>
                    <a:gd name="f25" fmla="val 42"/>
                    <a:gd name="f26" fmla="val 3"/>
                    <a:gd name="f27" fmla="val 49"/>
                    <a:gd name="f28" fmla="val 1"/>
                    <a:gd name="f29" fmla="val 56"/>
                    <a:gd name="f30" fmla="val 64"/>
                    <a:gd name="f31" fmla="val 73"/>
                    <a:gd name="f32" fmla="val 87"/>
                    <a:gd name="f33" fmla="val 93"/>
                    <a:gd name="f34" fmla="val 97"/>
                    <a:gd name="f35" fmla="val 11"/>
                    <a:gd name="f36" fmla="val 17"/>
                    <a:gd name="f37" fmla="val 32"/>
                    <a:gd name="f38" fmla="val 45"/>
                    <a:gd name="f39" fmla="val 101"/>
                    <a:gd name="f40" fmla="val 96"/>
                    <a:gd name="f41" fmla="val 60"/>
                    <a:gd name="f42" fmla="val 95"/>
                    <a:gd name="f43" fmla="val 65"/>
                    <a:gd name="f44" fmla="val 110"/>
                    <a:gd name="f45" fmla="val 116"/>
                    <a:gd name="f46" fmla="val 119"/>
                    <a:gd name="f47" fmla="val 92"/>
                    <a:gd name="f48" fmla="val 122"/>
                    <a:gd name="f49" fmla="val 123"/>
                    <a:gd name="f50" fmla="val 85"/>
                    <a:gd name="f51" fmla="val 80"/>
                    <a:gd name="f52" fmla="val 76"/>
                    <a:gd name="f53" fmla="val 72"/>
                    <a:gd name="f54" fmla="val 118"/>
                    <a:gd name="f55" fmla="val 111"/>
                    <a:gd name="f56" fmla="val 57"/>
                    <a:gd name="f57" fmla="val 10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24" h="107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0"/>
                      </a:lnTo>
                      <a:lnTo>
                        <a:pt x="f13" y="f0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1" y="f20"/>
                      </a:lnTo>
                      <a:lnTo>
                        <a:pt x="f22" y="f12"/>
                      </a:lnTo>
                      <a:lnTo>
                        <a:pt x="f23" y="f24"/>
                      </a:lnTo>
                      <a:lnTo>
                        <a:pt x="f17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0" y="f30"/>
                      </a:lnTo>
                      <a:lnTo>
                        <a:pt x="f0" y="f31"/>
                      </a:lnTo>
                      <a:lnTo>
                        <a:pt x="f0" y="f31"/>
                      </a:lnTo>
                      <a:lnTo>
                        <a:pt x="f0" y="f32"/>
                      </a:lnTo>
                      <a:lnTo>
                        <a:pt x="f0" y="f33"/>
                      </a:lnTo>
                      <a:lnTo>
                        <a:pt x="f15" y="f34"/>
                      </a:lnTo>
                      <a:lnTo>
                        <a:pt x="f26" y="f7"/>
                      </a:lnTo>
                      <a:lnTo>
                        <a:pt x="f17" y="f5"/>
                      </a:lnTo>
                      <a:lnTo>
                        <a:pt x="f35" y="f3"/>
                      </a:lnTo>
                      <a:lnTo>
                        <a:pt x="f36" y="f2"/>
                      </a:lnTo>
                      <a:lnTo>
                        <a:pt x="f36" y="f2"/>
                      </a:lnTo>
                      <a:lnTo>
                        <a:pt x="f20" y="f3"/>
                      </a:lnTo>
                      <a:lnTo>
                        <a:pt x="f37" y="f5"/>
                      </a:lnTo>
                      <a:lnTo>
                        <a:pt x="f38" y="f39"/>
                      </a:lnTo>
                      <a:lnTo>
                        <a:pt x="f4" y="f40"/>
                      </a:lnTo>
                      <a:lnTo>
                        <a:pt x="f41" y="f42"/>
                      </a:lnTo>
                      <a:lnTo>
                        <a:pt x="f43" y="f42"/>
                      </a:lnTo>
                      <a:lnTo>
                        <a:pt x="f43" y="f42"/>
                      </a:lnTo>
                      <a:lnTo>
                        <a:pt x="f3" y="f42"/>
                      </a:lnTo>
                      <a:lnTo>
                        <a:pt x="f3" y="f42"/>
                      </a:lnTo>
                      <a:lnTo>
                        <a:pt x="f44" y="f42"/>
                      </a:lnTo>
                      <a:lnTo>
                        <a:pt x="f45" y="f33"/>
                      </a:lnTo>
                      <a:lnTo>
                        <a:pt x="f46" y="f47"/>
                      </a:lnTo>
                      <a:lnTo>
                        <a:pt x="f48" y="f11"/>
                      </a:lnTo>
                      <a:lnTo>
                        <a:pt x="f49" y="f50"/>
                      </a:lnTo>
                      <a:lnTo>
                        <a:pt x="f1" y="f51"/>
                      </a:lnTo>
                      <a:lnTo>
                        <a:pt x="f1" y="f51"/>
                      </a:lnTo>
                      <a:lnTo>
                        <a:pt x="f1" y="f52"/>
                      </a:lnTo>
                      <a:lnTo>
                        <a:pt x="f48" y="f53"/>
                      </a:lnTo>
                      <a:lnTo>
                        <a:pt x="f54" y="f14"/>
                      </a:lnTo>
                      <a:lnTo>
                        <a:pt x="f55" y="f56"/>
                      </a:lnTo>
                      <a:lnTo>
                        <a:pt x="f57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81" name="Google Shape;135;p6"/>
                <p:cNvSpPr/>
                <p:nvPr/>
              </p:nvSpPr>
              <p:spPr>
                <a:xfrm>
                  <a:off x="1857599" y="4254840"/>
                  <a:ext cx="570600" cy="65124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699"/>
                    <a:gd name="f4" fmla="val 820"/>
                    <a:gd name="f5" fmla="val 625"/>
                    <a:gd name="f6" fmla="val 297"/>
                    <a:gd name="f7" fmla="val 626"/>
                    <a:gd name="f8" fmla="val 307"/>
                    <a:gd name="f9" fmla="val 629"/>
                    <a:gd name="f10" fmla="val 315"/>
                    <a:gd name="f11" fmla="val 633"/>
                    <a:gd name="f12" fmla="val 321"/>
                    <a:gd name="f13" fmla="val 638"/>
                    <a:gd name="f14" fmla="val 327"/>
                    <a:gd name="f15" fmla="val 643"/>
                    <a:gd name="f16" fmla="val 332"/>
                    <a:gd name="f17" fmla="val 649"/>
                    <a:gd name="f18" fmla="val 336"/>
                    <a:gd name="f19" fmla="val 663"/>
                    <a:gd name="f20" fmla="val 343"/>
                    <a:gd name="f21" fmla="val 676"/>
                    <a:gd name="f22" fmla="val 350"/>
                    <a:gd name="f23" fmla="val 681"/>
                    <a:gd name="f24" fmla="val 355"/>
                    <a:gd name="f25" fmla="val 687"/>
                    <a:gd name="f26" fmla="val 359"/>
                    <a:gd name="f27" fmla="val 692"/>
                    <a:gd name="f28" fmla="val 364"/>
                    <a:gd name="f29" fmla="val 695"/>
                    <a:gd name="f30" fmla="val 371"/>
                    <a:gd name="f31" fmla="val 698"/>
                    <a:gd name="f32" fmla="val 378"/>
                    <a:gd name="f33" fmla="val 386"/>
                    <a:gd name="f34" fmla="val 395"/>
                    <a:gd name="f35" fmla="val 403"/>
                    <a:gd name="f36" fmla="val 410"/>
                    <a:gd name="f37" fmla="val 686"/>
                    <a:gd name="f38" fmla="val 416"/>
                    <a:gd name="f39" fmla="val 680"/>
                    <a:gd name="f40" fmla="val 422"/>
                    <a:gd name="f41" fmla="val 675"/>
                    <a:gd name="f42" fmla="val 426"/>
                    <a:gd name="f43" fmla="val 660"/>
                    <a:gd name="f44" fmla="val 435"/>
                    <a:gd name="f45" fmla="val 646"/>
                    <a:gd name="f46" fmla="val 445"/>
                    <a:gd name="f47" fmla="val 639"/>
                    <a:gd name="f48" fmla="val 450"/>
                    <a:gd name="f49" fmla="val 455"/>
                    <a:gd name="f50" fmla="val 462"/>
                    <a:gd name="f51" fmla="val 469"/>
                    <a:gd name="f52" fmla="val 623"/>
                    <a:gd name="f53" fmla="val 477"/>
                    <a:gd name="f54" fmla="val 622"/>
                    <a:gd name="f55" fmla="val 485"/>
                    <a:gd name="f56" fmla="val 559"/>
                    <a:gd name="f57" fmla="val 618"/>
                    <a:gd name="f58" fmla="val 565"/>
                    <a:gd name="f59" fmla="val 612"/>
                    <a:gd name="f60" fmla="val 568"/>
                    <a:gd name="f61" fmla="val 607"/>
                    <a:gd name="f62" fmla="val 571"/>
                    <a:gd name="f63" fmla="val 602"/>
                    <a:gd name="f64" fmla="val 575"/>
                    <a:gd name="f65" fmla="val 596"/>
                    <a:gd name="f66" fmla="val 579"/>
                    <a:gd name="f67" fmla="val 592"/>
                    <a:gd name="f68" fmla="val 585"/>
                    <a:gd name="f69" fmla="val 588"/>
                    <a:gd name="f70" fmla="val 584"/>
                    <a:gd name="f71" fmla="val 599"/>
                    <a:gd name="f72" fmla="val 580"/>
                    <a:gd name="f73" fmla="val 569"/>
                    <a:gd name="f74" fmla="val 554"/>
                    <a:gd name="f75" fmla="val 520"/>
                    <a:gd name="f76" fmla="val 564"/>
                    <a:gd name="f77" fmla="val 503"/>
                    <a:gd name="f78" fmla="val 553"/>
                    <a:gd name="f79" fmla="val 487"/>
                    <a:gd name="f80" fmla="val 542"/>
                    <a:gd name="f81" fmla="val 472"/>
                    <a:gd name="f82" fmla="val 535"/>
                    <a:gd name="f83" fmla="val 465"/>
                    <a:gd name="f84" fmla="val 533"/>
                    <a:gd name="f85" fmla="val 459"/>
                    <a:gd name="f86" fmla="val 451"/>
                    <a:gd name="f87" fmla="val 534"/>
                    <a:gd name="f88" fmla="val 444"/>
                    <a:gd name="f89" fmla="val 538"/>
                    <a:gd name="f90" fmla="val 439"/>
                    <a:gd name="f91" fmla="val 433"/>
                    <a:gd name="f92" fmla="val 549"/>
                    <a:gd name="f93" fmla="val 428"/>
                    <a:gd name="f94" fmla="val 557"/>
                    <a:gd name="f95" fmla="val 425"/>
                    <a:gd name="f96" fmla="val 567"/>
                    <a:gd name="f97" fmla="val 417"/>
                    <a:gd name="f98" fmla="val 586"/>
                    <a:gd name="f99" fmla="val 409"/>
                    <a:gd name="f100" fmla="val 606"/>
                    <a:gd name="f101" fmla="val 405"/>
                    <a:gd name="f102" fmla="val 615"/>
                    <a:gd name="f103" fmla="val 400"/>
                    <a:gd name="f104" fmla="val 630"/>
                    <a:gd name="f105" fmla="val 388"/>
                    <a:gd name="f106" fmla="val 634"/>
                    <a:gd name="f107" fmla="val 380"/>
                    <a:gd name="f108" fmla="val 372"/>
                    <a:gd name="f109" fmla="val 366"/>
                    <a:gd name="f110" fmla="val 363"/>
                    <a:gd name="f111" fmla="val 637"/>
                    <a:gd name="f112" fmla="val 358"/>
                    <a:gd name="f113" fmla="val 632"/>
                    <a:gd name="f114" fmla="val 356"/>
                    <a:gd name="f115" fmla="val 354"/>
                    <a:gd name="f116" fmla="val 345"/>
                    <a:gd name="f117" fmla="val 624"/>
                    <a:gd name="f118" fmla="val 340"/>
                    <a:gd name="f119" fmla="val 329"/>
                    <a:gd name="f120" fmla="val 631"/>
                    <a:gd name="f121" fmla="val 320"/>
                    <a:gd name="f122" fmla="val 636"/>
                    <a:gd name="f123" fmla="val 318"/>
                    <a:gd name="f124" fmla="val 317"/>
                    <a:gd name="f125" fmla="val 314"/>
                    <a:gd name="f126" fmla="val 312"/>
                    <a:gd name="f127" fmla="val 653"/>
                    <a:gd name="f128" fmla="val 311"/>
                    <a:gd name="f129" fmla="val 670"/>
                    <a:gd name="f130" fmla="val 310"/>
                    <a:gd name="f131" fmla="val 689"/>
                    <a:gd name="f132" fmla="val 305"/>
                    <a:gd name="f133" fmla="val 706"/>
                    <a:gd name="f134" fmla="val 304"/>
                    <a:gd name="f135" fmla="val 712"/>
                    <a:gd name="f136" fmla="val 302"/>
                    <a:gd name="f137" fmla="val 715"/>
                    <a:gd name="f138" fmla="val 295"/>
                    <a:gd name="f139" fmla="val 723"/>
                    <a:gd name="f140" fmla="val 287"/>
                    <a:gd name="f141" fmla="val 729"/>
                    <a:gd name="f142" fmla="val 279"/>
                    <a:gd name="f143" fmla="val 735"/>
                    <a:gd name="f144" fmla="val 271"/>
                    <a:gd name="f145" fmla="val 741"/>
                    <a:gd name="f146" fmla="val 267"/>
                    <a:gd name="f147" fmla="val 745"/>
                    <a:gd name="f148" fmla="val 264"/>
                    <a:gd name="f149" fmla="val 750"/>
                    <a:gd name="f150" fmla="val 261"/>
                    <a:gd name="f151" fmla="val 755"/>
                    <a:gd name="f152" fmla="val 259"/>
                    <a:gd name="f153" fmla="val 761"/>
                    <a:gd name="f154" fmla="val 258"/>
                    <a:gd name="f155" fmla="val 768"/>
                    <a:gd name="f156" fmla="val 257"/>
                    <a:gd name="f157" fmla="val 775"/>
                    <a:gd name="f158" fmla="val 785"/>
                    <a:gd name="f159" fmla="val 796"/>
                    <a:gd name="f160" fmla="val 807"/>
                    <a:gd name="f161" fmla="val 252"/>
                    <a:gd name="f162" fmla="val 817"/>
                    <a:gd name="f163" fmla="val 248"/>
                    <a:gd name="f164" fmla="val 813"/>
                    <a:gd name="f165" fmla="val 242"/>
                    <a:gd name="f166" fmla="val 808"/>
                    <a:gd name="f167" fmla="val 237"/>
                    <a:gd name="f168" fmla="val 801"/>
                    <a:gd name="f169" fmla="val 227"/>
                    <a:gd name="f170" fmla="val 217"/>
                    <a:gd name="f171" fmla="val 767"/>
                    <a:gd name="f172" fmla="val 209"/>
                    <a:gd name="f173" fmla="val 747"/>
                    <a:gd name="f174" fmla="val 202"/>
                    <a:gd name="f175" fmla="val 197"/>
                    <a:gd name="f176" fmla="val 713"/>
                    <a:gd name="f177" fmla="val 195"/>
                    <a:gd name="f178" fmla="val 701"/>
                    <a:gd name="f179" fmla="val 196"/>
                    <a:gd name="f180" fmla="val 198"/>
                    <a:gd name="f181" fmla="val 690"/>
                    <a:gd name="f182" fmla="val 200"/>
                    <a:gd name="f183" fmla="val 685"/>
                    <a:gd name="f184" fmla="val 204"/>
                    <a:gd name="f185" fmla="val 211"/>
                    <a:gd name="f186" fmla="val 674"/>
                    <a:gd name="f187" fmla="val 212"/>
                    <a:gd name="f188" fmla="val 669"/>
                    <a:gd name="f189" fmla="val 213"/>
                    <a:gd name="f190" fmla="val 666"/>
                    <a:gd name="f191" fmla="val 661"/>
                    <a:gd name="f192" fmla="val 656"/>
                    <a:gd name="f193" fmla="val 206"/>
                    <a:gd name="f194" fmla="val 647"/>
                    <a:gd name="f195" fmla="val 199"/>
                    <a:gd name="f196" fmla="val 191"/>
                    <a:gd name="f197" fmla="val 188"/>
                    <a:gd name="f198" fmla="val 603"/>
                    <a:gd name="f199" fmla="val 187"/>
                    <a:gd name="f200" fmla="val 183"/>
                    <a:gd name="f201" fmla="val 182"/>
                    <a:gd name="f202" fmla="val 591"/>
                    <a:gd name="f203" fmla="val 181"/>
                    <a:gd name="f204" fmla="val 573"/>
                    <a:gd name="f205" fmla="val 179"/>
                    <a:gd name="f206" fmla="val 176"/>
                    <a:gd name="f207" fmla="val 570"/>
                    <a:gd name="f208" fmla="val 163"/>
                    <a:gd name="f209" fmla="val 158"/>
                    <a:gd name="f210" fmla="val 156"/>
                    <a:gd name="f211" fmla="val 153"/>
                    <a:gd name="f212" fmla="val 151"/>
                    <a:gd name="f213" fmla="val 562"/>
                    <a:gd name="f214" fmla="val 146"/>
                    <a:gd name="f215" fmla="val 143"/>
                    <a:gd name="f216" fmla="val 550"/>
                    <a:gd name="f217" fmla="val 139"/>
                    <a:gd name="f218" fmla="val 548"/>
                    <a:gd name="f219" fmla="val 134"/>
                    <a:gd name="f220" fmla="val 544"/>
                    <a:gd name="f221" fmla="val 127"/>
                    <a:gd name="f222" fmla="val 541"/>
                    <a:gd name="f223" fmla="val 119"/>
                    <a:gd name="f224" fmla="val 539"/>
                    <a:gd name="f225" fmla="val 111"/>
                    <a:gd name="f226" fmla="val 93"/>
                    <a:gd name="f227" fmla="val 83"/>
                    <a:gd name="f228" fmla="val 537"/>
                    <a:gd name="f229" fmla="val 74"/>
                    <a:gd name="f230" fmla="val 67"/>
                    <a:gd name="f231" fmla="val 531"/>
                    <a:gd name="f232" fmla="val 60"/>
                    <a:gd name="f233" fmla="val 529"/>
                    <a:gd name="f234" fmla="val 55"/>
                    <a:gd name="f235" fmla="val 526"/>
                    <a:gd name="f236" fmla="val 51"/>
                    <a:gd name="f237" fmla="val 523"/>
                    <a:gd name="f238" fmla="val 42"/>
                    <a:gd name="f239" fmla="val 515"/>
                    <a:gd name="f240" fmla="val 35"/>
                    <a:gd name="f241" fmla="val 511"/>
                    <a:gd name="f242" fmla="val 27"/>
                    <a:gd name="f243" fmla="val 507"/>
                    <a:gd name="f244" fmla="val 23"/>
                    <a:gd name="f245" fmla="val 19"/>
                    <a:gd name="f246" fmla="val 504"/>
                    <a:gd name="f247" fmla="val 11"/>
                    <a:gd name="f248" fmla="val 498"/>
                    <a:gd name="f249" fmla="val 4"/>
                    <a:gd name="f250" fmla="val 488"/>
                    <a:gd name="f251" fmla="val 1"/>
                    <a:gd name="f252" fmla="val 481"/>
                    <a:gd name="f253" fmla="val 475"/>
                    <a:gd name="f254" fmla="val 6"/>
                    <a:gd name="f255" fmla="val 12"/>
                    <a:gd name="f256" fmla="val 456"/>
                    <a:gd name="f257" fmla="val 20"/>
                    <a:gd name="f258" fmla="val 447"/>
                    <a:gd name="f259" fmla="val 29"/>
                    <a:gd name="f260" fmla="val 39"/>
                    <a:gd name="f261" fmla="val 50"/>
                    <a:gd name="f262" fmla="val 54"/>
                    <a:gd name="f263" fmla="val 427"/>
                    <a:gd name="f264" fmla="val 59"/>
                    <a:gd name="f265" fmla="val 65"/>
                    <a:gd name="f266" fmla="val 68"/>
                    <a:gd name="f267" fmla="val 76"/>
                    <a:gd name="f268" fmla="val 434"/>
                    <a:gd name="f269" fmla="val 88"/>
                    <a:gd name="f270" fmla="val 441"/>
                    <a:gd name="f271" fmla="val 92"/>
                    <a:gd name="f272" fmla="val 97"/>
                    <a:gd name="f273" fmla="val 440"/>
                    <a:gd name="f274" fmla="val 103"/>
                    <a:gd name="f275" fmla="val 112"/>
                    <a:gd name="f276" fmla="val 432"/>
                    <a:gd name="f277" fmla="val 116"/>
                    <a:gd name="f278" fmla="val 122"/>
                    <a:gd name="f279" fmla="val 129"/>
                    <a:gd name="f280" fmla="val 424"/>
                    <a:gd name="f281" fmla="val 136"/>
                    <a:gd name="f282" fmla="val 423"/>
                    <a:gd name="f283" fmla="val 404"/>
                    <a:gd name="f284" fmla="val 100"/>
                    <a:gd name="f285" fmla="val 82"/>
                    <a:gd name="f286" fmla="val 338"/>
                    <a:gd name="f287" fmla="val 328"/>
                    <a:gd name="f288" fmla="val 324"/>
                    <a:gd name="f289" fmla="val 81"/>
                    <a:gd name="f290" fmla="val 309"/>
                    <a:gd name="f291" fmla="val 96"/>
                    <a:gd name="f292" fmla="val 99"/>
                    <a:gd name="f293" fmla="val 104"/>
                    <a:gd name="f294" fmla="val 293"/>
                    <a:gd name="f295" fmla="val 106"/>
                    <a:gd name="f296" fmla="val 288"/>
                    <a:gd name="f297" fmla="val 110"/>
                    <a:gd name="f298" fmla="val 285"/>
                    <a:gd name="f299" fmla="val 113"/>
                    <a:gd name="f300" fmla="val 281"/>
                    <a:gd name="f301" fmla="val 118"/>
                    <a:gd name="f302" fmla="val 280"/>
                    <a:gd name="f303" fmla="val 145"/>
                    <a:gd name="f304" fmla="val 164"/>
                    <a:gd name="f305" fmla="val 282"/>
                    <a:gd name="f306" fmla="val 283"/>
                    <a:gd name="f307" fmla="val 192"/>
                    <a:gd name="f308" fmla="val 210"/>
                    <a:gd name="f309" fmla="val 218"/>
                    <a:gd name="f310" fmla="val 223"/>
                    <a:gd name="f311" fmla="val 275"/>
                    <a:gd name="f312" fmla="val 228"/>
                    <a:gd name="f313" fmla="val 232"/>
                    <a:gd name="f314" fmla="val 265"/>
                    <a:gd name="f315" fmla="val 233"/>
                    <a:gd name="f316" fmla="val 234"/>
                    <a:gd name="f317" fmla="val 236"/>
                    <a:gd name="f318" fmla="val 241"/>
                    <a:gd name="f319" fmla="val 245"/>
                    <a:gd name="f320" fmla="val 140"/>
                    <a:gd name="f321" fmla="val 43"/>
                    <a:gd name="f322" fmla="val 339"/>
                    <a:gd name="f323" fmla="val 10"/>
                    <a:gd name="f324" fmla="val 351"/>
                    <a:gd name="f325" fmla="val 357"/>
                    <a:gd name="f326" fmla="val 8"/>
                    <a:gd name="f327" fmla="val 367"/>
                    <a:gd name="f328" fmla="val 375"/>
                    <a:gd name="f329" fmla="val 7"/>
                    <a:gd name="f330" fmla="val 385"/>
                    <a:gd name="f331" fmla="val 393"/>
                    <a:gd name="f332" fmla="val 5"/>
                    <a:gd name="f333" fmla="val 396"/>
                    <a:gd name="f334" fmla="val 402"/>
                    <a:gd name="f335" fmla="val 412"/>
                    <a:gd name="f336" fmla="val 28"/>
                    <a:gd name="f337" fmla="val 415"/>
                    <a:gd name="f338" fmla="val 37"/>
                    <a:gd name="f339" fmla="val 45"/>
                    <a:gd name="f340" fmla="val 61"/>
                    <a:gd name="f341" fmla="val 419"/>
                    <a:gd name="f342" fmla="val 86"/>
                    <a:gd name="f343" fmla="val 397"/>
                    <a:gd name="f344" fmla="val 128"/>
                    <a:gd name="f345" fmla="val 157"/>
                    <a:gd name="f346" fmla="val 170"/>
                    <a:gd name="f347" fmla="val 185"/>
                    <a:gd name="f348" fmla="val 368"/>
                    <a:gd name="f349" fmla="val 189"/>
                    <a:gd name="f350" fmla="val 352"/>
                    <a:gd name="f351" fmla="val 226"/>
                    <a:gd name="f352" fmla="val 229"/>
                    <a:gd name="f353" fmla="val 239"/>
                    <a:gd name="f354" fmla="val 286"/>
                    <a:gd name="f355" fmla="val 296"/>
                    <a:gd name="f356" fmla="val 370"/>
                    <a:gd name="f357" fmla="val 313"/>
                    <a:gd name="f358" fmla="val 382"/>
                    <a:gd name="f359" fmla="val 331"/>
                    <a:gd name="f360" fmla="val 333"/>
                    <a:gd name="f361" fmla="val 389"/>
                    <a:gd name="f362" fmla="val 334"/>
                    <a:gd name="f363" fmla="val 335"/>
                    <a:gd name="f364" fmla="val 401"/>
                    <a:gd name="f365" fmla="val 408"/>
                    <a:gd name="f366" fmla="val 421"/>
                    <a:gd name="f367" fmla="val 436"/>
                    <a:gd name="f368" fmla="val 442"/>
                    <a:gd name="f369" fmla="val 454"/>
                    <a:gd name="f370" fmla="val 292"/>
                    <a:gd name="f371" fmla="val 290"/>
                    <a:gd name="f372" fmla="val 470"/>
                    <a:gd name="f373" fmla="val 480"/>
                    <a:gd name="f374" fmla="val 294"/>
                    <a:gd name="f375" fmla="val 492"/>
                    <a:gd name="f376" fmla="val 510"/>
                    <a:gd name="f377" fmla="val 524"/>
                    <a:gd name="f378" fmla="val 540"/>
                    <a:gd name="f379" fmla="val 298"/>
                    <a:gd name="f380" fmla="val 545"/>
                    <a:gd name="f381" fmla="val 547"/>
                    <a:gd name="f382" fmla="val 319"/>
                    <a:gd name="f383" fmla="val 577"/>
                    <a:gd name="f384" fmla="val 581"/>
                    <a:gd name="f385" fmla="val 587"/>
                    <a:gd name="f386" fmla="val 593"/>
                    <a:gd name="f387" fmla="val 30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99" h="820">
                      <a:moveTo>
                        <a:pt x="f5" y="f6"/>
                      </a:move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" y="f33"/>
                      </a:lnTo>
                      <a:lnTo>
                        <a:pt x="f3" y="f33"/>
                      </a:lnTo>
                      <a:lnTo>
                        <a:pt x="f31" y="f34"/>
                      </a:lnTo>
                      <a:lnTo>
                        <a:pt x="f29" y="f35"/>
                      </a:lnTo>
                      <a:lnTo>
                        <a:pt x="f27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11" y="f49"/>
                      </a:lnTo>
                      <a:lnTo>
                        <a:pt x="f9" y="f50"/>
                      </a:lnTo>
                      <a:lnTo>
                        <a:pt x="f5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4" y="f55"/>
                      </a:lnTo>
                      <a:lnTo>
                        <a:pt x="f54" y="f56"/>
                      </a:lnTo>
                      <a:lnTo>
                        <a:pt x="f54" y="f56"/>
                      </a:lnTo>
                      <a:lnTo>
                        <a:pt x="f57" y="f58"/>
                      </a:lnTo>
                      <a:lnTo>
                        <a:pt x="f57" y="f58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67"/>
                      </a:lnTo>
                      <a:lnTo>
                        <a:pt x="f70" y="f71"/>
                      </a:lnTo>
                      <a:lnTo>
                        <a:pt x="f72" y="f61"/>
                      </a:lnTo>
                      <a:lnTo>
                        <a:pt x="f72" y="f61"/>
                      </a:lnTo>
                      <a:lnTo>
                        <a:pt x="f73" y="f71"/>
                      </a:lnTo>
                      <a:lnTo>
                        <a:pt x="f74" y="f69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84"/>
                      </a:lnTo>
                      <a:lnTo>
                        <a:pt x="f85" y="f84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8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52"/>
                      </a:lnTo>
                      <a:lnTo>
                        <a:pt x="f34" y="f104"/>
                      </a:lnTo>
                      <a:lnTo>
                        <a:pt x="f105" y="f106"/>
                      </a:lnTo>
                      <a:lnTo>
                        <a:pt x="f107" y="f13"/>
                      </a:lnTo>
                      <a:lnTo>
                        <a:pt x="f108" y="f47"/>
                      </a:lnTo>
                      <a:lnTo>
                        <a:pt x="f108" y="f47"/>
                      </a:lnTo>
                      <a:lnTo>
                        <a:pt x="f109" y="f47"/>
                      </a:lnTo>
                      <a:lnTo>
                        <a:pt x="f110" y="f111"/>
                      </a:lnTo>
                      <a:lnTo>
                        <a:pt x="f0" y="f106"/>
                      </a:lnTo>
                      <a:lnTo>
                        <a:pt x="f112" y="f113"/>
                      </a:lnTo>
                      <a:lnTo>
                        <a:pt x="f114" y="f104"/>
                      </a:lnTo>
                      <a:lnTo>
                        <a:pt x="f115" y="f7"/>
                      </a:lnTo>
                      <a:lnTo>
                        <a:pt x="f22" y="f5"/>
                      </a:lnTo>
                      <a:lnTo>
                        <a:pt x="f116" y="f117"/>
                      </a:lnTo>
                      <a:lnTo>
                        <a:pt x="f116" y="f117"/>
                      </a:lnTo>
                      <a:lnTo>
                        <a:pt x="f118" y="f7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23" y="f13"/>
                      </a:lnTo>
                      <a:lnTo>
                        <a:pt x="f124" y="f47"/>
                      </a:lnTo>
                      <a:lnTo>
                        <a:pt x="f124" y="f47"/>
                      </a:lnTo>
                      <a:lnTo>
                        <a:pt x="f125" y="f45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8" y="f31"/>
                      </a:lnTo>
                      <a:lnTo>
                        <a:pt x="f132" y="f133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6" y="f157"/>
                      </a:lnTo>
                      <a:lnTo>
                        <a:pt x="f156" y="f157"/>
                      </a:lnTo>
                      <a:lnTo>
                        <a:pt x="f154" y="f158"/>
                      </a:lnTo>
                      <a:lnTo>
                        <a:pt x="f152" y="f159"/>
                      </a:lnTo>
                      <a:lnTo>
                        <a:pt x="f152" y="f160"/>
                      </a:lnTo>
                      <a:lnTo>
                        <a:pt x="f156" y="f4"/>
                      </a:lnTo>
                      <a:lnTo>
                        <a:pt x="f156" y="f4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69" y="f158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74" y="f141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77" y="f178"/>
                      </a:lnTo>
                      <a:lnTo>
                        <a:pt x="f179" y="f29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184" y="f39"/>
                      </a:lnTo>
                      <a:lnTo>
                        <a:pt x="f185" y="f186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189" y="f190"/>
                      </a:lnTo>
                      <a:lnTo>
                        <a:pt x="f189" y="f191"/>
                      </a:lnTo>
                      <a:lnTo>
                        <a:pt x="f185" y="f192"/>
                      </a:lnTo>
                      <a:lnTo>
                        <a:pt x="f193" y="f194"/>
                      </a:lnTo>
                      <a:lnTo>
                        <a:pt x="f182" y="f47"/>
                      </a:lnTo>
                      <a:lnTo>
                        <a:pt x="f195" y="f122"/>
                      </a:lnTo>
                      <a:lnTo>
                        <a:pt x="f180" y="f113"/>
                      </a:lnTo>
                      <a:lnTo>
                        <a:pt x="f180" y="f113"/>
                      </a:lnTo>
                      <a:lnTo>
                        <a:pt x="f180" y="f61"/>
                      </a:lnTo>
                      <a:lnTo>
                        <a:pt x="f180" y="f61"/>
                      </a:lnTo>
                      <a:lnTo>
                        <a:pt x="f177" y="f100"/>
                      </a:lnTo>
                      <a:lnTo>
                        <a:pt x="f196" y="f100"/>
                      </a:lnTo>
                      <a:lnTo>
                        <a:pt x="f197" y="f198"/>
                      </a:lnTo>
                      <a:lnTo>
                        <a:pt x="f199" y="f63"/>
                      </a:lnTo>
                      <a:lnTo>
                        <a:pt x="f200" y="f65"/>
                      </a:lnTo>
                      <a:lnTo>
                        <a:pt x="f201" y="f202"/>
                      </a:lnTo>
                      <a:lnTo>
                        <a:pt x="f203" y="f66"/>
                      </a:lnTo>
                      <a:lnTo>
                        <a:pt x="f1" y="f204"/>
                      </a:lnTo>
                      <a:lnTo>
                        <a:pt x="f205" y="f62"/>
                      </a:lnTo>
                      <a:lnTo>
                        <a:pt x="f206" y="f207"/>
                      </a:lnTo>
                      <a:lnTo>
                        <a:pt x="f206" y="f207"/>
                      </a:lnTo>
                      <a:lnTo>
                        <a:pt x="f208" y="f207"/>
                      </a:lnTo>
                      <a:lnTo>
                        <a:pt x="f208" y="f207"/>
                      </a:lnTo>
                      <a:lnTo>
                        <a:pt x="f209" y="f73"/>
                      </a:lnTo>
                      <a:lnTo>
                        <a:pt x="f210" y="f60"/>
                      </a:lnTo>
                      <a:lnTo>
                        <a:pt x="f211" y="f58"/>
                      </a:lnTo>
                      <a:lnTo>
                        <a:pt x="f212" y="f213"/>
                      </a:lnTo>
                      <a:lnTo>
                        <a:pt x="f214" y="f7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7" y="f218"/>
                      </a:lnTo>
                      <a:lnTo>
                        <a:pt x="f219" y="f220"/>
                      </a:lnTo>
                      <a:lnTo>
                        <a:pt x="f221" y="f222"/>
                      </a:lnTo>
                      <a:lnTo>
                        <a:pt x="f223" y="f224"/>
                      </a:lnTo>
                      <a:lnTo>
                        <a:pt x="f225" y="f224"/>
                      </a:lnTo>
                      <a:lnTo>
                        <a:pt x="f226" y="f89"/>
                      </a:lnTo>
                      <a:lnTo>
                        <a:pt x="f227" y="f228"/>
                      </a:lnTo>
                      <a:lnTo>
                        <a:pt x="f229" y="f84"/>
                      </a:lnTo>
                      <a:lnTo>
                        <a:pt x="f229" y="f84"/>
                      </a:lnTo>
                      <a:lnTo>
                        <a:pt x="f230" y="f231"/>
                      </a:lnTo>
                      <a:lnTo>
                        <a:pt x="f232" y="f233"/>
                      </a:lnTo>
                      <a:lnTo>
                        <a:pt x="f234" y="f235"/>
                      </a:lnTo>
                      <a:lnTo>
                        <a:pt x="f236" y="f237"/>
                      </a:lnTo>
                      <a:lnTo>
                        <a:pt x="f238" y="f239"/>
                      </a:lnTo>
                      <a:lnTo>
                        <a:pt x="f240" y="f241"/>
                      </a:lnTo>
                      <a:lnTo>
                        <a:pt x="f242" y="f243"/>
                      </a:lnTo>
                      <a:lnTo>
                        <a:pt x="f242" y="f243"/>
                      </a:lnTo>
                      <a:lnTo>
                        <a:pt x="f244" y="f243"/>
                      </a:lnTo>
                      <a:lnTo>
                        <a:pt x="f245" y="f246"/>
                      </a:lnTo>
                      <a:lnTo>
                        <a:pt x="f247" y="f248"/>
                      </a:lnTo>
                      <a:lnTo>
                        <a:pt x="f249" y="f250"/>
                      </a:lnTo>
                      <a:lnTo>
                        <a:pt x="f251" y="f55"/>
                      </a:lnTo>
                      <a:lnTo>
                        <a:pt x="f2" y="f252"/>
                      </a:lnTo>
                      <a:lnTo>
                        <a:pt x="f2" y="f252"/>
                      </a:lnTo>
                      <a:lnTo>
                        <a:pt x="f251" y="f253"/>
                      </a:lnTo>
                      <a:lnTo>
                        <a:pt x="f254" y="f83"/>
                      </a:lnTo>
                      <a:lnTo>
                        <a:pt x="f255" y="f256"/>
                      </a:lnTo>
                      <a:lnTo>
                        <a:pt x="f257" y="f258"/>
                      </a:lnTo>
                      <a:lnTo>
                        <a:pt x="f259" y="f90"/>
                      </a:lnTo>
                      <a:lnTo>
                        <a:pt x="f260" y="f91"/>
                      </a:lnTo>
                      <a:lnTo>
                        <a:pt x="f261" y="f93"/>
                      </a:lnTo>
                      <a:lnTo>
                        <a:pt x="f262" y="f263"/>
                      </a:lnTo>
                      <a:lnTo>
                        <a:pt x="f264" y="f42"/>
                      </a:lnTo>
                      <a:lnTo>
                        <a:pt x="f264" y="f42"/>
                      </a:lnTo>
                      <a:lnTo>
                        <a:pt x="f265" y="f263"/>
                      </a:lnTo>
                      <a:lnTo>
                        <a:pt x="f266" y="f93"/>
                      </a:lnTo>
                      <a:lnTo>
                        <a:pt x="f267" y="f268"/>
                      </a:lnTo>
                      <a:lnTo>
                        <a:pt x="f227" y="f90"/>
                      </a:lnTo>
                      <a:lnTo>
                        <a:pt x="f269" y="f270"/>
                      </a:lnTo>
                      <a:lnTo>
                        <a:pt x="f271" y="f270"/>
                      </a:lnTo>
                      <a:lnTo>
                        <a:pt x="f271" y="f270"/>
                      </a:lnTo>
                      <a:lnTo>
                        <a:pt x="f272" y="f273"/>
                      </a:lnTo>
                      <a:lnTo>
                        <a:pt x="f274" y="f90"/>
                      </a:lnTo>
                      <a:lnTo>
                        <a:pt x="f275" y="f276"/>
                      </a:lnTo>
                      <a:lnTo>
                        <a:pt x="f277" y="f93"/>
                      </a:lnTo>
                      <a:lnTo>
                        <a:pt x="f278" y="f42"/>
                      </a:lnTo>
                      <a:lnTo>
                        <a:pt x="f279" y="f280"/>
                      </a:lnTo>
                      <a:lnTo>
                        <a:pt x="f281" y="f282"/>
                      </a:lnTo>
                      <a:lnTo>
                        <a:pt x="f281" y="f282"/>
                      </a:lnTo>
                      <a:lnTo>
                        <a:pt x="f281" y="f283"/>
                      </a:lnTo>
                      <a:lnTo>
                        <a:pt x="f281" y="f283"/>
                      </a:lnTo>
                      <a:lnTo>
                        <a:pt x="f281" y="f283"/>
                      </a:lnTo>
                      <a:lnTo>
                        <a:pt x="f278" y="f105"/>
                      </a:lnTo>
                      <a:lnTo>
                        <a:pt x="f284" y="f110"/>
                      </a:lnTo>
                      <a:lnTo>
                        <a:pt x="f285" y="f286"/>
                      </a:lnTo>
                      <a:lnTo>
                        <a:pt x="f267" y="f287"/>
                      </a:lnTo>
                      <a:lnTo>
                        <a:pt x="f229" y="f288"/>
                      </a:lnTo>
                      <a:lnTo>
                        <a:pt x="f229" y="f288"/>
                      </a:lnTo>
                      <a:lnTo>
                        <a:pt x="f267" y="f121"/>
                      </a:lnTo>
                      <a:lnTo>
                        <a:pt x="f289" y="f124"/>
                      </a:lnTo>
                      <a:lnTo>
                        <a:pt x="f271" y="f290"/>
                      </a:lnTo>
                      <a:lnTo>
                        <a:pt x="f271" y="f290"/>
                      </a:lnTo>
                      <a:lnTo>
                        <a:pt x="f291" y="f132"/>
                      </a:lnTo>
                      <a:lnTo>
                        <a:pt x="f292" y="f136"/>
                      </a:lnTo>
                      <a:lnTo>
                        <a:pt x="f293" y="f294"/>
                      </a:lnTo>
                      <a:lnTo>
                        <a:pt x="f295" y="f296"/>
                      </a:lnTo>
                      <a:lnTo>
                        <a:pt x="f297" y="f298"/>
                      </a:lnTo>
                      <a:lnTo>
                        <a:pt x="f299" y="f300"/>
                      </a:lnTo>
                      <a:lnTo>
                        <a:pt x="f301" y="f302"/>
                      </a:lnTo>
                      <a:lnTo>
                        <a:pt x="f301" y="f302"/>
                      </a:lnTo>
                      <a:lnTo>
                        <a:pt x="f279" y="f142"/>
                      </a:lnTo>
                      <a:lnTo>
                        <a:pt x="f303" y="f300"/>
                      </a:lnTo>
                      <a:lnTo>
                        <a:pt x="f304" y="f305"/>
                      </a:lnTo>
                      <a:lnTo>
                        <a:pt x="f200" y="f306"/>
                      </a:lnTo>
                      <a:lnTo>
                        <a:pt x="f307" y="f306"/>
                      </a:lnTo>
                      <a:lnTo>
                        <a:pt x="f174" y="f305"/>
                      </a:lnTo>
                      <a:lnTo>
                        <a:pt x="f308" y="f300"/>
                      </a:lnTo>
                      <a:lnTo>
                        <a:pt x="f309" y="f142"/>
                      </a:lnTo>
                      <a:lnTo>
                        <a:pt x="f310" y="f311"/>
                      </a:lnTo>
                      <a:lnTo>
                        <a:pt x="f312" y="f144"/>
                      </a:lnTo>
                      <a:lnTo>
                        <a:pt x="f313" y="f314"/>
                      </a:lnTo>
                      <a:lnTo>
                        <a:pt x="f315" y="f156"/>
                      </a:lnTo>
                      <a:lnTo>
                        <a:pt x="f315" y="f156"/>
                      </a:lnTo>
                      <a:lnTo>
                        <a:pt x="f315" y="f316"/>
                      </a:lnTo>
                      <a:lnTo>
                        <a:pt x="f317" y="f189"/>
                      </a:lnTo>
                      <a:lnTo>
                        <a:pt x="f318" y="f177"/>
                      </a:lnTo>
                      <a:lnTo>
                        <a:pt x="f319" y="f206"/>
                      </a:lnTo>
                      <a:lnTo>
                        <a:pt x="f156" y="f320"/>
                      </a:lnTo>
                      <a:lnTo>
                        <a:pt x="f150" y="f223"/>
                      </a:lnTo>
                      <a:lnTo>
                        <a:pt x="f314" y="f291"/>
                      </a:lnTo>
                      <a:lnTo>
                        <a:pt x="f314" y="f291"/>
                      </a:lnTo>
                      <a:lnTo>
                        <a:pt x="f140" y="f266"/>
                      </a:lnTo>
                      <a:lnTo>
                        <a:pt x="f8" y="f321"/>
                      </a:lnTo>
                      <a:lnTo>
                        <a:pt x="f287" y="f257"/>
                      </a:lnTo>
                      <a:lnTo>
                        <a:pt x="f322" y="f323"/>
                      </a:lnTo>
                      <a:lnTo>
                        <a:pt x="f22" y="f2"/>
                      </a:lnTo>
                      <a:lnTo>
                        <a:pt x="f22" y="f2"/>
                      </a:lnTo>
                      <a:lnTo>
                        <a:pt x="f324" y="f249"/>
                      </a:lnTo>
                      <a:lnTo>
                        <a:pt x="f115" y="f254"/>
                      </a:lnTo>
                      <a:lnTo>
                        <a:pt x="f325" y="f326"/>
                      </a:lnTo>
                      <a:lnTo>
                        <a:pt x="f26" y="f326"/>
                      </a:lnTo>
                      <a:lnTo>
                        <a:pt x="f327" y="f326"/>
                      </a:lnTo>
                      <a:lnTo>
                        <a:pt x="f328" y="f329"/>
                      </a:lnTo>
                      <a:lnTo>
                        <a:pt x="f330" y="f254"/>
                      </a:lnTo>
                      <a:lnTo>
                        <a:pt x="f331" y="f332"/>
                      </a:lnTo>
                      <a:lnTo>
                        <a:pt x="f333" y="f332"/>
                      </a:lnTo>
                      <a:lnTo>
                        <a:pt x="f103" y="f254"/>
                      </a:lnTo>
                      <a:lnTo>
                        <a:pt x="f334" y="f326"/>
                      </a:lnTo>
                      <a:lnTo>
                        <a:pt x="f283" y="f255"/>
                      </a:lnTo>
                      <a:lnTo>
                        <a:pt x="f283" y="f255"/>
                      </a:lnTo>
                      <a:lnTo>
                        <a:pt x="f36" y="f257"/>
                      </a:lnTo>
                      <a:lnTo>
                        <a:pt x="f335" y="f336"/>
                      </a:lnTo>
                      <a:lnTo>
                        <a:pt x="f337" y="f338"/>
                      </a:lnTo>
                      <a:lnTo>
                        <a:pt x="f337" y="f339"/>
                      </a:lnTo>
                      <a:lnTo>
                        <a:pt x="f337" y="f340"/>
                      </a:lnTo>
                      <a:lnTo>
                        <a:pt x="f38" y="f266"/>
                      </a:lnTo>
                      <a:lnTo>
                        <a:pt x="f341" y="f229"/>
                      </a:lnTo>
                      <a:lnTo>
                        <a:pt x="f341" y="f229"/>
                      </a:lnTo>
                      <a:lnTo>
                        <a:pt x="f36" y="f342"/>
                      </a:lnTo>
                      <a:lnTo>
                        <a:pt x="f35" y="f292"/>
                      </a:lnTo>
                      <a:lnTo>
                        <a:pt x="f343" y="f299"/>
                      </a:lnTo>
                      <a:lnTo>
                        <a:pt x="f331" y="f344"/>
                      </a:lnTo>
                      <a:lnTo>
                        <a:pt x="f330" y="f345"/>
                      </a:lnTo>
                      <a:lnTo>
                        <a:pt x="f107" y="f346"/>
                      </a:lnTo>
                      <a:lnTo>
                        <a:pt x="f328" y="f1"/>
                      </a:lnTo>
                      <a:lnTo>
                        <a:pt x="f328" y="f1"/>
                      </a:lnTo>
                      <a:lnTo>
                        <a:pt x="f108" y="f347"/>
                      </a:lnTo>
                      <a:lnTo>
                        <a:pt x="f348" y="f349"/>
                      </a:lnTo>
                      <a:lnTo>
                        <a:pt x="f26" y="f179"/>
                      </a:lnTo>
                      <a:lnTo>
                        <a:pt x="f114" y="f195"/>
                      </a:lnTo>
                      <a:lnTo>
                        <a:pt x="f350" y="f184"/>
                      </a:lnTo>
                      <a:lnTo>
                        <a:pt x="f22" y="f308"/>
                      </a:lnTo>
                      <a:lnTo>
                        <a:pt x="f22" y="f170"/>
                      </a:lnTo>
                      <a:lnTo>
                        <a:pt x="f22" y="f170"/>
                      </a:lnTo>
                      <a:lnTo>
                        <a:pt x="f22" y="f310"/>
                      </a:lnTo>
                      <a:lnTo>
                        <a:pt x="f350" y="f351"/>
                      </a:lnTo>
                      <a:lnTo>
                        <a:pt x="f114" y="f352"/>
                      </a:lnTo>
                      <a:lnTo>
                        <a:pt x="f26" y="f315"/>
                      </a:lnTo>
                      <a:lnTo>
                        <a:pt x="f348" y="f317"/>
                      </a:lnTo>
                      <a:lnTo>
                        <a:pt x="f328" y="f353"/>
                      </a:lnTo>
                      <a:lnTo>
                        <a:pt x="f328" y="f353"/>
                      </a:lnTo>
                      <a:lnTo>
                        <a:pt x="f325" y="f306"/>
                      </a:lnTo>
                      <a:lnTo>
                        <a:pt x="f325" y="f306"/>
                      </a:lnTo>
                      <a:lnTo>
                        <a:pt x="f325" y="f306"/>
                      </a:lnTo>
                      <a:lnTo>
                        <a:pt x="f0" y="f354"/>
                      </a:lnTo>
                      <a:lnTo>
                        <a:pt x="f110" y="f296"/>
                      </a:lnTo>
                      <a:lnTo>
                        <a:pt x="f109" y="f355"/>
                      </a:lnTo>
                      <a:lnTo>
                        <a:pt x="f356" y="f134"/>
                      </a:lnTo>
                      <a:lnTo>
                        <a:pt x="f108" y="f357"/>
                      </a:lnTo>
                      <a:lnTo>
                        <a:pt x="f328" y="f12"/>
                      </a:lnTo>
                      <a:lnTo>
                        <a:pt x="f107" y="f287"/>
                      </a:lnTo>
                      <a:lnTo>
                        <a:pt x="f358" y="f359"/>
                      </a:lnTo>
                      <a:lnTo>
                        <a:pt x="f330" y="f360"/>
                      </a:lnTo>
                      <a:lnTo>
                        <a:pt x="f361" y="f362"/>
                      </a:lnTo>
                      <a:lnTo>
                        <a:pt x="f331" y="f363"/>
                      </a:lnTo>
                      <a:lnTo>
                        <a:pt x="f331" y="f363"/>
                      </a:lnTo>
                      <a:lnTo>
                        <a:pt x="f343" y="f362"/>
                      </a:lnTo>
                      <a:lnTo>
                        <a:pt x="f364" y="f360"/>
                      </a:lnTo>
                      <a:lnTo>
                        <a:pt x="f365" y="f287"/>
                      </a:lnTo>
                      <a:lnTo>
                        <a:pt x="f337" y="f12"/>
                      </a:lnTo>
                      <a:lnTo>
                        <a:pt x="f366" y="f126"/>
                      </a:lnTo>
                      <a:lnTo>
                        <a:pt x="f93" y="f134"/>
                      </a:lnTo>
                      <a:lnTo>
                        <a:pt x="f367" y="f6"/>
                      </a:lnTo>
                      <a:lnTo>
                        <a:pt x="f368" y="f138"/>
                      </a:lnTo>
                      <a:lnTo>
                        <a:pt x="f258" y="f294"/>
                      </a:lnTo>
                      <a:lnTo>
                        <a:pt x="f369" y="f370"/>
                      </a:lnTo>
                      <a:lnTo>
                        <a:pt x="f85" y="f371"/>
                      </a:lnTo>
                      <a:lnTo>
                        <a:pt x="f85" y="f371"/>
                      </a:lnTo>
                      <a:lnTo>
                        <a:pt x="f372" y="f370"/>
                      </a:lnTo>
                      <a:lnTo>
                        <a:pt x="f373" y="f374"/>
                      </a:lnTo>
                      <a:lnTo>
                        <a:pt x="f375" y="f355"/>
                      </a:lnTo>
                      <a:lnTo>
                        <a:pt x="f246" y="f6"/>
                      </a:lnTo>
                      <a:lnTo>
                        <a:pt x="f246" y="f6"/>
                      </a:lnTo>
                      <a:lnTo>
                        <a:pt x="f376" y="f6"/>
                      </a:lnTo>
                      <a:lnTo>
                        <a:pt x="f239" y="f355"/>
                      </a:lnTo>
                      <a:lnTo>
                        <a:pt x="f377" y="f374"/>
                      </a:lnTo>
                      <a:lnTo>
                        <a:pt x="f231" y="f371"/>
                      </a:lnTo>
                      <a:lnTo>
                        <a:pt x="f378" y="f140"/>
                      </a:lnTo>
                      <a:lnTo>
                        <a:pt x="f378" y="f140"/>
                      </a:lnTo>
                      <a:lnTo>
                        <a:pt x="f222" y="f379"/>
                      </a:lnTo>
                      <a:lnTo>
                        <a:pt x="f80" y="f134"/>
                      </a:lnTo>
                      <a:lnTo>
                        <a:pt x="f380" y="f290"/>
                      </a:lnTo>
                      <a:lnTo>
                        <a:pt x="f381" y="f357"/>
                      </a:lnTo>
                      <a:lnTo>
                        <a:pt x="f216" y="f124"/>
                      </a:lnTo>
                      <a:lnTo>
                        <a:pt x="f74" y="f382"/>
                      </a:lnTo>
                      <a:lnTo>
                        <a:pt x="f56" y="f121"/>
                      </a:lnTo>
                      <a:lnTo>
                        <a:pt x="f56" y="f121"/>
                      </a:lnTo>
                      <a:lnTo>
                        <a:pt x="f58" y="f382"/>
                      </a:lnTo>
                      <a:lnTo>
                        <a:pt x="f62" y="f124"/>
                      </a:lnTo>
                      <a:lnTo>
                        <a:pt x="f383" y="f357"/>
                      </a:lnTo>
                      <a:lnTo>
                        <a:pt x="f384" y="f290"/>
                      </a:lnTo>
                      <a:lnTo>
                        <a:pt x="f385" y="f132"/>
                      </a:lnTo>
                      <a:lnTo>
                        <a:pt x="f386" y="f387"/>
                      </a:lnTo>
                      <a:lnTo>
                        <a:pt x="f71" y="f379"/>
                      </a:lnTo>
                      <a:lnTo>
                        <a:pt x="f61" y="f6"/>
                      </a:lnTo>
                      <a:lnTo>
                        <a:pt x="f61" y="f6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82" name="Google Shape;136;p6"/>
                <p:cNvSpPr/>
                <p:nvPr/>
              </p:nvSpPr>
              <p:spPr>
                <a:xfrm>
                  <a:off x="3588120" y="4963679"/>
                  <a:ext cx="900719" cy="668880"/>
                </a:xfrm>
                <a:custGeom>
                  <a:avLst/>
                  <a:gdLst>
                    <a:gd name="f0" fmla="val 0"/>
                    <a:gd name="f1" fmla="val 1102"/>
                    <a:gd name="f2" fmla="val 843"/>
                    <a:gd name="f3" fmla="val 698"/>
                    <a:gd name="f4" fmla="val 784"/>
                    <a:gd name="f5" fmla="val 713"/>
                    <a:gd name="f6" fmla="val 779"/>
                    <a:gd name="f7" fmla="val 726"/>
                    <a:gd name="f8" fmla="val 775"/>
                    <a:gd name="f9" fmla="val 741"/>
                    <a:gd name="f10" fmla="val 770"/>
                    <a:gd name="f11" fmla="val 748"/>
                    <a:gd name="f12" fmla="val 769"/>
                    <a:gd name="f13" fmla="val 756"/>
                    <a:gd name="f14" fmla="val 763"/>
                    <a:gd name="f15" fmla="val 768"/>
                    <a:gd name="f16" fmla="val 767"/>
                    <a:gd name="f17" fmla="val 764"/>
                    <a:gd name="f18" fmla="val 761"/>
                    <a:gd name="f19" fmla="val 789"/>
                    <a:gd name="f20" fmla="val 754"/>
                    <a:gd name="f21" fmla="val 798"/>
                    <a:gd name="f22" fmla="val 745"/>
                    <a:gd name="f23" fmla="val 805"/>
                    <a:gd name="f24" fmla="val 737"/>
                    <a:gd name="f25" fmla="val 813"/>
                    <a:gd name="f26" fmla="val 729"/>
                    <a:gd name="f27" fmla="val 817"/>
                    <a:gd name="f28" fmla="val 725"/>
                    <a:gd name="f29" fmla="val 821"/>
                    <a:gd name="f30" fmla="val 723"/>
                    <a:gd name="f31" fmla="val 825"/>
                    <a:gd name="f32" fmla="val 722"/>
                    <a:gd name="f33" fmla="val 830"/>
                    <a:gd name="f34" fmla="val 721"/>
                    <a:gd name="f35" fmla="val 837"/>
                    <a:gd name="f36" fmla="val 719"/>
                    <a:gd name="f37" fmla="val 853"/>
                    <a:gd name="f38" fmla="val 716"/>
                    <a:gd name="f39" fmla="val 863"/>
                    <a:gd name="f40" fmla="val 711"/>
                    <a:gd name="f41" fmla="val 870"/>
                    <a:gd name="f42" fmla="val 710"/>
                    <a:gd name="f43" fmla="val 877"/>
                    <a:gd name="f44" fmla="val 882"/>
                    <a:gd name="f45" fmla="val 885"/>
                    <a:gd name="f46" fmla="val 892"/>
                    <a:gd name="f47" fmla="val 718"/>
                    <a:gd name="f48" fmla="val 898"/>
                    <a:gd name="f49" fmla="val 724"/>
                    <a:gd name="f50" fmla="val 900"/>
                    <a:gd name="f51" fmla="val 904"/>
                    <a:gd name="f52" fmla="val 922"/>
                    <a:gd name="f53" fmla="val 714"/>
                    <a:gd name="f54" fmla="val 947"/>
                    <a:gd name="f55" fmla="val 952"/>
                    <a:gd name="f56" fmla="val 717"/>
                    <a:gd name="f57" fmla="val 958"/>
                    <a:gd name="f58" fmla="val 960"/>
                    <a:gd name="f59" fmla="val 964"/>
                    <a:gd name="f60" fmla="val 968"/>
                    <a:gd name="f61" fmla="val 727"/>
                    <a:gd name="f62" fmla="val 973"/>
                    <a:gd name="f63" fmla="val 978"/>
                    <a:gd name="f64" fmla="val 984"/>
                    <a:gd name="f65" fmla="val 992"/>
                    <a:gd name="f66" fmla="val 999"/>
                    <a:gd name="f67" fmla="val 1006"/>
                    <a:gd name="f68" fmla="val 1013"/>
                    <a:gd name="f69" fmla="val 708"/>
                    <a:gd name="f70" fmla="val 1021"/>
                    <a:gd name="f71" fmla="val 703"/>
                    <a:gd name="f72" fmla="val 1033"/>
                    <a:gd name="f73" fmla="val 700"/>
                    <a:gd name="f74" fmla="val 1038"/>
                    <a:gd name="f75" fmla="val 699"/>
                    <a:gd name="f76" fmla="val 1046"/>
                    <a:gd name="f77" fmla="val 637"/>
                    <a:gd name="f78" fmla="val 1048"/>
                    <a:gd name="f79" fmla="val 630"/>
                    <a:gd name="f80" fmla="val 1049"/>
                    <a:gd name="f81" fmla="val 623"/>
                    <a:gd name="f82" fmla="val 1051"/>
                    <a:gd name="f83" fmla="val 617"/>
                    <a:gd name="f84" fmla="val 1056"/>
                    <a:gd name="f85" fmla="val 612"/>
                    <a:gd name="f86" fmla="val 1064"/>
                    <a:gd name="f87" fmla="val 603"/>
                    <a:gd name="f88" fmla="val 1074"/>
                    <a:gd name="f89" fmla="val 595"/>
                    <a:gd name="f90" fmla="val 1084"/>
                    <a:gd name="f91" fmla="val 586"/>
                    <a:gd name="f92" fmla="val 1089"/>
                    <a:gd name="f93" fmla="val 581"/>
                    <a:gd name="f94" fmla="val 1094"/>
                    <a:gd name="f95" fmla="val 577"/>
                    <a:gd name="f96" fmla="val 1097"/>
                    <a:gd name="f97" fmla="val 571"/>
                    <a:gd name="f98" fmla="val 1099"/>
                    <a:gd name="f99" fmla="val 564"/>
                    <a:gd name="f100" fmla="val 556"/>
                    <a:gd name="f101" fmla="val 548"/>
                    <a:gd name="f102" fmla="val 1100"/>
                    <a:gd name="f103" fmla="val 539"/>
                    <a:gd name="f104" fmla="val 530"/>
                    <a:gd name="f105" fmla="val 1092"/>
                    <a:gd name="f106" fmla="val 524"/>
                    <a:gd name="f107" fmla="val 1087"/>
                    <a:gd name="f108" fmla="val 518"/>
                    <a:gd name="f109" fmla="val 1079"/>
                    <a:gd name="f110" fmla="val 515"/>
                    <a:gd name="f111" fmla="val 1071"/>
                    <a:gd name="f112" fmla="val 511"/>
                    <a:gd name="f113" fmla="val 1052"/>
                    <a:gd name="f114" fmla="val 505"/>
                    <a:gd name="f115" fmla="val 1034"/>
                    <a:gd name="f116" fmla="val 500"/>
                    <a:gd name="f117" fmla="val 1026"/>
                    <a:gd name="f118" fmla="val 496"/>
                    <a:gd name="f119" fmla="val 1018"/>
                    <a:gd name="f120" fmla="val 492"/>
                    <a:gd name="f121" fmla="val 1012"/>
                    <a:gd name="f122" fmla="val 487"/>
                    <a:gd name="f123" fmla="val 479"/>
                    <a:gd name="f124" fmla="val 1004"/>
                    <a:gd name="f125" fmla="val 471"/>
                    <a:gd name="f126" fmla="val 1003"/>
                    <a:gd name="f127" fmla="val 460"/>
                    <a:gd name="f128" fmla="val 451"/>
                    <a:gd name="f129" fmla="val 1005"/>
                    <a:gd name="f130" fmla="val 442"/>
                    <a:gd name="f131" fmla="val 1007"/>
                    <a:gd name="f132" fmla="val 434"/>
                    <a:gd name="f133" fmla="val 1010"/>
                    <a:gd name="f134" fmla="val 426"/>
                    <a:gd name="f135" fmla="val 412"/>
                    <a:gd name="f136" fmla="val 1027"/>
                    <a:gd name="f137" fmla="val 400"/>
                    <a:gd name="f138" fmla="val 1035"/>
                    <a:gd name="f139" fmla="val 388"/>
                    <a:gd name="f140" fmla="val 1043"/>
                    <a:gd name="f141" fmla="val 376"/>
                    <a:gd name="f142" fmla="val 371"/>
                    <a:gd name="f143" fmla="val 365"/>
                    <a:gd name="f144" fmla="val 1050"/>
                    <a:gd name="f145" fmla="val 359"/>
                    <a:gd name="f146" fmla="val 353"/>
                    <a:gd name="f147" fmla="val 348"/>
                    <a:gd name="f148" fmla="val 343"/>
                    <a:gd name="f149" fmla="val 339"/>
                    <a:gd name="f150" fmla="val 1045"/>
                    <a:gd name="f151" fmla="val 335"/>
                    <a:gd name="f152" fmla="val 1042"/>
                    <a:gd name="f153" fmla="val 333"/>
                    <a:gd name="f154" fmla="val 330"/>
                    <a:gd name="f155" fmla="val 1031"/>
                    <a:gd name="f156" fmla="val 327"/>
                    <a:gd name="f157" fmla="val 321"/>
                    <a:gd name="f158" fmla="val 318"/>
                    <a:gd name="f159" fmla="val 996"/>
                    <a:gd name="f160" fmla="val 313"/>
                    <a:gd name="f161" fmla="val 991"/>
                    <a:gd name="f162" fmla="val 309"/>
                    <a:gd name="f163" fmla="val 987"/>
                    <a:gd name="f164" fmla="val 302"/>
                    <a:gd name="f165" fmla="val 977"/>
                    <a:gd name="f166" fmla="val 287"/>
                    <a:gd name="f167" fmla="val 970"/>
                    <a:gd name="f168" fmla="val 272"/>
                    <a:gd name="f169" fmla="val 966"/>
                    <a:gd name="f170" fmla="val 258"/>
                    <a:gd name="f171" fmla="val 257"/>
                    <a:gd name="f172" fmla="val 951"/>
                    <a:gd name="f173" fmla="val 255"/>
                    <a:gd name="f174" fmla="val 945"/>
                    <a:gd name="f175" fmla="val 252"/>
                    <a:gd name="f176" fmla="val 939"/>
                    <a:gd name="f177" fmla="val 249"/>
                    <a:gd name="f178" fmla="val 931"/>
                    <a:gd name="f179" fmla="val 241"/>
                    <a:gd name="f180" fmla="val 924"/>
                    <a:gd name="f181" fmla="val 230"/>
                    <a:gd name="f182" fmla="val 915"/>
                    <a:gd name="f183" fmla="val 222"/>
                    <a:gd name="f184" fmla="val 911"/>
                    <a:gd name="f185" fmla="val 218"/>
                    <a:gd name="f186" fmla="val 905"/>
                    <a:gd name="f187" fmla="val 214"/>
                    <a:gd name="f188" fmla="val 899"/>
                    <a:gd name="f189" fmla="val 211"/>
                    <a:gd name="f190" fmla="val 891"/>
                    <a:gd name="f191" fmla="val 208"/>
                    <a:gd name="f192" fmla="val 207"/>
                    <a:gd name="f193" fmla="val 206"/>
                    <a:gd name="f194" fmla="val 859"/>
                    <a:gd name="f195" fmla="val 848"/>
                    <a:gd name="f196" fmla="val 828"/>
                    <a:gd name="f197" fmla="val 212"/>
                    <a:gd name="f198" fmla="val 808"/>
                    <a:gd name="f199" fmla="val 217"/>
                    <a:gd name="f200" fmla="val 786"/>
                    <a:gd name="f201" fmla="val 771"/>
                    <a:gd name="f202" fmla="val 766"/>
                    <a:gd name="f203" fmla="val 200"/>
                    <a:gd name="f204" fmla="val 196"/>
                    <a:gd name="f205" fmla="val 189"/>
                    <a:gd name="f206" fmla="val 129"/>
                    <a:gd name="f207" fmla="val 762"/>
                    <a:gd name="f208" fmla="val 120"/>
                    <a:gd name="f209" fmla="val 760"/>
                    <a:gd name="f210" fmla="val 112"/>
                    <a:gd name="f211" fmla="val 755"/>
                    <a:gd name="f212" fmla="val 105"/>
                    <a:gd name="f213" fmla="val 751"/>
                    <a:gd name="f214" fmla="val 98"/>
                    <a:gd name="f215" fmla="val 746"/>
                    <a:gd name="f216" fmla="val 92"/>
                    <a:gd name="f217" fmla="val 743"/>
                    <a:gd name="f218" fmla="val 85"/>
                    <a:gd name="f219" fmla="val 739"/>
                    <a:gd name="f220" fmla="val 77"/>
                    <a:gd name="f221" fmla="val 738"/>
                    <a:gd name="f222" fmla="val 67"/>
                    <a:gd name="f223" fmla="val 733"/>
                    <a:gd name="f224" fmla="val 66"/>
                    <a:gd name="f225" fmla="val 62"/>
                    <a:gd name="f226" fmla="val 57"/>
                    <a:gd name="f227" fmla="val 707"/>
                    <a:gd name="f228" fmla="val 51"/>
                    <a:gd name="f229" fmla="val 45"/>
                    <a:gd name="f230" fmla="val 693"/>
                    <a:gd name="f231" fmla="val 39"/>
                    <a:gd name="f232" fmla="val 685"/>
                    <a:gd name="f233" fmla="val 36"/>
                    <a:gd name="f234" fmla="val 680"/>
                    <a:gd name="f235" fmla="val 35"/>
                    <a:gd name="f236" fmla="val 676"/>
                    <a:gd name="f237" fmla="val 667"/>
                    <a:gd name="f238" fmla="val 659"/>
                    <a:gd name="f239" fmla="val 37"/>
                    <a:gd name="f240" fmla="val 652"/>
                    <a:gd name="f241" fmla="val 645"/>
                    <a:gd name="f242" fmla="val 43"/>
                    <a:gd name="f243" fmla="val 633"/>
                    <a:gd name="f244" fmla="val 52"/>
                    <a:gd name="f245" fmla="val 622"/>
                    <a:gd name="f246" fmla="val 61"/>
                    <a:gd name="f247" fmla="val 613"/>
                    <a:gd name="f248" fmla="val 72"/>
                    <a:gd name="f249" fmla="val 602"/>
                    <a:gd name="f250" fmla="val 81"/>
                    <a:gd name="f251" fmla="val 598"/>
                    <a:gd name="f252" fmla="val 84"/>
                    <a:gd name="f253" fmla="val 592"/>
                    <a:gd name="f254" fmla="val 87"/>
                    <a:gd name="f255" fmla="val 89"/>
                    <a:gd name="f256" fmla="val 580"/>
                    <a:gd name="f257" fmla="val 563"/>
                    <a:gd name="f258" fmla="val 555"/>
                    <a:gd name="f259" fmla="val 82"/>
                    <a:gd name="f260" fmla="val 535"/>
                    <a:gd name="f261" fmla="val 75"/>
                    <a:gd name="f262" fmla="val 512"/>
                    <a:gd name="f263" fmla="val 59"/>
                    <a:gd name="f264" fmla="val 499"/>
                    <a:gd name="f265" fmla="val 491"/>
                    <a:gd name="f266" fmla="val 49"/>
                    <a:gd name="f267" fmla="val 483"/>
                    <a:gd name="f268" fmla="val 46"/>
                    <a:gd name="f269" fmla="val 473"/>
                    <a:gd name="f270" fmla="val 463"/>
                    <a:gd name="f271" fmla="val 436"/>
                    <a:gd name="f272" fmla="val 44"/>
                    <a:gd name="f273" fmla="val 425"/>
                    <a:gd name="f274" fmla="val 40"/>
                    <a:gd name="f275" fmla="val 402"/>
                    <a:gd name="f276" fmla="val 392"/>
                    <a:gd name="f277" fmla="val 32"/>
                    <a:gd name="f278" fmla="val 381"/>
                    <a:gd name="f279" fmla="val 27"/>
                    <a:gd name="f280" fmla="val 20"/>
                    <a:gd name="f281" fmla="val 296"/>
                    <a:gd name="f282" fmla="val 15"/>
                    <a:gd name="f283" fmla="val 281"/>
                    <a:gd name="f284" fmla="val 8"/>
                    <a:gd name="f285" fmla="val 273"/>
                    <a:gd name="f286" fmla="val 6"/>
                    <a:gd name="f287" fmla="val 264"/>
                    <a:gd name="f288" fmla="val 4"/>
                    <a:gd name="f289" fmla="val 1"/>
                    <a:gd name="f290" fmla="val 245"/>
                    <a:gd name="f291" fmla="val 235"/>
                    <a:gd name="f292" fmla="val 3"/>
                    <a:gd name="f293" fmla="val 226"/>
                    <a:gd name="f294" fmla="val 12"/>
                    <a:gd name="f295" fmla="val 210"/>
                    <a:gd name="f296" fmla="val 19"/>
                    <a:gd name="f297" fmla="val 203"/>
                    <a:gd name="f298" fmla="val 28"/>
                    <a:gd name="f299" fmla="val 191"/>
                    <a:gd name="f300" fmla="val 50"/>
                    <a:gd name="f301" fmla="val 186"/>
                    <a:gd name="f302" fmla="val 176"/>
                    <a:gd name="f303" fmla="val 88"/>
                    <a:gd name="f304" fmla="val 168"/>
                    <a:gd name="f305" fmla="val 159"/>
                    <a:gd name="f306" fmla="val 135"/>
                    <a:gd name="f307" fmla="val 155"/>
                    <a:gd name="f308" fmla="val 144"/>
                    <a:gd name="f309" fmla="val 150"/>
                    <a:gd name="f310" fmla="val 151"/>
                    <a:gd name="f311" fmla="val 147"/>
                    <a:gd name="f312" fmla="val 157"/>
                    <a:gd name="f313" fmla="val 143"/>
                    <a:gd name="f314" fmla="val 161"/>
                    <a:gd name="f315" fmla="val 138"/>
                    <a:gd name="f316" fmla="val 166"/>
                    <a:gd name="f317" fmla="val 133"/>
                    <a:gd name="f318" fmla="val 169"/>
                    <a:gd name="f319" fmla="val 122"/>
                    <a:gd name="f320" fmla="val 174"/>
                    <a:gd name="f321" fmla="val 177"/>
                    <a:gd name="f322" fmla="val 100"/>
                    <a:gd name="f323" fmla="val 182"/>
                    <a:gd name="f324" fmla="val 90"/>
                    <a:gd name="f325" fmla="val 188"/>
                    <a:gd name="f326" fmla="val 86"/>
                    <a:gd name="f327" fmla="val 195"/>
                    <a:gd name="f328" fmla="val 73"/>
                    <a:gd name="f329" fmla="val 68"/>
                    <a:gd name="f330" fmla="val 215"/>
                    <a:gd name="f331" fmla="val 65"/>
                    <a:gd name="f332" fmla="val 223"/>
                    <a:gd name="f333" fmla="val 58"/>
                    <a:gd name="f334" fmla="val 243"/>
                    <a:gd name="f335" fmla="val 263"/>
                    <a:gd name="f336" fmla="val 283"/>
                    <a:gd name="f337" fmla="val 14"/>
                    <a:gd name="f338" fmla="val 280"/>
                    <a:gd name="f339" fmla="val 26"/>
                    <a:gd name="f340" fmla="val 306"/>
                    <a:gd name="f341" fmla="val 29"/>
                    <a:gd name="f342" fmla="val 307"/>
                    <a:gd name="f343" fmla="val 312"/>
                    <a:gd name="f344" fmla="val 320"/>
                    <a:gd name="f345" fmla="val 25"/>
                    <a:gd name="f346" fmla="val 326"/>
                    <a:gd name="f347" fmla="val 22"/>
                    <a:gd name="f348" fmla="val 13"/>
                    <a:gd name="f349" fmla="val 349"/>
                    <a:gd name="f350" fmla="val 2"/>
                    <a:gd name="f351" fmla="val 356"/>
                    <a:gd name="f352" fmla="val 373"/>
                    <a:gd name="f353" fmla="val 7"/>
                    <a:gd name="f354" fmla="val 390"/>
                    <a:gd name="f355" fmla="val 398"/>
                    <a:gd name="f356" fmla="val 21"/>
                    <a:gd name="f357" fmla="val 414"/>
                    <a:gd name="f358" fmla="val 427"/>
                    <a:gd name="f359" fmla="val 489"/>
                    <a:gd name="f360" fmla="val 38"/>
                    <a:gd name="f361" fmla="val 501"/>
                    <a:gd name="f362" fmla="val 48"/>
                    <a:gd name="f363" fmla="val 516"/>
                    <a:gd name="f364" fmla="val 526"/>
                    <a:gd name="f365" fmla="val 532"/>
                    <a:gd name="f366" fmla="val 536"/>
                    <a:gd name="f367" fmla="val 115"/>
                    <a:gd name="f368" fmla="val 541"/>
                    <a:gd name="f369" fmla="val 134"/>
                    <a:gd name="f370" fmla="val 546"/>
                    <a:gd name="f371" fmla="val 551"/>
                    <a:gd name="f372" fmla="val 209"/>
                    <a:gd name="f373" fmla="val 559"/>
                    <a:gd name="f374" fmla="val 242"/>
                    <a:gd name="f375" fmla="val 570"/>
                    <a:gd name="f376" fmla="val 286"/>
                    <a:gd name="f377" fmla="val 593"/>
                    <a:gd name="f378" fmla="val 607"/>
                    <a:gd name="f379" fmla="val 317"/>
                    <a:gd name="f380" fmla="val 610"/>
                    <a:gd name="f381" fmla="val 615"/>
                    <a:gd name="f382" fmla="val 325"/>
                    <a:gd name="f383" fmla="val 619"/>
                    <a:gd name="f384" fmla="val 624"/>
                    <a:gd name="f385" fmla="val 332"/>
                    <a:gd name="f386" fmla="val 338"/>
                    <a:gd name="f387" fmla="val 655"/>
                    <a:gd name="f388" fmla="val 341"/>
                    <a:gd name="f389" fmla="val 665"/>
                    <a:gd name="f390" fmla="val 346"/>
                    <a:gd name="f391" fmla="val 352"/>
                    <a:gd name="f392" fmla="val 684"/>
                    <a:gd name="f393" fmla="val 358"/>
                    <a:gd name="f394" fmla="val 686"/>
                    <a:gd name="f395" fmla="val 688"/>
                    <a:gd name="f396" fmla="val 382"/>
                    <a:gd name="f397" fmla="val 689"/>
                    <a:gd name="f398" fmla="val 418"/>
                    <a:gd name="f399" fmla="val 424"/>
                    <a:gd name="f400" fmla="val 430"/>
                    <a:gd name="f401" fmla="val 691"/>
                    <a:gd name="f402" fmla="val 440"/>
                    <a:gd name="f403" fmla="val 696"/>
                    <a:gd name="f404" fmla="val 461"/>
                    <a:gd name="f405" fmla="val 709"/>
                    <a:gd name="f406" fmla="val 472"/>
                    <a:gd name="f407" fmla="val 485"/>
                    <a:gd name="f408" fmla="val 506"/>
                    <a:gd name="f409" fmla="val 514"/>
                    <a:gd name="f410" fmla="val 523"/>
                    <a:gd name="f411" fmla="val 531"/>
                    <a:gd name="f412" fmla="val 547"/>
                    <a:gd name="f413" fmla="val 585"/>
                    <a:gd name="f414" fmla="val 590"/>
                    <a:gd name="f415" fmla="val 596"/>
                    <a:gd name="f416" fmla="val 599"/>
                    <a:gd name="f417" fmla="val 732"/>
                    <a:gd name="f418" fmla="val 740"/>
                    <a:gd name="f419" fmla="val 747"/>
                    <a:gd name="f420" fmla="val 587"/>
                    <a:gd name="f421" fmla="val 765"/>
                    <a:gd name="f422" fmla="val 588"/>
                    <a:gd name="f423" fmla="val 591"/>
                    <a:gd name="f424" fmla="val 782"/>
                    <a:gd name="f425" fmla="val 600"/>
                    <a:gd name="f426" fmla="val 791"/>
                    <a:gd name="f427" fmla="val 606"/>
                    <a:gd name="f428" fmla="val 795"/>
                    <a:gd name="f429" fmla="val 801"/>
                    <a:gd name="f430" fmla="val 605"/>
                    <a:gd name="f431" fmla="val 822"/>
                    <a:gd name="f432" fmla="val 832"/>
                    <a:gd name="f433" fmla="val 621"/>
                    <a:gd name="f434" fmla="val 836"/>
                    <a:gd name="f435" fmla="val 625"/>
                    <a:gd name="f436" fmla="val 824"/>
                    <a:gd name="f437" fmla="val 629"/>
                    <a:gd name="f438" fmla="val 818"/>
                    <a:gd name="f439" fmla="val 632"/>
                    <a:gd name="f440" fmla="val 814"/>
                    <a:gd name="f441" fmla="val 636"/>
                    <a:gd name="f442" fmla="val 810"/>
                    <a:gd name="f443" fmla="val 646"/>
                    <a:gd name="f444" fmla="val 803"/>
                    <a:gd name="f445" fmla="val 656"/>
                    <a:gd name="f446" fmla="val 669"/>
                    <a:gd name="f447" fmla="val 794"/>
                    <a:gd name="f448" fmla="val 683"/>
                    <a:gd name="f449" fmla="val 79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102" h="843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2"/>
                      </a:lnTo>
                      <a:lnTo>
                        <a:pt x="f13" y="f12"/>
                      </a:lnTo>
                      <a:lnTo>
                        <a:pt x="f14" y="f15"/>
                      </a:lnTo>
                      <a:lnTo>
                        <a:pt x="f12" y="f16"/>
                      </a:lnTo>
                      <a:lnTo>
                        <a:pt x="f8" y="f17"/>
                      </a:lnTo>
                      <a:lnTo>
                        <a:pt x="f6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3" y="f34"/>
                      </a:lnTo>
                      <a:lnTo>
                        <a:pt x="f35" y="f34"/>
                      </a:lnTo>
                      <a:lnTo>
                        <a:pt x="f2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2"/>
                      </a:lnTo>
                      <a:lnTo>
                        <a:pt x="f43" y="f42"/>
                      </a:lnTo>
                      <a:lnTo>
                        <a:pt x="f44" y="f42"/>
                      </a:lnTo>
                      <a:lnTo>
                        <a:pt x="f45" y="f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7"/>
                      </a:lnTo>
                      <a:lnTo>
                        <a:pt x="f51" y="f26"/>
                      </a:lnTo>
                      <a:lnTo>
                        <a:pt x="f51" y="f26"/>
                      </a:lnTo>
                      <a:lnTo>
                        <a:pt x="f52" y="f26"/>
                      </a:lnTo>
                      <a:lnTo>
                        <a:pt x="f52" y="f53"/>
                      </a:lnTo>
                      <a:lnTo>
                        <a:pt x="f54" y="f53"/>
                      </a:lnTo>
                      <a:lnTo>
                        <a:pt x="f54" y="f53"/>
                      </a:lnTo>
                      <a:lnTo>
                        <a:pt x="f54" y="f53"/>
                      </a:lnTo>
                      <a:lnTo>
                        <a:pt x="f55" y="f56"/>
                      </a:lnTo>
                      <a:lnTo>
                        <a:pt x="f57" y="f30"/>
                      </a:lnTo>
                      <a:lnTo>
                        <a:pt x="f58" y="f49"/>
                      </a:lnTo>
                      <a:lnTo>
                        <a:pt x="f59" y="f7"/>
                      </a:lnTo>
                      <a:lnTo>
                        <a:pt x="f60" y="f61"/>
                      </a:lnTo>
                      <a:lnTo>
                        <a:pt x="f62" y="f26"/>
                      </a:lnTo>
                      <a:lnTo>
                        <a:pt x="f62" y="f26"/>
                      </a:lnTo>
                      <a:lnTo>
                        <a:pt x="f63" y="f61"/>
                      </a:lnTo>
                      <a:lnTo>
                        <a:pt x="f64" y="f7"/>
                      </a:lnTo>
                      <a:lnTo>
                        <a:pt x="f65" y="f49"/>
                      </a:lnTo>
                      <a:lnTo>
                        <a:pt x="f66" y="f47"/>
                      </a:lnTo>
                      <a:lnTo>
                        <a:pt x="f67" y="f53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5"/>
                      </a:lnTo>
                      <a:lnTo>
                        <a:pt x="f76" y="f75"/>
                      </a:lnTo>
                      <a:lnTo>
                        <a:pt x="f76" y="f77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" y="f100"/>
                      </a:lnTo>
                      <a:lnTo>
                        <a:pt x="f1" y="f101"/>
                      </a:lnTo>
                      <a:lnTo>
                        <a:pt x="f1" y="f101"/>
                      </a:lnTo>
                      <a:lnTo>
                        <a:pt x="f102" y="f103"/>
                      </a:lnTo>
                      <a:lnTo>
                        <a:pt x="f96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67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6" y="f127"/>
                      </a:lnTo>
                      <a:lnTo>
                        <a:pt x="f126" y="f128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133" y="f134"/>
                      </a:lnTo>
                      <a:lnTo>
                        <a:pt x="f119" y="f135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76" y="f142"/>
                      </a:lnTo>
                      <a:lnTo>
                        <a:pt x="f80" y="f143"/>
                      </a:lnTo>
                      <a:lnTo>
                        <a:pt x="f144" y="f145"/>
                      </a:lnTo>
                      <a:lnTo>
                        <a:pt x="f82" y="f146"/>
                      </a:lnTo>
                      <a:lnTo>
                        <a:pt x="f82" y="f146"/>
                      </a:lnTo>
                      <a:lnTo>
                        <a:pt x="f144" y="f147"/>
                      </a:lnTo>
                      <a:lnTo>
                        <a:pt x="f80" y="f148"/>
                      </a:lnTo>
                      <a:lnTo>
                        <a:pt x="f78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74" y="f154"/>
                      </a:lnTo>
                      <a:lnTo>
                        <a:pt x="f155" y="f156"/>
                      </a:lnTo>
                      <a:lnTo>
                        <a:pt x="f68" y="f157"/>
                      </a:lnTo>
                      <a:lnTo>
                        <a:pt x="f124" y="f158"/>
                      </a:lnTo>
                      <a:lnTo>
                        <a:pt x="f159" y="f160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169" y="f170"/>
                      </a:lnTo>
                      <a:lnTo>
                        <a:pt x="f57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184" y="f185"/>
                      </a:lnTo>
                      <a:lnTo>
                        <a:pt x="f186" y="f187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44" y="f192"/>
                      </a:lnTo>
                      <a:lnTo>
                        <a:pt x="f41" y="f193"/>
                      </a:lnTo>
                      <a:lnTo>
                        <a:pt x="f41" y="f193"/>
                      </a:lnTo>
                      <a:lnTo>
                        <a:pt x="f194" y="f192"/>
                      </a:lnTo>
                      <a:lnTo>
                        <a:pt x="f195" y="f191"/>
                      </a:lnTo>
                      <a:lnTo>
                        <a:pt x="f196" y="f197"/>
                      </a:lnTo>
                      <a:lnTo>
                        <a:pt x="f198" y="f199"/>
                      </a:lnTo>
                      <a:lnTo>
                        <a:pt x="f21" y="f185"/>
                      </a:lnTo>
                      <a:lnTo>
                        <a:pt x="f200" y="f185"/>
                      </a:lnTo>
                      <a:lnTo>
                        <a:pt x="f200" y="f185"/>
                      </a:lnTo>
                      <a:lnTo>
                        <a:pt x="f6" y="f199"/>
                      </a:lnTo>
                      <a:lnTo>
                        <a:pt x="f8" y="f187"/>
                      </a:lnTo>
                      <a:lnTo>
                        <a:pt x="f201" y="f189"/>
                      </a:lnTo>
                      <a:lnTo>
                        <a:pt x="f15" y="f193"/>
                      </a:lnTo>
                      <a:lnTo>
                        <a:pt x="f202" y="f203"/>
                      </a:lnTo>
                      <a:lnTo>
                        <a:pt x="f17" y="f204"/>
                      </a:lnTo>
                      <a:lnTo>
                        <a:pt x="f14" y="f205"/>
                      </a:lnTo>
                      <a:lnTo>
                        <a:pt x="f14" y="f205"/>
                      </a:lnTo>
                      <a:lnTo>
                        <a:pt x="f14" y="f206"/>
                      </a:lnTo>
                      <a:lnTo>
                        <a:pt x="f14" y="f206"/>
                      </a:lnTo>
                      <a:lnTo>
                        <a:pt x="f207" y="f208"/>
                      </a:lnTo>
                      <a:lnTo>
                        <a:pt x="f209" y="f210"/>
                      </a:lnTo>
                      <a:lnTo>
                        <a:pt x="f211" y="f212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9" y="f220"/>
                      </a:lnTo>
                      <a:lnTo>
                        <a:pt x="f221" y="f222"/>
                      </a:lnTo>
                      <a:lnTo>
                        <a:pt x="f221" y="f222"/>
                      </a:lnTo>
                      <a:lnTo>
                        <a:pt x="f223" y="f222"/>
                      </a:lnTo>
                      <a:lnTo>
                        <a:pt x="f26" y="f224"/>
                      </a:lnTo>
                      <a:lnTo>
                        <a:pt x="f32" y="f225"/>
                      </a:lnTo>
                      <a:lnTo>
                        <a:pt x="f53" y="f226"/>
                      </a:lnTo>
                      <a:lnTo>
                        <a:pt x="f227" y="f228"/>
                      </a:lnTo>
                      <a:lnTo>
                        <a:pt x="f73" y="f229"/>
                      </a:lnTo>
                      <a:lnTo>
                        <a:pt x="f230" y="f231"/>
                      </a:lnTo>
                      <a:lnTo>
                        <a:pt x="f232" y="f233"/>
                      </a:lnTo>
                      <a:lnTo>
                        <a:pt x="f234" y="f235"/>
                      </a:lnTo>
                      <a:lnTo>
                        <a:pt x="f236" y="f235"/>
                      </a:lnTo>
                      <a:lnTo>
                        <a:pt x="f236" y="f235"/>
                      </a:lnTo>
                      <a:lnTo>
                        <a:pt x="f237" y="f235"/>
                      </a:lnTo>
                      <a:lnTo>
                        <a:pt x="f238" y="f239"/>
                      </a:lnTo>
                      <a:lnTo>
                        <a:pt x="f240" y="f231"/>
                      </a:lnTo>
                      <a:lnTo>
                        <a:pt x="f241" y="f242"/>
                      </a:lnTo>
                      <a:lnTo>
                        <a:pt x="f243" y="f244"/>
                      </a:lnTo>
                      <a:lnTo>
                        <a:pt x="f245" y="f246"/>
                      </a:lnTo>
                      <a:lnTo>
                        <a:pt x="f247" y="f248"/>
                      </a:lnTo>
                      <a:lnTo>
                        <a:pt x="f249" y="f250"/>
                      </a:lnTo>
                      <a:lnTo>
                        <a:pt x="f251" y="f252"/>
                      </a:lnTo>
                      <a:lnTo>
                        <a:pt x="f253" y="f254"/>
                      </a:lnTo>
                      <a:lnTo>
                        <a:pt x="f91" y="f255"/>
                      </a:lnTo>
                      <a:lnTo>
                        <a:pt x="f256" y="f255"/>
                      </a:lnTo>
                      <a:lnTo>
                        <a:pt x="f256" y="f255"/>
                      </a:lnTo>
                      <a:lnTo>
                        <a:pt x="f97" y="f255"/>
                      </a:lnTo>
                      <a:lnTo>
                        <a:pt x="f257" y="f254"/>
                      </a:lnTo>
                      <a:lnTo>
                        <a:pt x="f258" y="f218"/>
                      </a:lnTo>
                      <a:lnTo>
                        <a:pt x="f101" y="f259"/>
                      </a:lnTo>
                      <a:lnTo>
                        <a:pt x="f260" y="f261"/>
                      </a:lnTo>
                      <a:lnTo>
                        <a:pt x="f106" y="f222"/>
                      </a:lnTo>
                      <a:lnTo>
                        <a:pt x="f262" y="f263"/>
                      </a:lnTo>
                      <a:lnTo>
                        <a:pt x="f264" y="f244"/>
                      </a:lnTo>
                      <a:lnTo>
                        <a:pt x="f265" y="f266"/>
                      </a:lnTo>
                      <a:lnTo>
                        <a:pt x="f267" y="f268"/>
                      </a:lnTo>
                      <a:lnTo>
                        <a:pt x="f269" y="f229"/>
                      </a:lnTo>
                      <a:lnTo>
                        <a:pt x="f270" y="f229"/>
                      </a:lnTo>
                      <a:lnTo>
                        <a:pt x="f270" y="f229"/>
                      </a:lnTo>
                      <a:lnTo>
                        <a:pt x="f271" y="f272"/>
                      </a:lnTo>
                      <a:lnTo>
                        <a:pt x="f273" y="f242"/>
                      </a:lnTo>
                      <a:lnTo>
                        <a:pt x="f135" y="f274"/>
                      </a:lnTo>
                      <a:lnTo>
                        <a:pt x="f275" y="f239"/>
                      </a:lnTo>
                      <a:lnTo>
                        <a:pt x="f276" y="f277"/>
                      </a:lnTo>
                      <a:lnTo>
                        <a:pt x="f278" y="f279"/>
                      </a:lnTo>
                      <a:lnTo>
                        <a:pt x="f142" y="f280"/>
                      </a:lnTo>
                      <a:lnTo>
                        <a:pt x="f142" y="f280"/>
                      </a:lnTo>
                      <a:lnTo>
                        <a:pt x="f162" y="f280"/>
                      </a:lnTo>
                      <a:lnTo>
                        <a:pt x="f162" y="f280"/>
                      </a:lnTo>
                      <a:lnTo>
                        <a:pt x="f162" y="f280"/>
                      </a:lnTo>
                      <a:lnTo>
                        <a:pt x="f281" y="f282"/>
                      </a:lnTo>
                      <a:lnTo>
                        <a:pt x="f283" y="f284"/>
                      </a:lnTo>
                      <a:lnTo>
                        <a:pt x="f285" y="f286"/>
                      </a:lnTo>
                      <a:lnTo>
                        <a:pt x="f287" y="f288"/>
                      </a:lnTo>
                      <a:lnTo>
                        <a:pt x="f173" y="f289"/>
                      </a:lnTo>
                      <a:lnTo>
                        <a:pt x="f290" y="f0"/>
                      </a:lnTo>
                      <a:lnTo>
                        <a:pt x="f290" y="f0"/>
                      </a:lnTo>
                      <a:lnTo>
                        <a:pt x="f291" y="f292"/>
                      </a:lnTo>
                      <a:lnTo>
                        <a:pt x="f293" y="f286"/>
                      </a:lnTo>
                      <a:lnTo>
                        <a:pt x="f199" y="f294"/>
                      </a:lnTo>
                      <a:lnTo>
                        <a:pt x="f295" y="f296"/>
                      </a:lnTo>
                      <a:lnTo>
                        <a:pt x="f297" y="f298"/>
                      </a:lnTo>
                      <a:lnTo>
                        <a:pt x="f204" y="f231"/>
                      </a:lnTo>
                      <a:lnTo>
                        <a:pt x="f299" y="f300"/>
                      </a:lnTo>
                      <a:lnTo>
                        <a:pt x="f301" y="f225"/>
                      </a:lnTo>
                      <a:lnTo>
                        <a:pt x="f302" y="f303"/>
                      </a:lnTo>
                      <a:lnTo>
                        <a:pt x="f304" y="f210"/>
                      </a:lnTo>
                      <a:lnTo>
                        <a:pt x="f305" y="f306"/>
                      </a:lnTo>
                      <a:lnTo>
                        <a:pt x="f307" y="f308"/>
                      </a:lnTo>
                      <a:lnTo>
                        <a:pt x="f309" y="f310"/>
                      </a:lnTo>
                      <a:lnTo>
                        <a:pt x="f309" y="f310"/>
                      </a:lnTo>
                      <a:lnTo>
                        <a:pt x="f311" y="f312"/>
                      </a:lnTo>
                      <a:lnTo>
                        <a:pt x="f313" y="f314"/>
                      </a:lnTo>
                      <a:lnTo>
                        <a:pt x="f315" y="f316"/>
                      </a:lnTo>
                      <a:lnTo>
                        <a:pt x="f317" y="f318"/>
                      </a:lnTo>
                      <a:lnTo>
                        <a:pt x="f319" y="f320"/>
                      </a:lnTo>
                      <a:lnTo>
                        <a:pt x="f210" y="f321"/>
                      </a:lnTo>
                      <a:lnTo>
                        <a:pt x="f322" y="f323"/>
                      </a:lnTo>
                      <a:lnTo>
                        <a:pt x="f324" y="f325"/>
                      </a:lnTo>
                      <a:lnTo>
                        <a:pt x="f326" y="f299"/>
                      </a:lnTo>
                      <a:lnTo>
                        <a:pt x="f250" y="f327"/>
                      </a:lnTo>
                      <a:lnTo>
                        <a:pt x="f220" y="f203"/>
                      </a:lnTo>
                      <a:lnTo>
                        <a:pt x="f328" y="f193"/>
                      </a:lnTo>
                      <a:lnTo>
                        <a:pt x="f328" y="f193"/>
                      </a:lnTo>
                      <a:lnTo>
                        <a:pt x="f329" y="f330"/>
                      </a:lnTo>
                      <a:lnTo>
                        <a:pt x="f331" y="f332"/>
                      </a:lnTo>
                      <a:lnTo>
                        <a:pt x="f333" y="f334"/>
                      </a:lnTo>
                      <a:lnTo>
                        <a:pt x="f228" y="f335"/>
                      </a:lnTo>
                      <a:lnTo>
                        <a:pt x="f268" y="f285"/>
                      </a:lnTo>
                      <a:lnTo>
                        <a:pt x="f274" y="f336"/>
                      </a:lnTo>
                      <a:lnTo>
                        <a:pt x="f274" y="f336"/>
                      </a:lnTo>
                      <a:lnTo>
                        <a:pt x="f337" y="f338"/>
                      </a:lnTo>
                      <a:lnTo>
                        <a:pt x="f339" y="f340"/>
                      </a:lnTo>
                      <a:lnTo>
                        <a:pt x="f339" y="f340"/>
                      </a:lnTo>
                      <a:lnTo>
                        <a:pt x="f339" y="f340"/>
                      </a:lnTo>
                      <a:lnTo>
                        <a:pt x="f341" y="f340"/>
                      </a:lnTo>
                      <a:lnTo>
                        <a:pt x="f298" y="f342"/>
                      </a:lnTo>
                      <a:lnTo>
                        <a:pt x="f279" y="f343"/>
                      </a:lnTo>
                      <a:lnTo>
                        <a:pt x="f339" y="f344"/>
                      </a:lnTo>
                      <a:lnTo>
                        <a:pt x="f339" y="f344"/>
                      </a:lnTo>
                      <a:lnTo>
                        <a:pt x="f345" y="f346"/>
                      </a:lnTo>
                      <a:lnTo>
                        <a:pt x="f347" y="f154"/>
                      </a:lnTo>
                      <a:lnTo>
                        <a:pt x="f348" y="f149"/>
                      </a:lnTo>
                      <a:lnTo>
                        <a:pt x="f284" y="f148"/>
                      </a:lnTo>
                      <a:lnTo>
                        <a:pt x="f288" y="f349"/>
                      </a:lnTo>
                      <a:lnTo>
                        <a:pt x="f350" y="f351"/>
                      </a:lnTo>
                      <a:lnTo>
                        <a:pt x="f0" y="f143"/>
                      </a:lnTo>
                      <a:lnTo>
                        <a:pt x="f0" y="f143"/>
                      </a:lnTo>
                      <a:lnTo>
                        <a:pt x="f0" y="f352"/>
                      </a:lnTo>
                      <a:lnTo>
                        <a:pt x="f288" y="f278"/>
                      </a:lnTo>
                      <a:lnTo>
                        <a:pt x="f353" y="f354"/>
                      </a:lnTo>
                      <a:lnTo>
                        <a:pt x="f294" y="f355"/>
                      </a:lnTo>
                      <a:lnTo>
                        <a:pt x="f356" y="f357"/>
                      </a:lnTo>
                      <a:lnTo>
                        <a:pt x="f341" y="f358"/>
                      </a:lnTo>
                      <a:lnTo>
                        <a:pt x="f341" y="f358"/>
                      </a:lnTo>
                      <a:lnTo>
                        <a:pt x="f341" y="f359"/>
                      </a:lnTo>
                      <a:lnTo>
                        <a:pt x="f341" y="f359"/>
                      </a:lnTo>
                      <a:lnTo>
                        <a:pt x="f341" y="f359"/>
                      </a:lnTo>
                      <a:lnTo>
                        <a:pt x="f360" y="f361"/>
                      </a:lnTo>
                      <a:lnTo>
                        <a:pt x="f362" y="f363"/>
                      </a:lnTo>
                      <a:lnTo>
                        <a:pt x="f362" y="f363"/>
                      </a:lnTo>
                      <a:lnTo>
                        <a:pt x="f252" y="f364"/>
                      </a:lnTo>
                      <a:lnTo>
                        <a:pt x="f252" y="f364"/>
                      </a:lnTo>
                      <a:lnTo>
                        <a:pt x="f252" y="f364"/>
                      </a:lnTo>
                      <a:lnTo>
                        <a:pt x="f326" y="f104"/>
                      </a:lnTo>
                      <a:lnTo>
                        <a:pt x="f255" y="f365"/>
                      </a:lnTo>
                      <a:lnTo>
                        <a:pt x="f322" y="f366"/>
                      </a:lnTo>
                      <a:lnTo>
                        <a:pt x="f367" y="f368"/>
                      </a:lnTo>
                      <a:lnTo>
                        <a:pt x="f369" y="f370"/>
                      </a:lnTo>
                      <a:lnTo>
                        <a:pt x="f304" y="f371"/>
                      </a:lnTo>
                      <a:lnTo>
                        <a:pt x="f299" y="f100"/>
                      </a:lnTo>
                      <a:lnTo>
                        <a:pt x="f299" y="f100"/>
                      </a:lnTo>
                      <a:lnTo>
                        <a:pt x="f372" y="f373"/>
                      </a:lnTo>
                      <a:lnTo>
                        <a:pt x="f293" y="f99"/>
                      </a:lnTo>
                      <a:lnTo>
                        <a:pt x="f374" y="f375"/>
                      </a:lnTo>
                      <a:lnTo>
                        <a:pt x="f171" y="f95"/>
                      </a:lnTo>
                      <a:lnTo>
                        <a:pt x="f376" y="f377"/>
                      </a:lnTo>
                      <a:lnTo>
                        <a:pt x="f343" y="f378"/>
                      </a:lnTo>
                      <a:lnTo>
                        <a:pt x="f343" y="f378"/>
                      </a:lnTo>
                      <a:lnTo>
                        <a:pt x="f379" y="f380"/>
                      </a:lnTo>
                      <a:lnTo>
                        <a:pt x="f157" y="f381"/>
                      </a:lnTo>
                      <a:lnTo>
                        <a:pt x="f382" y="f383"/>
                      </a:lnTo>
                      <a:lnTo>
                        <a:pt x="f156" y="f384"/>
                      </a:lnTo>
                      <a:lnTo>
                        <a:pt x="f385" y="f243"/>
                      </a:lnTo>
                      <a:lnTo>
                        <a:pt x="f151" y="f241"/>
                      </a:lnTo>
                      <a:lnTo>
                        <a:pt x="f386" y="f387"/>
                      </a:lnTo>
                      <a:lnTo>
                        <a:pt x="f388" y="f389"/>
                      </a:lnTo>
                      <a:lnTo>
                        <a:pt x="f390" y="f236"/>
                      </a:lnTo>
                      <a:lnTo>
                        <a:pt x="f349" y="f234"/>
                      </a:lnTo>
                      <a:lnTo>
                        <a:pt x="f391" y="f392"/>
                      </a:lnTo>
                      <a:lnTo>
                        <a:pt x="f391" y="f392"/>
                      </a:lnTo>
                      <a:lnTo>
                        <a:pt x="f393" y="f394"/>
                      </a:lnTo>
                      <a:lnTo>
                        <a:pt x="f143" y="f395"/>
                      </a:lnTo>
                      <a:lnTo>
                        <a:pt x="f396" y="f397"/>
                      </a:lnTo>
                      <a:lnTo>
                        <a:pt x="f398" y="f395"/>
                      </a:lnTo>
                      <a:lnTo>
                        <a:pt x="f398" y="f395"/>
                      </a:lnTo>
                      <a:lnTo>
                        <a:pt x="f399" y="f397"/>
                      </a:lnTo>
                      <a:lnTo>
                        <a:pt x="f400" y="f401"/>
                      </a:lnTo>
                      <a:lnTo>
                        <a:pt x="f402" y="f403"/>
                      </a:lnTo>
                      <a:lnTo>
                        <a:pt x="f404" y="f405"/>
                      </a:lnTo>
                      <a:lnTo>
                        <a:pt x="f406" y="f38"/>
                      </a:lnTo>
                      <a:lnTo>
                        <a:pt x="f407" y="f30"/>
                      </a:lnTo>
                      <a:lnTo>
                        <a:pt x="f264" y="f7"/>
                      </a:lnTo>
                      <a:lnTo>
                        <a:pt x="f408" y="f61"/>
                      </a:lnTo>
                      <a:lnTo>
                        <a:pt x="f409" y="f26"/>
                      </a:lnTo>
                      <a:lnTo>
                        <a:pt x="f409" y="f26"/>
                      </a:lnTo>
                      <a:lnTo>
                        <a:pt x="f410" y="f61"/>
                      </a:lnTo>
                      <a:lnTo>
                        <a:pt x="f411" y="f28"/>
                      </a:lnTo>
                      <a:lnTo>
                        <a:pt x="f412" y="f36"/>
                      </a:lnTo>
                      <a:lnTo>
                        <a:pt x="f257" y="f5"/>
                      </a:lnTo>
                      <a:lnTo>
                        <a:pt x="f97" y="f42"/>
                      </a:lnTo>
                      <a:lnTo>
                        <a:pt x="f256" y="f42"/>
                      </a:lnTo>
                      <a:lnTo>
                        <a:pt x="f256" y="f42"/>
                      </a:lnTo>
                      <a:lnTo>
                        <a:pt x="f413" y="f42"/>
                      </a:lnTo>
                      <a:lnTo>
                        <a:pt x="f414" y="f40"/>
                      </a:lnTo>
                      <a:lnTo>
                        <a:pt x="f377" y="f53"/>
                      </a:lnTo>
                      <a:lnTo>
                        <a:pt x="f89" y="f56"/>
                      </a:lnTo>
                      <a:lnTo>
                        <a:pt x="f415" y="f34"/>
                      </a:lnTo>
                      <a:lnTo>
                        <a:pt x="f251" y="f49"/>
                      </a:lnTo>
                      <a:lnTo>
                        <a:pt x="f416" y="f417"/>
                      </a:lnTo>
                      <a:lnTo>
                        <a:pt x="f416" y="f417"/>
                      </a:lnTo>
                      <a:lnTo>
                        <a:pt x="f251" y="f24"/>
                      </a:lnTo>
                      <a:lnTo>
                        <a:pt x="f415" y="f418"/>
                      </a:lnTo>
                      <a:lnTo>
                        <a:pt x="f377" y="f419"/>
                      </a:lnTo>
                      <a:lnTo>
                        <a:pt x="f414" y="f211"/>
                      </a:lnTo>
                      <a:lnTo>
                        <a:pt x="f420" y="f209"/>
                      </a:lnTo>
                      <a:lnTo>
                        <a:pt x="f420" y="f421"/>
                      </a:lnTo>
                      <a:lnTo>
                        <a:pt x="f420" y="f421"/>
                      </a:lnTo>
                      <a:lnTo>
                        <a:pt x="f422" y="f10"/>
                      </a:lnTo>
                      <a:lnTo>
                        <a:pt x="f423" y="f8"/>
                      </a:lnTo>
                      <a:lnTo>
                        <a:pt x="f415" y="f424"/>
                      </a:lnTo>
                      <a:lnTo>
                        <a:pt x="f425" y="f200"/>
                      </a:lnTo>
                      <a:lnTo>
                        <a:pt x="f87" y="f426"/>
                      </a:lnTo>
                      <a:lnTo>
                        <a:pt x="f427" y="f428"/>
                      </a:lnTo>
                      <a:lnTo>
                        <a:pt x="f427" y="f429"/>
                      </a:lnTo>
                      <a:lnTo>
                        <a:pt x="f427" y="f429"/>
                      </a:lnTo>
                      <a:lnTo>
                        <a:pt x="f430" y="f25"/>
                      </a:lnTo>
                      <a:lnTo>
                        <a:pt x="f249" y="f431"/>
                      </a:lnTo>
                      <a:lnTo>
                        <a:pt x="f425" y="f432"/>
                      </a:lnTo>
                      <a:lnTo>
                        <a:pt x="f416" y="f2"/>
                      </a:lnTo>
                      <a:lnTo>
                        <a:pt x="f416" y="f2"/>
                      </a:lnTo>
                      <a:lnTo>
                        <a:pt x="f433" y="f2"/>
                      </a:lnTo>
                      <a:lnTo>
                        <a:pt x="f433" y="f2"/>
                      </a:lnTo>
                      <a:lnTo>
                        <a:pt x="f433" y="f2"/>
                      </a:lnTo>
                      <a:lnTo>
                        <a:pt x="f245" y="f434"/>
                      </a:lnTo>
                      <a:lnTo>
                        <a:pt x="f81" y="f33"/>
                      </a:lnTo>
                      <a:lnTo>
                        <a:pt x="f435" y="f436"/>
                      </a:lnTo>
                      <a:lnTo>
                        <a:pt x="f437" y="f438"/>
                      </a:lnTo>
                      <a:lnTo>
                        <a:pt x="f439" y="f440"/>
                      </a:lnTo>
                      <a:lnTo>
                        <a:pt x="f441" y="f442"/>
                      </a:lnTo>
                      <a:lnTo>
                        <a:pt x="f443" y="f444"/>
                      </a:lnTo>
                      <a:lnTo>
                        <a:pt x="f445" y="f21"/>
                      </a:lnTo>
                      <a:lnTo>
                        <a:pt x="f446" y="f447"/>
                      </a:lnTo>
                      <a:lnTo>
                        <a:pt x="f448" y="f449"/>
                      </a:lnTo>
                      <a:lnTo>
                        <a:pt x="f3" y="f426"/>
                      </a:lnTo>
                      <a:lnTo>
                        <a:pt x="f3" y="f426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83" name="Google Shape;137;p6"/>
                <p:cNvSpPr/>
                <p:nvPr/>
              </p:nvSpPr>
              <p:spPr>
                <a:xfrm>
                  <a:off x="393480" y="3515760"/>
                  <a:ext cx="151920" cy="176040"/>
                </a:xfrm>
                <a:custGeom>
                  <a:avLst/>
                  <a:gdLst>
                    <a:gd name="f0" fmla="val 180"/>
                    <a:gd name="f1" fmla="val 0"/>
                    <a:gd name="f2" fmla="val 185"/>
                    <a:gd name="f3" fmla="val 221"/>
                    <a:gd name="f4" fmla="val 147"/>
                    <a:gd name="f5" fmla="val 155"/>
                    <a:gd name="f6" fmla="val 183"/>
                    <a:gd name="f7" fmla="val 163"/>
                    <a:gd name="f8" fmla="val 169"/>
                    <a:gd name="f9" fmla="val 177"/>
                    <a:gd name="f10" fmla="val 175"/>
                    <a:gd name="f11" fmla="val 174"/>
                    <a:gd name="f12" fmla="val 184"/>
                    <a:gd name="f13" fmla="val 159"/>
                    <a:gd name="f14" fmla="val 191"/>
                    <a:gd name="f15" fmla="val 148"/>
                    <a:gd name="f16" fmla="val 196"/>
                    <a:gd name="f17" fmla="val 137"/>
                    <a:gd name="f18" fmla="val 202"/>
                    <a:gd name="f19" fmla="val 126"/>
                    <a:gd name="f20" fmla="val 207"/>
                    <a:gd name="f21" fmla="val 118"/>
                    <a:gd name="f22" fmla="val 214"/>
                    <a:gd name="f23" fmla="val 111"/>
                    <a:gd name="f24" fmla="val 100"/>
                    <a:gd name="f25" fmla="val 201"/>
                    <a:gd name="f26" fmla="val 86"/>
                    <a:gd name="f27" fmla="val 181"/>
                    <a:gd name="f28" fmla="val 57"/>
                    <a:gd name="f29" fmla="val 141"/>
                    <a:gd name="f30" fmla="val 42"/>
                    <a:gd name="f31" fmla="val 120"/>
                    <a:gd name="f32" fmla="val 29"/>
                    <a:gd name="f33" fmla="val 99"/>
                    <a:gd name="f34" fmla="val 16"/>
                    <a:gd name="f35" fmla="val 76"/>
                    <a:gd name="f36" fmla="val 4"/>
                    <a:gd name="f37" fmla="val 51"/>
                    <a:gd name="f38" fmla="val 1"/>
                    <a:gd name="f39" fmla="val 39"/>
                    <a:gd name="f40" fmla="val 31"/>
                    <a:gd name="f41" fmla="val 27"/>
                    <a:gd name="f42" fmla="val 2"/>
                    <a:gd name="f43" fmla="val 24"/>
                    <a:gd name="f44" fmla="val 6"/>
                    <a:gd name="f45" fmla="val 19"/>
                    <a:gd name="f46" fmla="val 10"/>
                    <a:gd name="f47" fmla="val 17"/>
                    <a:gd name="f48" fmla="val 13"/>
                    <a:gd name="f49" fmla="val 11"/>
                    <a:gd name="f50" fmla="val 8"/>
                    <a:gd name="f51" fmla="val 37"/>
                    <a:gd name="f52" fmla="val 48"/>
                    <a:gd name="f53" fmla="val 52"/>
                    <a:gd name="f54" fmla="val 56"/>
                    <a:gd name="f55" fmla="val 60"/>
                    <a:gd name="f56" fmla="val 69"/>
                    <a:gd name="f57" fmla="val 7"/>
                    <a:gd name="f58" fmla="val 78"/>
                    <a:gd name="f59" fmla="val 92"/>
                    <a:gd name="f60" fmla="val 109"/>
                    <a:gd name="f61" fmla="val 20"/>
                    <a:gd name="f62" fmla="val 121"/>
                    <a:gd name="f63" fmla="val 22"/>
                    <a:gd name="f64" fmla="val 133"/>
                    <a:gd name="f65" fmla="val 160"/>
                    <a:gd name="f66" fmla="val 66"/>
                    <a:gd name="f67" fmla="val 168"/>
                    <a:gd name="f68" fmla="val 84"/>
                    <a:gd name="f69" fmla="val 102"/>
                    <a:gd name="f70" fmla="val 182"/>
                    <a:gd name="f71" fmla="val 12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85" h="221">
                      <a:moveTo>
                        <a:pt x="f2" y="f4"/>
                      </a:moveTo>
                      <a:lnTo>
                        <a:pt x="f2" y="f4"/>
                      </a:lnTo>
                      <a:lnTo>
                        <a:pt x="f2" y="f5"/>
                      </a:lnTo>
                      <a:lnTo>
                        <a:pt x="f6" y="f7"/>
                      </a:lnTo>
                      <a:lnTo>
                        <a:pt x="f0" y="f8"/>
                      </a:lnTo>
                      <a:lnTo>
                        <a:pt x="f9" y="f10"/>
                      </a:lnTo>
                      <a:lnTo>
                        <a:pt x="f11" y="f0"/>
                      </a:lnTo>
                      <a:lnTo>
                        <a:pt x="f8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1" y="f22"/>
                      </a:lnTo>
                      <a:lnTo>
                        <a:pt x="f23" y="f3"/>
                      </a:lnTo>
                      <a:lnTo>
                        <a:pt x="f23" y="f3"/>
                      </a:lnTo>
                      <a:lnTo>
                        <a:pt x="f23" y="f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1" y="f40"/>
                      </a:lnTo>
                      <a:lnTo>
                        <a:pt x="f38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7" y="f48"/>
                      </a:lnTo>
                      <a:lnTo>
                        <a:pt x="f43" y="f49"/>
                      </a:lnTo>
                      <a:lnTo>
                        <a:pt x="f40" y="f50"/>
                      </a:lnTo>
                      <a:lnTo>
                        <a:pt x="f40" y="f50"/>
                      </a:lnTo>
                      <a:lnTo>
                        <a:pt x="f51" y="f36"/>
                      </a:lnTo>
                      <a:lnTo>
                        <a:pt x="f30" y="f42"/>
                      </a:lnTo>
                      <a:lnTo>
                        <a:pt x="f52" y="f38"/>
                      </a:lnTo>
                      <a:lnTo>
                        <a:pt x="f53" y="f1"/>
                      </a:lnTo>
                      <a:lnTo>
                        <a:pt x="f54" y="f38"/>
                      </a:lnTo>
                      <a:lnTo>
                        <a:pt x="f55" y="f42"/>
                      </a:lnTo>
                      <a:lnTo>
                        <a:pt x="f56" y="f57"/>
                      </a:lnTo>
                      <a:lnTo>
                        <a:pt x="f58" y="f49"/>
                      </a:lnTo>
                      <a:lnTo>
                        <a:pt x="f59" y="f47"/>
                      </a:lnTo>
                      <a:lnTo>
                        <a:pt x="f24" y="f45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3"/>
                      </a:lnTo>
                      <a:lnTo>
                        <a:pt x="f64" y="f63"/>
                      </a:lnTo>
                      <a:lnTo>
                        <a:pt x="f65" y="f66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10" y="f69"/>
                      </a:lnTo>
                      <a:lnTo>
                        <a:pt x="f70" y="f71"/>
                      </a:lnTo>
                      <a:lnTo>
                        <a:pt x="f2" y="f4"/>
                      </a:lnTo>
                      <a:lnTo>
                        <a:pt x="f2" y="f4"/>
                      </a:lnTo>
                      <a:lnTo>
                        <a:pt x="f2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84" name="Google Shape;138;p6"/>
                <p:cNvSpPr/>
                <p:nvPr/>
              </p:nvSpPr>
              <p:spPr>
                <a:xfrm>
                  <a:off x="740159" y="4533120"/>
                  <a:ext cx="264600" cy="237960"/>
                </a:xfrm>
                <a:custGeom>
                  <a:avLst/>
                  <a:gdLst>
                    <a:gd name="f0" fmla="val 0"/>
                    <a:gd name="f1" fmla="val 324"/>
                    <a:gd name="f2" fmla="val 302"/>
                    <a:gd name="f3" fmla="val 312"/>
                    <a:gd name="f4" fmla="val 224"/>
                    <a:gd name="f5" fmla="val 234"/>
                    <a:gd name="f6" fmla="val 313"/>
                    <a:gd name="f7" fmla="val 238"/>
                    <a:gd name="f8" fmla="val 316"/>
                    <a:gd name="f9" fmla="val 244"/>
                    <a:gd name="f10" fmla="val 319"/>
                    <a:gd name="f11" fmla="val 250"/>
                    <a:gd name="f12" fmla="val 320"/>
                    <a:gd name="f13" fmla="val 252"/>
                    <a:gd name="f14" fmla="val 321"/>
                    <a:gd name="f15" fmla="val 254"/>
                    <a:gd name="f16" fmla="val 323"/>
                    <a:gd name="f17" fmla="val 256"/>
                    <a:gd name="f18" fmla="val 258"/>
                    <a:gd name="f19" fmla="val 262"/>
                    <a:gd name="f20" fmla="val 267"/>
                    <a:gd name="f21" fmla="val 317"/>
                    <a:gd name="f22" fmla="val 279"/>
                    <a:gd name="f23" fmla="val 309"/>
                    <a:gd name="f24" fmla="val 290"/>
                    <a:gd name="f25" fmla="val 301"/>
                    <a:gd name="f26" fmla="val 283"/>
                    <a:gd name="f27" fmla="val 294"/>
                    <a:gd name="f28" fmla="val 266"/>
                    <a:gd name="f29" fmla="val 288"/>
                    <a:gd name="f30" fmla="val 231"/>
                    <a:gd name="f31" fmla="val 277"/>
                    <a:gd name="f32" fmla="val 195"/>
                    <a:gd name="f33" fmla="val 176"/>
                    <a:gd name="f34" fmla="val 261"/>
                    <a:gd name="f35" fmla="val 158"/>
                    <a:gd name="f36" fmla="val 153"/>
                    <a:gd name="f37" fmla="val 149"/>
                    <a:gd name="f38" fmla="val 143"/>
                    <a:gd name="f39" fmla="val 242"/>
                    <a:gd name="f40" fmla="val 137"/>
                    <a:gd name="f41" fmla="val 233"/>
                    <a:gd name="f42" fmla="val 132"/>
                    <a:gd name="f43" fmla="val 223"/>
                    <a:gd name="f44" fmla="val 127"/>
                    <a:gd name="f45" fmla="val 214"/>
                    <a:gd name="f46" fmla="val 120"/>
                    <a:gd name="f47" fmla="val 206"/>
                    <a:gd name="f48" fmla="val 117"/>
                    <a:gd name="f49" fmla="val 203"/>
                    <a:gd name="f50" fmla="val 113"/>
                    <a:gd name="f51" fmla="val 200"/>
                    <a:gd name="f52" fmla="val 109"/>
                    <a:gd name="f53" fmla="val 199"/>
                    <a:gd name="f54" fmla="val 103"/>
                    <a:gd name="f55" fmla="val 77"/>
                    <a:gd name="f56" fmla="val 71"/>
                    <a:gd name="f57" fmla="val 198"/>
                    <a:gd name="f58" fmla="val 66"/>
                    <a:gd name="f59" fmla="val 197"/>
                    <a:gd name="f60" fmla="val 61"/>
                    <a:gd name="f61" fmla="val 58"/>
                    <a:gd name="f62" fmla="val 192"/>
                    <a:gd name="f63" fmla="val 51"/>
                    <a:gd name="f64" fmla="val 185"/>
                    <a:gd name="f65" fmla="val 44"/>
                    <a:gd name="f66" fmla="val 177"/>
                    <a:gd name="f67" fmla="val 43"/>
                    <a:gd name="f68" fmla="val 173"/>
                    <a:gd name="f69" fmla="val 167"/>
                    <a:gd name="f70" fmla="val 154"/>
                    <a:gd name="f71" fmla="val 147"/>
                    <a:gd name="f72" fmla="val 140"/>
                    <a:gd name="f73" fmla="val 41"/>
                    <a:gd name="f74" fmla="val 135"/>
                    <a:gd name="f75" fmla="val 36"/>
                    <a:gd name="f76" fmla="val 129"/>
                    <a:gd name="f77" fmla="val 31"/>
                    <a:gd name="f78" fmla="val 123"/>
                    <a:gd name="f79" fmla="val 26"/>
                    <a:gd name="f80" fmla="val 119"/>
                    <a:gd name="f81" fmla="val 14"/>
                    <a:gd name="f82" fmla="val 108"/>
                    <a:gd name="f83" fmla="val 8"/>
                    <a:gd name="f84" fmla="val 102"/>
                    <a:gd name="f85" fmla="val 4"/>
                    <a:gd name="f86" fmla="val 96"/>
                    <a:gd name="f87" fmla="val 2"/>
                    <a:gd name="f88" fmla="val 88"/>
                    <a:gd name="f89" fmla="val 70"/>
                    <a:gd name="f90" fmla="val 5"/>
                    <a:gd name="f91" fmla="val 63"/>
                    <a:gd name="f92" fmla="val 11"/>
                    <a:gd name="f93" fmla="val 55"/>
                    <a:gd name="f94" fmla="val 16"/>
                    <a:gd name="f95" fmla="val 47"/>
                    <a:gd name="f96" fmla="val 25"/>
                    <a:gd name="f97" fmla="val 40"/>
                    <a:gd name="f98" fmla="val 33"/>
                    <a:gd name="f99" fmla="val 35"/>
                    <a:gd name="f100" fmla="val 30"/>
                    <a:gd name="f101" fmla="val 48"/>
                    <a:gd name="f102" fmla="val 52"/>
                    <a:gd name="f103" fmla="val 56"/>
                    <a:gd name="f104" fmla="val 57"/>
                    <a:gd name="f105" fmla="val 37"/>
                    <a:gd name="f106" fmla="val 59"/>
                    <a:gd name="f107" fmla="val 67"/>
                    <a:gd name="f108" fmla="val 32"/>
                    <a:gd name="f109" fmla="val 75"/>
                    <a:gd name="f110" fmla="val 23"/>
                    <a:gd name="f111" fmla="val 84"/>
                    <a:gd name="f112" fmla="val 10"/>
                    <a:gd name="f113" fmla="val 90"/>
                    <a:gd name="f114" fmla="val 95"/>
                    <a:gd name="f115" fmla="val 98"/>
                    <a:gd name="f116" fmla="val 6"/>
                    <a:gd name="f117" fmla="val 7"/>
                    <a:gd name="f118" fmla="val 110"/>
                    <a:gd name="f119" fmla="val 121"/>
                    <a:gd name="f120" fmla="val 1"/>
                    <a:gd name="f121" fmla="val 155"/>
                    <a:gd name="f122" fmla="val 170"/>
                    <a:gd name="f123" fmla="val 182"/>
                    <a:gd name="f124" fmla="val 187"/>
                    <a:gd name="f125" fmla="val 191"/>
                    <a:gd name="f126" fmla="val 196"/>
                    <a:gd name="f127" fmla="val 18"/>
                    <a:gd name="f128" fmla="val 204"/>
                    <a:gd name="f129" fmla="val 28"/>
                    <a:gd name="f130" fmla="val 208"/>
                    <a:gd name="f131" fmla="val 39"/>
                    <a:gd name="f132" fmla="val 210"/>
                    <a:gd name="f133" fmla="val 213"/>
                    <a:gd name="f134" fmla="val 68"/>
                    <a:gd name="f135" fmla="val 69"/>
                    <a:gd name="f136" fmla="val 219"/>
                    <a:gd name="f137" fmla="val 240"/>
                    <a:gd name="f138" fmla="val 247"/>
                    <a:gd name="f139" fmla="val 81"/>
                    <a:gd name="f140" fmla="val 86"/>
                    <a:gd name="f141" fmla="val 257"/>
                    <a:gd name="f142" fmla="val 89"/>
                    <a:gd name="f143" fmla="val 260"/>
                    <a:gd name="f144" fmla="val 264"/>
                    <a:gd name="f145" fmla="val 107"/>
                    <a:gd name="f146" fmla="val 124"/>
                    <a:gd name="f147" fmla="val 273"/>
                    <a:gd name="f148" fmla="val 159"/>
                    <a:gd name="f149" fmla="val 175"/>
                    <a:gd name="f150" fmla="val 183"/>
                    <a:gd name="f151" fmla="val 281"/>
                    <a:gd name="f152" fmla="val 286"/>
                    <a:gd name="f153" fmla="val 207"/>
                    <a:gd name="f154" fmla="val 297"/>
                    <a:gd name="f155" fmla="val 304"/>
                    <a:gd name="f156" fmla="val 22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24" h="302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3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" y="f18"/>
                      </a:lnTo>
                      <a:lnTo>
                        <a:pt x="f1" y="f18"/>
                      </a:lnTo>
                      <a:lnTo>
                        <a:pt x="f16" y="f19"/>
                      </a:lnTo>
                      <a:lnTo>
                        <a:pt x="f14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"/>
                      </a:lnTo>
                      <a:lnTo>
                        <a:pt x="f25" y="f2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20"/>
                      </a:lnTo>
                      <a:lnTo>
                        <a:pt x="f33" y="f34"/>
                      </a:lnTo>
                      <a:lnTo>
                        <a:pt x="f35" y="f15"/>
                      </a:lnTo>
                      <a:lnTo>
                        <a:pt x="f35" y="f15"/>
                      </a:lnTo>
                      <a:lnTo>
                        <a:pt x="f36" y="f13"/>
                      </a:lnTo>
                      <a:lnTo>
                        <a:pt x="f37" y="f11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3"/>
                      </a:lnTo>
                      <a:lnTo>
                        <a:pt x="f54" y="f53"/>
                      </a:lnTo>
                      <a:lnTo>
                        <a:pt x="f55" y="f53"/>
                      </a:lnTo>
                      <a:lnTo>
                        <a:pt x="f55" y="f53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32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7" y="f69"/>
                      </a:lnTo>
                      <a:lnTo>
                        <a:pt x="f65" y="f70"/>
                      </a:lnTo>
                      <a:lnTo>
                        <a:pt x="f65" y="f71"/>
                      </a:lnTo>
                      <a:lnTo>
                        <a:pt x="f67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0" y="f55"/>
                      </a:lnTo>
                      <a:lnTo>
                        <a:pt x="f0" y="f55"/>
                      </a:lnTo>
                      <a:lnTo>
                        <a:pt x="f87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73" y="f100"/>
                      </a:lnTo>
                      <a:lnTo>
                        <a:pt x="f101" y="f96"/>
                      </a:lnTo>
                      <a:lnTo>
                        <a:pt x="f101" y="f96"/>
                      </a:lnTo>
                      <a:lnTo>
                        <a:pt x="f102" y="f77"/>
                      </a:lnTo>
                      <a:lnTo>
                        <a:pt x="f103" y="f75"/>
                      </a:lnTo>
                      <a:lnTo>
                        <a:pt x="f104" y="f105"/>
                      </a:lnTo>
                      <a:lnTo>
                        <a:pt x="f106" y="f105"/>
                      </a:lnTo>
                      <a:lnTo>
                        <a:pt x="f106" y="f105"/>
                      </a:lnTo>
                      <a:lnTo>
                        <a:pt x="f91" y="f75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90"/>
                      </a:lnTo>
                      <a:lnTo>
                        <a:pt x="f114" y="f0"/>
                      </a:lnTo>
                      <a:lnTo>
                        <a:pt x="f114" y="f0"/>
                      </a:lnTo>
                      <a:lnTo>
                        <a:pt x="f86" y="f85"/>
                      </a:lnTo>
                      <a:lnTo>
                        <a:pt x="f115" y="f116"/>
                      </a:lnTo>
                      <a:lnTo>
                        <a:pt x="f54" y="f117"/>
                      </a:lnTo>
                      <a:lnTo>
                        <a:pt x="f118" y="f117"/>
                      </a:lnTo>
                      <a:lnTo>
                        <a:pt x="f118" y="f117"/>
                      </a:lnTo>
                      <a:lnTo>
                        <a:pt x="f119" y="f117"/>
                      </a:lnTo>
                      <a:lnTo>
                        <a:pt x="f42" y="f85"/>
                      </a:lnTo>
                      <a:lnTo>
                        <a:pt x="f38" y="f120"/>
                      </a:lnTo>
                      <a:lnTo>
                        <a:pt x="f121" y="f0"/>
                      </a:lnTo>
                      <a:lnTo>
                        <a:pt x="f121" y="f0"/>
                      </a:lnTo>
                      <a:lnTo>
                        <a:pt x="f122" y="f120"/>
                      </a:lnTo>
                      <a:lnTo>
                        <a:pt x="f33" y="f85"/>
                      </a:lnTo>
                      <a:lnTo>
                        <a:pt x="f123" y="f90"/>
                      </a:lnTo>
                      <a:lnTo>
                        <a:pt x="f124" y="f83"/>
                      </a:lnTo>
                      <a:lnTo>
                        <a:pt x="f125" y="f112"/>
                      </a:lnTo>
                      <a:lnTo>
                        <a:pt x="f126" y="f81"/>
                      </a:lnTo>
                      <a:lnTo>
                        <a:pt x="f57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02"/>
                      </a:lnTo>
                      <a:lnTo>
                        <a:pt x="f133" y="f107"/>
                      </a:lnTo>
                      <a:lnTo>
                        <a:pt x="f133" y="f107"/>
                      </a:lnTo>
                      <a:lnTo>
                        <a:pt x="f133" y="f134"/>
                      </a:lnTo>
                      <a:lnTo>
                        <a:pt x="f45" y="f135"/>
                      </a:lnTo>
                      <a:lnTo>
                        <a:pt x="f136" y="f56"/>
                      </a:lnTo>
                      <a:lnTo>
                        <a:pt x="f41" y="f109"/>
                      </a:lnTo>
                      <a:lnTo>
                        <a:pt x="f137" y="f55"/>
                      </a:lnTo>
                      <a:lnTo>
                        <a:pt x="f138" y="f139"/>
                      </a:lnTo>
                      <a:lnTo>
                        <a:pt x="f15" y="f111"/>
                      </a:lnTo>
                      <a:lnTo>
                        <a:pt x="f17" y="f140"/>
                      </a:lnTo>
                      <a:lnTo>
                        <a:pt x="f141" y="f142"/>
                      </a:lnTo>
                      <a:lnTo>
                        <a:pt x="f141" y="f142"/>
                      </a:lnTo>
                      <a:lnTo>
                        <a:pt x="f143" y="f115"/>
                      </a:lnTo>
                      <a:lnTo>
                        <a:pt x="f144" y="f145"/>
                      </a:lnTo>
                      <a:lnTo>
                        <a:pt x="f20" y="f146"/>
                      </a:lnTo>
                      <a:lnTo>
                        <a:pt x="f147" y="f148"/>
                      </a:lnTo>
                      <a:lnTo>
                        <a:pt x="f31" y="f149"/>
                      </a:lnTo>
                      <a:lnTo>
                        <a:pt x="f22" y="f150"/>
                      </a:lnTo>
                      <a:lnTo>
                        <a:pt x="f151" y="f125"/>
                      </a:lnTo>
                      <a:lnTo>
                        <a:pt x="f152" y="f53"/>
                      </a:lnTo>
                      <a:lnTo>
                        <a:pt x="f24" y="f153"/>
                      </a:lnTo>
                      <a:lnTo>
                        <a:pt x="f154" y="f45"/>
                      </a:lnTo>
                      <a:lnTo>
                        <a:pt x="f155" y="f156"/>
                      </a:lnTo>
                      <a:lnTo>
                        <a:pt x="f155" y="f156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85" name="Google Shape;139;p6"/>
                <p:cNvSpPr/>
                <p:nvPr/>
              </p:nvSpPr>
              <p:spPr>
                <a:xfrm>
                  <a:off x="3210120" y="3553920"/>
                  <a:ext cx="73080" cy="99720"/>
                </a:xfrm>
                <a:custGeom>
                  <a:avLst/>
                  <a:gdLst>
                    <a:gd name="f0" fmla="val 0"/>
                    <a:gd name="f1" fmla="val 91"/>
                    <a:gd name="f2" fmla="val 124"/>
                    <a:gd name="f3" fmla="val 65"/>
                    <a:gd name="f4" fmla="val 51"/>
                    <a:gd name="f5" fmla="val 63"/>
                    <a:gd name="f6" fmla="val 49"/>
                    <a:gd name="f7" fmla="val 62"/>
                    <a:gd name="f8" fmla="val 47"/>
                    <a:gd name="f9" fmla="val 38"/>
                    <a:gd name="f10" fmla="val 64"/>
                    <a:gd name="f11" fmla="val 29"/>
                    <a:gd name="f12" fmla="val 25"/>
                    <a:gd name="f13" fmla="val 22"/>
                    <a:gd name="f14" fmla="val 17"/>
                    <a:gd name="f15" fmla="val 58"/>
                    <a:gd name="f16" fmla="val 15"/>
                    <a:gd name="f17" fmla="val 54"/>
                    <a:gd name="f18" fmla="val 11"/>
                    <a:gd name="f19" fmla="val 45"/>
                    <a:gd name="f20" fmla="val 6"/>
                    <a:gd name="f21" fmla="val 37"/>
                    <a:gd name="f22" fmla="val 33"/>
                    <a:gd name="f23" fmla="val 10"/>
                    <a:gd name="f24" fmla="val 21"/>
                    <a:gd name="f25" fmla="val 31"/>
                    <a:gd name="f26" fmla="val 1"/>
                    <a:gd name="f27" fmla="val 40"/>
                    <a:gd name="f28" fmla="val 44"/>
                    <a:gd name="f29" fmla="val 2"/>
                    <a:gd name="f30" fmla="val 9"/>
                    <a:gd name="f31" fmla="val 60"/>
                    <a:gd name="f32" fmla="val 27"/>
                    <a:gd name="f33" fmla="val 87"/>
                    <a:gd name="f34" fmla="val 113"/>
                    <a:gd name="f35" fmla="val 55"/>
                    <a:gd name="f36" fmla="val 121"/>
                    <a:gd name="f37" fmla="val 71"/>
                    <a:gd name="f38" fmla="val 122"/>
                    <a:gd name="f39" fmla="val 77"/>
                    <a:gd name="f40" fmla="val 117"/>
                    <a:gd name="f41" fmla="val 82"/>
                    <a:gd name="f42" fmla="val 85"/>
                    <a:gd name="f43" fmla="val 108"/>
                    <a:gd name="f44" fmla="val 88"/>
                    <a:gd name="f45" fmla="val 101"/>
                    <a:gd name="f46" fmla="val 95"/>
                    <a:gd name="f47" fmla="val 89"/>
                    <a:gd name="f48" fmla="val 84"/>
                    <a:gd name="f49" fmla="val 79"/>
                    <a:gd name="f50" fmla="val 83"/>
                    <a:gd name="f51" fmla="val 67"/>
                    <a:gd name="f52" fmla="val 78"/>
                    <a:gd name="f53" fmla="val 61"/>
                    <a:gd name="f54" fmla="val 75"/>
                    <a:gd name="f55" fmla="val 70"/>
                    <a:gd name="f56" fmla="val 5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91" h="124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5" y="f9"/>
                      </a:lnTo>
                      <a:lnTo>
                        <a:pt x="f10" y="f11"/>
                      </a:lnTo>
                      <a:lnTo>
                        <a:pt x="f3" y="f12"/>
                      </a:lnTo>
                      <a:lnTo>
                        <a:pt x="f3" y="f12"/>
                      </a:lnTo>
                      <a:lnTo>
                        <a:pt x="f10" y="f13"/>
                      </a:lnTo>
                      <a:lnTo>
                        <a:pt x="f7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0"/>
                      </a:lnTo>
                      <a:lnTo>
                        <a:pt x="f21" y="f0"/>
                      </a:lnTo>
                      <a:lnTo>
                        <a:pt x="f22" y="f20"/>
                      </a:lnTo>
                      <a:lnTo>
                        <a:pt x="f11" y="f23"/>
                      </a:lnTo>
                      <a:lnTo>
                        <a:pt x="f14" y="f24"/>
                      </a:lnTo>
                      <a:lnTo>
                        <a:pt x="f23" y="f12"/>
                      </a:lnTo>
                      <a:lnTo>
                        <a:pt x="f20" y="f25"/>
                      </a:lnTo>
                      <a:lnTo>
                        <a:pt x="f26" y="f21"/>
                      </a:lnTo>
                      <a:lnTo>
                        <a:pt x="f0" y="f27"/>
                      </a:lnTo>
                      <a:lnTo>
                        <a:pt x="f0" y="f28"/>
                      </a:lnTo>
                      <a:lnTo>
                        <a:pt x="f0" y="f28"/>
                      </a:lnTo>
                      <a:lnTo>
                        <a:pt x="f29" y="f6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8" y="f34"/>
                      </a:lnTo>
                      <a:lnTo>
                        <a:pt x="f35" y="f36"/>
                      </a:lnTo>
                      <a:lnTo>
                        <a:pt x="f15" y="f2"/>
                      </a:lnTo>
                      <a:lnTo>
                        <a:pt x="f15" y="f2"/>
                      </a:lnTo>
                      <a:lnTo>
                        <a:pt x="f3" y="f2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34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1" y="f46"/>
                      </a:lnTo>
                      <a:lnTo>
                        <a:pt x="f1" y="f47"/>
                      </a:lnTo>
                      <a:lnTo>
                        <a:pt x="f1" y="f47"/>
                      </a:lnTo>
                      <a:lnTo>
                        <a:pt x="f1" y="f48"/>
                      </a:lnTo>
                      <a:lnTo>
                        <a:pt x="f44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35"/>
                      </a:lnTo>
                      <a:lnTo>
                        <a:pt x="f55" y="f56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86" name="Google Shape;140;p6"/>
                <p:cNvSpPr/>
                <p:nvPr/>
              </p:nvSpPr>
              <p:spPr>
                <a:xfrm>
                  <a:off x="3044880" y="3317039"/>
                  <a:ext cx="29160" cy="61560"/>
                </a:xfrm>
                <a:custGeom>
                  <a:avLst/>
                  <a:gdLst>
                    <a:gd name="f0" fmla="val 0"/>
                    <a:gd name="f1" fmla="val 37"/>
                    <a:gd name="f2" fmla="val 77"/>
                    <a:gd name="f3" fmla="val 15"/>
                    <a:gd name="f4" fmla="val 7"/>
                    <a:gd name="f5" fmla="val 1"/>
                    <a:gd name="f6" fmla="val 3"/>
                    <a:gd name="f7" fmla="val 2"/>
                    <a:gd name="f8" fmla="val 4"/>
                    <a:gd name="f9" fmla="val 21"/>
                    <a:gd name="f10" fmla="val 27"/>
                    <a:gd name="f11" fmla="val 30"/>
                    <a:gd name="f12" fmla="val 6"/>
                    <a:gd name="f13" fmla="val 33"/>
                    <a:gd name="f14" fmla="val 10"/>
                    <a:gd name="f15" fmla="val 35"/>
                    <a:gd name="f16" fmla="val 36"/>
                    <a:gd name="f17" fmla="val 70"/>
                    <a:gd name="f18" fmla="val 72"/>
                    <a:gd name="f19" fmla="val 74"/>
                    <a:gd name="f20" fmla="val 31"/>
                    <a:gd name="f21" fmla="val 76"/>
                    <a:gd name="f22" fmla="val 22"/>
                    <a:gd name="f23" fmla="val 18"/>
                    <a:gd name="f24" fmla="val 14"/>
                    <a:gd name="f25" fmla="val 75"/>
                    <a:gd name="f26" fmla="val 13"/>
                    <a:gd name="f27" fmla="val 67"/>
                    <a:gd name="f28" fmla="val 59"/>
                    <a:gd name="f29" fmla="val 53"/>
                    <a:gd name="f30" fmla="val 48"/>
                    <a:gd name="f31" fmla="val 8"/>
                    <a:gd name="f32" fmla="val 38"/>
                    <a:gd name="f33" fmla="val 2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7" h="77">
                      <a:moveTo>
                        <a:pt x="f0" y="f3"/>
                      </a:moveTo>
                      <a:lnTo>
                        <a:pt x="f0" y="f3"/>
                      </a:lnTo>
                      <a:lnTo>
                        <a:pt x="f0" y="f4"/>
                      </a:lnTo>
                      <a:lnTo>
                        <a:pt x="f5" y="f6"/>
                      </a:ln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4" y="f5"/>
                      </a:ln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9" y="f5"/>
                      </a:lnTo>
                      <a:lnTo>
                        <a:pt x="f10" y="f6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3"/>
                      </a:lnTo>
                      <a:lnTo>
                        <a:pt x="f16" y="f9"/>
                      </a:lnTo>
                      <a:lnTo>
                        <a:pt x="f1" y="f13"/>
                      </a:lnTo>
                      <a:lnTo>
                        <a:pt x="f1" y="f13"/>
                      </a:lnTo>
                      <a:lnTo>
                        <a:pt x="f1" y="f17"/>
                      </a:lnTo>
                      <a:lnTo>
                        <a:pt x="f1" y="f17"/>
                      </a:lnTo>
                      <a:lnTo>
                        <a:pt x="f16" y="f18"/>
                      </a:lnTo>
                      <a:lnTo>
                        <a:pt x="f15" y="f19"/>
                      </a:lnTo>
                      <a:lnTo>
                        <a:pt x="f20" y="f21"/>
                      </a:lnTo>
                      <a:lnTo>
                        <a:pt x="f10" y="f2"/>
                      </a:lnTo>
                      <a:lnTo>
                        <a:pt x="f22" y="f2"/>
                      </a:lnTo>
                      <a:lnTo>
                        <a:pt x="f22" y="f2"/>
                      </a:lnTo>
                      <a:lnTo>
                        <a:pt x="f23" y="f2"/>
                      </a:lnTo>
                      <a:lnTo>
                        <a:pt x="f3" y="f21"/>
                      </a:lnTo>
                      <a:lnTo>
                        <a:pt x="f24" y="f25"/>
                      </a:lnTo>
                      <a:lnTo>
                        <a:pt x="f26" y="f18"/>
                      </a:lnTo>
                      <a:lnTo>
                        <a:pt x="f24" y="f27"/>
                      </a:lnTo>
                      <a:lnTo>
                        <a:pt x="f3" y="f28"/>
                      </a:lnTo>
                      <a:lnTo>
                        <a:pt x="f3" y="f28"/>
                      </a:lnTo>
                      <a:lnTo>
                        <a:pt x="f24" y="f29"/>
                      </a:lnTo>
                      <a:lnTo>
                        <a:pt x="f26" y="f30"/>
                      </a:lnTo>
                      <a:lnTo>
                        <a:pt x="f31" y="f32"/>
                      </a:lnTo>
                      <a:lnTo>
                        <a:pt x="f6" y="f33"/>
                      </a:lnTo>
                      <a:lnTo>
                        <a:pt x="f5" y="f9"/>
                      </a:lnTo>
                      <a:lnTo>
                        <a:pt x="f0" y="f3"/>
                      </a:lnTo>
                      <a:lnTo>
                        <a:pt x="f0" y="f3"/>
                      </a:lnTo>
                      <a:lnTo>
                        <a:pt x="f0" y="f3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87" name="Google Shape;141;p6"/>
                <p:cNvSpPr/>
                <p:nvPr/>
              </p:nvSpPr>
              <p:spPr>
                <a:xfrm>
                  <a:off x="3776040" y="3351960"/>
                  <a:ext cx="66600" cy="47160"/>
                </a:xfrm>
                <a:custGeom>
                  <a:avLst/>
                  <a:gdLst>
                    <a:gd name="f0" fmla="val 0"/>
                    <a:gd name="f1" fmla="val 81"/>
                    <a:gd name="f2" fmla="val 58"/>
                    <a:gd name="f3" fmla="val 70"/>
                    <a:gd name="f4" fmla="val 19"/>
                    <a:gd name="f5" fmla="val 48"/>
                    <a:gd name="f6" fmla="val 41"/>
                    <a:gd name="f7" fmla="val 1"/>
                    <a:gd name="f8" fmla="val 33"/>
                    <a:gd name="f9" fmla="val 2"/>
                    <a:gd name="f10" fmla="val 25"/>
                    <a:gd name="f11" fmla="val 5"/>
                    <a:gd name="f12" fmla="val 17"/>
                    <a:gd name="f13" fmla="val 10"/>
                    <a:gd name="f14" fmla="val 16"/>
                    <a:gd name="f15" fmla="val 23"/>
                    <a:gd name="f16" fmla="val 31"/>
                    <a:gd name="f17" fmla="val 40"/>
                    <a:gd name="f18" fmla="val 45"/>
                    <a:gd name="f19" fmla="val 3"/>
                    <a:gd name="f20" fmla="val 6"/>
                    <a:gd name="f21" fmla="val 51"/>
                    <a:gd name="f22" fmla="val 54"/>
                    <a:gd name="f23" fmla="val 57"/>
                    <a:gd name="f24" fmla="val 26"/>
                    <a:gd name="f25" fmla="val 56"/>
                    <a:gd name="f26" fmla="val 66"/>
                    <a:gd name="f27" fmla="val 73"/>
                    <a:gd name="f28" fmla="val 39"/>
                    <a:gd name="f29" fmla="val 67"/>
                    <a:gd name="f30" fmla="val 36"/>
                    <a:gd name="f31" fmla="val 63"/>
                    <a:gd name="f32" fmla="val 34"/>
                    <a:gd name="f33" fmla="val 64"/>
                    <a:gd name="f34" fmla="val 30"/>
                    <a:gd name="f35" fmla="val 2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81" h="58">
                      <a:moveTo>
                        <a:pt x="f3" y="f4"/>
                      </a:move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5" y="f0"/>
                      </a:lnTo>
                      <a:lnTo>
                        <a:pt x="f5" y="f0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3" y="f14"/>
                      </a:lnTo>
                      <a:lnTo>
                        <a:pt x="f11" y="f15"/>
                      </a:lnTo>
                      <a:lnTo>
                        <a:pt x="f7" y="f16"/>
                      </a:lnTo>
                      <a:lnTo>
                        <a:pt x="f0" y="f17"/>
                      </a:lnTo>
                      <a:lnTo>
                        <a:pt x="f0" y="f17"/>
                      </a:lnTo>
                      <a:lnTo>
                        <a:pt x="f7" y="f18"/>
                      </a:lnTo>
                      <a:lnTo>
                        <a:pt x="f19" y="f5"/>
                      </a:lnTo>
                      <a:lnTo>
                        <a:pt x="f20" y="f21"/>
                      </a:lnTo>
                      <a:lnTo>
                        <a:pt x="f13" y="f22"/>
                      </a:lnTo>
                      <a:lnTo>
                        <a:pt x="f4" y="f23"/>
                      </a:lnTo>
                      <a:lnTo>
                        <a:pt x="f24" y="f2"/>
                      </a:lnTo>
                      <a:lnTo>
                        <a:pt x="f24" y="f2"/>
                      </a:lnTo>
                      <a:lnTo>
                        <a:pt x="f6" y="f23"/>
                      </a:lnTo>
                      <a:lnTo>
                        <a:pt x="f22" y="f25"/>
                      </a:lnTo>
                      <a:lnTo>
                        <a:pt x="f26" y="f25"/>
                      </a:lnTo>
                      <a:lnTo>
                        <a:pt x="f27" y="f25"/>
                      </a:lnTo>
                      <a:lnTo>
                        <a:pt x="f1" y="f2"/>
                      </a:lnTo>
                      <a:lnTo>
                        <a:pt x="f1" y="f2"/>
                      </a:lnTo>
                      <a:lnTo>
                        <a:pt x="f1" y="f17"/>
                      </a:lnTo>
                      <a:lnTo>
                        <a:pt x="f1" y="f17"/>
                      </a:lnTo>
                      <a:lnTo>
                        <a:pt x="f1" y="f17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2" y="f8"/>
                      </a:lnTo>
                      <a:lnTo>
                        <a:pt x="f2" y="f8"/>
                      </a:lnTo>
                      <a:lnTo>
                        <a:pt x="f33" y="f34"/>
                      </a:lnTo>
                      <a:lnTo>
                        <a:pt x="f29" y="f24"/>
                      </a:lnTo>
                      <a:lnTo>
                        <a:pt x="f3" y="f35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88" name="Google Shape;142;p6"/>
                <p:cNvSpPr/>
                <p:nvPr/>
              </p:nvSpPr>
              <p:spPr>
                <a:xfrm>
                  <a:off x="3926520" y="3428280"/>
                  <a:ext cx="30600" cy="21960"/>
                </a:xfrm>
                <a:custGeom>
                  <a:avLst/>
                  <a:gdLst>
                    <a:gd name="f0" fmla="val 0"/>
                    <a:gd name="f1" fmla="val 36"/>
                    <a:gd name="f2" fmla="val 28"/>
                    <a:gd name="f3" fmla="val 22"/>
                    <a:gd name="f4" fmla="val 3"/>
                    <a:gd name="f5" fmla="val 25"/>
                    <a:gd name="f6" fmla="val 8"/>
                    <a:gd name="f7" fmla="val 27"/>
                    <a:gd name="f8" fmla="val 12"/>
                    <a:gd name="f9" fmla="val 18"/>
                    <a:gd name="f10" fmla="val 24"/>
                    <a:gd name="f11" fmla="val 33"/>
                    <a:gd name="f12" fmla="val 17"/>
                    <a:gd name="f13" fmla="val 31"/>
                    <a:gd name="f14" fmla="val 11"/>
                    <a:gd name="f15" fmla="val 7"/>
                    <a:gd name="f16" fmla="val 9"/>
                    <a:gd name="f17" fmla="val 4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6" h="28">
                      <a:moveTo>
                        <a:pt x="f0" y="f0"/>
                      </a:moveTo>
                      <a:lnTo>
                        <a:pt x="f0" y="f3"/>
                      </a:lnTo>
                      <a:lnTo>
                        <a:pt x="f0" y="f3"/>
                      </a:lnTo>
                      <a:lnTo>
                        <a:pt x="f0" y="f3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2"/>
                      </a:lnTo>
                      <a:lnTo>
                        <a:pt x="f9" y="f7"/>
                      </a:lnTo>
                      <a:lnTo>
                        <a:pt x="f10" y="f5"/>
                      </a:lnTo>
                      <a:lnTo>
                        <a:pt x="f2" y="f3"/>
                      </a:lnTo>
                      <a:lnTo>
                        <a:pt x="f11" y="f12"/>
                      </a:lnTo>
                      <a:lnTo>
                        <a:pt x="f1" y="f8"/>
                      </a:lnTo>
                      <a:lnTo>
                        <a:pt x="f1" y="f8"/>
                      </a:lnTo>
                      <a:lnTo>
                        <a:pt x="f13" y="f8"/>
                      </a:lnTo>
                      <a:lnTo>
                        <a:pt x="f5" y="f14"/>
                      </a:lnTo>
                      <a:lnTo>
                        <a:pt x="f12" y="f15"/>
                      </a:lnTo>
                      <a:lnTo>
                        <a:pt x="f16" y="f17"/>
                      </a:lnTo>
                      <a:lnTo>
                        <a:pt x="f0" y="f0"/>
                      </a:lnTo>
                      <a:lnTo>
                        <a:pt x="f0" y="f0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89" name="Google Shape;143;p6"/>
                <p:cNvSpPr/>
                <p:nvPr/>
              </p:nvSpPr>
              <p:spPr>
                <a:xfrm>
                  <a:off x="4008239" y="3522239"/>
                  <a:ext cx="60120" cy="37800"/>
                </a:xfrm>
                <a:custGeom>
                  <a:avLst/>
                  <a:gdLst>
                    <a:gd name="f0" fmla="val 0"/>
                    <a:gd name="f1" fmla="val 73"/>
                    <a:gd name="f2" fmla="val 47"/>
                    <a:gd name="f3" fmla="val 40"/>
                    <a:gd name="f4" fmla="val 39"/>
                    <a:gd name="f5" fmla="val 2"/>
                    <a:gd name="f6" fmla="val 38"/>
                    <a:gd name="f7" fmla="val 5"/>
                    <a:gd name="f8" fmla="val 33"/>
                    <a:gd name="f9" fmla="val 10"/>
                    <a:gd name="f10" fmla="val 26"/>
                    <a:gd name="f11" fmla="val 12"/>
                    <a:gd name="f12" fmla="val 19"/>
                    <a:gd name="f13" fmla="val 16"/>
                    <a:gd name="f14" fmla="val 11"/>
                    <a:gd name="f15" fmla="val 18"/>
                    <a:gd name="f16" fmla="val 22"/>
                    <a:gd name="f17" fmla="val 30"/>
                    <a:gd name="f18" fmla="val 32"/>
                    <a:gd name="f19" fmla="val 1"/>
                    <a:gd name="f20" fmla="val 37"/>
                    <a:gd name="f21" fmla="val 4"/>
                    <a:gd name="f22" fmla="val 42"/>
                    <a:gd name="f23" fmla="val 7"/>
                    <a:gd name="f24" fmla="val 43"/>
                    <a:gd name="f25" fmla="val 46"/>
                    <a:gd name="f26" fmla="val 24"/>
                    <a:gd name="f27" fmla="val 50"/>
                    <a:gd name="f28" fmla="val 34"/>
                    <a:gd name="f29" fmla="val 58"/>
                    <a:gd name="f30" fmla="val 66"/>
                    <a:gd name="f31" fmla="val 71"/>
                    <a:gd name="f32" fmla="val 14"/>
                    <a:gd name="f33" fmla="val 72"/>
                    <a:gd name="f34" fmla="val 70"/>
                    <a:gd name="f35" fmla="val 9"/>
                    <a:gd name="f36" fmla="val 6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73" h="47">
                      <a:moveTo>
                        <a:pt x="f3" y="f0"/>
                      </a:moveTo>
                      <a:lnTo>
                        <a:pt x="f3" y="f0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7" y="f16"/>
                      </a:lnTo>
                      <a:lnTo>
                        <a:pt x="f5" y="f10"/>
                      </a:lnTo>
                      <a:lnTo>
                        <a:pt x="f0" y="f17"/>
                      </a:lnTo>
                      <a:lnTo>
                        <a:pt x="f0" y="f18"/>
                      </a:lnTo>
                      <a:lnTo>
                        <a:pt x="f0" y="f18"/>
                      </a:lnTo>
                      <a:lnTo>
                        <a:pt x="f19" y="f20"/>
                      </a:lnTo>
                      <a:lnTo>
                        <a:pt x="f5" y="f4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11" y="f25"/>
                      </a:lnTo>
                      <a:lnTo>
                        <a:pt x="f12" y="f2"/>
                      </a:lnTo>
                      <a:lnTo>
                        <a:pt x="f12" y="f2"/>
                      </a:lnTo>
                      <a:lnTo>
                        <a:pt x="f26" y="f25"/>
                      </a:lnTo>
                      <a:lnTo>
                        <a:pt x="f18" y="f24"/>
                      </a:lnTo>
                      <a:lnTo>
                        <a:pt x="f27" y="f28"/>
                      </a:lnTo>
                      <a:lnTo>
                        <a:pt x="f29" y="f17"/>
                      </a:lnTo>
                      <a:lnTo>
                        <a:pt x="f30" y="f26"/>
                      </a:lnTo>
                      <a:lnTo>
                        <a:pt x="f31" y="f15"/>
                      </a:lnTo>
                      <a:lnTo>
                        <a:pt x="f1" y="f13"/>
                      </a:lnTo>
                      <a:lnTo>
                        <a:pt x="f1" y="f32"/>
                      </a:lnTo>
                      <a:lnTo>
                        <a:pt x="f1" y="f32"/>
                      </a:lnTo>
                      <a:lnTo>
                        <a:pt x="f33" y="f14"/>
                      </a:lnTo>
                      <a:lnTo>
                        <a:pt x="f34" y="f35"/>
                      </a:lnTo>
                      <a:lnTo>
                        <a:pt x="f30" y="f7"/>
                      </a:lnTo>
                      <a:lnTo>
                        <a:pt x="f36" y="f21"/>
                      </a:lnTo>
                      <a:lnTo>
                        <a:pt x="f27" y="f19"/>
                      </a:ln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90" name="Google Shape;144;p6"/>
                <p:cNvSpPr/>
                <p:nvPr/>
              </p:nvSpPr>
              <p:spPr>
                <a:xfrm>
                  <a:off x="7902719" y="4533120"/>
                  <a:ext cx="714600" cy="753119"/>
                </a:xfrm>
                <a:custGeom>
                  <a:avLst/>
                  <a:gdLst>
                    <a:gd name="f0" fmla="val 0"/>
                    <a:gd name="f1" fmla="val 874"/>
                    <a:gd name="f2" fmla="val 948"/>
                    <a:gd name="f3" fmla="val 150"/>
                    <a:gd name="f4" fmla="val 298"/>
                    <a:gd name="f5" fmla="val 142"/>
                    <a:gd name="f6" fmla="val 288"/>
                    <a:gd name="f7" fmla="val 136"/>
                    <a:gd name="f8" fmla="val 279"/>
                    <a:gd name="f9" fmla="val 127"/>
                    <a:gd name="f10" fmla="val 261"/>
                    <a:gd name="f11" fmla="val 119"/>
                    <a:gd name="f12" fmla="val 244"/>
                    <a:gd name="f13" fmla="val 113"/>
                    <a:gd name="f14" fmla="val 235"/>
                    <a:gd name="f15" fmla="val 106"/>
                    <a:gd name="f16" fmla="val 224"/>
                    <a:gd name="f17" fmla="val 102"/>
                    <a:gd name="f18" fmla="val 211"/>
                    <a:gd name="f19" fmla="val 95"/>
                    <a:gd name="f20" fmla="val 198"/>
                    <a:gd name="f21" fmla="val 87"/>
                    <a:gd name="f22" fmla="val 184"/>
                    <a:gd name="f23" fmla="val 77"/>
                    <a:gd name="f24" fmla="val 172"/>
                    <a:gd name="f25" fmla="val 67"/>
                    <a:gd name="f26" fmla="val 160"/>
                    <a:gd name="f27" fmla="val 56"/>
                    <a:gd name="f28" fmla="val 149"/>
                    <a:gd name="f29" fmla="val 34"/>
                    <a:gd name="f30" fmla="val 15"/>
                    <a:gd name="f31" fmla="val 109"/>
                    <a:gd name="f32" fmla="val 7"/>
                    <a:gd name="f33" fmla="val 3"/>
                    <a:gd name="f34" fmla="val 96"/>
                    <a:gd name="f35" fmla="val 91"/>
                    <a:gd name="f36" fmla="val 89"/>
                    <a:gd name="f37" fmla="val 1"/>
                    <a:gd name="f38" fmla="val 88"/>
                    <a:gd name="f39" fmla="val 86"/>
                    <a:gd name="f40" fmla="val 6"/>
                    <a:gd name="f41" fmla="val 85"/>
                    <a:gd name="f42" fmla="val 14"/>
                    <a:gd name="f43" fmla="val 84"/>
                    <a:gd name="f44" fmla="val 28"/>
                    <a:gd name="f45" fmla="val 38"/>
                    <a:gd name="f46" fmla="val 45"/>
                    <a:gd name="f47" fmla="val 82"/>
                    <a:gd name="f48" fmla="val 51"/>
                    <a:gd name="f49" fmla="val 78"/>
                    <a:gd name="f50" fmla="val 54"/>
                    <a:gd name="f51" fmla="val 75"/>
                    <a:gd name="f52" fmla="val 70"/>
                    <a:gd name="f53" fmla="val 65"/>
                    <a:gd name="f54" fmla="val 59"/>
                    <a:gd name="f55" fmla="val 50"/>
                    <a:gd name="f56" fmla="val 46"/>
                    <a:gd name="f57" fmla="val 44"/>
                    <a:gd name="f58" fmla="val 31"/>
                    <a:gd name="f59" fmla="val 41"/>
                    <a:gd name="f60" fmla="val 23"/>
                    <a:gd name="f61" fmla="val 39"/>
                    <a:gd name="f62" fmla="val 16"/>
                    <a:gd name="f63" fmla="val 8"/>
                    <a:gd name="f64" fmla="val 62"/>
                    <a:gd name="f65" fmla="val 10"/>
                    <a:gd name="f66" fmla="val 83"/>
                    <a:gd name="f67" fmla="val 20"/>
                    <a:gd name="f68" fmla="val 29"/>
                    <a:gd name="f69" fmla="val 118"/>
                    <a:gd name="f70" fmla="val 133"/>
                    <a:gd name="f71" fmla="val 145"/>
                    <a:gd name="f72" fmla="val 60"/>
                    <a:gd name="f73" fmla="val 158"/>
                    <a:gd name="f74" fmla="val 71"/>
                    <a:gd name="f75" fmla="val 168"/>
                    <a:gd name="f76" fmla="val 190"/>
                    <a:gd name="f77" fmla="val 107"/>
                    <a:gd name="f78" fmla="val 213"/>
                    <a:gd name="f79" fmla="val 239"/>
                    <a:gd name="f80" fmla="val 169"/>
                    <a:gd name="f81" fmla="val 271"/>
                    <a:gd name="f82" fmla="val 206"/>
                    <a:gd name="f83" fmla="val 283"/>
                    <a:gd name="f84" fmla="val 219"/>
                    <a:gd name="f85" fmla="val 297"/>
                    <a:gd name="f86" fmla="val 231"/>
                    <a:gd name="f87" fmla="val 312"/>
                    <a:gd name="f88" fmla="val 328"/>
                    <a:gd name="f89" fmla="val 256"/>
                    <a:gd name="f90" fmla="val 362"/>
                    <a:gd name="f91" fmla="val 396"/>
                    <a:gd name="f92" fmla="val 299"/>
                    <a:gd name="f93" fmla="val 433"/>
                    <a:gd name="f94" fmla="val 320"/>
                    <a:gd name="f95" fmla="val 471"/>
                    <a:gd name="f96" fmla="val 338"/>
                    <a:gd name="f97" fmla="val 509"/>
                    <a:gd name="f98" fmla="val 356"/>
                    <a:gd name="f99" fmla="val 547"/>
                    <a:gd name="f100" fmla="val 372"/>
                    <a:gd name="f101" fmla="val 568"/>
                    <a:gd name="f102" fmla="val 381"/>
                    <a:gd name="f103" fmla="val 584"/>
                    <a:gd name="f104" fmla="val 391"/>
                    <a:gd name="f105" fmla="val 599"/>
                    <a:gd name="f106" fmla="val 401"/>
                    <a:gd name="f107" fmla="val 612"/>
                    <a:gd name="f108" fmla="val 412"/>
                    <a:gd name="f109" fmla="val 629"/>
                    <a:gd name="f110" fmla="val 424"/>
                    <a:gd name="f111" fmla="val 647"/>
                    <a:gd name="f112" fmla="val 435"/>
                    <a:gd name="f113" fmla="val 670"/>
                    <a:gd name="f114" fmla="val 449"/>
                    <a:gd name="f115" fmla="val 701"/>
                    <a:gd name="f116" fmla="val 464"/>
                    <a:gd name="f117" fmla="val 688"/>
                    <a:gd name="f118" fmla="val 466"/>
                    <a:gd name="f119" fmla="val 676"/>
                    <a:gd name="f120" fmla="val 467"/>
                    <a:gd name="f121" fmla="val 662"/>
                    <a:gd name="f122" fmla="val 649"/>
                    <a:gd name="f123" fmla="val 463"/>
                    <a:gd name="f124" fmla="val 636"/>
                    <a:gd name="f125" fmla="val 459"/>
                    <a:gd name="f126" fmla="val 623"/>
                    <a:gd name="f127" fmla="val 455"/>
                    <a:gd name="f128" fmla="val 447"/>
                    <a:gd name="f129" fmla="val 587"/>
                    <a:gd name="f130" fmla="val 442"/>
                    <a:gd name="f131" fmla="val 576"/>
                    <a:gd name="f132" fmla="val 439"/>
                    <a:gd name="f133" fmla="val 565"/>
                    <a:gd name="f134" fmla="val 437"/>
                    <a:gd name="f135" fmla="val 557"/>
                    <a:gd name="f136" fmla="val 548"/>
                    <a:gd name="f137" fmla="val 545"/>
                    <a:gd name="f138" fmla="val 441"/>
                    <a:gd name="f139" fmla="val 541"/>
                    <a:gd name="f140" fmla="val 443"/>
                    <a:gd name="f141" fmla="val 539"/>
                    <a:gd name="f142" fmla="val 445"/>
                    <a:gd name="f143" fmla="val 537"/>
                    <a:gd name="f144" fmla="val 450"/>
                    <a:gd name="f145" fmla="val 532"/>
                    <a:gd name="f146" fmla="val 527"/>
                    <a:gd name="f147" fmla="val 540"/>
                    <a:gd name="f148" fmla="val 534"/>
                    <a:gd name="f149" fmla="val 554"/>
                    <a:gd name="f150" fmla="val 560"/>
                    <a:gd name="f151" fmla="val 567"/>
                    <a:gd name="f152" fmla="val 555"/>
                    <a:gd name="f153" fmla="val 583"/>
                    <a:gd name="f154" fmla="val 561"/>
                    <a:gd name="f155" fmla="val 598"/>
                    <a:gd name="f156" fmla="val 615"/>
                    <a:gd name="f157" fmla="val 572"/>
                    <a:gd name="f158" fmla="val 628"/>
                    <a:gd name="f159" fmla="val 635"/>
                    <a:gd name="f160" fmla="val 580"/>
                    <a:gd name="f161" fmla="val 642"/>
                    <a:gd name="f162" fmla="val 585"/>
                    <a:gd name="f163" fmla="val 591"/>
                    <a:gd name="f164" fmla="val 655"/>
                    <a:gd name="f165" fmla="val 596"/>
                    <a:gd name="f166" fmla="val 665"/>
                    <a:gd name="f167" fmla="val 603"/>
                    <a:gd name="f168" fmla="val 610"/>
                    <a:gd name="f169" fmla="val 685"/>
                    <a:gd name="f170" fmla="val 618"/>
                    <a:gd name="f171" fmla="val 693"/>
                    <a:gd name="f172" fmla="val 626"/>
                    <a:gd name="f173" fmla="val 700"/>
                    <a:gd name="f174" fmla="val 705"/>
                    <a:gd name="f175" fmla="val 645"/>
                    <a:gd name="f176" fmla="val 711"/>
                    <a:gd name="f177" fmla="val 654"/>
                    <a:gd name="f178" fmla="val 716"/>
                    <a:gd name="f179" fmla="val 675"/>
                    <a:gd name="f180" fmla="val 724"/>
                    <a:gd name="f181" fmla="val 695"/>
                    <a:gd name="f182" fmla="val 730"/>
                    <a:gd name="f183" fmla="val 717"/>
                    <a:gd name="f184" fmla="val 734"/>
                    <a:gd name="f185" fmla="val 739"/>
                    <a:gd name="f186" fmla="val 761"/>
                    <a:gd name="f187" fmla="val 742"/>
                    <a:gd name="f188" fmla="val 782"/>
                    <a:gd name="f189" fmla="val 747"/>
                    <a:gd name="f190" fmla="val 802"/>
                    <a:gd name="f191" fmla="val 753"/>
                    <a:gd name="f192" fmla="val 821"/>
                    <a:gd name="f193" fmla="val 829"/>
                    <a:gd name="f194" fmla="val 765"/>
                    <a:gd name="f195" fmla="val 837"/>
                    <a:gd name="f196" fmla="val 770"/>
                    <a:gd name="f197" fmla="val 845"/>
                    <a:gd name="f198" fmla="val 776"/>
                    <a:gd name="f199" fmla="val 852"/>
                    <a:gd name="f200" fmla="val 783"/>
                    <a:gd name="f201" fmla="val 859"/>
                    <a:gd name="f202" fmla="val 791"/>
                    <a:gd name="f203" fmla="val 864"/>
                    <a:gd name="f204" fmla="val 799"/>
                    <a:gd name="f205" fmla="val 869"/>
                    <a:gd name="f206" fmla="val 809"/>
                    <a:gd name="f207" fmla="val 819"/>
                    <a:gd name="f208" fmla="val 860"/>
                    <a:gd name="f209" fmla="val 815"/>
                    <a:gd name="f210" fmla="val 848"/>
                    <a:gd name="f211" fmla="val 810"/>
                    <a:gd name="f212" fmla="val 801"/>
                    <a:gd name="f213" fmla="val 796"/>
                    <a:gd name="f214" fmla="val 814"/>
                    <a:gd name="f215" fmla="val 793"/>
                    <a:gd name="f216" fmla="val 806"/>
                    <a:gd name="f217" fmla="val 797"/>
                    <a:gd name="f218" fmla="val 787"/>
                    <a:gd name="f219" fmla="val 779"/>
                    <a:gd name="f220" fmla="val 771"/>
                    <a:gd name="f221" fmla="val 795"/>
                    <a:gd name="f222" fmla="val 764"/>
                    <a:gd name="f223" fmla="val 800"/>
                    <a:gd name="f224" fmla="val 757"/>
                    <a:gd name="f225" fmla="val 804"/>
                    <a:gd name="f226" fmla="val 751"/>
                    <a:gd name="f227" fmla="val 738"/>
                    <a:gd name="f228" fmla="val 823"/>
                    <a:gd name="f229" fmla="val 736"/>
                    <a:gd name="f230" fmla="val 827"/>
                    <a:gd name="f231" fmla="val 832"/>
                    <a:gd name="f232" fmla="val 838"/>
                    <a:gd name="f233" fmla="val 744"/>
                    <a:gd name="f234" fmla="val 877"/>
                    <a:gd name="f235" fmla="val 762"/>
                    <a:gd name="f236" fmla="val 895"/>
                    <a:gd name="f237" fmla="val 914"/>
                    <a:gd name="f238" fmla="val 778"/>
                    <a:gd name="f239" fmla="val 932"/>
                    <a:gd name="f240" fmla="val 780"/>
                    <a:gd name="f241" fmla="val 940"/>
                    <a:gd name="f242" fmla="val 769"/>
                    <a:gd name="f243" fmla="val 941"/>
                    <a:gd name="f244" fmla="val 756"/>
                    <a:gd name="f245" fmla="val 933"/>
                    <a:gd name="f246" fmla="val 924"/>
                    <a:gd name="f247" fmla="val 732"/>
                    <a:gd name="f248" fmla="val 915"/>
                    <a:gd name="f249" fmla="val 896"/>
                    <a:gd name="f250" fmla="val 876"/>
                    <a:gd name="f251" fmla="val 854"/>
                    <a:gd name="f252" fmla="val 661"/>
                    <a:gd name="f253" fmla="val 631"/>
                    <a:gd name="f254" fmla="val 616"/>
                    <a:gd name="f255" fmla="val 601"/>
                    <a:gd name="f256" fmla="val 722"/>
                    <a:gd name="f257" fmla="val 702"/>
                    <a:gd name="f258" fmla="val 684"/>
                    <a:gd name="f259" fmla="val 538"/>
                    <a:gd name="f260" fmla="val 674"/>
                    <a:gd name="f261" fmla="val 666"/>
                    <a:gd name="f262" fmla="val 516"/>
                    <a:gd name="f263" fmla="val 659"/>
                    <a:gd name="f264" fmla="val 503"/>
                    <a:gd name="f265" fmla="val 653"/>
                    <a:gd name="f266" fmla="val 491"/>
                    <a:gd name="f267" fmla="val 646"/>
                    <a:gd name="f268" fmla="val 477"/>
                    <a:gd name="f269" fmla="val 640"/>
                    <a:gd name="f270" fmla="val 465"/>
                    <a:gd name="f271" fmla="val 613"/>
                    <a:gd name="f272" fmla="val 451"/>
                    <a:gd name="f273" fmla="val 436"/>
                    <a:gd name="f274" fmla="val 558"/>
                    <a:gd name="f275" fmla="val 420"/>
                    <a:gd name="f276" fmla="val 531"/>
                    <a:gd name="f277" fmla="val 402"/>
                    <a:gd name="f278" fmla="val 382"/>
                    <a:gd name="f279" fmla="val 474"/>
                    <a:gd name="f280" fmla="val 363"/>
                    <a:gd name="f281" fmla="val 448"/>
                    <a:gd name="f282" fmla="val 341"/>
                    <a:gd name="f283" fmla="val 422"/>
                    <a:gd name="f284" fmla="val 397"/>
                    <a:gd name="f285" fmla="val 375"/>
                    <a:gd name="f286" fmla="val 275"/>
                    <a:gd name="f287" fmla="val 354"/>
                    <a:gd name="f288" fmla="val 253"/>
                    <a:gd name="f289" fmla="val 337"/>
                    <a:gd name="f290" fmla="val 232"/>
                    <a:gd name="f291" fmla="val 322"/>
                    <a:gd name="f292" fmla="val 220"/>
                    <a:gd name="f293" fmla="val 315"/>
                    <a:gd name="f294" fmla="val 210"/>
                    <a:gd name="f295" fmla="val 310"/>
                    <a:gd name="f296" fmla="val 306"/>
                    <a:gd name="f297" fmla="val 188"/>
                    <a:gd name="f298" fmla="val 302"/>
                    <a:gd name="f299" fmla="val 17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874" h="948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9"/>
                      </a:lnTo>
                      <a:lnTo>
                        <a:pt x="f30" y="f31"/>
                      </a:lnTo>
                      <a:lnTo>
                        <a:pt x="f32" y="f17"/>
                      </a:lnTo>
                      <a:lnTo>
                        <a:pt x="f33" y="f34"/>
                      </a:lnTo>
                      <a:lnTo>
                        <a:pt x="f0" y="f35"/>
                      </a:lnTo>
                      <a:lnTo>
                        <a:pt x="f0" y="f36"/>
                      </a:lnTo>
                      <a:lnTo>
                        <a:pt x="f37" y="f38"/>
                      </a:lnTo>
                      <a:lnTo>
                        <a:pt x="f33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2" y="f43"/>
                      </a:lnTo>
                      <a:lnTo>
                        <a:pt x="f44" y="f41"/>
                      </a:lnTo>
                      <a:lnTo>
                        <a:pt x="f45" y="f43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27" y="f52"/>
                      </a:lnTo>
                      <a:lnTo>
                        <a:pt x="f27" y="f53"/>
                      </a:lnTo>
                      <a:lnTo>
                        <a:pt x="f50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45" y="f63"/>
                      </a:lnTo>
                      <a:lnTo>
                        <a:pt x="f61" y="f0"/>
                      </a:lnTo>
                      <a:lnTo>
                        <a:pt x="f61" y="f0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17" y="f68"/>
                      </a:lnTo>
                      <a:lnTo>
                        <a:pt x="f69" y="f61"/>
                      </a:lnTo>
                      <a:lnTo>
                        <a:pt x="f70" y="f55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66"/>
                      </a:lnTo>
                      <a:lnTo>
                        <a:pt x="f76" y="f77"/>
                      </a:lnTo>
                      <a:lnTo>
                        <a:pt x="f78" y="f7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87" y="f12"/>
                      </a:lnTo>
                      <a:lnTo>
                        <a:pt x="f88" y="f89"/>
                      </a:lnTo>
                      <a:lnTo>
                        <a:pt x="f90" y="f8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21" y="f118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05" y="f128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133" y="f134"/>
                      </a:lnTo>
                      <a:lnTo>
                        <a:pt x="f135" y="f134"/>
                      </a:lnTo>
                      <a:lnTo>
                        <a:pt x="f136" y="f132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5" y="f125"/>
                      </a:lnTo>
                      <a:lnTo>
                        <a:pt x="f145" y="f125"/>
                      </a:lnTo>
                      <a:lnTo>
                        <a:pt x="f146" y="f147"/>
                      </a:lnTo>
                      <a:lnTo>
                        <a:pt x="f146" y="f147"/>
                      </a:lnTo>
                      <a:lnTo>
                        <a:pt x="f146" y="f147"/>
                      </a:lnTo>
                      <a:lnTo>
                        <a:pt x="f148" y="f99"/>
                      </a:lnTo>
                      <a:lnTo>
                        <a:pt x="f147" y="f149"/>
                      </a:lnTo>
                      <a:lnTo>
                        <a:pt x="f137" y="f150"/>
                      </a:lnTo>
                      <a:lnTo>
                        <a:pt x="f136" y="f15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33" y="f156"/>
                      </a:lnTo>
                      <a:lnTo>
                        <a:pt x="f157" y="f158"/>
                      </a:lnTo>
                      <a:lnTo>
                        <a:pt x="f131" y="f159"/>
                      </a:lnTo>
                      <a:lnTo>
                        <a:pt x="f160" y="f161"/>
                      </a:lnTo>
                      <a:lnTo>
                        <a:pt x="f162" y="f122"/>
                      </a:lnTo>
                      <a:lnTo>
                        <a:pt x="f163" y="f164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7" y="f119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24" y="f174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183" y="f184"/>
                      </a:lnTo>
                      <a:lnTo>
                        <a:pt x="f185" y="f185"/>
                      </a:lnTo>
                      <a:lnTo>
                        <a:pt x="f186" y="f187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192" y="f186"/>
                      </a:lnTo>
                      <a:lnTo>
                        <a:pt x="f193" y="f194"/>
                      </a:lnTo>
                      <a:lnTo>
                        <a:pt x="f195" y="f196"/>
                      </a:lnTo>
                      <a:lnTo>
                        <a:pt x="f197" y="f198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1" y="f207"/>
                      </a:lnTo>
                      <a:lnTo>
                        <a:pt x="f1" y="f207"/>
                      </a:lnTo>
                      <a:lnTo>
                        <a:pt x="f208" y="f209"/>
                      </a:lnTo>
                      <a:lnTo>
                        <a:pt x="f210" y="f211"/>
                      </a:lnTo>
                      <a:lnTo>
                        <a:pt x="f193" y="f212"/>
                      </a:lnTo>
                      <a:lnTo>
                        <a:pt x="f192" y="f213"/>
                      </a:lnTo>
                      <a:lnTo>
                        <a:pt x="f214" y="f215"/>
                      </a:lnTo>
                      <a:lnTo>
                        <a:pt x="f216" y="f202"/>
                      </a:lnTo>
                      <a:lnTo>
                        <a:pt x="f217" y="f202"/>
                      </a:lnTo>
                      <a:lnTo>
                        <a:pt x="f217" y="f202"/>
                      </a:lnTo>
                      <a:lnTo>
                        <a:pt x="f218" y="f202"/>
                      </a:lnTo>
                      <a:lnTo>
                        <a:pt x="f219" y="f215"/>
                      </a:lnTo>
                      <a:lnTo>
                        <a:pt x="f220" y="f221"/>
                      </a:lnTo>
                      <a:lnTo>
                        <a:pt x="f222" y="f223"/>
                      </a:lnTo>
                      <a:lnTo>
                        <a:pt x="f224" y="f225"/>
                      </a:lnTo>
                      <a:lnTo>
                        <a:pt x="f226" y="f211"/>
                      </a:lnTo>
                      <a:lnTo>
                        <a:pt x="f227" y="f228"/>
                      </a:lnTo>
                      <a:lnTo>
                        <a:pt x="f227" y="f228"/>
                      </a:lnTo>
                      <a:lnTo>
                        <a:pt x="f229" y="f230"/>
                      </a:lnTo>
                      <a:lnTo>
                        <a:pt x="f229" y="f231"/>
                      </a:lnTo>
                      <a:lnTo>
                        <a:pt x="f229" y="f232"/>
                      </a:lnTo>
                      <a:lnTo>
                        <a:pt x="f227" y="f197"/>
                      </a:lnTo>
                      <a:lnTo>
                        <a:pt x="f233" y="f208"/>
                      </a:lnTo>
                      <a:lnTo>
                        <a:pt x="f191" y="f234"/>
                      </a:lnTo>
                      <a:lnTo>
                        <a:pt x="f235" y="f236"/>
                      </a:lnTo>
                      <a:lnTo>
                        <a:pt x="f220" y="f237"/>
                      </a:lnTo>
                      <a:lnTo>
                        <a:pt x="f238" y="f239"/>
                      </a:lnTo>
                      <a:lnTo>
                        <a:pt x="f240" y="f241"/>
                      </a:lnTo>
                      <a:lnTo>
                        <a:pt x="f188" y="f2"/>
                      </a:lnTo>
                      <a:lnTo>
                        <a:pt x="f188" y="f2"/>
                      </a:lnTo>
                      <a:lnTo>
                        <a:pt x="f242" y="f243"/>
                      </a:lnTo>
                      <a:lnTo>
                        <a:pt x="f244" y="f245"/>
                      </a:lnTo>
                      <a:lnTo>
                        <a:pt x="f233" y="f246"/>
                      </a:lnTo>
                      <a:lnTo>
                        <a:pt x="f247" y="f248"/>
                      </a:lnTo>
                      <a:lnTo>
                        <a:pt x="f176" y="f249"/>
                      </a:lnTo>
                      <a:lnTo>
                        <a:pt x="f171" y="f250"/>
                      </a:lnTo>
                      <a:lnTo>
                        <a:pt x="f119" y="f251"/>
                      </a:lnTo>
                      <a:lnTo>
                        <a:pt x="f252" y="f231"/>
                      </a:lnTo>
                      <a:lnTo>
                        <a:pt x="f253" y="f218"/>
                      </a:lnTo>
                      <a:lnTo>
                        <a:pt x="f254" y="f222"/>
                      </a:lnTo>
                      <a:lnTo>
                        <a:pt x="f255" y="f187"/>
                      </a:lnTo>
                      <a:lnTo>
                        <a:pt x="f162" y="f256"/>
                      </a:lnTo>
                      <a:lnTo>
                        <a:pt x="f101" y="f257"/>
                      </a:lnTo>
                      <a:lnTo>
                        <a:pt x="f136" y="f258"/>
                      </a:lnTo>
                      <a:lnTo>
                        <a:pt x="f259" y="f260"/>
                      </a:lnTo>
                      <a:lnTo>
                        <a:pt x="f146" y="f261"/>
                      </a:lnTo>
                      <a:lnTo>
                        <a:pt x="f262" y="f263"/>
                      </a:lnTo>
                      <a:lnTo>
                        <a:pt x="f264" y="f265"/>
                      </a:lnTo>
                      <a:lnTo>
                        <a:pt x="f266" y="f267"/>
                      </a:lnTo>
                      <a:lnTo>
                        <a:pt x="f268" y="f269"/>
                      </a:lnTo>
                      <a:lnTo>
                        <a:pt x="f268" y="f269"/>
                      </a:lnTo>
                      <a:lnTo>
                        <a:pt x="f270" y="f271"/>
                      </a:lnTo>
                      <a:lnTo>
                        <a:pt x="f272" y="f129"/>
                      </a:lnTo>
                      <a:lnTo>
                        <a:pt x="f273" y="f274"/>
                      </a:lnTo>
                      <a:lnTo>
                        <a:pt x="f275" y="f276"/>
                      </a:lnTo>
                      <a:lnTo>
                        <a:pt x="f277" y="f264"/>
                      </a:lnTo>
                      <a:lnTo>
                        <a:pt x="f278" y="f279"/>
                      </a:lnTo>
                      <a:lnTo>
                        <a:pt x="f280" y="f281"/>
                      </a:lnTo>
                      <a:lnTo>
                        <a:pt x="f282" y="f283"/>
                      </a:lnTo>
                      <a:lnTo>
                        <a:pt x="f94" y="f284"/>
                      </a:lnTo>
                      <a:lnTo>
                        <a:pt x="f4" y="f285"/>
                      </a:lnTo>
                      <a:lnTo>
                        <a:pt x="f286" y="f287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294" y="f295"/>
                      </a:lnTo>
                      <a:lnTo>
                        <a:pt x="f20" y="f296"/>
                      </a:lnTo>
                      <a:lnTo>
                        <a:pt x="f297" y="f298"/>
                      </a:lnTo>
                      <a:lnTo>
                        <a:pt x="f299" y="f92"/>
                      </a:lnTo>
                      <a:lnTo>
                        <a:pt x="f75" y="f4"/>
                      </a:lnTo>
                      <a:lnTo>
                        <a:pt x="f75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91" name="Google Shape;145;p6"/>
                <p:cNvSpPr/>
                <p:nvPr/>
              </p:nvSpPr>
              <p:spPr>
                <a:xfrm>
                  <a:off x="7142400" y="1379519"/>
                  <a:ext cx="1152720" cy="2484000"/>
                </a:xfrm>
                <a:custGeom>
                  <a:avLst/>
                  <a:gdLst>
                    <a:gd name="f0" fmla="val 180"/>
                    <a:gd name="f1" fmla="val 0"/>
                    <a:gd name="f2" fmla="val 1411"/>
                    <a:gd name="f3" fmla="val 3127"/>
                    <a:gd name="f4" fmla="val 302"/>
                    <a:gd name="f5" fmla="val 1820"/>
                    <a:gd name="f6" fmla="val 308"/>
                    <a:gd name="f7" fmla="val 1825"/>
                    <a:gd name="f8" fmla="val 316"/>
                    <a:gd name="f9" fmla="val 1835"/>
                    <a:gd name="f10" fmla="val 324"/>
                    <a:gd name="f11" fmla="val 1844"/>
                    <a:gd name="f12" fmla="val 326"/>
                    <a:gd name="f13" fmla="val 1848"/>
                    <a:gd name="f14" fmla="val 327"/>
                    <a:gd name="f15" fmla="val 1852"/>
                    <a:gd name="f16" fmla="val 1859"/>
                    <a:gd name="f17" fmla="val 1865"/>
                    <a:gd name="f18" fmla="val 320"/>
                    <a:gd name="f19" fmla="val 1869"/>
                    <a:gd name="f20" fmla="val 317"/>
                    <a:gd name="f21" fmla="val 1875"/>
                    <a:gd name="f22" fmla="val 312"/>
                    <a:gd name="f23" fmla="val 1880"/>
                    <a:gd name="f24" fmla="val 309"/>
                    <a:gd name="f25" fmla="val 1884"/>
                    <a:gd name="f26" fmla="val 306"/>
                    <a:gd name="f27" fmla="val 1890"/>
                    <a:gd name="f28" fmla="val 305"/>
                    <a:gd name="f29" fmla="val 1897"/>
                    <a:gd name="f30" fmla="val 1937"/>
                    <a:gd name="f31" fmla="val 300"/>
                    <a:gd name="f32" fmla="val 1938"/>
                    <a:gd name="f33" fmla="val 292"/>
                    <a:gd name="f34" fmla="val 282"/>
                    <a:gd name="f35" fmla="val 272"/>
                    <a:gd name="f36" fmla="val 266"/>
                    <a:gd name="f37" fmla="val 263"/>
                    <a:gd name="f38" fmla="val 1941"/>
                    <a:gd name="f39" fmla="val 262"/>
                    <a:gd name="f40" fmla="val 1944"/>
                    <a:gd name="f41" fmla="val 260"/>
                    <a:gd name="f42" fmla="val 1949"/>
                    <a:gd name="f43" fmla="val 259"/>
                    <a:gd name="f44" fmla="val 1959"/>
                    <a:gd name="f45" fmla="val 257"/>
                    <a:gd name="f46" fmla="val 1965"/>
                    <a:gd name="f47" fmla="val 254"/>
                    <a:gd name="f48" fmla="val 1970"/>
                    <a:gd name="f49" fmla="val 250"/>
                    <a:gd name="f50" fmla="val 1976"/>
                    <a:gd name="f51" fmla="val 246"/>
                    <a:gd name="f52" fmla="val 1981"/>
                    <a:gd name="f53" fmla="val 241"/>
                    <a:gd name="f54" fmla="val 1985"/>
                    <a:gd name="f55" fmla="val 235"/>
                    <a:gd name="f56" fmla="val 1990"/>
                    <a:gd name="f57" fmla="val 222"/>
                    <a:gd name="f58" fmla="val 1997"/>
                    <a:gd name="f59" fmla="val 211"/>
                    <a:gd name="f60" fmla="val 2004"/>
                    <a:gd name="f61" fmla="val 199"/>
                    <a:gd name="f62" fmla="val 2011"/>
                    <a:gd name="f63" fmla="val 194"/>
                    <a:gd name="f64" fmla="val 2015"/>
                    <a:gd name="f65" fmla="val 189"/>
                    <a:gd name="f66" fmla="val 2020"/>
                    <a:gd name="f67" fmla="val 186"/>
                    <a:gd name="f68" fmla="val 2025"/>
                    <a:gd name="f69" fmla="val 183"/>
                    <a:gd name="f70" fmla="val 2030"/>
                    <a:gd name="f71" fmla="val 181"/>
                    <a:gd name="f72" fmla="val 2036"/>
                    <a:gd name="f73" fmla="val 2043"/>
                    <a:gd name="f74" fmla="val 2048"/>
                    <a:gd name="f75" fmla="val 182"/>
                    <a:gd name="f76" fmla="val 2051"/>
                    <a:gd name="f77" fmla="val 2057"/>
                    <a:gd name="f78" fmla="val 190"/>
                    <a:gd name="f79" fmla="val 2061"/>
                    <a:gd name="f80" fmla="val 196"/>
                    <a:gd name="f81" fmla="val 2065"/>
                    <a:gd name="f82" fmla="val 202"/>
                    <a:gd name="f83" fmla="val 2068"/>
                    <a:gd name="f84" fmla="val 206"/>
                    <a:gd name="f85" fmla="val 2072"/>
                    <a:gd name="f86" fmla="val 2076"/>
                    <a:gd name="f87" fmla="val 212"/>
                    <a:gd name="f88" fmla="val 2080"/>
                    <a:gd name="f89" fmla="val 213"/>
                    <a:gd name="f90" fmla="val 2083"/>
                    <a:gd name="f91" fmla="val 2089"/>
                    <a:gd name="f92" fmla="val 198"/>
                    <a:gd name="f93" fmla="val 2097"/>
                    <a:gd name="f94" fmla="val 191"/>
                    <a:gd name="f95" fmla="val 2107"/>
                    <a:gd name="f96" fmla="val 2112"/>
                    <a:gd name="f97" fmla="val 188"/>
                    <a:gd name="f98" fmla="val 2117"/>
                    <a:gd name="f99" fmla="val 2122"/>
                    <a:gd name="f100" fmla="val 2127"/>
                    <a:gd name="f101" fmla="val 2132"/>
                    <a:gd name="f102" fmla="val 2135"/>
                    <a:gd name="f103" fmla="val 2140"/>
                    <a:gd name="f104" fmla="val 2142"/>
                    <a:gd name="f105" fmla="val 220"/>
                    <a:gd name="f106" fmla="val 2148"/>
                    <a:gd name="f107" fmla="val 227"/>
                    <a:gd name="f108" fmla="val 2151"/>
                    <a:gd name="f109" fmla="val 229"/>
                    <a:gd name="f110" fmla="val 2153"/>
                    <a:gd name="f111" fmla="val 233"/>
                    <a:gd name="f112" fmla="val 2157"/>
                    <a:gd name="f113" fmla="val 2165"/>
                    <a:gd name="f114" fmla="val 237"/>
                    <a:gd name="f115" fmla="val 2174"/>
                    <a:gd name="f116" fmla="val 239"/>
                    <a:gd name="f117" fmla="val 2184"/>
                    <a:gd name="f118" fmla="val 240"/>
                    <a:gd name="f119" fmla="val 2196"/>
                    <a:gd name="f120" fmla="val 2217"/>
                    <a:gd name="f121" fmla="val 2235"/>
                    <a:gd name="f122" fmla="val 2239"/>
                    <a:gd name="f123" fmla="val 244"/>
                    <a:gd name="f124" fmla="val 2242"/>
                    <a:gd name="f125" fmla="val 251"/>
                    <a:gd name="f126" fmla="val 2248"/>
                    <a:gd name="f127" fmla="val 270"/>
                    <a:gd name="f128" fmla="val 2260"/>
                    <a:gd name="f129" fmla="val 279"/>
                    <a:gd name="f130" fmla="val 2266"/>
                    <a:gd name="f131" fmla="val 287"/>
                    <a:gd name="f132" fmla="val 2274"/>
                    <a:gd name="f133" fmla="val 290"/>
                    <a:gd name="f134" fmla="val 2279"/>
                    <a:gd name="f135" fmla="val 293"/>
                    <a:gd name="f136" fmla="val 2285"/>
                    <a:gd name="f137" fmla="val 294"/>
                    <a:gd name="f138" fmla="val 2290"/>
                    <a:gd name="f139" fmla="val 295"/>
                    <a:gd name="f140" fmla="val 2297"/>
                    <a:gd name="f141" fmla="val 2300"/>
                    <a:gd name="f142" fmla="val 296"/>
                    <a:gd name="f143" fmla="val 2302"/>
                    <a:gd name="f144" fmla="val 301"/>
                    <a:gd name="f145" fmla="val 2309"/>
                    <a:gd name="f146" fmla="val 304"/>
                    <a:gd name="f147" fmla="val 2315"/>
                    <a:gd name="f148" fmla="val 2319"/>
                    <a:gd name="f149" fmla="val 2323"/>
                    <a:gd name="f150" fmla="val 297"/>
                    <a:gd name="f151" fmla="val 2327"/>
                    <a:gd name="f152" fmla="val 2334"/>
                    <a:gd name="f153" fmla="val 286"/>
                    <a:gd name="f154" fmla="val 2342"/>
                    <a:gd name="f155" fmla="val 2350"/>
                    <a:gd name="f156" fmla="val 2359"/>
                    <a:gd name="f157" fmla="val 277"/>
                    <a:gd name="f158" fmla="val 2370"/>
                    <a:gd name="f159" fmla="val 273"/>
                    <a:gd name="f160" fmla="val 2389"/>
                    <a:gd name="f161" fmla="val 2409"/>
                    <a:gd name="f162" fmla="val 267"/>
                    <a:gd name="f163" fmla="val 2418"/>
                    <a:gd name="f164" fmla="val 2425"/>
                    <a:gd name="f165" fmla="val 258"/>
                    <a:gd name="f166" fmla="val 2432"/>
                    <a:gd name="f167" fmla="val 252"/>
                    <a:gd name="f168" fmla="val 2436"/>
                    <a:gd name="f169" fmla="val 2439"/>
                    <a:gd name="f170" fmla="val 236"/>
                    <a:gd name="f171" fmla="val 2440"/>
                    <a:gd name="f172" fmla="val 228"/>
                    <a:gd name="f173" fmla="val 214"/>
                    <a:gd name="f174" fmla="val 2435"/>
                    <a:gd name="f175" fmla="val 2431"/>
                    <a:gd name="f176" fmla="val 2430"/>
                    <a:gd name="f177" fmla="val 195"/>
                    <a:gd name="f178" fmla="val 2433"/>
                    <a:gd name="f179" fmla="val 187"/>
                    <a:gd name="f180" fmla="val 2438"/>
                    <a:gd name="f181" fmla="val 185"/>
                    <a:gd name="f182" fmla="val 2442"/>
                    <a:gd name="f183" fmla="val 2454"/>
                    <a:gd name="f184" fmla="val 2462"/>
                    <a:gd name="f185" fmla="val 178"/>
                    <a:gd name="f186" fmla="val 2468"/>
                    <a:gd name="f187" fmla="val 175"/>
                    <a:gd name="f188" fmla="val 2472"/>
                    <a:gd name="f189" fmla="val 167"/>
                    <a:gd name="f190" fmla="val 2480"/>
                    <a:gd name="f191" fmla="val 158"/>
                    <a:gd name="f192" fmla="val 2487"/>
                    <a:gd name="f193" fmla="val 149"/>
                    <a:gd name="f194" fmla="val 2493"/>
                    <a:gd name="f195" fmla="val 140"/>
                    <a:gd name="f196" fmla="val 2500"/>
                    <a:gd name="f197" fmla="val 133"/>
                    <a:gd name="f198" fmla="val 2507"/>
                    <a:gd name="f199" fmla="val 129"/>
                    <a:gd name="f200" fmla="val 2510"/>
                    <a:gd name="f201" fmla="val 127"/>
                    <a:gd name="f202" fmla="val 2515"/>
                    <a:gd name="f203" fmla="val 126"/>
                    <a:gd name="f204" fmla="val 2519"/>
                    <a:gd name="f205" fmla="val 125"/>
                    <a:gd name="f206" fmla="val 2524"/>
                    <a:gd name="f207" fmla="val 2527"/>
                    <a:gd name="f208" fmla="val 2531"/>
                    <a:gd name="f209" fmla="val 130"/>
                    <a:gd name="f210" fmla="val 2535"/>
                    <a:gd name="f211" fmla="val 137"/>
                    <a:gd name="f212" fmla="val 2540"/>
                    <a:gd name="f213" fmla="val 144"/>
                    <a:gd name="f214" fmla="val 2544"/>
                    <a:gd name="f215" fmla="val 150"/>
                    <a:gd name="f216" fmla="val 2549"/>
                    <a:gd name="f217" fmla="val 157"/>
                    <a:gd name="f218" fmla="val 2555"/>
                    <a:gd name="f219" fmla="val 159"/>
                    <a:gd name="f220" fmla="val 2558"/>
                    <a:gd name="f221" fmla="val 160"/>
                    <a:gd name="f222" fmla="val 2562"/>
                    <a:gd name="f223" fmla="val 162"/>
                    <a:gd name="f224" fmla="val 2567"/>
                    <a:gd name="f225" fmla="val 163"/>
                    <a:gd name="f226" fmla="val 2572"/>
                    <a:gd name="f227" fmla="val 2580"/>
                    <a:gd name="f228" fmla="val 2585"/>
                    <a:gd name="f229" fmla="val 2588"/>
                    <a:gd name="f230" fmla="val 156"/>
                    <a:gd name="f231" fmla="val 2590"/>
                    <a:gd name="f232" fmla="val 147"/>
                    <a:gd name="f233" fmla="val 2592"/>
                    <a:gd name="f234" fmla="val 141"/>
                    <a:gd name="f235" fmla="val 2594"/>
                    <a:gd name="f236" fmla="val 124"/>
                    <a:gd name="f237" fmla="val 2600"/>
                    <a:gd name="f238" fmla="val 114"/>
                    <a:gd name="f239" fmla="val 2608"/>
                    <a:gd name="f240" fmla="val 106"/>
                    <a:gd name="f241" fmla="val 2617"/>
                    <a:gd name="f242" fmla="val 99"/>
                    <a:gd name="f243" fmla="val 2629"/>
                    <a:gd name="f244" fmla="val 94"/>
                    <a:gd name="f245" fmla="val 2640"/>
                    <a:gd name="f246" fmla="val 89"/>
                    <a:gd name="f247" fmla="val 2653"/>
                    <a:gd name="f248" fmla="val 87"/>
                    <a:gd name="f249" fmla="val 2667"/>
                    <a:gd name="f250" fmla="val 86"/>
                    <a:gd name="f251" fmla="val 2679"/>
                    <a:gd name="f252" fmla="val 2693"/>
                    <a:gd name="f253" fmla="val 2706"/>
                    <a:gd name="f254" fmla="val 2717"/>
                    <a:gd name="f255" fmla="val 92"/>
                    <a:gd name="f256" fmla="val 2728"/>
                    <a:gd name="f257" fmla="val 96"/>
                    <a:gd name="f258" fmla="val 2737"/>
                    <a:gd name="f259" fmla="val 2746"/>
                    <a:gd name="f260" fmla="val 109"/>
                    <a:gd name="f261" fmla="val 2761"/>
                    <a:gd name="f262" fmla="val 119"/>
                    <a:gd name="f263" fmla="val 2776"/>
                    <a:gd name="f264" fmla="val 2791"/>
                    <a:gd name="f265" fmla="val 2805"/>
                    <a:gd name="f266" fmla="val 151"/>
                    <a:gd name="f267" fmla="val 2822"/>
                    <a:gd name="f268" fmla="val 153"/>
                    <a:gd name="f269" fmla="val 2825"/>
                    <a:gd name="f270" fmla="val 2829"/>
                    <a:gd name="f271" fmla="val 165"/>
                    <a:gd name="f272" fmla="val 2835"/>
                    <a:gd name="f273" fmla="val 173"/>
                    <a:gd name="f274" fmla="val 2839"/>
                    <a:gd name="f275" fmla="val 2844"/>
                    <a:gd name="f276" fmla="val 2848"/>
                    <a:gd name="f277" fmla="val 2853"/>
                    <a:gd name="f278" fmla="val 2857"/>
                    <a:gd name="f279" fmla="val 204"/>
                    <a:gd name="f280" fmla="val 2861"/>
                    <a:gd name="f281" fmla="val 2865"/>
                    <a:gd name="f282" fmla="val 2870"/>
                    <a:gd name="f283" fmla="val 2896"/>
                    <a:gd name="f284" fmla="val 208"/>
                    <a:gd name="f285" fmla="val 2901"/>
                    <a:gd name="f286" fmla="val 210"/>
                    <a:gd name="f287" fmla="val 2907"/>
                    <a:gd name="f288" fmla="val 217"/>
                    <a:gd name="f289" fmla="val 2919"/>
                    <a:gd name="f290" fmla="val 221"/>
                    <a:gd name="f291" fmla="val 2926"/>
                    <a:gd name="f292" fmla="val 225"/>
                    <a:gd name="f293" fmla="val 2932"/>
                    <a:gd name="f294" fmla="val 2941"/>
                    <a:gd name="f295" fmla="val 2951"/>
                    <a:gd name="f296" fmla="val 247"/>
                    <a:gd name="f297" fmla="val 255"/>
                    <a:gd name="f298" fmla="val 2945"/>
                    <a:gd name="f299" fmla="val 2937"/>
                    <a:gd name="f300" fmla="val 281"/>
                    <a:gd name="f301" fmla="val 2909"/>
                    <a:gd name="f302" fmla="val 298"/>
                    <a:gd name="f303" fmla="val 2903"/>
                    <a:gd name="f304" fmla="val 2897"/>
                    <a:gd name="f305" fmla="val 310"/>
                    <a:gd name="f306" fmla="val 323"/>
                    <a:gd name="f307" fmla="val 333"/>
                    <a:gd name="f308" fmla="val 2898"/>
                    <a:gd name="f309" fmla="val 344"/>
                    <a:gd name="f310" fmla="val 356"/>
                    <a:gd name="f311" fmla="val 2905"/>
                    <a:gd name="f312" fmla="val 367"/>
                    <a:gd name="f313" fmla="val 2911"/>
                    <a:gd name="f314" fmla="val 379"/>
                    <a:gd name="f315" fmla="val 2916"/>
                    <a:gd name="f316" fmla="val 389"/>
                    <a:gd name="f317" fmla="val 2923"/>
                    <a:gd name="f318" fmla="val 400"/>
                    <a:gd name="f319" fmla="val 2930"/>
                    <a:gd name="f320" fmla="val 410"/>
                    <a:gd name="f321" fmla="val 2938"/>
                    <a:gd name="f322" fmla="val 419"/>
                    <a:gd name="f323" fmla="val 2947"/>
                    <a:gd name="f324" fmla="val 427"/>
                    <a:gd name="f325" fmla="val 2957"/>
                    <a:gd name="f326" fmla="val 434"/>
                    <a:gd name="f327" fmla="val 2967"/>
                    <a:gd name="f328" fmla="val 440"/>
                    <a:gd name="f329" fmla="val 2977"/>
                    <a:gd name="f330" fmla="val 445"/>
                    <a:gd name="f331" fmla="val 2988"/>
                    <a:gd name="f332" fmla="val 448"/>
                    <a:gd name="f333" fmla="val 2998"/>
                    <a:gd name="f334" fmla="val 449"/>
                    <a:gd name="f335" fmla="val 3010"/>
                    <a:gd name="f336" fmla="val 3014"/>
                    <a:gd name="f337" fmla="val 447"/>
                    <a:gd name="f338" fmla="val 3020"/>
                    <a:gd name="f339" fmla="val 441"/>
                    <a:gd name="f340" fmla="val 3028"/>
                    <a:gd name="f341" fmla="val 437"/>
                    <a:gd name="f342" fmla="val 3038"/>
                    <a:gd name="f343" fmla="val 3044"/>
                    <a:gd name="f344" fmla="val 3050"/>
                    <a:gd name="f345" fmla="val 3060"/>
                    <a:gd name="f346" fmla="val 3069"/>
                    <a:gd name="f347" fmla="val 439"/>
                    <a:gd name="f348" fmla="val 3077"/>
                    <a:gd name="f349" fmla="val 442"/>
                    <a:gd name="f350" fmla="val 3083"/>
                    <a:gd name="f351" fmla="val 3088"/>
                    <a:gd name="f352" fmla="val 454"/>
                    <a:gd name="f353" fmla="val 3091"/>
                    <a:gd name="f354" fmla="val 462"/>
                    <a:gd name="f355" fmla="val 3094"/>
                    <a:gd name="f356" fmla="val 471"/>
                    <a:gd name="f357" fmla="val 3095"/>
                    <a:gd name="f358" fmla="val 480"/>
                    <a:gd name="f359" fmla="val 487"/>
                    <a:gd name="f360" fmla="val 3090"/>
                    <a:gd name="f361" fmla="val 492"/>
                    <a:gd name="f362" fmla="val 3085"/>
                    <a:gd name="f363" fmla="val 495"/>
                    <a:gd name="f364" fmla="val 3081"/>
                    <a:gd name="f365" fmla="val 499"/>
                    <a:gd name="f366" fmla="val 3076"/>
                    <a:gd name="f367" fmla="val 503"/>
                    <a:gd name="f368" fmla="val 3073"/>
                    <a:gd name="f369" fmla="val 508"/>
                    <a:gd name="f370" fmla="val 515"/>
                    <a:gd name="f371" fmla="val 3068"/>
                    <a:gd name="f372" fmla="val 526"/>
                    <a:gd name="f373" fmla="val 534"/>
                    <a:gd name="f374" fmla="val 3072"/>
                    <a:gd name="f375" fmla="val 542"/>
                    <a:gd name="f376" fmla="val 3074"/>
                    <a:gd name="f377" fmla="val 552"/>
                    <a:gd name="f378" fmla="val 3075"/>
                    <a:gd name="f379" fmla="val 585"/>
                    <a:gd name="f380" fmla="val 588"/>
                    <a:gd name="f381" fmla="val 592"/>
                    <a:gd name="f382" fmla="val 594"/>
                    <a:gd name="f383" fmla="val 3079"/>
                    <a:gd name="f384" fmla="val 598"/>
                    <a:gd name="f385" fmla="val 3082"/>
                    <a:gd name="f386" fmla="val 601"/>
                    <a:gd name="f387" fmla="val 3089"/>
                    <a:gd name="f388" fmla="val 606"/>
                    <a:gd name="f389" fmla="val 3097"/>
                    <a:gd name="f390" fmla="val 609"/>
                    <a:gd name="f391" fmla="val 3105"/>
                    <a:gd name="f392" fmla="val 614"/>
                    <a:gd name="f393" fmla="val 3113"/>
                    <a:gd name="f394" fmla="val 621"/>
                    <a:gd name="f395" fmla="val 3119"/>
                    <a:gd name="f396" fmla="val 624"/>
                    <a:gd name="f397" fmla="val 3122"/>
                    <a:gd name="f398" fmla="val 629"/>
                    <a:gd name="f399" fmla="val 3123"/>
                    <a:gd name="f400" fmla="val 640"/>
                    <a:gd name="f401" fmla="val 3118"/>
                    <a:gd name="f402" fmla="val 654"/>
                    <a:gd name="f403" fmla="val 3107"/>
                    <a:gd name="f404" fmla="val 684"/>
                    <a:gd name="f405" fmla="val 699"/>
                    <a:gd name="f406" fmla="val 715"/>
                    <a:gd name="f407" fmla="val 731"/>
                    <a:gd name="f408" fmla="val 746"/>
                    <a:gd name="f409" fmla="val 738"/>
                    <a:gd name="f410" fmla="val 3019"/>
                    <a:gd name="f411" fmla="val 730"/>
                    <a:gd name="f412" fmla="val 721"/>
                    <a:gd name="f413" fmla="val 713"/>
                    <a:gd name="f414" fmla="val 2984"/>
                    <a:gd name="f415" fmla="val 710"/>
                    <a:gd name="f416" fmla="val 708"/>
                    <a:gd name="f417" fmla="val 2970"/>
                    <a:gd name="f418" fmla="val 706"/>
                    <a:gd name="f419" fmla="val 2964"/>
                    <a:gd name="f420" fmla="val 707"/>
                    <a:gd name="f421" fmla="val 2950"/>
                    <a:gd name="f422" fmla="val 709"/>
                    <a:gd name="f423" fmla="val 2943"/>
                    <a:gd name="f424" fmla="val 2936"/>
                    <a:gd name="f425" fmla="val 722"/>
                    <a:gd name="f426" fmla="val 2929"/>
                    <a:gd name="f427" fmla="val 2922"/>
                    <a:gd name="f428" fmla="val 740"/>
                    <a:gd name="f429" fmla="val 2915"/>
                    <a:gd name="f430" fmla="val 762"/>
                    <a:gd name="f431" fmla="val 786"/>
                    <a:gd name="f432" fmla="val 2889"/>
                    <a:gd name="f433" fmla="val 813"/>
                    <a:gd name="f434" fmla="val 2875"/>
                    <a:gd name="f435" fmla="val 839"/>
                    <a:gd name="f436" fmla="val 2860"/>
                    <a:gd name="f437" fmla="val 863"/>
                    <a:gd name="f438" fmla="val 875"/>
                    <a:gd name="f439" fmla="val 2836"/>
                    <a:gd name="f440" fmla="val 886"/>
                    <a:gd name="f441" fmla="val 2827"/>
                    <a:gd name="f442" fmla="val 889"/>
                    <a:gd name="f443" fmla="val 891"/>
                    <a:gd name="f444" fmla="val 2828"/>
                    <a:gd name="f445" fmla="val 893"/>
                    <a:gd name="f446" fmla="val 2830"/>
                    <a:gd name="f447" fmla="val 894"/>
                    <a:gd name="f448" fmla="val 2832"/>
                    <a:gd name="f449" fmla="val 896"/>
                    <a:gd name="f450" fmla="val 2838"/>
                    <a:gd name="f451" fmla="val 2845"/>
                    <a:gd name="f452" fmla="val 892"/>
                    <a:gd name="f453" fmla="val 2863"/>
                    <a:gd name="f454" fmla="val 2883"/>
                    <a:gd name="f455" fmla="val 883"/>
                    <a:gd name="f456" fmla="val 882"/>
                    <a:gd name="f457" fmla="val 2908"/>
                    <a:gd name="f458" fmla="val 885"/>
                    <a:gd name="f459" fmla="val 2921"/>
                    <a:gd name="f460" fmla="val 905"/>
                    <a:gd name="f461" fmla="val 2917"/>
                    <a:gd name="f462" fmla="val 909"/>
                    <a:gd name="f463" fmla="val 915"/>
                    <a:gd name="f464" fmla="val 2893"/>
                    <a:gd name="f465" fmla="val 922"/>
                    <a:gd name="f466" fmla="val 2882"/>
                    <a:gd name="f467" fmla="val 928"/>
                    <a:gd name="f468" fmla="val 2871"/>
                    <a:gd name="f469" fmla="val 942"/>
                    <a:gd name="f470" fmla="val 954"/>
                    <a:gd name="f471" fmla="val 960"/>
                    <a:gd name="f472" fmla="val 965"/>
                    <a:gd name="f473" fmla="val 2817"/>
                    <a:gd name="f474" fmla="val 968"/>
                    <a:gd name="f475" fmla="val 2808"/>
                    <a:gd name="f476" fmla="val 972"/>
                    <a:gd name="f477" fmla="val 2798"/>
                    <a:gd name="f478" fmla="val 973"/>
                    <a:gd name="f479" fmla="val 2786"/>
                    <a:gd name="f480" fmla="val 974"/>
                    <a:gd name="f481" fmla="val 2774"/>
                    <a:gd name="f482" fmla="val 2760"/>
                    <a:gd name="f483" fmla="val 970"/>
                    <a:gd name="f484" fmla="val 2745"/>
                    <a:gd name="f485" fmla="val 981"/>
                    <a:gd name="f486" fmla="val 2729"/>
                    <a:gd name="f487" fmla="val 992"/>
                    <a:gd name="f488" fmla="val 2715"/>
                    <a:gd name="f489" fmla="val 1003"/>
                    <a:gd name="f490" fmla="val 2702"/>
                    <a:gd name="f491" fmla="val 1013"/>
                    <a:gd name="f492" fmla="val 2688"/>
                    <a:gd name="f493" fmla="val 1022"/>
                    <a:gd name="f494" fmla="val 2675"/>
                    <a:gd name="f495" fmla="val 1029"/>
                    <a:gd name="f496" fmla="val 2660"/>
                    <a:gd name="f497" fmla="val 1031"/>
                    <a:gd name="f498" fmla="val 2652"/>
                    <a:gd name="f499" fmla="val 1034"/>
                    <a:gd name="f500" fmla="val 2644"/>
                    <a:gd name="f501" fmla="val 1036"/>
                    <a:gd name="f502" fmla="val 2633"/>
                    <a:gd name="f503" fmla="val 1037"/>
                    <a:gd name="f504" fmla="val 2624"/>
                    <a:gd name="f505" fmla="val 2618"/>
                    <a:gd name="f506" fmla="val 1035"/>
                    <a:gd name="f507" fmla="val 1033"/>
                    <a:gd name="f508" fmla="val 1023"/>
                    <a:gd name="f509" fmla="val 2621"/>
                    <a:gd name="f510" fmla="val 1011"/>
                    <a:gd name="f511" fmla="val 993"/>
                    <a:gd name="f512" fmla="val 2648"/>
                    <a:gd name="f513" fmla="val 977"/>
                    <a:gd name="f514" fmla="val 2664"/>
                    <a:gd name="f515" fmla="val 2672"/>
                    <a:gd name="f516" fmla="val 961"/>
                    <a:gd name="f517" fmla="val 2678"/>
                    <a:gd name="f518" fmla="val 953"/>
                    <a:gd name="f519" fmla="val 2682"/>
                    <a:gd name="f520" fmla="val 947"/>
                    <a:gd name="f521" fmla="val 2684"/>
                    <a:gd name="f522" fmla="val 944"/>
                    <a:gd name="f523" fmla="val 2683"/>
                    <a:gd name="f524" fmla="val 939"/>
                    <a:gd name="f525" fmla="val 937"/>
                    <a:gd name="f526" fmla="val 931"/>
                    <a:gd name="f527" fmla="val 926"/>
                    <a:gd name="f528" fmla="val 2651"/>
                    <a:gd name="f529" fmla="val 920"/>
                    <a:gd name="f530" fmla="val 2632"/>
                    <a:gd name="f531" fmla="val 2611"/>
                    <a:gd name="f532" fmla="val 906"/>
                    <a:gd name="f533" fmla="val 897"/>
                    <a:gd name="f534" fmla="val 2518"/>
                    <a:gd name="f535" fmla="val 888"/>
                    <a:gd name="f536" fmla="val 2471"/>
                    <a:gd name="f537" fmla="val 878"/>
                    <a:gd name="f538" fmla="val 2428"/>
                    <a:gd name="f539" fmla="val 874"/>
                    <a:gd name="f540" fmla="val 2411"/>
                    <a:gd name="f541" fmla="val 868"/>
                    <a:gd name="f542" fmla="val 2395"/>
                    <a:gd name="f543" fmla="val 862"/>
                    <a:gd name="f544" fmla="val 2382"/>
                    <a:gd name="f545" fmla="val 857"/>
                    <a:gd name="f546" fmla="val 2374"/>
                    <a:gd name="f547" fmla="val 847"/>
                    <a:gd name="f548" fmla="val 2363"/>
                    <a:gd name="f549" fmla="val 840"/>
                    <a:gd name="f550" fmla="val 2352"/>
                    <a:gd name="f551" fmla="val 836"/>
                    <a:gd name="f552" fmla="val 2341"/>
                    <a:gd name="f553" fmla="val 832"/>
                    <a:gd name="f554" fmla="val 2328"/>
                    <a:gd name="f555" fmla="val 2317"/>
                    <a:gd name="f556" fmla="val 834"/>
                    <a:gd name="f557" fmla="val 2304"/>
                    <a:gd name="f558" fmla="val 2292"/>
                    <a:gd name="f559" fmla="val 2278"/>
                    <a:gd name="f560" fmla="val 850"/>
                    <a:gd name="f561" fmla="val 2251"/>
                    <a:gd name="f562" fmla="val 861"/>
                    <a:gd name="f563" fmla="val 2224"/>
                    <a:gd name="f564" fmla="val 873"/>
                    <a:gd name="f565" fmla="val 2182"/>
                    <a:gd name="f566" fmla="val 2168"/>
                    <a:gd name="f567" fmla="val 2171"/>
                    <a:gd name="f568" fmla="val 913"/>
                    <a:gd name="f569" fmla="val 2170"/>
                    <a:gd name="f570" fmla="val 918"/>
                    <a:gd name="f571" fmla="val 2159"/>
                    <a:gd name="f572" fmla="val 924"/>
                    <a:gd name="f573" fmla="val 2145"/>
                    <a:gd name="f574" fmla="val 2137"/>
                    <a:gd name="f575" fmla="val 2121"/>
                    <a:gd name="f576" fmla="val 923"/>
                    <a:gd name="f577" fmla="val 2103"/>
                    <a:gd name="f578" fmla="val 2099"/>
                    <a:gd name="f579" fmla="val 927"/>
                    <a:gd name="f580" fmla="val 930"/>
                    <a:gd name="f581" fmla="val 2098"/>
                    <a:gd name="f582" fmla="val 935"/>
                    <a:gd name="f583" fmla="val 941"/>
                    <a:gd name="f584" fmla="val 2110"/>
                    <a:gd name="f585" fmla="val 952"/>
                    <a:gd name="f586" fmla="val 989"/>
                    <a:gd name="f587" fmla="val 2190"/>
                    <a:gd name="f588" fmla="val 995"/>
                    <a:gd name="f589" fmla="val 2198"/>
                    <a:gd name="f590" fmla="val 1000"/>
                    <a:gd name="f591" fmla="val 2205"/>
                    <a:gd name="f592" fmla="val 1005"/>
                    <a:gd name="f593" fmla="val 2209"/>
                    <a:gd name="f594" fmla="val 2211"/>
                    <a:gd name="f595" fmla="val 1014"/>
                    <a:gd name="f596" fmla="val 2210"/>
                    <a:gd name="f597" fmla="val 1019"/>
                    <a:gd name="f598" fmla="val 1025"/>
                    <a:gd name="f599" fmla="val 2194"/>
                    <a:gd name="f600" fmla="val 1030"/>
                    <a:gd name="f601" fmla="val 2186"/>
                    <a:gd name="f602" fmla="val 2181"/>
                    <a:gd name="f603" fmla="val 1039"/>
                    <a:gd name="f604" fmla="val 2180"/>
                    <a:gd name="f605" fmla="val 1044"/>
                    <a:gd name="f606" fmla="val 1049"/>
                    <a:gd name="f607" fmla="val 1052"/>
                    <a:gd name="f608" fmla="val 1056"/>
                    <a:gd name="f609" fmla="val 1064"/>
                    <a:gd name="f610" fmla="val 2201"/>
                    <a:gd name="f611" fmla="val 1071"/>
                    <a:gd name="f612" fmla="val 1075"/>
                    <a:gd name="f613" fmla="val 2214"/>
                    <a:gd name="f614" fmla="val 1079"/>
                    <a:gd name="f615" fmla="val 1083"/>
                    <a:gd name="f616" fmla="val 1088"/>
                    <a:gd name="f617" fmla="val 2216"/>
                    <a:gd name="f618" fmla="val 1092"/>
                    <a:gd name="f619" fmla="val 2213"/>
                    <a:gd name="f620" fmla="val 1096"/>
                    <a:gd name="f621" fmla="val 1098"/>
                    <a:gd name="f622" fmla="val 2206"/>
                    <a:gd name="f623" fmla="val 1099"/>
                    <a:gd name="f624" fmla="val 2203"/>
                    <a:gd name="f625" fmla="val 1100"/>
                    <a:gd name="f626" fmla="val 1102"/>
                    <a:gd name="f627" fmla="val 2195"/>
                    <a:gd name="f628" fmla="val 2173"/>
                    <a:gd name="f629" fmla="val 1091"/>
                    <a:gd name="f630" fmla="val 2161"/>
                    <a:gd name="f631" fmla="val 1077"/>
                    <a:gd name="f632" fmla="val 2106"/>
                    <a:gd name="f633" fmla="val 1057"/>
                    <a:gd name="f634" fmla="val 2091"/>
                    <a:gd name="f635" fmla="val 1046"/>
                    <a:gd name="f636" fmla="val 2046"/>
                    <a:gd name="f637" fmla="val 2038"/>
                    <a:gd name="f638" fmla="val 1048"/>
                    <a:gd name="f639" fmla="val 2031"/>
                    <a:gd name="f640" fmla="val 1051"/>
                    <a:gd name="f641" fmla="val 2018"/>
                    <a:gd name="f642" fmla="val 1054"/>
                    <a:gd name="f643" fmla="val 2010"/>
                    <a:gd name="f644" fmla="val 2002"/>
                    <a:gd name="f645" fmla="val 1058"/>
                    <a:gd name="f646" fmla="val 1993"/>
                    <a:gd name="f647" fmla="val 1059"/>
                    <a:gd name="f648" fmla="val 1969"/>
                    <a:gd name="f649" fmla="val 1955"/>
                    <a:gd name="f650" fmla="val 1961"/>
                    <a:gd name="f651" fmla="val 1042"/>
                    <a:gd name="f652" fmla="val 1972"/>
                    <a:gd name="f653" fmla="val 1975"/>
                    <a:gd name="f654" fmla="val 1027"/>
                    <a:gd name="f655" fmla="val 1977"/>
                    <a:gd name="f656" fmla="val 1018"/>
                    <a:gd name="f657" fmla="val 1008"/>
                    <a:gd name="f658" fmla="val 1973"/>
                    <a:gd name="f659" fmla="val 1002"/>
                    <a:gd name="f660" fmla="val 1967"/>
                    <a:gd name="f661" fmla="val 998"/>
                    <a:gd name="f662" fmla="val 1964"/>
                    <a:gd name="f663" fmla="val 997"/>
                    <a:gd name="f664" fmla="val 996"/>
                    <a:gd name="f665" fmla="val 1957"/>
                    <a:gd name="f666" fmla="val 984"/>
                    <a:gd name="f667" fmla="val 978"/>
                    <a:gd name="f668" fmla="val 975"/>
                    <a:gd name="f669" fmla="val 1966"/>
                    <a:gd name="f670" fmla="val 967"/>
                    <a:gd name="f671" fmla="val 962"/>
                    <a:gd name="f672" fmla="val 1960"/>
                    <a:gd name="f673" fmla="val 957"/>
                    <a:gd name="f674" fmla="val 1931"/>
                    <a:gd name="f675" fmla="val 949"/>
                    <a:gd name="f676" fmla="val 1918"/>
                    <a:gd name="f677" fmla="val 946"/>
                    <a:gd name="f678" fmla="val 1912"/>
                    <a:gd name="f679" fmla="val 943"/>
                    <a:gd name="f680" fmla="val 1906"/>
                    <a:gd name="f681" fmla="val 1901"/>
                    <a:gd name="f682" fmla="val 929"/>
                    <a:gd name="f683" fmla="val 1895"/>
                    <a:gd name="f684" fmla="val 1893"/>
                    <a:gd name="f685" fmla="val 1891"/>
                    <a:gd name="f686" fmla="val 1889"/>
                    <a:gd name="f687" fmla="val 1886"/>
                    <a:gd name="f688" fmla="val 858"/>
                    <a:gd name="f689" fmla="val 1882"/>
                    <a:gd name="f690" fmla="val 854"/>
                    <a:gd name="f691" fmla="val 1877"/>
                    <a:gd name="f692" fmla="val 851"/>
                    <a:gd name="f693" fmla="val 1873"/>
                    <a:gd name="f694" fmla="val 848"/>
                    <a:gd name="f695" fmla="val 1867"/>
                    <a:gd name="f696" fmla="val 1860"/>
                    <a:gd name="f697" fmla="val 846"/>
                    <a:gd name="f698" fmla="val 845"/>
                    <a:gd name="f699" fmla="val 1842"/>
                    <a:gd name="f700" fmla="val 779"/>
                    <a:gd name="f701" fmla="val 1786"/>
                    <a:gd name="f702" fmla="val 1785"/>
                    <a:gd name="f703" fmla="val 753"/>
                    <a:gd name="f704" fmla="val 745"/>
                    <a:gd name="f705" fmla="val 1783"/>
                    <a:gd name="f706" fmla="val 1781"/>
                    <a:gd name="f707" fmla="val 1777"/>
                    <a:gd name="f708" fmla="val 726"/>
                    <a:gd name="f709" fmla="val 1771"/>
                    <a:gd name="f710" fmla="val 725"/>
                    <a:gd name="f711" fmla="val 1768"/>
                    <a:gd name="f712" fmla="val 724"/>
                    <a:gd name="f713" fmla="val 1764"/>
                    <a:gd name="f714" fmla="val 1750"/>
                    <a:gd name="f715" fmla="val 728"/>
                    <a:gd name="f716" fmla="val 1735"/>
                    <a:gd name="f717" fmla="val 1728"/>
                    <a:gd name="f718" fmla="val 1721"/>
                    <a:gd name="f719" fmla="val 1716"/>
                    <a:gd name="f720" fmla="val 720"/>
                    <a:gd name="f721" fmla="val 1714"/>
                    <a:gd name="f722" fmla="val 716"/>
                    <a:gd name="f723" fmla="val 1713"/>
                    <a:gd name="f724" fmla="val 703"/>
                    <a:gd name="f725" fmla="val 1710"/>
                    <a:gd name="f726" fmla="val 687"/>
                    <a:gd name="f727" fmla="val 674"/>
                    <a:gd name="f728" fmla="val 667"/>
                    <a:gd name="f729" fmla="val 662"/>
                    <a:gd name="f730" fmla="val 1709"/>
                    <a:gd name="f731" fmla="val 666"/>
                    <a:gd name="f732" fmla="val 661"/>
                    <a:gd name="f733" fmla="val 1706"/>
                    <a:gd name="f734" fmla="val 1702"/>
                    <a:gd name="f735" fmla="val 1694"/>
                    <a:gd name="f736" fmla="val 1685"/>
                    <a:gd name="f737" fmla="val 1676"/>
                    <a:gd name="f738" fmla="val 663"/>
                    <a:gd name="f739" fmla="val 1659"/>
                    <a:gd name="f740" fmla="val 1646"/>
                    <a:gd name="f741" fmla="val 1643"/>
                    <a:gd name="f742" fmla="val 669"/>
                    <a:gd name="f743" fmla="val 1639"/>
                    <a:gd name="f744" fmla="val 672"/>
                    <a:gd name="f745" fmla="val 1636"/>
                    <a:gd name="f746" fmla="val 675"/>
                    <a:gd name="f747" fmla="val 1634"/>
                    <a:gd name="f748" fmla="val 682"/>
                    <a:gd name="f749" fmla="val 1631"/>
                    <a:gd name="f750" fmla="val 690"/>
                    <a:gd name="f751" fmla="val 1628"/>
                    <a:gd name="f752" fmla="val 1624"/>
                    <a:gd name="f753" fmla="val 1617"/>
                    <a:gd name="f754" fmla="val 1614"/>
                    <a:gd name="f755" fmla="val 1610"/>
                    <a:gd name="f756" fmla="val 1605"/>
                    <a:gd name="f757" fmla="val 1600"/>
                    <a:gd name="f758" fmla="val 714"/>
                    <a:gd name="f759" fmla="val 1590"/>
                    <a:gd name="f760" fmla="val 1585"/>
                    <a:gd name="f761" fmla="val 1580"/>
                    <a:gd name="f762" fmla="val 1563"/>
                    <a:gd name="f763" fmla="val 758"/>
                    <a:gd name="f764" fmla="val 1549"/>
                    <a:gd name="f765" fmla="val 767"/>
                    <a:gd name="f766" fmla="val 1541"/>
                    <a:gd name="f767" fmla="val 775"/>
                    <a:gd name="f768" fmla="val 1533"/>
                    <a:gd name="f769" fmla="val 783"/>
                    <a:gd name="f770" fmla="val 1524"/>
                    <a:gd name="f771" fmla="val 790"/>
                    <a:gd name="f772" fmla="val 1515"/>
                    <a:gd name="f773" fmla="val 805"/>
                    <a:gd name="f774" fmla="val 1495"/>
                    <a:gd name="f775" fmla="val 820"/>
                    <a:gd name="f776" fmla="val 1479"/>
                    <a:gd name="f777" fmla="val 1464"/>
                    <a:gd name="f778" fmla="val 853"/>
                    <a:gd name="f779" fmla="val 1453"/>
                    <a:gd name="f780" fmla="val 871"/>
                    <a:gd name="f781" fmla="val 1442"/>
                    <a:gd name="f782" fmla="val 1434"/>
                    <a:gd name="f783" fmla="val 914"/>
                    <a:gd name="f784" fmla="val 1426"/>
                    <a:gd name="f785" fmla="val 1419"/>
                    <a:gd name="f786" fmla="val 1416"/>
                    <a:gd name="f787" fmla="val 1410"/>
                    <a:gd name="f788" fmla="val 959"/>
                    <a:gd name="f789" fmla="val 1400"/>
                    <a:gd name="f790" fmla="val 964"/>
                    <a:gd name="f791" fmla="val 1394"/>
                    <a:gd name="f792" fmla="val 969"/>
                    <a:gd name="f793" fmla="val 1389"/>
                    <a:gd name="f794" fmla="val 976"/>
                    <a:gd name="f795" fmla="val 1387"/>
                    <a:gd name="f796" fmla="val 1386"/>
                    <a:gd name="f797" fmla="val 991"/>
                    <a:gd name="f798" fmla="val 1391"/>
                    <a:gd name="f799" fmla="val 1395"/>
                    <a:gd name="f800" fmla="val 1004"/>
                    <a:gd name="f801" fmla="val 1402"/>
                    <a:gd name="f802" fmla="val 1006"/>
                    <a:gd name="f803" fmla="val 1439"/>
                    <a:gd name="f804" fmla="val 1458"/>
                    <a:gd name="f805" fmla="val 1020"/>
                    <a:gd name="f806" fmla="val 1468"/>
                    <a:gd name="f807" fmla="val 1476"/>
                    <a:gd name="f808" fmla="val 1483"/>
                    <a:gd name="f809" fmla="val 1488"/>
                    <a:gd name="f810" fmla="val 1043"/>
                    <a:gd name="f811" fmla="val 1492"/>
                    <a:gd name="f812" fmla="val 1493"/>
                    <a:gd name="f813" fmla="val 1066"/>
                    <a:gd name="f814" fmla="val 1074"/>
                    <a:gd name="f815" fmla="val 1484"/>
                    <a:gd name="f816" fmla="val 1082"/>
                    <a:gd name="f817" fmla="val 1106"/>
                    <a:gd name="f818" fmla="val 1460"/>
                    <a:gd name="f819" fmla="val 1114"/>
                    <a:gd name="f820" fmla="val 1455"/>
                    <a:gd name="f821" fmla="val 1123"/>
                    <a:gd name="f822" fmla="val 1143"/>
                    <a:gd name="f823" fmla="val 1449"/>
                    <a:gd name="f824" fmla="val 1165"/>
                    <a:gd name="f825" fmla="val 1447"/>
                    <a:gd name="f826" fmla="val 1186"/>
                    <a:gd name="f827" fmla="val 1445"/>
                    <a:gd name="f828" fmla="val 1196"/>
                    <a:gd name="f829" fmla="val 1205"/>
                    <a:gd name="f830" fmla="val 1440"/>
                    <a:gd name="f831" fmla="val 1213"/>
                    <a:gd name="f832" fmla="val 1437"/>
                    <a:gd name="f833" fmla="val 1220"/>
                    <a:gd name="f834" fmla="val 1432"/>
                    <a:gd name="f835" fmla="val 1226"/>
                    <a:gd name="f836" fmla="val 1425"/>
                    <a:gd name="f837" fmla="val 1230"/>
                    <a:gd name="f838" fmla="val 1418"/>
                    <a:gd name="f839" fmla="val 1234"/>
                    <a:gd name="f840" fmla="val 1408"/>
                    <a:gd name="f841" fmla="val 1235"/>
                    <a:gd name="f842" fmla="val 1396"/>
                    <a:gd name="f843" fmla="val 1361"/>
                    <a:gd name="f844" fmla="val 1346"/>
                    <a:gd name="f845" fmla="val 1237"/>
                    <a:gd name="f846" fmla="val 1332"/>
                    <a:gd name="f847" fmla="val 1241"/>
                    <a:gd name="f848" fmla="val 1319"/>
                    <a:gd name="f849" fmla="val 1245"/>
                    <a:gd name="f850" fmla="val 1308"/>
                    <a:gd name="f851" fmla="val 1255"/>
                    <a:gd name="f852" fmla="val 1285"/>
                    <a:gd name="f853" fmla="val 1259"/>
                    <a:gd name="f854" fmla="val 1273"/>
                    <a:gd name="f855" fmla="val 1264"/>
                    <a:gd name="f856" fmla="val 1260"/>
                    <a:gd name="f857" fmla="val 1266"/>
                    <a:gd name="f858" fmla="val 1250"/>
                    <a:gd name="f859" fmla="val 1267"/>
                    <a:gd name="f860" fmla="val 1240"/>
                    <a:gd name="f861" fmla="val 1270"/>
                    <a:gd name="f862" fmla="val 1219"/>
                    <a:gd name="f863" fmla="val 1271"/>
                    <a:gd name="f864" fmla="val 1210"/>
                    <a:gd name="f865" fmla="val 1201"/>
                    <a:gd name="f866" fmla="val 1277"/>
                    <a:gd name="f867" fmla="val 1193"/>
                    <a:gd name="f868" fmla="val 1283"/>
                    <a:gd name="f869" fmla="val 1183"/>
                    <a:gd name="f870" fmla="val 1296"/>
                    <a:gd name="f871" fmla="val 1194"/>
                    <a:gd name="f872" fmla="val 1303"/>
                    <a:gd name="f873" fmla="val 1197"/>
                    <a:gd name="f874" fmla="val 1198"/>
                    <a:gd name="f875" fmla="val 1312"/>
                    <a:gd name="f876" fmla="val 1320"/>
                    <a:gd name="f877" fmla="val 1326"/>
                    <a:gd name="f878" fmla="val 1339"/>
                    <a:gd name="f879" fmla="val 1189"/>
                    <a:gd name="f880" fmla="val 1344"/>
                    <a:gd name="f881" fmla="val 1351"/>
                    <a:gd name="f882" fmla="val 1182"/>
                    <a:gd name="f883" fmla="val 1358"/>
                    <a:gd name="f884" fmla="val 1180"/>
                    <a:gd name="f885" fmla="val 1367"/>
                    <a:gd name="f886" fmla="val 1357"/>
                    <a:gd name="f887" fmla="val 1134"/>
                    <a:gd name="f888" fmla="val 1347"/>
                    <a:gd name="f889" fmla="val 1086"/>
                    <a:gd name="f890" fmla="val 1338"/>
                    <a:gd name="f891" fmla="val 1327"/>
                    <a:gd name="f892" fmla="val 982"/>
                    <a:gd name="f893" fmla="val 1331"/>
                    <a:gd name="f894" fmla="val 1335"/>
                    <a:gd name="f895" fmla="val 956"/>
                    <a:gd name="f896" fmla="val 1349"/>
                    <a:gd name="f897" fmla="val 1365"/>
                    <a:gd name="f898" fmla="val 1381"/>
                    <a:gd name="f899" fmla="val 912"/>
                    <a:gd name="f900" fmla="val 904"/>
                    <a:gd name="f901" fmla="val 895"/>
                    <a:gd name="f902" fmla="val 1407"/>
                    <a:gd name="f903" fmla="val 876"/>
                    <a:gd name="f904" fmla="val 867"/>
                    <a:gd name="f905" fmla="val 844"/>
                    <a:gd name="f906" fmla="val 837"/>
                    <a:gd name="f907" fmla="val 1405"/>
                    <a:gd name="f908" fmla="val 831"/>
                    <a:gd name="f909" fmla="val 824"/>
                    <a:gd name="f910" fmla="val 1398"/>
                    <a:gd name="f911" fmla="val 819"/>
                    <a:gd name="f912" fmla="val 1393"/>
                    <a:gd name="f913" fmla="val 807"/>
                    <a:gd name="f914" fmla="val 1380"/>
                    <a:gd name="f915" fmla="val 802"/>
                    <a:gd name="f916" fmla="val 1373"/>
                    <a:gd name="f917" fmla="val 798"/>
                    <a:gd name="f918" fmla="val 794"/>
                    <a:gd name="f919" fmla="val 1355"/>
                    <a:gd name="f920" fmla="val 791"/>
                    <a:gd name="f921" fmla="val 1334"/>
                    <a:gd name="f922" fmla="val 789"/>
                    <a:gd name="f923" fmla="val 1321"/>
                    <a:gd name="f924" fmla="val 1309"/>
                    <a:gd name="f925" fmla="val 1287"/>
                    <a:gd name="f926" fmla="val 793"/>
                    <a:gd name="f927" fmla="val 796"/>
                    <a:gd name="f928" fmla="val 797"/>
                    <a:gd name="f929" fmla="val 1227"/>
                    <a:gd name="f930" fmla="val 1191"/>
                    <a:gd name="f931" fmla="val 1174"/>
                    <a:gd name="f932" fmla="val 1158"/>
                    <a:gd name="f933" fmla="val 800"/>
                    <a:gd name="f934" fmla="val 1128"/>
                    <a:gd name="f935" fmla="val 804"/>
                    <a:gd name="f936" fmla="val 811"/>
                    <a:gd name="f937" fmla="val 1089"/>
                    <a:gd name="f938" fmla="val 830"/>
                    <a:gd name="f939" fmla="val 1076"/>
                    <a:gd name="f940" fmla="val 901"/>
                    <a:gd name="f941" fmla="val 907"/>
                    <a:gd name="f942" fmla="val 1012"/>
                    <a:gd name="f943" fmla="val 908"/>
                    <a:gd name="f944" fmla="val 990"/>
                    <a:gd name="f945" fmla="val 898"/>
                    <a:gd name="f946" fmla="val 881"/>
                    <a:gd name="f947" fmla="val 869"/>
                    <a:gd name="f948" fmla="val 983"/>
                    <a:gd name="f949" fmla="val 1021"/>
                    <a:gd name="f950" fmla="val 823"/>
                    <a:gd name="f951" fmla="val 1050"/>
                    <a:gd name="f952" fmla="val 1061"/>
                    <a:gd name="f953" fmla="val 1067"/>
                    <a:gd name="f954" fmla="val 785"/>
                    <a:gd name="f955" fmla="val 1073"/>
                    <a:gd name="f956" fmla="val 776"/>
                    <a:gd name="f957" fmla="val 765"/>
                    <a:gd name="f958" fmla="val 739"/>
                    <a:gd name="f959" fmla="val 693"/>
                    <a:gd name="f960" fmla="val 1060"/>
                    <a:gd name="f961" fmla="val 681"/>
                    <a:gd name="f962" fmla="val 660"/>
                    <a:gd name="f963" fmla="val 651"/>
                    <a:gd name="f964" fmla="val 1038"/>
                    <a:gd name="f965" fmla="val 644"/>
                    <a:gd name="f966" fmla="val 637"/>
                    <a:gd name="f967" fmla="val 1026"/>
                    <a:gd name="f968" fmla="val 631"/>
                    <a:gd name="f969" fmla="val 626"/>
                    <a:gd name="f970" fmla="val 623"/>
                    <a:gd name="f971" fmla="val 616"/>
                    <a:gd name="f972" fmla="val 613"/>
                    <a:gd name="f973" fmla="val 966"/>
                    <a:gd name="f974" fmla="val 610"/>
                    <a:gd name="f975" fmla="val 951"/>
                    <a:gd name="f976" fmla="val 608"/>
                    <a:gd name="f977" fmla="val 936"/>
                    <a:gd name="f978" fmla="val 607"/>
                    <a:gd name="f979" fmla="val 921"/>
                    <a:gd name="f980" fmla="val 605"/>
                    <a:gd name="f981" fmla="val 600"/>
                    <a:gd name="f982" fmla="val 903"/>
                    <a:gd name="f983" fmla="val 591"/>
                    <a:gd name="f984" fmla="val 586"/>
                    <a:gd name="f985" fmla="val 580"/>
                    <a:gd name="f986" fmla="val 575"/>
                    <a:gd name="f987" fmla="val 567"/>
                    <a:gd name="f988" fmla="val 880"/>
                    <a:gd name="f989" fmla="val 560"/>
                    <a:gd name="f990" fmla="val 554"/>
                    <a:gd name="f991" fmla="val 884"/>
                    <a:gd name="f992" fmla="val 549"/>
                    <a:gd name="f993" fmla="val 546"/>
                    <a:gd name="f994" fmla="val 540"/>
                    <a:gd name="f995" fmla="val 539"/>
                    <a:gd name="f996" fmla="val 537"/>
                    <a:gd name="f997" fmla="val 958"/>
                    <a:gd name="f998" fmla="val 985"/>
                    <a:gd name="f999" fmla="val 536"/>
                    <a:gd name="f1000" fmla="val 532"/>
                    <a:gd name="f1001" fmla="val 529"/>
                    <a:gd name="f1002" fmla="val 1007"/>
                    <a:gd name="f1003" fmla="val 525"/>
                    <a:gd name="f1004" fmla="val 522"/>
                    <a:gd name="f1005" fmla="val 1015"/>
                    <a:gd name="f1006" fmla="val 517"/>
                    <a:gd name="f1007" fmla="val 510"/>
                    <a:gd name="f1008" fmla="val 486"/>
                    <a:gd name="f1009" fmla="val 476"/>
                    <a:gd name="f1010" fmla="val 463"/>
                    <a:gd name="f1011" fmla="val 438"/>
                    <a:gd name="f1012" fmla="val 412"/>
                    <a:gd name="f1013" fmla="val 408"/>
                    <a:gd name="f1014" fmla="val 403"/>
                    <a:gd name="f1015" fmla="val 1028"/>
                    <a:gd name="f1016" fmla="val 401"/>
                    <a:gd name="f1017" fmla="val 399"/>
                    <a:gd name="f1018" fmla="val 1069"/>
                    <a:gd name="f1019" fmla="val 1090"/>
                    <a:gd name="f1020" fmla="val 1120"/>
                    <a:gd name="f1021" fmla="val 402"/>
                    <a:gd name="f1022" fmla="val 1130"/>
                    <a:gd name="f1023" fmla="val 397"/>
                    <a:gd name="f1024" fmla="val 1138"/>
                    <a:gd name="f1025" fmla="val 393"/>
                    <a:gd name="f1026" fmla="val 1144"/>
                    <a:gd name="f1027" fmla="val 387"/>
                    <a:gd name="f1028" fmla="val 1150"/>
                    <a:gd name="f1029" fmla="val 380"/>
                    <a:gd name="f1030" fmla="val 1152"/>
                    <a:gd name="f1031" fmla="val 372"/>
                    <a:gd name="f1032" fmla="val 1163"/>
                    <a:gd name="f1033" fmla="val 342"/>
                    <a:gd name="f1034" fmla="val 1166"/>
                    <a:gd name="f1035" fmla="val 335"/>
                    <a:gd name="f1036" fmla="val 1170"/>
                    <a:gd name="f1037" fmla="val 331"/>
                    <a:gd name="f1038" fmla="val 1175"/>
                    <a:gd name="f1039" fmla="val 321"/>
                    <a:gd name="f1040" fmla="val 1209"/>
                    <a:gd name="f1041" fmla="val 1229"/>
                    <a:gd name="f1042" fmla="val 303"/>
                    <a:gd name="f1043" fmla="val 1239"/>
                    <a:gd name="f1044" fmla="val 285"/>
                    <a:gd name="f1045" fmla="val 1252"/>
                    <a:gd name="f1046" fmla="val 274"/>
                    <a:gd name="f1047" fmla="val 1258"/>
                    <a:gd name="f1048" fmla="val 264"/>
                    <a:gd name="f1049" fmla="val 1262"/>
                    <a:gd name="f1050" fmla="val 1265"/>
                    <a:gd name="f1051" fmla="val 234"/>
                    <a:gd name="f1052" fmla="val 209"/>
                    <a:gd name="f1053" fmla="val 203"/>
                    <a:gd name="f1054" fmla="val 1257"/>
                    <a:gd name="f1055" fmla="val 200"/>
                    <a:gd name="f1056" fmla="val 1221"/>
                    <a:gd name="f1057" fmla="val 1214"/>
                    <a:gd name="f1058" fmla="val 1207"/>
                    <a:gd name="f1059" fmla="val 1202"/>
                    <a:gd name="f1060" fmla="val 1178"/>
                    <a:gd name="f1061" fmla="val 1155"/>
                    <a:gd name="f1062" fmla="val 1148"/>
                    <a:gd name="f1063" fmla="val 174"/>
                    <a:gd name="f1064" fmla="val 1140"/>
                    <a:gd name="f1065" fmla="val 168"/>
                    <a:gd name="f1066" fmla="val 1129"/>
                    <a:gd name="f1067" fmla="val 164"/>
                    <a:gd name="f1068" fmla="val 1125"/>
                    <a:gd name="f1069" fmla="val 1119"/>
                    <a:gd name="f1070" fmla="val 1113"/>
                    <a:gd name="f1071" fmla="val 166"/>
                    <a:gd name="f1072" fmla="val 1065"/>
                    <a:gd name="f1073" fmla="val 1062"/>
                    <a:gd name="f1074" fmla="val 179"/>
                    <a:gd name="f1075" fmla="val 1072"/>
                    <a:gd name="f1076" fmla="val 155"/>
                    <a:gd name="f1077" fmla="val 143"/>
                    <a:gd name="f1078" fmla="val 1087"/>
                    <a:gd name="f1079" fmla="val 98"/>
                    <a:gd name="f1080" fmla="val 90"/>
                    <a:gd name="f1081" fmla="val 82"/>
                    <a:gd name="f1082" fmla="val 73"/>
                    <a:gd name="f1083" fmla="val 1084"/>
                    <a:gd name="f1084" fmla="val 65"/>
                    <a:gd name="f1085" fmla="val 1081"/>
                    <a:gd name="f1086" fmla="val 57"/>
                    <a:gd name="f1087" fmla="val 49"/>
                    <a:gd name="f1088" fmla="val 40"/>
                    <a:gd name="f1089" fmla="val 32"/>
                    <a:gd name="f1090" fmla="val 23"/>
                    <a:gd name="f1091" fmla="val 15"/>
                    <a:gd name="f1092" fmla="val 9"/>
                    <a:gd name="f1093" fmla="val 988"/>
                    <a:gd name="f1094" fmla="val 20"/>
                    <a:gd name="f1095" fmla="val 955"/>
                    <a:gd name="f1096" fmla="val 38"/>
                    <a:gd name="f1097" fmla="val 46"/>
                    <a:gd name="f1098" fmla="val 56"/>
                    <a:gd name="f1099" fmla="val 911"/>
                    <a:gd name="f1100" fmla="val 66"/>
                    <a:gd name="f1101" fmla="val 76"/>
                    <a:gd name="f1102" fmla="val 88"/>
                    <a:gd name="f1103" fmla="val 101"/>
                    <a:gd name="f1104" fmla="val 865"/>
                    <a:gd name="f1105" fmla="val 116"/>
                    <a:gd name="f1106" fmla="val 855"/>
                    <a:gd name="f1107" fmla="val 132"/>
                    <a:gd name="f1108" fmla="val 170"/>
                    <a:gd name="f1109" fmla="val 193"/>
                    <a:gd name="f1110" fmla="val 838"/>
                    <a:gd name="f1111" fmla="val 218"/>
                    <a:gd name="f1112" fmla="val 216"/>
                    <a:gd name="f1113" fmla="val 860"/>
                    <a:gd name="f1114" fmla="val 919"/>
                    <a:gd name="f1115" fmla="val 219"/>
                    <a:gd name="f1116" fmla="val 224"/>
                    <a:gd name="f1117" fmla="val 945"/>
                    <a:gd name="f1118" fmla="val 261"/>
                    <a:gd name="f1119" fmla="val 271"/>
                    <a:gd name="f1120" fmla="val 275"/>
                    <a:gd name="f1121" fmla="val 934"/>
                    <a:gd name="f1122" fmla="val 288"/>
                    <a:gd name="f1123" fmla="val 890"/>
                    <a:gd name="f1124" fmla="val 877"/>
                    <a:gd name="f1125" fmla="val 269"/>
                    <a:gd name="f1126" fmla="val 822"/>
                    <a:gd name="f1127" fmla="val 265"/>
                    <a:gd name="f1128" fmla="val 812"/>
                    <a:gd name="f1129" fmla="val 787"/>
                    <a:gd name="f1130" fmla="val 774"/>
                    <a:gd name="f1131" fmla="val 759"/>
                    <a:gd name="f1132" fmla="val 743"/>
                    <a:gd name="f1133" fmla="val 700"/>
                    <a:gd name="f1134" fmla="val 676"/>
                    <a:gd name="f1135" fmla="val 649"/>
                    <a:gd name="f1136" fmla="val 345"/>
                    <a:gd name="f1137" fmla="val 365"/>
                    <a:gd name="f1138" fmla="val 595"/>
                    <a:gd name="f1139" fmla="val 384"/>
                    <a:gd name="f1140" fmla="val 569"/>
                    <a:gd name="f1141" fmla="val 514"/>
                    <a:gd name="f1142" fmla="val 456"/>
                    <a:gd name="f1143" fmla="val 460"/>
                    <a:gd name="f1144" fmla="val 475"/>
                    <a:gd name="f1145" fmla="val 433"/>
                    <a:gd name="f1146" fmla="val 494"/>
                    <a:gd name="f1147" fmla="val 382"/>
                    <a:gd name="f1148" fmla="val 359"/>
                    <a:gd name="f1149" fmla="val 559"/>
                    <a:gd name="f1150" fmla="val 338"/>
                    <a:gd name="f1151" fmla="val 584"/>
                    <a:gd name="f1152" fmla="val 648"/>
                    <a:gd name="f1153" fmla="val 692"/>
                    <a:gd name="f1154" fmla="val 808"/>
                    <a:gd name="f1155" fmla="val 835"/>
                    <a:gd name="f1156" fmla="val 145"/>
                    <a:gd name="f1157" fmla="val 148"/>
                    <a:gd name="f1158" fmla="val 243"/>
                    <a:gd name="f1159" fmla="val 278"/>
                    <a:gd name="f1160" fmla="val 311"/>
                    <a:gd name="f1161" fmla="val 315"/>
                    <a:gd name="f1162" fmla="val 1041"/>
                    <a:gd name="f1163" fmla="val 232"/>
                    <a:gd name="f1164" fmla="val 121"/>
                    <a:gd name="f1165" fmla="val 120"/>
                    <a:gd name="f1166" fmla="val 122"/>
                    <a:gd name="f1167" fmla="val 1109"/>
                    <a:gd name="f1168" fmla="val 1142"/>
                    <a:gd name="f1169" fmla="val 1153"/>
                    <a:gd name="f1170" fmla="val 118"/>
                    <a:gd name="f1171" fmla="val 1176"/>
                    <a:gd name="f1172" fmla="val 1187"/>
                    <a:gd name="f1173" fmla="val 107"/>
                    <a:gd name="f1174" fmla="val 1208"/>
                    <a:gd name="f1175" fmla="val 1216"/>
                    <a:gd name="f1176" fmla="val 1233"/>
                    <a:gd name="f1177" fmla="val 52"/>
                    <a:gd name="f1178" fmla="val 1249"/>
                    <a:gd name="f1179" fmla="val 43"/>
                    <a:gd name="f1180" fmla="val 33"/>
                    <a:gd name="f1181" fmla="val 25"/>
                    <a:gd name="f1182" fmla="val 17"/>
                    <a:gd name="f1183" fmla="val 10"/>
                    <a:gd name="f1184" fmla="val 1298"/>
                    <a:gd name="f1185" fmla="val 5"/>
                    <a:gd name="f1186" fmla="val 1311"/>
                    <a:gd name="f1187" fmla="val 2"/>
                    <a:gd name="f1188" fmla="val 1341"/>
                    <a:gd name="f1189" fmla="val 4"/>
                    <a:gd name="f1190" fmla="val 11"/>
                    <a:gd name="f1191" fmla="val 1359"/>
                    <a:gd name="f1192" fmla="val 29"/>
                    <a:gd name="f1193" fmla="val 1363"/>
                    <a:gd name="f1194" fmla="val 34"/>
                    <a:gd name="f1195" fmla="val 1364"/>
                    <a:gd name="f1196" fmla="val 42"/>
                    <a:gd name="f1197" fmla="val 51"/>
                    <a:gd name="f1198" fmla="val 1366"/>
                    <a:gd name="f1199" fmla="val 60"/>
                    <a:gd name="f1200" fmla="val 1369"/>
                    <a:gd name="f1201" fmla="val 71"/>
                    <a:gd name="f1202" fmla="val 1372"/>
                    <a:gd name="f1203" fmla="val 113"/>
                    <a:gd name="f1204" fmla="val 1415"/>
                    <a:gd name="f1205" fmla="val 1423"/>
                    <a:gd name="f1206" fmla="val 1431"/>
                    <a:gd name="f1207" fmla="val 1477"/>
                    <a:gd name="f1208" fmla="val 1485"/>
                    <a:gd name="f1209" fmla="val 1491"/>
                    <a:gd name="f1210" fmla="val 142"/>
                    <a:gd name="f1211" fmla="val 1500"/>
                    <a:gd name="f1212" fmla="val 138"/>
                    <a:gd name="f1213" fmla="val 1504"/>
                    <a:gd name="f1214" fmla="val 136"/>
                    <a:gd name="f1215" fmla="val 1511"/>
                    <a:gd name="f1216" fmla="val 135"/>
                    <a:gd name="f1217" fmla="val 1516"/>
                    <a:gd name="f1218" fmla="val 134"/>
                    <a:gd name="f1219" fmla="val 1522"/>
                    <a:gd name="f1220" fmla="val 1531"/>
                    <a:gd name="f1221" fmla="val 1546"/>
                    <a:gd name="f1222" fmla="val 1552"/>
                    <a:gd name="f1223" fmla="val 1560"/>
                    <a:gd name="f1224" fmla="val 1567"/>
                    <a:gd name="f1225" fmla="val 102"/>
                    <a:gd name="f1226" fmla="val 1607"/>
                    <a:gd name="f1227" fmla="val 1621"/>
                    <a:gd name="f1228" fmla="val 84"/>
                    <a:gd name="f1229" fmla="val 80"/>
                    <a:gd name="f1230" fmla="val 1651"/>
                    <a:gd name="f1231" fmla="val 79"/>
                    <a:gd name="f1232" fmla="val 78"/>
                    <a:gd name="f1233" fmla="val 1668"/>
                    <a:gd name="f1234" fmla="val 1678"/>
                    <a:gd name="f1235" fmla="val 1686"/>
                    <a:gd name="f1236" fmla="val 83"/>
                    <a:gd name="f1237" fmla="val 1692"/>
                    <a:gd name="f1238" fmla="val 1695"/>
                    <a:gd name="f1239" fmla="val 1698"/>
                    <a:gd name="f1240" fmla="val 1699"/>
                    <a:gd name="f1241" fmla="val 1703"/>
                    <a:gd name="f1242" fmla="val 1708"/>
                    <a:gd name="f1243" fmla="val 1717"/>
                    <a:gd name="f1244" fmla="val 1739"/>
                    <a:gd name="f1245" fmla="val 1744"/>
                    <a:gd name="f1246" fmla="val 1754"/>
                    <a:gd name="f1247" fmla="val 1758"/>
                    <a:gd name="f1248" fmla="val 1761"/>
                    <a:gd name="f1249" fmla="val 1763"/>
                    <a:gd name="f1250" fmla="val 176"/>
                    <a:gd name="f1251" fmla="val 1762"/>
                    <a:gd name="f1252" fmla="val 1759"/>
                    <a:gd name="f1253" fmla="val 1755"/>
                    <a:gd name="f1254" fmla="val 1753"/>
                    <a:gd name="f1255" fmla="val 1767"/>
                    <a:gd name="f1256" fmla="val 1773"/>
                    <a:gd name="f1257" fmla="val 1796"/>
                    <a:gd name="f1258" fmla="val 1806"/>
                    <a:gd name="f1259" fmla="val 1811"/>
                    <a:gd name="f1260" fmla="val 1814"/>
                    <a:gd name="f1261" fmla="val 289"/>
                    <a:gd name="f1262" fmla="val 181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411" h="3127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4" y="f15"/>
                      </a:lnTo>
                      <a:lnTo>
                        <a:pt x="f12" y="f16"/>
                      </a:lnTo>
                      <a:lnTo>
                        <a:pt x="f10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28" y="f29"/>
                      </a:lnTo>
                      <a:lnTo>
                        <a:pt x="f28" y="f30"/>
                      </a:lnTo>
                      <a:lnTo>
                        <a:pt x="f28" y="f30"/>
                      </a:lnTo>
                      <a:lnTo>
                        <a:pt x="f31" y="f32"/>
                      </a:lnTo>
                      <a:lnTo>
                        <a:pt x="f33" y="f32"/>
                      </a:lnTo>
                      <a:lnTo>
                        <a:pt x="f34" y="f30"/>
                      </a:lnTo>
                      <a:lnTo>
                        <a:pt x="f35" y="f30"/>
                      </a:lnTo>
                      <a:lnTo>
                        <a:pt x="f35" y="f30"/>
                      </a:lnTo>
                      <a:lnTo>
                        <a:pt x="f36" y="f32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1" y="f73"/>
                      </a:lnTo>
                      <a:lnTo>
                        <a:pt x="f71" y="f73"/>
                      </a:lnTo>
                      <a:lnTo>
                        <a:pt x="f71" y="f74"/>
                      </a:lnTo>
                      <a:lnTo>
                        <a:pt x="f75" y="f76"/>
                      </a:lnTo>
                      <a:lnTo>
                        <a:pt x="f67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59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89" y="f90"/>
                      </a:lnTo>
                      <a:lnTo>
                        <a:pt x="f84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65" y="f96"/>
                      </a:lnTo>
                      <a:lnTo>
                        <a:pt x="f97" y="f98"/>
                      </a:lnTo>
                      <a:lnTo>
                        <a:pt x="f97" y="f98"/>
                      </a:lnTo>
                      <a:lnTo>
                        <a:pt x="f65" y="f99"/>
                      </a:lnTo>
                      <a:lnTo>
                        <a:pt x="f65" y="f100"/>
                      </a:lnTo>
                      <a:lnTo>
                        <a:pt x="f94" y="f101"/>
                      </a:lnTo>
                      <a:lnTo>
                        <a:pt x="f63" y="f102"/>
                      </a:lnTo>
                      <a:lnTo>
                        <a:pt x="f61" y="f103"/>
                      </a:lnTo>
                      <a:lnTo>
                        <a:pt x="f84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1" y="f112"/>
                      </a:lnTo>
                      <a:lnTo>
                        <a:pt x="f55" y="f113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18" y="f120"/>
                      </a:lnTo>
                      <a:lnTo>
                        <a:pt x="f118" y="f121"/>
                      </a:lnTo>
                      <a:lnTo>
                        <a:pt x="f118" y="f121"/>
                      </a:lnTo>
                      <a:lnTo>
                        <a:pt x="f53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39" y="f140"/>
                      </a:lnTo>
                      <a:lnTo>
                        <a:pt x="f139" y="f141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28" y="f148"/>
                      </a:lnTo>
                      <a:lnTo>
                        <a:pt x="f28" y="f149"/>
                      </a:lnTo>
                      <a:lnTo>
                        <a:pt x="f28" y="f149"/>
                      </a:lnTo>
                      <a:lnTo>
                        <a:pt x="f150" y="f151"/>
                      </a:lnTo>
                      <a:lnTo>
                        <a:pt x="f33" y="f152"/>
                      </a:lnTo>
                      <a:lnTo>
                        <a:pt x="f153" y="f154"/>
                      </a:lnTo>
                      <a:lnTo>
                        <a:pt x="f34" y="f155"/>
                      </a:lnTo>
                      <a:lnTo>
                        <a:pt x="f129" y="f156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27" y="f161"/>
                      </a:lnTo>
                      <a:lnTo>
                        <a:pt x="f162" y="f163"/>
                      </a:lnTo>
                      <a:lnTo>
                        <a:pt x="f37" y="f164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51" y="f169"/>
                      </a:lnTo>
                      <a:lnTo>
                        <a:pt x="f170" y="f171"/>
                      </a:lnTo>
                      <a:lnTo>
                        <a:pt x="f170" y="f171"/>
                      </a:lnTo>
                      <a:lnTo>
                        <a:pt x="f172" y="f171"/>
                      </a:lnTo>
                      <a:lnTo>
                        <a:pt x="f57" y="f169"/>
                      </a:lnTo>
                      <a:lnTo>
                        <a:pt x="f173" y="f174"/>
                      </a:lnTo>
                      <a:lnTo>
                        <a:pt x="f84" y="f175"/>
                      </a:lnTo>
                      <a:lnTo>
                        <a:pt x="f82" y="f176"/>
                      </a:lnTo>
                      <a:lnTo>
                        <a:pt x="f177" y="f176"/>
                      </a:lnTo>
                      <a:lnTo>
                        <a:pt x="f177" y="f176"/>
                      </a:lnTo>
                      <a:lnTo>
                        <a:pt x="f94" y="f175"/>
                      </a:lnTo>
                      <a:lnTo>
                        <a:pt x="f65" y="f178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75" y="f183"/>
                      </a:lnTo>
                      <a:lnTo>
                        <a:pt x="f71" y="f184"/>
                      </a:lnTo>
                      <a:lnTo>
                        <a:pt x="f71" y="f184"/>
                      </a:lnTo>
                      <a:lnTo>
                        <a:pt x="f185" y="f186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94"/>
                      </a:lnTo>
                      <a:lnTo>
                        <a:pt x="f195" y="f196"/>
                      </a:lnTo>
                      <a:lnTo>
                        <a:pt x="f197" y="f198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205" y="f206"/>
                      </a:lnTo>
                      <a:lnTo>
                        <a:pt x="f203" y="f207"/>
                      </a:lnTo>
                      <a:lnTo>
                        <a:pt x="f201" y="f208"/>
                      </a:lnTo>
                      <a:lnTo>
                        <a:pt x="f209" y="f210"/>
                      </a:lnTo>
                      <a:lnTo>
                        <a:pt x="f211" y="f212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9" y="f220"/>
                      </a:lnTo>
                      <a:lnTo>
                        <a:pt x="f221" y="f222"/>
                      </a:lnTo>
                      <a:lnTo>
                        <a:pt x="f223" y="f224"/>
                      </a:lnTo>
                      <a:lnTo>
                        <a:pt x="f225" y="f226"/>
                      </a:lnTo>
                      <a:lnTo>
                        <a:pt x="f225" y="f226"/>
                      </a:lnTo>
                      <a:lnTo>
                        <a:pt x="f223" y="f227"/>
                      </a:lnTo>
                      <a:lnTo>
                        <a:pt x="f221" y="f228"/>
                      </a:lnTo>
                      <a:lnTo>
                        <a:pt x="f219" y="f229"/>
                      </a:lnTo>
                      <a:lnTo>
                        <a:pt x="f230" y="f231"/>
                      </a:lnTo>
                      <a:lnTo>
                        <a:pt x="f232" y="f233"/>
                      </a:lnTo>
                      <a:lnTo>
                        <a:pt x="f234" y="f233"/>
                      </a:lnTo>
                      <a:lnTo>
                        <a:pt x="f197" y="f235"/>
                      </a:lnTo>
                      <a:lnTo>
                        <a:pt x="f197" y="f235"/>
                      </a:lnTo>
                      <a:lnTo>
                        <a:pt x="f236" y="f237"/>
                      </a:lnTo>
                      <a:lnTo>
                        <a:pt x="f238" y="f239"/>
                      </a:lnTo>
                      <a:lnTo>
                        <a:pt x="f240" y="f241"/>
                      </a:lnTo>
                      <a:lnTo>
                        <a:pt x="f242" y="f243"/>
                      </a:lnTo>
                      <a:lnTo>
                        <a:pt x="f244" y="f245"/>
                      </a:lnTo>
                      <a:lnTo>
                        <a:pt x="f246" y="f247"/>
                      </a:lnTo>
                      <a:lnTo>
                        <a:pt x="f248" y="f249"/>
                      </a:lnTo>
                      <a:lnTo>
                        <a:pt x="f250" y="f251"/>
                      </a:lnTo>
                      <a:lnTo>
                        <a:pt x="f250" y="f251"/>
                      </a:lnTo>
                      <a:lnTo>
                        <a:pt x="f250" y="f252"/>
                      </a:lnTo>
                      <a:lnTo>
                        <a:pt x="f248" y="f253"/>
                      </a:lnTo>
                      <a:lnTo>
                        <a:pt x="f246" y="f254"/>
                      </a:lnTo>
                      <a:lnTo>
                        <a:pt x="f255" y="f256"/>
                      </a:lnTo>
                      <a:lnTo>
                        <a:pt x="f257" y="f258"/>
                      </a:lnTo>
                      <a:lnTo>
                        <a:pt x="f242" y="f259"/>
                      </a:lnTo>
                      <a:lnTo>
                        <a:pt x="f260" y="f261"/>
                      </a:lnTo>
                      <a:lnTo>
                        <a:pt x="f262" y="f263"/>
                      </a:lnTo>
                      <a:lnTo>
                        <a:pt x="f209" y="f264"/>
                      </a:lnTo>
                      <a:lnTo>
                        <a:pt x="f234" y="f265"/>
                      </a:lnTo>
                      <a:lnTo>
                        <a:pt x="f266" y="f267"/>
                      </a:lnTo>
                      <a:lnTo>
                        <a:pt x="f266" y="f267"/>
                      </a:lnTo>
                      <a:lnTo>
                        <a:pt x="f268" y="f269"/>
                      </a:lnTo>
                      <a:lnTo>
                        <a:pt x="f217" y="f270"/>
                      </a:lnTo>
                      <a:lnTo>
                        <a:pt x="f271" y="f272"/>
                      </a:lnTo>
                      <a:lnTo>
                        <a:pt x="f273" y="f274"/>
                      </a:lnTo>
                      <a:lnTo>
                        <a:pt x="f69" y="f275"/>
                      </a:lnTo>
                      <a:lnTo>
                        <a:pt x="f94" y="f276"/>
                      </a:lnTo>
                      <a:lnTo>
                        <a:pt x="f61" y="f277"/>
                      </a:lnTo>
                      <a:lnTo>
                        <a:pt x="f82" y="f278"/>
                      </a:lnTo>
                      <a:lnTo>
                        <a:pt x="f279" y="f280"/>
                      </a:lnTo>
                      <a:lnTo>
                        <a:pt x="f84" y="f281"/>
                      </a:lnTo>
                      <a:lnTo>
                        <a:pt x="f84" y="f282"/>
                      </a:lnTo>
                      <a:lnTo>
                        <a:pt x="f84" y="f282"/>
                      </a:lnTo>
                      <a:lnTo>
                        <a:pt x="f84" y="f283"/>
                      </a:lnTo>
                      <a:lnTo>
                        <a:pt x="f84" y="f283"/>
                      </a:lnTo>
                      <a:lnTo>
                        <a:pt x="f284" y="f285"/>
                      </a:lnTo>
                      <a:lnTo>
                        <a:pt x="f286" y="f287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107" y="f294"/>
                      </a:lnTo>
                      <a:lnTo>
                        <a:pt x="f172" y="f295"/>
                      </a:lnTo>
                      <a:lnTo>
                        <a:pt x="f172" y="f295"/>
                      </a:lnTo>
                      <a:lnTo>
                        <a:pt x="f296" y="f295"/>
                      </a:lnTo>
                      <a:lnTo>
                        <a:pt x="f296" y="f295"/>
                      </a:lnTo>
                      <a:lnTo>
                        <a:pt x="f296" y="f295"/>
                      </a:lnTo>
                      <a:lnTo>
                        <a:pt x="f297" y="f298"/>
                      </a:lnTo>
                      <a:lnTo>
                        <a:pt x="f37" y="f299"/>
                      </a:lnTo>
                      <a:lnTo>
                        <a:pt x="f300" y="f289"/>
                      </a:lnTo>
                      <a:lnTo>
                        <a:pt x="f133" y="f301"/>
                      </a:lnTo>
                      <a:lnTo>
                        <a:pt x="f302" y="f303"/>
                      </a:lnTo>
                      <a:lnTo>
                        <a:pt x="f26" y="f304"/>
                      </a:lnTo>
                      <a:lnTo>
                        <a:pt x="f305" y="f283"/>
                      </a:lnTo>
                      <a:lnTo>
                        <a:pt x="f22" y="f283"/>
                      </a:lnTo>
                      <a:lnTo>
                        <a:pt x="f22" y="f283"/>
                      </a:lnTo>
                      <a:lnTo>
                        <a:pt x="f306" y="f283"/>
                      </a:lnTo>
                      <a:lnTo>
                        <a:pt x="f307" y="f308"/>
                      </a:lnTo>
                      <a:lnTo>
                        <a:pt x="f309" y="f285"/>
                      </a:lnTo>
                      <a:lnTo>
                        <a:pt x="f310" y="f311"/>
                      </a:lnTo>
                      <a:lnTo>
                        <a:pt x="f312" y="f313"/>
                      </a:lnTo>
                      <a:lnTo>
                        <a:pt x="f314" y="f315"/>
                      </a:lnTo>
                      <a:lnTo>
                        <a:pt x="f316" y="f317"/>
                      </a:lnTo>
                      <a:lnTo>
                        <a:pt x="f318" y="f319"/>
                      </a:lnTo>
                      <a:lnTo>
                        <a:pt x="f320" y="f321"/>
                      </a:lnTo>
                      <a:lnTo>
                        <a:pt x="f322" y="f323"/>
                      </a:lnTo>
                      <a:lnTo>
                        <a:pt x="f324" y="f325"/>
                      </a:lnTo>
                      <a:lnTo>
                        <a:pt x="f326" y="f327"/>
                      </a:lnTo>
                      <a:lnTo>
                        <a:pt x="f328" y="f329"/>
                      </a:lnTo>
                      <a:lnTo>
                        <a:pt x="f330" y="f331"/>
                      </a:lnTo>
                      <a:lnTo>
                        <a:pt x="f332" y="f333"/>
                      </a:lnTo>
                      <a:lnTo>
                        <a:pt x="f334" y="f335"/>
                      </a:lnTo>
                      <a:lnTo>
                        <a:pt x="f334" y="f335"/>
                      </a:lnTo>
                      <a:lnTo>
                        <a:pt x="f332" y="f336"/>
                      </a:lnTo>
                      <a:lnTo>
                        <a:pt x="f337" y="f338"/>
                      </a:lnTo>
                      <a:lnTo>
                        <a:pt x="f339" y="f340"/>
                      </a:lnTo>
                      <a:lnTo>
                        <a:pt x="f341" y="f342"/>
                      </a:lnTo>
                      <a:lnTo>
                        <a:pt x="f326" y="f343"/>
                      </a:lnTo>
                      <a:lnTo>
                        <a:pt x="f326" y="f344"/>
                      </a:lnTo>
                      <a:lnTo>
                        <a:pt x="f326" y="f344"/>
                      </a:lnTo>
                      <a:lnTo>
                        <a:pt x="f326" y="f345"/>
                      </a:lnTo>
                      <a:lnTo>
                        <a:pt x="f341" y="f346"/>
                      </a:lnTo>
                      <a:lnTo>
                        <a:pt x="f347" y="f348"/>
                      </a:lnTo>
                      <a:lnTo>
                        <a:pt x="f349" y="f350"/>
                      </a:lnTo>
                      <a:lnTo>
                        <a:pt x="f332" y="f351"/>
                      </a:lnTo>
                      <a:lnTo>
                        <a:pt x="f352" y="f353"/>
                      </a:lnTo>
                      <a:lnTo>
                        <a:pt x="f354" y="f355"/>
                      </a:lnTo>
                      <a:lnTo>
                        <a:pt x="f356" y="f357"/>
                      </a:lnTo>
                      <a:lnTo>
                        <a:pt x="f356" y="f357"/>
                      </a:lnTo>
                      <a:lnTo>
                        <a:pt x="f358" y="f355"/>
                      </a:lnTo>
                      <a:lnTo>
                        <a:pt x="f359" y="f360"/>
                      </a:lnTo>
                      <a:lnTo>
                        <a:pt x="f361" y="f362"/>
                      </a:lnTo>
                      <a:lnTo>
                        <a:pt x="f363" y="f364"/>
                      </a:lnTo>
                      <a:lnTo>
                        <a:pt x="f365" y="f366"/>
                      </a:lnTo>
                      <a:lnTo>
                        <a:pt x="f367" y="f368"/>
                      </a:lnTo>
                      <a:lnTo>
                        <a:pt x="f369" y="f346"/>
                      </a:lnTo>
                      <a:lnTo>
                        <a:pt x="f370" y="f371"/>
                      </a:lnTo>
                      <a:lnTo>
                        <a:pt x="f370" y="f371"/>
                      </a:lnTo>
                      <a:lnTo>
                        <a:pt x="f372" y="f346"/>
                      </a:lnTo>
                      <a:lnTo>
                        <a:pt x="f373" y="f374"/>
                      </a:lnTo>
                      <a:lnTo>
                        <a:pt x="f375" y="f376"/>
                      </a:lnTo>
                      <a:lnTo>
                        <a:pt x="f377" y="f378"/>
                      </a:lnTo>
                      <a:lnTo>
                        <a:pt x="f377" y="f378"/>
                      </a:lnTo>
                      <a:lnTo>
                        <a:pt x="f379" y="f378"/>
                      </a:lnTo>
                      <a:lnTo>
                        <a:pt x="f379" y="f378"/>
                      </a:lnTo>
                      <a:lnTo>
                        <a:pt x="f380" y="f366"/>
                      </a:lnTo>
                      <a:lnTo>
                        <a:pt x="f381" y="f348"/>
                      </a:lnTo>
                      <a:lnTo>
                        <a:pt x="f382" y="f383"/>
                      </a:lnTo>
                      <a:lnTo>
                        <a:pt x="f384" y="f385"/>
                      </a:lnTo>
                      <a:lnTo>
                        <a:pt x="f386" y="f387"/>
                      </a:lnTo>
                      <a:lnTo>
                        <a:pt x="f388" y="f389"/>
                      </a:lnTo>
                      <a:lnTo>
                        <a:pt x="f390" y="f391"/>
                      </a:lnTo>
                      <a:lnTo>
                        <a:pt x="f392" y="f393"/>
                      </a:lnTo>
                      <a:lnTo>
                        <a:pt x="f394" y="f395"/>
                      </a:lnTo>
                      <a:lnTo>
                        <a:pt x="f396" y="f397"/>
                      </a:lnTo>
                      <a:lnTo>
                        <a:pt x="f398" y="f399"/>
                      </a:lnTo>
                      <a:lnTo>
                        <a:pt x="f398" y="f399"/>
                      </a:lnTo>
                      <a:lnTo>
                        <a:pt x="f398" y="f399"/>
                      </a:lnTo>
                      <a:lnTo>
                        <a:pt x="f398" y="f3"/>
                      </a:lnTo>
                      <a:lnTo>
                        <a:pt x="f398" y="f3"/>
                      </a:lnTo>
                      <a:lnTo>
                        <a:pt x="f398" y="f3"/>
                      </a:lnTo>
                      <a:lnTo>
                        <a:pt x="f400" y="f401"/>
                      </a:lnTo>
                      <a:lnTo>
                        <a:pt x="f402" y="f403"/>
                      </a:lnTo>
                      <a:lnTo>
                        <a:pt x="f404" y="f362"/>
                      </a:lnTo>
                      <a:lnTo>
                        <a:pt x="f405" y="f368"/>
                      </a:lnTo>
                      <a:lnTo>
                        <a:pt x="f406" y="f345"/>
                      </a:lnTo>
                      <a:lnTo>
                        <a:pt x="f407" y="f343"/>
                      </a:lnTo>
                      <a:lnTo>
                        <a:pt x="f408" y="f340"/>
                      </a:lnTo>
                      <a:lnTo>
                        <a:pt x="f408" y="f340"/>
                      </a:lnTo>
                      <a:lnTo>
                        <a:pt x="f409" y="f410"/>
                      </a:lnTo>
                      <a:lnTo>
                        <a:pt x="f411" y="f335"/>
                      </a:lnTo>
                      <a:lnTo>
                        <a:pt x="f412" y="f333"/>
                      </a:lnTo>
                      <a:lnTo>
                        <a:pt x="f413" y="f414"/>
                      </a:lnTo>
                      <a:lnTo>
                        <a:pt x="f415" y="f329"/>
                      </a:lnTo>
                      <a:lnTo>
                        <a:pt x="f416" y="f417"/>
                      </a:lnTo>
                      <a:lnTo>
                        <a:pt x="f418" y="f419"/>
                      </a:lnTo>
                      <a:lnTo>
                        <a:pt x="f418" y="f325"/>
                      </a:lnTo>
                      <a:lnTo>
                        <a:pt x="f420" y="f421"/>
                      </a:lnTo>
                      <a:lnTo>
                        <a:pt x="f422" y="f423"/>
                      </a:lnTo>
                      <a:lnTo>
                        <a:pt x="f422" y="f423"/>
                      </a:lnTo>
                      <a:lnTo>
                        <a:pt x="f406" y="f424"/>
                      </a:lnTo>
                      <a:lnTo>
                        <a:pt x="f425" y="f426"/>
                      </a:lnTo>
                      <a:lnTo>
                        <a:pt x="f407" y="f427"/>
                      </a:lnTo>
                      <a:lnTo>
                        <a:pt x="f428" y="f429"/>
                      </a:lnTo>
                      <a:lnTo>
                        <a:pt x="f430" y="f303"/>
                      </a:lnTo>
                      <a:lnTo>
                        <a:pt x="f431" y="f432"/>
                      </a:lnTo>
                      <a:lnTo>
                        <a:pt x="f433" y="f434"/>
                      </a:lnTo>
                      <a:lnTo>
                        <a:pt x="f435" y="f436"/>
                      </a:lnTo>
                      <a:lnTo>
                        <a:pt x="f437" y="f275"/>
                      </a:lnTo>
                      <a:lnTo>
                        <a:pt x="f438" y="f439"/>
                      </a:lnTo>
                      <a:lnTo>
                        <a:pt x="f440" y="f441"/>
                      </a:lnTo>
                      <a:lnTo>
                        <a:pt x="f440" y="f441"/>
                      </a:lnTo>
                      <a:lnTo>
                        <a:pt x="f442" y="f441"/>
                      </a:lnTo>
                      <a:lnTo>
                        <a:pt x="f443" y="f444"/>
                      </a:lnTo>
                      <a:lnTo>
                        <a:pt x="f445" y="f446"/>
                      </a:lnTo>
                      <a:lnTo>
                        <a:pt x="f447" y="f448"/>
                      </a:lnTo>
                      <a:lnTo>
                        <a:pt x="f449" y="f450"/>
                      </a:lnTo>
                      <a:lnTo>
                        <a:pt x="f447" y="f451"/>
                      </a:lnTo>
                      <a:lnTo>
                        <a:pt x="f452" y="f453"/>
                      </a:lnTo>
                      <a:lnTo>
                        <a:pt x="f440" y="f454"/>
                      </a:lnTo>
                      <a:lnTo>
                        <a:pt x="f455" y="f285"/>
                      </a:lnTo>
                      <a:lnTo>
                        <a:pt x="f456" y="f457"/>
                      </a:lnTo>
                      <a:lnTo>
                        <a:pt x="f455" y="f429"/>
                      </a:lnTo>
                      <a:lnTo>
                        <a:pt x="f458" y="f289"/>
                      </a:lnTo>
                      <a:lnTo>
                        <a:pt x="f440" y="f459"/>
                      </a:lnTo>
                      <a:lnTo>
                        <a:pt x="f442" y="f459"/>
                      </a:lnTo>
                      <a:lnTo>
                        <a:pt x="f449" y="f459"/>
                      </a:lnTo>
                      <a:lnTo>
                        <a:pt x="f460" y="f461"/>
                      </a:lnTo>
                      <a:lnTo>
                        <a:pt x="f460" y="f461"/>
                      </a:lnTo>
                      <a:lnTo>
                        <a:pt x="f462" y="f311"/>
                      </a:lnTo>
                      <a:lnTo>
                        <a:pt x="f463" y="f464"/>
                      </a:lnTo>
                      <a:lnTo>
                        <a:pt x="f465" y="f466"/>
                      </a:lnTo>
                      <a:lnTo>
                        <a:pt x="f467" y="f468"/>
                      </a:lnTo>
                      <a:lnTo>
                        <a:pt x="f469" y="f277"/>
                      </a:lnTo>
                      <a:lnTo>
                        <a:pt x="f470" y="f439"/>
                      </a:lnTo>
                      <a:lnTo>
                        <a:pt x="f471" y="f441"/>
                      </a:lnTo>
                      <a:lnTo>
                        <a:pt x="f472" y="f473"/>
                      </a:lnTo>
                      <a:lnTo>
                        <a:pt x="f474" y="f475"/>
                      </a:lnTo>
                      <a:lnTo>
                        <a:pt x="f476" y="f477"/>
                      </a:lnTo>
                      <a:lnTo>
                        <a:pt x="f478" y="f479"/>
                      </a:lnTo>
                      <a:lnTo>
                        <a:pt x="f480" y="f481"/>
                      </a:lnTo>
                      <a:lnTo>
                        <a:pt x="f478" y="f482"/>
                      </a:lnTo>
                      <a:lnTo>
                        <a:pt x="f483" y="f484"/>
                      </a:lnTo>
                      <a:lnTo>
                        <a:pt x="f483" y="f484"/>
                      </a:lnTo>
                      <a:lnTo>
                        <a:pt x="f485" y="f486"/>
                      </a:lnTo>
                      <a:lnTo>
                        <a:pt x="f487" y="f488"/>
                      </a:lnTo>
                      <a:lnTo>
                        <a:pt x="f489" y="f490"/>
                      </a:lnTo>
                      <a:lnTo>
                        <a:pt x="f491" y="f492"/>
                      </a:lnTo>
                      <a:lnTo>
                        <a:pt x="f493" y="f494"/>
                      </a:lnTo>
                      <a:lnTo>
                        <a:pt x="f495" y="f496"/>
                      </a:lnTo>
                      <a:lnTo>
                        <a:pt x="f497" y="f498"/>
                      </a:lnTo>
                      <a:lnTo>
                        <a:pt x="f499" y="f500"/>
                      </a:lnTo>
                      <a:lnTo>
                        <a:pt x="f501" y="f502"/>
                      </a:lnTo>
                      <a:lnTo>
                        <a:pt x="f503" y="f504"/>
                      </a:lnTo>
                      <a:lnTo>
                        <a:pt x="f503" y="f504"/>
                      </a:lnTo>
                      <a:lnTo>
                        <a:pt x="f501" y="f505"/>
                      </a:lnTo>
                      <a:lnTo>
                        <a:pt x="f506" y="f241"/>
                      </a:lnTo>
                      <a:lnTo>
                        <a:pt x="f507" y="f241"/>
                      </a:lnTo>
                      <a:lnTo>
                        <a:pt x="f495" y="f241"/>
                      </a:lnTo>
                      <a:lnTo>
                        <a:pt x="f508" y="f509"/>
                      </a:lnTo>
                      <a:lnTo>
                        <a:pt x="f510" y="f502"/>
                      </a:lnTo>
                      <a:lnTo>
                        <a:pt x="f511" y="f512"/>
                      </a:lnTo>
                      <a:lnTo>
                        <a:pt x="f513" y="f514"/>
                      </a:lnTo>
                      <a:lnTo>
                        <a:pt x="f474" y="f515"/>
                      </a:lnTo>
                      <a:lnTo>
                        <a:pt x="f516" y="f517"/>
                      </a:lnTo>
                      <a:lnTo>
                        <a:pt x="f518" y="f519"/>
                      </a:lnTo>
                      <a:lnTo>
                        <a:pt x="f520" y="f521"/>
                      </a:lnTo>
                      <a:lnTo>
                        <a:pt x="f522" y="f521"/>
                      </a:lnTo>
                      <a:lnTo>
                        <a:pt x="f469" y="f523"/>
                      </a:lnTo>
                      <a:lnTo>
                        <a:pt x="f524" y="f519"/>
                      </a:lnTo>
                      <a:lnTo>
                        <a:pt x="f525" y="f251"/>
                      </a:lnTo>
                      <a:lnTo>
                        <a:pt x="f525" y="f251"/>
                      </a:lnTo>
                      <a:lnTo>
                        <a:pt x="f526" y="f249"/>
                      </a:lnTo>
                      <a:lnTo>
                        <a:pt x="f527" y="f528"/>
                      </a:lnTo>
                      <a:lnTo>
                        <a:pt x="f529" y="f530"/>
                      </a:lnTo>
                      <a:lnTo>
                        <a:pt x="f463" y="f531"/>
                      </a:lnTo>
                      <a:lnTo>
                        <a:pt x="f532" y="f224"/>
                      </a:lnTo>
                      <a:lnTo>
                        <a:pt x="f533" y="f534"/>
                      </a:lnTo>
                      <a:lnTo>
                        <a:pt x="f535" y="f536"/>
                      </a:lnTo>
                      <a:lnTo>
                        <a:pt x="f537" y="f538"/>
                      </a:lnTo>
                      <a:lnTo>
                        <a:pt x="f539" y="f540"/>
                      </a:lnTo>
                      <a:lnTo>
                        <a:pt x="f541" y="f542"/>
                      </a:lnTo>
                      <a:lnTo>
                        <a:pt x="f543" y="f544"/>
                      </a:lnTo>
                      <a:lnTo>
                        <a:pt x="f545" y="f546"/>
                      </a:lnTo>
                      <a:lnTo>
                        <a:pt x="f545" y="f546"/>
                      </a:lnTo>
                      <a:lnTo>
                        <a:pt x="f547" y="f548"/>
                      </a:lnTo>
                      <a:lnTo>
                        <a:pt x="f549" y="f550"/>
                      </a:lnTo>
                      <a:lnTo>
                        <a:pt x="f551" y="f552"/>
                      </a:lnTo>
                      <a:lnTo>
                        <a:pt x="f553" y="f554"/>
                      </a:lnTo>
                      <a:lnTo>
                        <a:pt x="f553" y="f555"/>
                      </a:lnTo>
                      <a:lnTo>
                        <a:pt x="f556" y="f557"/>
                      </a:lnTo>
                      <a:lnTo>
                        <a:pt x="f551" y="f558"/>
                      </a:lnTo>
                      <a:lnTo>
                        <a:pt x="f435" y="f559"/>
                      </a:lnTo>
                      <a:lnTo>
                        <a:pt x="f560" y="f561"/>
                      </a:lnTo>
                      <a:lnTo>
                        <a:pt x="f562" y="f563"/>
                      </a:lnTo>
                      <a:lnTo>
                        <a:pt x="f564" y="f119"/>
                      </a:lnTo>
                      <a:lnTo>
                        <a:pt x="f537" y="f565"/>
                      </a:lnTo>
                      <a:lnTo>
                        <a:pt x="f455" y="f566"/>
                      </a:lnTo>
                      <a:lnTo>
                        <a:pt x="f455" y="f566"/>
                      </a:lnTo>
                      <a:lnTo>
                        <a:pt x="f447" y="f567"/>
                      </a:lnTo>
                      <a:lnTo>
                        <a:pt x="f460" y="f567"/>
                      </a:lnTo>
                      <a:lnTo>
                        <a:pt x="f568" y="f569"/>
                      </a:lnTo>
                      <a:lnTo>
                        <a:pt x="f570" y="f113"/>
                      </a:lnTo>
                      <a:lnTo>
                        <a:pt x="f465" y="f571"/>
                      </a:lnTo>
                      <a:lnTo>
                        <a:pt x="f572" y="f110"/>
                      </a:lnTo>
                      <a:lnTo>
                        <a:pt x="f527" y="f573"/>
                      </a:lnTo>
                      <a:lnTo>
                        <a:pt x="f527" y="f574"/>
                      </a:lnTo>
                      <a:lnTo>
                        <a:pt x="f572" y="f575"/>
                      </a:lnTo>
                      <a:lnTo>
                        <a:pt x="f576" y="f95"/>
                      </a:lnTo>
                      <a:lnTo>
                        <a:pt x="f576" y="f577"/>
                      </a:lnTo>
                      <a:lnTo>
                        <a:pt x="f572" y="f578"/>
                      </a:lnTo>
                      <a:lnTo>
                        <a:pt x="f579" y="f93"/>
                      </a:lnTo>
                      <a:lnTo>
                        <a:pt x="f580" y="f581"/>
                      </a:lnTo>
                      <a:lnTo>
                        <a:pt x="f580" y="f581"/>
                      </a:lnTo>
                      <a:lnTo>
                        <a:pt x="f582" y="f577"/>
                      </a:lnTo>
                      <a:lnTo>
                        <a:pt x="f583" y="f584"/>
                      </a:lnTo>
                      <a:lnTo>
                        <a:pt x="f585" y="f100"/>
                      </a:lnTo>
                      <a:lnTo>
                        <a:pt x="f513" y="f567"/>
                      </a:lnTo>
                      <a:lnTo>
                        <a:pt x="f586" y="f587"/>
                      </a:lnTo>
                      <a:lnTo>
                        <a:pt x="f588" y="f589"/>
                      </a:lnTo>
                      <a:lnTo>
                        <a:pt x="f590" y="f591"/>
                      </a:lnTo>
                      <a:lnTo>
                        <a:pt x="f592" y="f593"/>
                      </a:lnTo>
                      <a:lnTo>
                        <a:pt x="f510" y="f594"/>
                      </a:lnTo>
                      <a:lnTo>
                        <a:pt x="f491" y="f594"/>
                      </a:lnTo>
                      <a:lnTo>
                        <a:pt x="f595" y="f596"/>
                      </a:lnTo>
                      <a:lnTo>
                        <a:pt x="f597" y="f591"/>
                      </a:lnTo>
                      <a:lnTo>
                        <a:pt x="f597" y="f591"/>
                      </a:lnTo>
                      <a:lnTo>
                        <a:pt x="f598" y="f599"/>
                      </a:lnTo>
                      <a:lnTo>
                        <a:pt x="f600" y="f601"/>
                      </a:lnTo>
                      <a:lnTo>
                        <a:pt x="f506" y="f602"/>
                      </a:lnTo>
                      <a:lnTo>
                        <a:pt x="f603" y="f604"/>
                      </a:lnTo>
                      <a:lnTo>
                        <a:pt x="f605" y="f604"/>
                      </a:lnTo>
                      <a:lnTo>
                        <a:pt x="f606" y="f565"/>
                      </a:lnTo>
                      <a:lnTo>
                        <a:pt x="f607" y="f601"/>
                      </a:lnTo>
                      <a:lnTo>
                        <a:pt x="f608" y="f587"/>
                      </a:lnTo>
                      <a:lnTo>
                        <a:pt x="f609" y="f610"/>
                      </a:lnTo>
                      <a:lnTo>
                        <a:pt x="f611" y="f594"/>
                      </a:lnTo>
                      <a:lnTo>
                        <a:pt x="f612" y="f613"/>
                      </a:lnTo>
                      <a:lnTo>
                        <a:pt x="f614" y="f120"/>
                      </a:lnTo>
                      <a:lnTo>
                        <a:pt x="f615" y="f120"/>
                      </a:lnTo>
                      <a:lnTo>
                        <a:pt x="f616" y="f617"/>
                      </a:lnTo>
                      <a:lnTo>
                        <a:pt x="f616" y="f617"/>
                      </a:lnTo>
                      <a:lnTo>
                        <a:pt x="f618" y="f619"/>
                      </a:lnTo>
                      <a:lnTo>
                        <a:pt x="f620" y="f596"/>
                      </a:lnTo>
                      <a:lnTo>
                        <a:pt x="f621" y="f622"/>
                      </a:lnTo>
                      <a:lnTo>
                        <a:pt x="f623" y="f624"/>
                      </a:lnTo>
                      <a:lnTo>
                        <a:pt x="f625" y="f589"/>
                      </a:lnTo>
                      <a:lnTo>
                        <a:pt x="f626" y="f627"/>
                      </a:lnTo>
                      <a:lnTo>
                        <a:pt x="f623" y="f117"/>
                      </a:lnTo>
                      <a:lnTo>
                        <a:pt x="f620" y="f628"/>
                      </a:lnTo>
                      <a:lnTo>
                        <a:pt x="f629" y="f630"/>
                      </a:lnTo>
                      <a:lnTo>
                        <a:pt x="f631" y="f102"/>
                      </a:lnTo>
                      <a:lnTo>
                        <a:pt x="f609" y="f632"/>
                      </a:lnTo>
                      <a:lnTo>
                        <a:pt x="f633" y="f634"/>
                      </a:lnTo>
                      <a:lnTo>
                        <a:pt x="f607" y="f86"/>
                      </a:lnTo>
                      <a:lnTo>
                        <a:pt x="f606" y="f79"/>
                      </a:lnTo>
                      <a:lnTo>
                        <a:pt x="f635" y="f636"/>
                      </a:lnTo>
                      <a:lnTo>
                        <a:pt x="f635" y="f637"/>
                      </a:lnTo>
                      <a:lnTo>
                        <a:pt x="f638" y="f639"/>
                      </a:lnTo>
                      <a:lnTo>
                        <a:pt x="f606" y="f68"/>
                      </a:lnTo>
                      <a:lnTo>
                        <a:pt x="f640" y="f641"/>
                      </a:lnTo>
                      <a:lnTo>
                        <a:pt x="f640" y="f641"/>
                      </a:lnTo>
                      <a:lnTo>
                        <a:pt x="f642" y="f643"/>
                      </a:lnTo>
                      <a:lnTo>
                        <a:pt x="f633" y="f644"/>
                      </a:lnTo>
                      <a:lnTo>
                        <a:pt x="f645" y="f646"/>
                      </a:lnTo>
                      <a:lnTo>
                        <a:pt x="f647" y="f54"/>
                      </a:lnTo>
                      <a:lnTo>
                        <a:pt x="f645" y="f648"/>
                      </a:lnTo>
                      <a:lnTo>
                        <a:pt x="f642" y="f649"/>
                      </a:lnTo>
                      <a:lnTo>
                        <a:pt x="f642" y="f649"/>
                      </a:lnTo>
                      <a:lnTo>
                        <a:pt x="f606" y="f650"/>
                      </a:lnTo>
                      <a:lnTo>
                        <a:pt x="f651" y="f648"/>
                      </a:lnTo>
                      <a:lnTo>
                        <a:pt x="f503" y="f652"/>
                      </a:lnTo>
                      <a:lnTo>
                        <a:pt x="f507" y="f653"/>
                      </a:lnTo>
                      <a:lnTo>
                        <a:pt x="f654" y="f50"/>
                      </a:lnTo>
                      <a:lnTo>
                        <a:pt x="f493" y="f655"/>
                      </a:lnTo>
                      <a:lnTo>
                        <a:pt x="f493" y="f655"/>
                      </a:lnTo>
                      <a:lnTo>
                        <a:pt x="f656" y="f50"/>
                      </a:lnTo>
                      <a:lnTo>
                        <a:pt x="f491" y="f653"/>
                      </a:lnTo>
                      <a:lnTo>
                        <a:pt x="f657" y="f658"/>
                      </a:lnTo>
                      <a:lnTo>
                        <a:pt x="f592" y="f48"/>
                      </a:lnTo>
                      <a:lnTo>
                        <a:pt x="f659" y="f660"/>
                      </a:lnTo>
                      <a:lnTo>
                        <a:pt x="f661" y="f662"/>
                      </a:lnTo>
                      <a:lnTo>
                        <a:pt x="f663" y="f44"/>
                      </a:lnTo>
                      <a:lnTo>
                        <a:pt x="f664" y="f649"/>
                      </a:lnTo>
                      <a:lnTo>
                        <a:pt x="f664" y="f649"/>
                      </a:lnTo>
                      <a:lnTo>
                        <a:pt x="f487" y="f649"/>
                      </a:lnTo>
                      <a:lnTo>
                        <a:pt x="f586" y="f665"/>
                      </a:lnTo>
                      <a:lnTo>
                        <a:pt x="f666" y="f650"/>
                      </a:lnTo>
                      <a:lnTo>
                        <a:pt x="f667" y="f46"/>
                      </a:lnTo>
                      <a:lnTo>
                        <a:pt x="f668" y="f669"/>
                      </a:lnTo>
                      <a:lnTo>
                        <a:pt x="f483" y="f660"/>
                      </a:lnTo>
                      <a:lnTo>
                        <a:pt x="f483" y="f660"/>
                      </a:lnTo>
                      <a:lnTo>
                        <a:pt x="f670" y="f669"/>
                      </a:lnTo>
                      <a:lnTo>
                        <a:pt x="f472" y="f662"/>
                      </a:lnTo>
                      <a:lnTo>
                        <a:pt x="f671" y="f672"/>
                      </a:lnTo>
                      <a:lnTo>
                        <a:pt x="f471" y="f649"/>
                      </a:lnTo>
                      <a:lnTo>
                        <a:pt x="f673" y="f40"/>
                      </a:lnTo>
                      <a:lnTo>
                        <a:pt x="f518" y="f674"/>
                      </a:lnTo>
                      <a:lnTo>
                        <a:pt x="f675" y="f676"/>
                      </a:lnTo>
                      <a:lnTo>
                        <a:pt x="f677" y="f678"/>
                      </a:lnTo>
                      <a:lnTo>
                        <a:pt x="f679" y="f680"/>
                      </a:lnTo>
                      <a:lnTo>
                        <a:pt x="f524" y="f681"/>
                      </a:lnTo>
                      <a:lnTo>
                        <a:pt x="f582" y="f29"/>
                      </a:lnTo>
                      <a:lnTo>
                        <a:pt x="f682" y="f683"/>
                      </a:lnTo>
                      <a:lnTo>
                        <a:pt x="f465" y="f684"/>
                      </a:lnTo>
                      <a:lnTo>
                        <a:pt x="f465" y="f684"/>
                      </a:lnTo>
                      <a:lnTo>
                        <a:pt x="f532" y="f685"/>
                      </a:lnTo>
                      <a:lnTo>
                        <a:pt x="f452" y="f27"/>
                      </a:lnTo>
                      <a:lnTo>
                        <a:pt x="f537" y="f686"/>
                      </a:lnTo>
                      <a:lnTo>
                        <a:pt x="f541" y="f687"/>
                      </a:lnTo>
                      <a:lnTo>
                        <a:pt x="f543" y="f25"/>
                      </a:lnTo>
                      <a:lnTo>
                        <a:pt x="f688" y="f689"/>
                      </a:lnTo>
                      <a:lnTo>
                        <a:pt x="f690" y="f691"/>
                      </a:lnTo>
                      <a:lnTo>
                        <a:pt x="f692" y="f693"/>
                      </a:lnTo>
                      <a:lnTo>
                        <a:pt x="f694" y="f695"/>
                      </a:lnTo>
                      <a:lnTo>
                        <a:pt x="f547" y="f696"/>
                      </a:lnTo>
                      <a:lnTo>
                        <a:pt x="f697" y="f15"/>
                      </a:lnTo>
                      <a:lnTo>
                        <a:pt x="f698" y="f699"/>
                      </a:lnTo>
                      <a:lnTo>
                        <a:pt x="f698" y="f699"/>
                      </a:lnTo>
                      <a:lnTo>
                        <a:pt x="f700" y="f701"/>
                      </a:lnTo>
                      <a:lnTo>
                        <a:pt x="f700" y="f701"/>
                      </a:lnTo>
                      <a:lnTo>
                        <a:pt x="f700" y="f701"/>
                      </a:lnTo>
                      <a:lnTo>
                        <a:pt x="f430" y="f702"/>
                      </a:lnTo>
                      <a:lnTo>
                        <a:pt x="f703" y="f702"/>
                      </a:lnTo>
                      <a:lnTo>
                        <a:pt x="f704" y="f705"/>
                      </a:lnTo>
                      <a:lnTo>
                        <a:pt x="f409" y="f706"/>
                      </a:lnTo>
                      <a:lnTo>
                        <a:pt x="f407" y="f707"/>
                      </a:lnTo>
                      <a:lnTo>
                        <a:pt x="f708" y="f709"/>
                      </a:lnTo>
                      <a:lnTo>
                        <a:pt x="f710" y="f711"/>
                      </a:lnTo>
                      <a:lnTo>
                        <a:pt x="f712" y="f713"/>
                      </a:lnTo>
                      <a:lnTo>
                        <a:pt x="f712" y="f713"/>
                      </a:lnTo>
                      <a:lnTo>
                        <a:pt x="f710" y="f714"/>
                      </a:lnTo>
                      <a:lnTo>
                        <a:pt x="f715" y="f716"/>
                      </a:lnTo>
                      <a:lnTo>
                        <a:pt x="f715" y="f717"/>
                      </a:lnTo>
                      <a:lnTo>
                        <a:pt x="f710" y="f718"/>
                      </a:lnTo>
                      <a:lnTo>
                        <a:pt x="f425" y="f719"/>
                      </a:lnTo>
                      <a:lnTo>
                        <a:pt x="f720" y="f721"/>
                      </a:lnTo>
                      <a:lnTo>
                        <a:pt x="f722" y="f723"/>
                      </a:lnTo>
                      <a:lnTo>
                        <a:pt x="f722" y="f723"/>
                      </a:lnTo>
                      <a:lnTo>
                        <a:pt x="f724" y="f725"/>
                      </a:lnTo>
                      <a:lnTo>
                        <a:pt x="f726" y="f725"/>
                      </a:lnTo>
                      <a:lnTo>
                        <a:pt x="f727" y="f725"/>
                      </a:lnTo>
                      <a:lnTo>
                        <a:pt x="f728" y="f725"/>
                      </a:lnTo>
                      <a:lnTo>
                        <a:pt x="f729" y="f730"/>
                      </a:lnTo>
                      <a:lnTo>
                        <a:pt x="f729" y="f730"/>
                      </a:lnTo>
                      <a:lnTo>
                        <a:pt x="f731" y="f730"/>
                      </a:lnTo>
                      <a:lnTo>
                        <a:pt x="f729" y="f730"/>
                      </a:lnTo>
                      <a:lnTo>
                        <a:pt x="f729" y="f730"/>
                      </a:lnTo>
                      <a:lnTo>
                        <a:pt x="f729" y="f730"/>
                      </a:lnTo>
                      <a:lnTo>
                        <a:pt x="f732" y="f733"/>
                      </a:lnTo>
                      <a:lnTo>
                        <a:pt x="f732" y="f734"/>
                      </a:lnTo>
                      <a:lnTo>
                        <a:pt x="f732" y="f735"/>
                      </a:lnTo>
                      <a:lnTo>
                        <a:pt x="f729" y="f736"/>
                      </a:lnTo>
                      <a:lnTo>
                        <a:pt x="f729" y="f737"/>
                      </a:lnTo>
                      <a:lnTo>
                        <a:pt x="f729" y="f737"/>
                      </a:lnTo>
                      <a:lnTo>
                        <a:pt x="f738" y="f739"/>
                      </a:lnTo>
                      <a:lnTo>
                        <a:pt x="f731" y="f740"/>
                      </a:lnTo>
                      <a:lnTo>
                        <a:pt x="f728" y="f741"/>
                      </a:lnTo>
                      <a:lnTo>
                        <a:pt x="f742" y="f743"/>
                      </a:lnTo>
                      <a:lnTo>
                        <a:pt x="f744" y="f745"/>
                      </a:lnTo>
                      <a:lnTo>
                        <a:pt x="f746" y="f747"/>
                      </a:lnTo>
                      <a:lnTo>
                        <a:pt x="f748" y="f749"/>
                      </a:lnTo>
                      <a:lnTo>
                        <a:pt x="f750" y="f751"/>
                      </a:lnTo>
                      <a:lnTo>
                        <a:pt x="f405" y="f752"/>
                      </a:lnTo>
                      <a:lnTo>
                        <a:pt x="f422" y="f753"/>
                      </a:lnTo>
                      <a:lnTo>
                        <a:pt x="f422" y="f753"/>
                      </a:lnTo>
                      <a:lnTo>
                        <a:pt x="f413" y="f754"/>
                      </a:lnTo>
                      <a:lnTo>
                        <a:pt x="f406" y="f755"/>
                      </a:lnTo>
                      <a:lnTo>
                        <a:pt x="f406" y="f756"/>
                      </a:lnTo>
                      <a:lnTo>
                        <a:pt x="f406" y="f757"/>
                      </a:lnTo>
                      <a:lnTo>
                        <a:pt x="f758" y="f759"/>
                      </a:lnTo>
                      <a:lnTo>
                        <a:pt x="f406" y="f760"/>
                      </a:lnTo>
                      <a:lnTo>
                        <a:pt x="f722" y="f761"/>
                      </a:lnTo>
                      <a:lnTo>
                        <a:pt x="f722" y="f761"/>
                      </a:lnTo>
                      <a:lnTo>
                        <a:pt x="f409" y="f762"/>
                      </a:lnTo>
                      <a:lnTo>
                        <a:pt x="f763" y="f764"/>
                      </a:lnTo>
                      <a:lnTo>
                        <a:pt x="f765" y="f766"/>
                      </a:lnTo>
                      <a:lnTo>
                        <a:pt x="f767" y="f768"/>
                      </a:lnTo>
                      <a:lnTo>
                        <a:pt x="f769" y="f770"/>
                      </a:lnTo>
                      <a:lnTo>
                        <a:pt x="f771" y="f772"/>
                      </a:lnTo>
                      <a:lnTo>
                        <a:pt x="f771" y="f772"/>
                      </a:lnTo>
                      <a:lnTo>
                        <a:pt x="f773" y="f774"/>
                      </a:lnTo>
                      <a:lnTo>
                        <a:pt x="f775" y="f776"/>
                      </a:lnTo>
                      <a:lnTo>
                        <a:pt x="f551" y="f777"/>
                      </a:lnTo>
                      <a:lnTo>
                        <a:pt x="f778" y="f779"/>
                      </a:lnTo>
                      <a:lnTo>
                        <a:pt x="f780" y="f781"/>
                      </a:lnTo>
                      <a:lnTo>
                        <a:pt x="f452" y="f782"/>
                      </a:lnTo>
                      <a:lnTo>
                        <a:pt x="f783" y="f784"/>
                      </a:lnTo>
                      <a:lnTo>
                        <a:pt x="f525" y="f785"/>
                      </a:lnTo>
                      <a:lnTo>
                        <a:pt x="f525" y="f785"/>
                      </a:lnTo>
                      <a:lnTo>
                        <a:pt x="f522" y="f786"/>
                      </a:lnTo>
                      <a:lnTo>
                        <a:pt x="f675" y="f787"/>
                      </a:lnTo>
                      <a:lnTo>
                        <a:pt x="f788" y="f789"/>
                      </a:lnTo>
                      <a:lnTo>
                        <a:pt x="f790" y="f791"/>
                      </a:lnTo>
                      <a:lnTo>
                        <a:pt x="f792" y="f793"/>
                      </a:lnTo>
                      <a:lnTo>
                        <a:pt x="f794" y="f795"/>
                      </a:lnTo>
                      <a:lnTo>
                        <a:pt x="f666" y="f796"/>
                      </a:lnTo>
                      <a:lnTo>
                        <a:pt x="f666" y="f796"/>
                      </a:lnTo>
                      <a:lnTo>
                        <a:pt x="f797" y="f795"/>
                      </a:lnTo>
                      <a:lnTo>
                        <a:pt x="f664" y="f798"/>
                      </a:lnTo>
                      <a:lnTo>
                        <a:pt x="f590" y="f799"/>
                      </a:lnTo>
                      <a:lnTo>
                        <a:pt x="f800" y="f801"/>
                      </a:lnTo>
                      <a:lnTo>
                        <a:pt x="f802" y="f787"/>
                      </a:lnTo>
                      <a:lnTo>
                        <a:pt x="f657" y="f785"/>
                      </a:lnTo>
                      <a:lnTo>
                        <a:pt x="f491" y="f803"/>
                      </a:lnTo>
                      <a:lnTo>
                        <a:pt x="f656" y="f804"/>
                      </a:lnTo>
                      <a:lnTo>
                        <a:pt x="f805" y="f806"/>
                      </a:lnTo>
                      <a:lnTo>
                        <a:pt x="f598" y="f807"/>
                      </a:lnTo>
                      <a:lnTo>
                        <a:pt x="f495" y="f808"/>
                      </a:lnTo>
                      <a:lnTo>
                        <a:pt x="f506" y="f809"/>
                      </a:lnTo>
                      <a:lnTo>
                        <a:pt x="f810" y="f811"/>
                      </a:lnTo>
                      <a:lnTo>
                        <a:pt x="f640" y="f812"/>
                      </a:lnTo>
                      <a:lnTo>
                        <a:pt x="f640" y="f812"/>
                      </a:lnTo>
                      <a:lnTo>
                        <a:pt x="f645" y="f811"/>
                      </a:lnTo>
                      <a:lnTo>
                        <a:pt x="f813" y="f809"/>
                      </a:lnTo>
                      <a:lnTo>
                        <a:pt x="f814" y="f815"/>
                      </a:lnTo>
                      <a:lnTo>
                        <a:pt x="f816" y="f776"/>
                      </a:lnTo>
                      <a:lnTo>
                        <a:pt x="f817" y="f818"/>
                      </a:lnTo>
                      <a:lnTo>
                        <a:pt x="f817" y="f818"/>
                      </a:lnTo>
                      <a:lnTo>
                        <a:pt x="f819" y="f820"/>
                      </a:lnTo>
                      <a:lnTo>
                        <a:pt x="f821" y="f779"/>
                      </a:lnTo>
                      <a:lnTo>
                        <a:pt x="f822" y="f823"/>
                      </a:lnTo>
                      <a:lnTo>
                        <a:pt x="f824" y="f825"/>
                      </a:lnTo>
                      <a:lnTo>
                        <a:pt x="f826" y="f827"/>
                      </a:lnTo>
                      <a:lnTo>
                        <a:pt x="f828" y="f781"/>
                      </a:lnTo>
                      <a:lnTo>
                        <a:pt x="f829" y="f830"/>
                      </a:lnTo>
                      <a:lnTo>
                        <a:pt x="f831" y="f832"/>
                      </a:lnTo>
                      <a:lnTo>
                        <a:pt x="f833" y="f834"/>
                      </a:lnTo>
                      <a:lnTo>
                        <a:pt x="f835" y="f836"/>
                      </a:lnTo>
                      <a:lnTo>
                        <a:pt x="f837" y="f838"/>
                      </a:lnTo>
                      <a:lnTo>
                        <a:pt x="f839" y="f840"/>
                      </a:lnTo>
                      <a:lnTo>
                        <a:pt x="f841" y="f842"/>
                      </a:lnTo>
                      <a:lnTo>
                        <a:pt x="f841" y="f842"/>
                      </a:lnTo>
                      <a:lnTo>
                        <a:pt x="f841" y="f843"/>
                      </a:lnTo>
                      <a:lnTo>
                        <a:pt x="f841" y="f843"/>
                      </a:lnTo>
                      <a:lnTo>
                        <a:pt x="f841" y="f844"/>
                      </a:lnTo>
                      <a:lnTo>
                        <a:pt x="f845" y="f846"/>
                      </a:lnTo>
                      <a:lnTo>
                        <a:pt x="f847" y="f848"/>
                      </a:lnTo>
                      <a:lnTo>
                        <a:pt x="f849" y="f850"/>
                      </a:lnTo>
                      <a:lnTo>
                        <a:pt x="f851" y="f852"/>
                      </a:lnTo>
                      <a:lnTo>
                        <a:pt x="f853" y="f854"/>
                      </a:lnTo>
                      <a:lnTo>
                        <a:pt x="f855" y="f856"/>
                      </a:lnTo>
                      <a:lnTo>
                        <a:pt x="f855" y="f856"/>
                      </a:lnTo>
                      <a:lnTo>
                        <a:pt x="f857" y="f858"/>
                      </a:lnTo>
                      <a:lnTo>
                        <a:pt x="f859" y="f860"/>
                      </a:lnTo>
                      <a:lnTo>
                        <a:pt x="f861" y="f862"/>
                      </a:lnTo>
                      <a:lnTo>
                        <a:pt x="f863" y="f864"/>
                      </a:lnTo>
                      <a:lnTo>
                        <a:pt x="f854" y="f865"/>
                      </a:lnTo>
                      <a:lnTo>
                        <a:pt x="f866" y="f867"/>
                      </a:lnTo>
                      <a:lnTo>
                        <a:pt x="f868" y="f869"/>
                      </a:lnTo>
                      <a:lnTo>
                        <a:pt x="f868" y="f869"/>
                      </a:lnTo>
                      <a:lnTo>
                        <a:pt x="f870" y="f871"/>
                      </a:lnTo>
                      <a:lnTo>
                        <a:pt x="f872" y="f873"/>
                      </a:lnTo>
                      <a:lnTo>
                        <a:pt x="f850" y="f874"/>
                      </a:lnTo>
                      <a:lnTo>
                        <a:pt x="f875" y="f874"/>
                      </a:lnTo>
                      <a:lnTo>
                        <a:pt x="f875" y="f874"/>
                      </a:lnTo>
                      <a:lnTo>
                        <a:pt x="f876" y="f874"/>
                      </a:lnTo>
                      <a:lnTo>
                        <a:pt x="f877" y="f828"/>
                      </a:lnTo>
                      <a:lnTo>
                        <a:pt x="f878" y="f879"/>
                      </a:lnTo>
                      <a:lnTo>
                        <a:pt x="f880" y="f826"/>
                      </a:lnTo>
                      <a:lnTo>
                        <a:pt x="f881" y="f882"/>
                      </a:lnTo>
                      <a:lnTo>
                        <a:pt x="f883" y="f884"/>
                      </a:lnTo>
                      <a:lnTo>
                        <a:pt x="f885" y="f884"/>
                      </a:lnTo>
                      <a:lnTo>
                        <a:pt x="f885" y="f884"/>
                      </a:lnTo>
                      <a:lnTo>
                        <a:pt x="f886" y="f887"/>
                      </a:lnTo>
                      <a:lnTo>
                        <a:pt x="f888" y="f889"/>
                      </a:lnTo>
                      <a:lnTo>
                        <a:pt x="f890" y="f499"/>
                      </a:lnTo>
                      <a:lnTo>
                        <a:pt x="f891" y="f892"/>
                      </a:lnTo>
                      <a:lnTo>
                        <a:pt x="f891" y="f892"/>
                      </a:lnTo>
                      <a:lnTo>
                        <a:pt x="f877" y="f668"/>
                      </a:lnTo>
                      <a:lnTo>
                        <a:pt x="f891" y="f792"/>
                      </a:lnTo>
                      <a:lnTo>
                        <a:pt x="f893" y="f671"/>
                      </a:lnTo>
                      <a:lnTo>
                        <a:pt x="f894" y="f895"/>
                      </a:lnTo>
                      <a:lnTo>
                        <a:pt x="f896" y="f469"/>
                      </a:lnTo>
                      <a:lnTo>
                        <a:pt x="f897" y="f467"/>
                      </a:lnTo>
                      <a:lnTo>
                        <a:pt x="f898" y="f899"/>
                      </a:lnTo>
                      <a:lnTo>
                        <a:pt x="f793" y="f900"/>
                      </a:lnTo>
                      <a:lnTo>
                        <a:pt x="f842" y="f901"/>
                      </a:lnTo>
                      <a:lnTo>
                        <a:pt x="f801" y="f440"/>
                      </a:lnTo>
                      <a:lnTo>
                        <a:pt x="f902" y="f903"/>
                      </a:lnTo>
                      <a:lnTo>
                        <a:pt x="f787" y="f904"/>
                      </a:lnTo>
                      <a:lnTo>
                        <a:pt x="f2" y="f545"/>
                      </a:lnTo>
                      <a:lnTo>
                        <a:pt x="f2" y="f545"/>
                      </a:lnTo>
                      <a:lnTo>
                        <a:pt x="f2" y="f692"/>
                      </a:lnTo>
                      <a:lnTo>
                        <a:pt x="f787" y="f905"/>
                      </a:lnTo>
                      <a:lnTo>
                        <a:pt x="f840" y="f906"/>
                      </a:lnTo>
                      <a:lnTo>
                        <a:pt x="f907" y="f908"/>
                      </a:lnTo>
                      <a:lnTo>
                        <a:pt x="f801" y="f909"/>
                      </a:lnTo>
                      <a:lnTo>
                        <a:pt x="f910" y="f911"/>
                      </a:lnTo>
                      <a:lnTo>
                        <a:pt x="f912" y="f433"/>
                      </a:lnTo>
                      <a:lnTo>
                        <a:pt x="f795" y="f913"/>
                      </a:lnTo>
                      <a:lnTo>
                        <a:pt x="f914" y="f915"/>
                      </a:lnTo>
                      <a:lnTo>
                        <a:pt x="f916" y="f917"/>
                      </a:lnTo>
                      <a:lnTo>
                        <a:pt x="f897" y="f918"/>
                      </a:lnTo>
                      <a:lnTo>
                        <a:pt x="f919" y="f920"/>
                      </a:lnTo>
                      <a:lnTo>
                        <a:pt x="f844" y="f771"/>
                      </a:lnTo>
                      <a:lnTo>
                        <a:pt x="f921" y="f922"/>
                      </a:lnTo>
                      <a:lnTo>
                        <a:pt x="f923" y="f922"/>
                      </a:lnTo>
                      <a:lnTo>
                        <a:pt x="f924" y="f920"/>
                      </a:lnTo>
                      <a:lnTo>
                        <a:pt x="f924" y="f920"/>
                      </a:lnTo>
                      <a:lnTo>
                        <a:pt x="f925" y="f926"/>
                      </a:lnTo>
                      <a:lnTo>
                        <a:pt x="f857" y="f927"/>
                      </a:lnTo>
                      <a:lnTo>
                        <a:pt x="f849" y="f928"/>
                      </a:lnTo>
                      <a:lnTo>
                        <a:pt x="f929" y="f928"/>
                      </a:lnTo>
                      <a:lnTo>
                        <a:pt x="f930" y="f927"/>
                      </a:lnTo>
                      <a:lnTo>
                        <a:pt x="f931" y="f927"/>
                      </a:lnTo>
                      <a:lnTo>
                        <a:pt x="f932" y="f928"/>
                      </a:lnTo>
                      <a:lnTo>
                        <a:pt x="f822" y="f933"/>
                      </a:lnTo>
                      <a:lnTo>
                        <a:pt x="f934" y="f935"/>
                      </a:lnTo>
                      <a:lnTo>
                        <a:pt x="f819" y="f936"/>
                      </a:lnTo>
                      <a:lnTo>
                        <a:pt x="f626" y="f911"/>
                      </a:lnTo>
                      <a:lnTo>
                        <a:pt x="f937" y="f938"/>
                      </a:lnTo>
                      <a:lnTo>
                        <a:pt x="f939" y="f698"/>
                      </a:lnTo>
                      <a:lnTo>
                        <a:pt x="f813" y="f437"/>
                      </a:lnTo>
                      <a:lnTo>
                        <a:pt x="f642" y="f440"/>
                      </a:lnTo>
                      <a:lnTo>
                        <a:pt x="f642" y="f440"/>
                      </a:lnTo>
                      <a:lnTo>
                        <a:pt x="f635" y="f901"/>
                      </a:lnTo>
                      <a:lnTo>
                        <a:pt x="f503" y="f940"/>
                      </a:lnTo>
                      <a:lnTo>
                        <a:pt x="f495" y="f460"/>
                      </a:lnTo>
                      <a:lnTo>
                        <a:pt x="f805" y="f941"/>
                      </a:lnTo>
                      <a:lnTo>
                        <a:pt x="f942" y="f943"/>
                      </a:lnTo>
                      <a:lnTo>
                        <a:pt x="f800" y="f941"/>
                      </a:lnTo>
                      <a:lnTo>
                        <a:pt x="f663" y="f460"/>
                      </a:lnTo>
                      <a:lnTo>
                        <a:pt x="f944" y="f940"/>
                      </a:lnTo>
                      <a:lnTo>
                        <a:pt x="f666" y="f945"/>
                      </a:lnTo>
                      <a:lnTo>
                        <a:pt x="f485" y="f452"/>
                      </a:lnTo>
                      <a:lnTo>
                        <a:pt x="f513" y="f535"/>
                      </a:lnTo>
                      <a:lnTo>
                        <a:pt x="f794" y="f946"/>
                      </a:lnTo>
                      <a:lnTo>
                        <a:pt x="f794" y="f438"/>
                      </a:lnTo>
                      <a:lnTo>
                        <a:pt x="f667" y="f947"/>
                      </a:lnTo>
                      <a:lnTo>
                        <a:pt x="f948" y="f543"/>
                      </a:lnTo>
                      <a:lnTo>
                        <a:pt x="f586" y="f545"/>
                      </a:lnTo>
                      <a:lnTo>
                        <a:pt x="f586" y="f545"/>
                      </a:lnTo>
                      <a:lnTo>
                        <a:pt x="f663" y="f692"/>
                      </a:lnTo>
                      <a:lnTo>
                        <a:pt x="f592" y="f905"/>
                      </a:lnTo>
                      <a:lnTo>
                        <a:pt x="f949" y="f556"/>
                      </a:lnTo>
                      <a:lnTo>
                        <a:pt x="f501" y="f950"/>
                      </a:lnTo>
                      <a:lnTo>
                        <a:pt x="f951" y="f433"/>
                      </a:lnTo>
                      <a:lnTo>
                        <a:pt x="f633" y="f913"/>
                      </a:lnTo>
                      <a:lnTo>
                        <a:pt x="f952" y="f933"/>
                      </a:lnTo>
                      <a:lnTo>
                        <a:pt x="f953" y="f926"/>
                      </a:lnTo>
                      <a:lnTo>
                        <a:pt x="f611" y="f954"/>
                      </a:lnTo>
                      <a:lnTo>
                        <a:pt x="f955" y="f956"/>
                      </a:lnTo>
                      <a:lnTo>
                        <a:pt x="f814" y="f957"/>
                      </a:lnTo>
                      <a:lnTo>
                        <a:pt x="f814" y="f703"/>
                      </a:lnTo>
                      <a:lnTo>
                        <a:pt x="f955" y="f958"/>
                      </a:lnTo>
                      <a:lnTo>
                        <a:pt x="f955" y="f958"/>
                      </a:lnTo>
                      <a:lnTo>
                        <a:pt x="f611" y="f425"/>
                      </a:lnTo>
                      <a:lnTo>
                        <a:pt x="f953" y="f420"/>
                      </a:lnTo>
                      <a:lnTo>
                        <a:pt x="f609" y="f959"/>
                      </a:lnTo>
                      <a:lnTo>
                        <a:pt x="f960" y="f961"/>
                      </a:lnTo>
                      <a:lnTo>
                        <a:pt x="f608" y="f742"/>
                      </a:lnTo>
                      <a:lnTo>
                        <a:pt x="f951" y="f962"/>
                      </a:lnTo>
                      <a:lnTo>
                        <a:pt x="f605" y="f963"/>
                      </a:lnTo>
                      <a:lnTo>
                        <a:pt x="f964" y="f965"/>
                      </a:lnTo>
                      <a:lnTo>
                        <a:pt x="f507" y="f966"/>
                      </a:lnTo>
                      <a:lnTo>
                        <a:pt x="f967" y="f968"/>
                      </a:lnTo>
                      <a:lnTo>
                        <a:pt x="f597" y="f969"/>
                      </a:lnTo>
                      <a:lnTo>
                        <a:pt x="f942" y="f970"/>
                      </a:lnTo>
                      <a:lnTo>
                        <a:pt x="f663" y="f971"/>
                      </a:lnTo>
                      <a:lnTo>
                        <a:pt x="f892" y="f972"/>
                      </a:lnTo>
                      <a:lnTo>
                        <a:pt x="f973" y="f974"/>
                      </a:lnTo>
                      <a:lnTo>
                        <a:pt x="f975" y="f976"/>
                      </a:lnTo>
                      <a:lnTo>
                        <a:pt x="f977" y="f978"/>
                      </a:lnTo>
                      <a:lnTo>
                        <a:pt x="f979" y="f980"/>
                      </a:lnTo>
                      <a:lnTo>
                        <a:pt x="f943" y="f981"/>
                      </a:lnTo>
                      <a:lnTo>
                        <a:pt x="f982" y="f384"/>
                      </a:lnTo>
                      <a:lnTo>
                        <a:pt x="f533" y="f382"/>
                      </a:lnTo>
                      <a:lnTo>
                        <a:pt x="f443" y="f983"/>
                      </a:lnTo>
                      <a:lnTo>
                        <a:pt x="f440" y="f984"/>
                      </a:lnTo>
                      <a:lnTo>
                        <a:pt x="f456" y="f985"/>
                      </a:lnTo>
                      <a:lnTo>
                        <a:pt x="f537" y="f986"/>
                      </a:lnTo>
                      <a:lnTo>
                        <a:pt x="f537" y="f986"/>
                      </a:lnTo>
                      <a:lnTo>
                        <a:pt x="f537" y="f987"/>
                      </a:lnTo>
                      <a:lnTo>
                        <a:pt x="f988" y="f989"/>
                      </a:lnTo>
                      <a:lnTo>
                        <a:pt x="f946" y="f990"/>
                      </a:lnTo>
                      <a:lnTo>
                        <a:pt x="f991" y="f992"/>
                      </a:lnTo>
                      <a:lnTo>
                        <a:pt x="f535" y="f993"/>
                      </a:lnTo>
                      <a:lnTo>
                        <a:pt x="f443" y="f375"/>
                      </a:lnTo>
                      <a:lnTo>
                        <a:pt x="f533" y="f994"/>
                      </a:lnTo>
                      <a:lnTo>
                        <a:pt x="f940" y="f995"/>
                      </a:lnTo>
                      <a:lnTo>
                        <a:pt x="f783" y="f996"/>
                      </a:lnTo>
                      <a:lnTo>
                        <a:pt x="f467" y="f996"/>
                      </a:lnTo>
                      <a:lnTo>
                        <a:pt x="f997" y="f996"/>
                      </a:lnTo>
                      <a:lnTo>
                        <a:pt x="f476" y="f996"/>
                      </a:lnTo>
                      <a:lnTo>
                        <a:pt x="f998" y="f999"/>
                      </a:lnTo>
                      <a:lnTo>
                        <a:pt x="f661" y="f1000"/>
                      </a:lnTo>
                      <a:lnTo>
                        <a:pt x="f489" y="f1001"/>
                      </a:lnTo>
                      <a:lnTo>
                        <a:pt x="f1002" y="f1003"/>
                      </a:lnTo>
                      <a:lnTo>
                        <a:pt x="f942" y="f1004"/>
                      </a:lnTo>
                      <a:lnTo>
                        <a:pt x="f1005" y="f1006"/>
                      </a:lnTo>
                      <a:lnTo>
                        <a:pt x="f656" y="f1007"/>
                      </a:lnTo>
                      <a:lnTo>
                        <a:pt x="f597" y="f367"/>
                      </a:lnTo>
                      <a:lnTo>
                        <a:pt x="f597" y="f363"/>
                      </a:lnTo>
                      <a:lnTo>
                        <a:pt x="f597" y="f1008"/>
                      </a:lnTo>
                      <a:lnTo>
                        <a:pt x="f656" y="f1009"/>
                      </a:lnTo>
                      <a:lnTo>
                        <a:pt x="f595" y="f1010"/>
                      </a:lnTo>
                      <a:lnTo>
                        <a:pt x="f595" y="f1010"/>
                      </a:lnTo>
                      <a:lnTo>
                        <a:pt x="f491" y="f334"/>
                      </a:lnTo>
                      <a:lnTo>
                        <a:pt x="f491" y="f1011"/>
                      </a:lnTo>
                      <a:lnTo>
                        <a:pt x="f491" y="f324"/>
                      </a:lnTo>
                      <a:lnTo>
                        <a:pt x="f1005" y="f322"/>
                      </a:lnTo>
                      <a:lnTo>
                        <a:pt x="f656" y="f1012"/>
                      </a:lnTo>
                      <a:lnTo>
                        <a:pt x="f805" y="f1013"/>
                      </a:lnTo>
                      <a:lnTo>
                        <a:pt x="f598" y="f1014"/>
                      </a:lnTo>
                      <a:lnTo>
                        <a:pt x="f1015" y="f1016"/>
                      </a:lnTo>
                      <a:lnTo>
                        <a:pt x="f507" y="f1017"/>
                      </a:lnTo>
                      <a:lnTo>
                        <a:pt x="f964" y="f1017"/>
                      </a:lnTo>
                      <a:lnTo>
                        <a:pt x="f606" y="f1017"/>
                      </a:lnTo>
                      <a:lnTo>
                        <a:pt x="f1018" y="f1016"/>
                      </a:lnTo>
                      <a:lnTo>
                        <a:pt x="f1018" y="f1016"/>
                      </a:lnTo>
                      <a:lnTo>
                        <a:pt x="f1019" y="f1014"/>
                      </a:lnTo>
                      <a:lnTo>
                        <a:pt x="f817" y="f1014"/>
                      </a:lnTo>
                      <a:lnTo>
                        <a:pt x="f1020" y="f1021"/>
                      </a:lnTo>
                      <a:lnTo>
                        <a:pt x="f1022" y="f1023"/>
                      </a:lnTo>
                      <a:lnTo>
                        <a:pt x="f1024" y="f1025"/>
                      </a:lnTo>
                      <a:lnTo>
                        <a:pt x="f1026" y="f1027"/>
                      </a:lnTo>
                      <a:lnTo>
                        <a:pt x="f1028" y="f1029"/>
                      </a:lnTo>
                      <a:lnTo>
                        <a:pt x="f1030" y="f1031"/>
                      </a:lnTo>
                      <a:lnTo>
                        <a:pt x="f932" y="f310"/>
                      </a:lnTo>
                      <a:lnTo>
                        <a:pt x="f1032" y="f1033"/>
                      </a:lnTo>
                      <a:lnTo>
                        <a:pt x="f1034" y="f1035"/>
                      </a:lnTo>
                      <a:lnTo>
                        <a:pt x="f1036" y="f1037"/>
                      </a:lnTo>
                      <a:lnTo>
                        <a:pt x="f1038" y="f12"/>
                      </a:lnTo>
                      <a:lnTo>
                        <a:pt x="f869" y="f10"/>
                      </a:lnTo>
                      <a:lnTo>
                        <a:pt x="f869" y="f10"/>
                      </a:lnTo>
                      <a:lnTo>
                        <a:pt x="f873" y="f1039"/>
                      </a:lnTo>
                      <a:lnTo>
                        <a:pt x="f1040" y="f20"/>
                      </a:lnTo>
                      <a:lnTo>
                        <a:pt x="f833" y="f305"/>
                      </a:lnTo>
                      <a:lnTo>
                        <a:pt x="f1041" y="f1042"/>
                      </a:lnTo>
                      <a:lnTo>
                        <a:pt x="f1043" y="f137"/>
                      </a:lnTo>
                      <a:lnTo>
                        <a:pt x="f849" y="f1044"/>
                      </a:lnTo>
                      <a:lnTo>
                        <a:pt x="f1045" y="f1046"/>
                      </a:lnTo>
                      <a:lnTo>
                        <a:pt x="f1047" y="f1048"/>
                      </a:lnTo>
                      <a:lnTo>
                        <a:pt x="f1049" y="f47"/>
                      </a:lnTo>
                      <a:lnTo>
                        <a:pt x="f1050" y="f123"/>
                      </a:lnTo>
                      <a:lnTo>
                        <a:pt x="f857" y="f1051"/>
                      </a:lnTo>
                      <a:lnTo>
                        <a:pt x="f859" y="f292"/>
                      </a:lnTo>
                      <a:lnTo>
                        <a:pt x="f857" y="f288"/>
                      </a:lnTo>
                      <a:lnTo>
                        <a:pt x="f855" y="f1052"/>
                      </a:lnTo>
                      <a:lnTo>
                        <a:pt x="f1049" y="f1053"/>
                      </a:lnTo>
                      <a:lnTo>
                        <a:pt x="f1054" y="f1055"/>
                      </a:lnTo>
                      <a:lnTo>
                        <a:pt x="f1054" y="f1055"/>
                      </a:lnTo>
                      <a:lnTo>
                        <a:pt x="f845" y="f284"/>
                      </a:lnTo>
                      <a:lnTo>
                        <a:pt x="f1041" y="f59"/>
                      </a:lnTo>
                      <a:lnTo>
                        <a:pt x="f1056" y="f87"/>
                      </a:lnTo>
                      <a:lnTo>
                        <a:pt x="f1057" y="f89"/>
                      </a:lnTo>
                      <a:lnTo>
                        <a:pt x="f1058" y="f89"/>
                      </a:lnTo>
                      <a:lnTo>
                        <a:pt x="f1059" y="f89"/>
                      </a:lnTo>
                      <a:lnTo>
                        <a:pt x="f828" y="f87"/>
                      </a:lnTo>
                      <a:lnTo>
                        <a:pt x="f826" y="f284"/>
                      </a:lnTo>
                      <a:lnTo>
                        <a:pt x="f1060" y="f1053"/>
                      </a:lnTo>
                      <a:lnTo>
                        <a:pt x="f1036" y="f80"/>
                      </a:lnTo>
                      <a:lnTo>
                        <a:pt x="f1032" y="f97"/>
                      </a:lnTo>
                      <a:lnTo>
                        <a:pt x="f1061" y="f71"/>
                      </a:lnTo>
                      <a:lnTo>
                        <a:pt x="f1062" y="f1063"/>
                      </a:lnTo>
                      <a:lnTo>
                        <a:pt x="f1064" y="f1065"/>
                      </a:lnTo>
                      <a:lnTo>
                        <a:pt x="f1066" y="f1067"/>
                      </a:lnTo>
                      <a:lnTo>
                        <a:pt x="f1068" y="f225"/>
                      </a:lnTo>
                      <a:lnTo>
                        <a:pt x="f1069" y="f225"/>
                      </a:lnTo>
                      <a:lnTo>
                        <a:pt x="f1070" y="f225"/>
                      </a:lnTo>
                      <a:lnTo>
                        <a:pt x="f817" y="f1067"/>
                      </a:lnTo>
                      <a:lnTo>
                        <a:pt x="f621" y="f1071"/>
                      </a:lnTo>
                      <a:lnTo>
                        <a:pt x="f629" y="f1065"/>
                      </a:lnTo>
                      <a:lnTo>
                        <a:pt x="f955" y="f185"/>
                      </a:lnTo>
                      <a:lnTo>
                        <a:pt x="f955" y="f185"/>
                      </a:lnTo>
                      <a:lnTo>
                        <a:pt x="f1072" y="f71"/>
                      </a:lnTo>
                      <a:lnTo>
                        <a:pt x="f1073" y="f71"/>
                      </a:lnTo>
                      <a:lnTo>
                        <a:pt x="f952" y="f71"/>
                      </a:lnTo>
                      <a:lnTo>
                        <a:pt x="f960" y="f0"/>
                      </a:lnTo>
                      <a:lnTo>
                        <a:pt x="f960" y="f1074"/>
                      </a:lnTo>
                      <a:lnTo>
                        <a:pt x="f1073" y="f273"/>
                      </a:lnTo>
                      <a:lnTo>
                        <a:pt x="f1075" y="f1076"/>
                      </a:lnTo>
                      <a:lnTo>
                        <a:pt x="f631" y="f1077"/>
                      </a:lnTo>
                      <a:lnTo>
                        <a:pt x="f816" y="f199"/>
                      </a:lnTo>
                      <a:lnTo>
                        <a:pt x="f1078" y="f238"/>
                      </a:lnTo>
                      <a:lnTo>
                        <a:pt x="f616" y="f1079"/>
                      </a:lnTo>
                      <a:lnTo>
                        <a:pt x="f937" y="f1080"/>
                      </a:lnTo>
                      <a:lnTo>
                        <a:pt x="f616" y="f1081"/>
                      </a:lnTo>
                      <a:lnTo>
                        <a:pt x="f1078" y="f1082"/>
                      </a:lnTo>
                      <a:lnTo>
                        <a:pt x="f1083" y="f1084"/>
                      </a:lnTo>
                      <a:lnTo>
                        <a:pt x="f1085" y="f1086"/>
                      </a:lnTo>
                      <a:lnTo>
                        <a:pt x="f939" y="f1087"/>
                      </a:lnTo>
                      <a:lnTo>
                        <a:pt x="f611" y="f1088"/>
                      </a:lnTo>
                      <a:lnTo>
                        <a:pt x="f609" y="f1089"/>
                      </a:lnTo>
                      <a:lnTo>
                        <a:pt x="f608" y="f1090"/>
                      </a:lnTo>
                      <a:lnTo>
                        <a:pt x="f635" y="f1091"/>
                      </a:lnTo>
                      <a:lnTo>
                        <a:pt x="f506" y="f1092"/>
                      </a:lnTo>
                      <a:lnTo>
                        <a:pt x="f493" y="f1"/>
                      </a:lnTo>
                      <a:lnTo>
                        <a:pt x="f493" y="f1"/>
                      </a:lnTo>
                      <a:lnTo>
                        <a:pt x="f1093" y="f1094"/>
                      </a:lnTo>
                      <a:lnTo>
                        <a:pt x="f1095" y="f1096"/>
                      </a:lnTo>
                      <a:lnTo>
                        <a:pt x="f524" y="f1097"/>
                      </a:lnTo>
                      <a:lnTo>
                        <a:pt x="f572" y="f1098"/>
                      </a:lnTo>
                      <a:lnTo>
                        <a:pt x="f1099" y="f1100"/>
                      </a:lnTo>
                      <a:lnTo>
                        <a:pt x="f533" y="f1101"/>
                      </a:lnTo>
                      <a:lnTo>
                        <a:pt x="f458" y="f1102"/>
                      </a:lnTo>
                      <a:lnTo>
                        <a:pt x="f539" y="f1103"/>
                      </a:lnTo>
                      <a:lnTo>
                        <a:pt x="f1104" y="f1105"/>
                      </a:lnTo>
                      <a:lnTo>
                        <a:pt x="f1106" y="f1107"/>
                      </a:lnTo>
                      <a:lnTo>
                        <a:pt x="f694" y="f193"/>
                      </a:lnTo>
                      <a:lnTo>
                        <a:pt x="f905" y="f1108"/>
                      </a:lnTo>
                      <a:lnTo>
                        <a:pt x="f549" y="f1109"/>
                      </a:lnTo>
                      <a:lnTo>
                        <a:pt x="f1110" y="f1111"/>
                      </a:lnTo>
                      <a:lnTo>
                        <a:pt x="f1110" y="f1111"/>
                      </a:lnTo>
                      <a:lnTo>
                        <a:pt x="f694" y="f1112"/>
                      </a:lnTo>
                      <a:lnTo>
                        <a:pt x="f1113" y="f89"/>
                      </a:lnTo>
                      <a:lnTo>
                        <a:pt x="f438" y="f87"/>
                      </a:lnTo>
                      <a:lnTo>
                        <a:pt x="f452" y="f87"/>
                      </a:lnTo>
                      <a:lnTo>
                        <a:pt x="f462" y="f173"/>
                      </a:lnTo>
                      <a:lnTo>
                        <a:pt x="f1114" y="f288"/>
                      </a:lnTo>
                      <a:lnTo>
                        <a:pt x="f467" y="f1115"/>
                      </a:lnTo>
                      <a:lnTo>
                        <a:pt x="f977" y="f1116"/>
                      </a:lnTo>
                      <a:lnTo>
                        <a:pt x="f1117" y="f172"/>
                      </a:lnTo>
                      <a:lnTo>
                        <a:pt x="f1117" y="f172"/>
                      </a:lnTo>
                      <a:lnTo>
                        <a:pt x="f679" y="f1118"/>
                      </a:lnTo>
                      <a:lnTo>
                        <a:pt x="f583" y="f1119"/>
                      </a:lnTo>
                      <a:lnTo>
                        <a:pt x="f524" y="f1120"/>
                      </a:lnTo>
                      <a:lnTo>
                        <a:pt x="f525" y="f129"/>
                      </a:lnTo>
                      <a:lnTo>
                        <a:pt x="f1121" y="f34"/>
                      </a:lnTo>
                      <a:lnTo>
                        <a:pt x="f580" y="f1044"/>
                      </a:lnTo>
                      <a:lnTo>
                        <a:pt x="f579" y="f131"/>
                      </a:lnTo>
                      <a:lnTo>
                        <a:pt x="f979" y="f1122"/>
                      </a:lnTo>
                      <a:lnTo>
                        <a:pt x="f941" y="f133"/>
                      </a:lnTo>
                      <a:lnTo>
                        <a:pt x="f1123" y="f133"/>
                      </a:lnTo>
                      <a:lnTo>
                        <a:pt x="f1123" y="f133"/>
                      </a:lnTo>
                      <a:lnTo>
                        <a:pt x="f455" y="f133"/>
                      </a:lnTo>
                      <a:lnTo>
                        <a:pt x="f1124" y="f1122"/>
                      </a:lnTo>
                      <a:lnTo>
                        <a:pt x="f437" y="f34"/>
                      </a:lnTo>
                      <a:lnTo>
                        <a:pt x="f560" y="f1120"/>
                      </a:lnTo>
                      <a:lnTo>
                        <a:pt x="f553" y="f1125"/>
                      </a:lnTo>
                      <a:lnTo>
                        <a:pt x="f1126" y="f1127"/>
                      </a:lnTo>
                      <a:lnTo>
                        <a:pt x="f1128" y="f37"/>
                      </a:lnTo>
                      <a:lnTo>
                        <a:pt x="f933" y="f39"/>
                      </a:lnTo>
                      <a:lnTo>
                        <a:pt x="f1129" y="f39"/>
                      </a:lnTo>
                      <a:lnTo>
                        <a:pt x="f1130" y="f37"/>
                      </a:lnTo>
                      <a:lnTo>
                        <a:pt x="f1131" y="f1127"/>
                      </a:lnTo>
                      <a:lnTo>
                        <a:pt x="f1132" y="f127"/>
                      </a:lnTo>
                      <a:lnTo>
                        <a:pt x="f712" y="f1120"/>
                      </a:lnTo>
                      <a:lnTo>
                        <a:pt x="f712" y="f1120"/>
                      </a:lnTo>
                      <a:lnTo>
                        <a:pt x="f1133" y="f144"/>
                      </a:lnTo>
                      <a:lnTo>
                        <a:pt x="f1134" y="f10"/>
                      </a:lnTo>
                      <a:lnTo>
                        <a:pt x="f1135" y="f1136"/>
                      </a:lnTo>
                      <a:lnTo>
                        <a:pt x="f970" y="f1137"/>
                      </a:lnTo>
                      <a:lnTo>
                        <a:pt x="f1138" y="f1139"/>
                      </a:lnTo>
                      <a:lnTo>
                        <a:pt x="f1140" y="f1021"/>
                      </a:lnTo>
                      <a:lnTo>
                        <a:pt x="f1141" y="f1011"/>
                      </a:lnTo>
                      <a:lnTo>
                        <a:pt x="f1008" y="f1142"/>
                      </a:lnTo>
                      <a:lnTo>
                        <a:pt x="f1143" y="f1144"/>
                      </a:lnTo>
                      <a:lnTo>
                        <a:pt x="f1145" y="f1146"/>
                      </a:lnTo>
                      <a:lnTo>
                        <a:pt x="f1013" y="f1141"/>
                      </a:lnTo>
                      <a:lnTo>
                        <a:pt x="f1147" y="f999"/>
                      </a:lnTo>
                      <a:lnTo>
                        <a:pt x="f1148" y="f1149"/>
                      </a:lnTo>
                      <a:lnTo>
                        <a:pt x="f1150" y="f1151"/>
                      </a:lnTo>
                      <a:lnTo>
                        <a:pt x="f20" y="f974"/>
                      </a:lnTo>
                      <a:lnTo>
                        <a:pt x="f20" y="f974"/>
                      </a:lnTo>
                      <a:lnTo>
                        <a:pt x="f28" y="f398"/>
                      </a:lnTo>
                      <a:lnTo>
                        <a:pt x="f139" y="f1152"/>
                      </a:lnTo>
                      <a:lnTo>
                        <a:pt x="f1046" y="f1153"/>
                      </a:lnTo>
                      <a:lnTo>
                        <a:pt x="f167" y="f409"/>
                      </a:lnTo>
                      <a:lnTo>
                        <a:pt x="f53" y="f1131"/>
                      </a:lnTo>
                      <a:lnTo>
                        <a:pt x="f172" y="f700"/>
                      </a:lnTo>
                      <a:lnTo>
                        <a:pt x="f172" y="f700"/>
                      </a:lnTo>
                      <a:lnTo>
                        <a:pt x="f1052" y="f1154"/>
                      </a:lnTo>
                      <a:lnTo>
                        <a:pt x="f94" y="f1155"/>
                      </a:lnTo>
                      <a:lnTo>
                        <a:pt x="f223" y="f988"/>
                      </a:lnTo>
                      <a:lnTo>
                        <a:pt x="f266" y="f945"/>
                      </a:lnTo>
                      <a:lnTo>
                        <a:pt x="f1156" y="f899"/>
                      </a:lnTo>
                      <a:lnTo>
                        <a:pt x="f213" y="f570"/>
                      </a:lnTo>
                      <a:lnTo>
                        <a:pt x="f213" y="f576"/>
                      </a:lnTo>
                      <a:lnTo>
                        <a:pt x="f1156" y="f579"/>
                      </a:lnTo>
                      <a:lnTo>
                        <a:pt x="f1157" y="f580"/>
                      </a:lnTo>
                      <a:lnTo>
                        <a:pt x="f1157" y="f580"/>
                      </a:lnTo>
                      <a:lnTo>
                        <a:pt x="f189" y="f522"/>
                      </a:lnTo>
                      <a:lnTo>
                        <a:pt x="f75" y="f585"/>
                      </a:lnTo>
                      <a:lnTo>
                        <a:pt x="f177" y="f673"/>
                      </a:lnTo>
                      <a:lnTo>
                        <a:pt x="f84" y="f788"/>
                      </a:lnTo>
                      <a:lnTo>
                        <a:pt x="f288" y="f788"/>
                      </a:lnTo>
                      <a:lnTo>
                        <a:pt x="f172" y="f997"/>
                      </a:lnTo>
                      <a:lnTo>
                        <a:pt x="f1158" y="f997"/>
                      </a:lnTo>
                      <a:lnTo>
                        <a:pt x="f39" y="f471"/>
                      </a:lnTo>
                      <a:lnTo>
                        <a:pt x="f39" y="f471"/>
                      </a:lnTo>
                      <a:lnTo>
                        <a:pt x="f127" y="f673"/>
                      </a:lnTo>
                      <a:lnTo>
                        <a:pt x="f1159" y="f470"/>
                      </a:lnTo>
                      <a:lnTo>
                        <a:pt x="f1044" y="f895"/>
                      </a:lnTo>
                      <a:lnTo>
                        <a:pt x="f133" y="f997"/>
                      </a:lnTo>
                      <a:lnTo>
                        <a:pt x="f139" y="f516"/>
                      </a:lnTo>
                      <a:lnTo>
                        <a:pt x="f31" y="f973"/>
                      </a:lnTo>
                      <a:lnTo>
                        <a:pt x="f146" y="f476"/>
                      </a:lnTo>
                      <a:lnTo>
                        <a:pt x="f26" y="f513"/>
                      </a:lnTo>
                      <a:lnTo>
                        <a:pt x="f1160" y="f944"/>
                      </a:lnTo>
                      <a:lnTo>
                        <a:pt x="f1161" y="f489"/>
                      </a:lnTo>
                      <a:lnTo>
                        <a:pt x="f20" y="f595"/>
                      </a:lnTo>
                      <a:lnTo>
                        <a:pt x="f20" y="f595"/>
                      </a:lnTo>
                      <a:lnTo>
                        <a:pt x="f22" y="f597"/>
                      </a:lnTo>
                      <a:lnTo>
                        <a:pt x="f305" y="f493"/>
                      </a:lnTo>
                      <a:lnTo>
                        <a:pt x="f6" y="f497"/>
                      </a:lnTo>
                      <a:lnTo>
                        <a:pt x="f28" y="f1162"/>
                      </a:lnTo>
                      <a:lnTo>
                        <a:pt x="f4" y="f951"/>
                      </a:lnTo>
                      <a:lnTo>
                        <a:pt x="f31" y="f607"/>
                      </a:lnTo>
                      <a:lnTo>
                        <a:pt x="f142" y="f608"/>
                      </a:lnTo>
                      <a:lnTo>
                        <a:pt x="f33" y="f633"/>
                      </a:lnTo>
                      <a:lnTo>
                        <a:pt x="f153" y="f645"/>
                      </a:lnTo>
                      <a:lnTo>
                        <a:pt x="f1159" y="f645"/>
                      </a:lnTo>
                      <a:lnTo>
                        <a:pt x="f1125" y="f608"/>
                      </a:lnTo>
                      <a:lnTo>
                        <a:pt x="f45" y="f607"/>
                      </a:lnTo>
                      <a:lnTo>
                        <a:pt x="f1158" y="f638"/>
                      </a:lnTo>
                      <a:lnTo>
                        <a:pt x="f1158" y="f638"/>
                      </a:lnTo>
                      <a:lnTo>
                        <a:pt x="f114" y="f633"/>
                      </a:lnTo>
                      <a:lnTo>
                        <a:pt x="f1163" y="f609"/>
                      </a:lnTo>
                      <a:lnTo>
                        <a:pt x="f292" y="f1018"/>
                      </a:lnTo>
                      <a:lnTo>
                        <a:pt x="f1115" y="f955"/>
                      </a:lnTo>
                      <a:lnTo>
                        <a:pt x="f87" y="f939"/>
                      </a:lnTo>
                      <a:lnTo>
                        <a:pt x="f84" y="f614"/>
                      </a:lnTo>
                      <a:lnTo>
                        <a:pt x="f61" y="f1085"/>
                      </a:lnTo>
                      <a:lnTo>
                        <a:pt x="f1109" y="f1085"/>
                      </a:lnTo>
                      <a:lnTo>
                        <a:pt x="f181" y="f1085"/>
                      </a:lnTo>
                      <a:lnTo>
                        <a:pt x="f185" y="f614"/>
                      </a:lnTo>
                      <a:lnTo>
                        <a:pt x="f225" y="f814"/>
                      </a:lnTo>
                      <a:lnTo>
                        <a:pt x="f1157" y="f953"/>
                      </a:lnTo>
                      <a:lnTo>
                        <a:pt x="f197" y="f647"/>
                      </a:lnTo>
                      <a:lnTo>
                        <a:pt x="f197" y="f647"/>
                      </a:lnTo>
                      <a:lnTo>
                        <a:pt x="f201" y="f633"/>
                      </a:lnTo>
                      <a:lnTo>
                        <a:pt x="f236" y="f608"/>
                      </a:lnTo>
                      <a:lnTo>
                        <a:pt x="f1164" y="f645"/>
                      </a:lnTo>
                      <a:lnTo>
                        <a:pt x="f262" y="f952"/>
                      </a:lnTo>
                      <a:lnTo>
                        <a:pt x="f262" y="f813"/>
                      </a:lnTo>
                      <a:lnTo>
                        <a:pt x="f262" y="f1075"/>
                      </a:lnTo>
                      <a:lnTo>
                        <a:pt x="f1165" y="f937"/>
                      </a:lnTo>
                      <a:lnTo>
                        <a:pt x="f1166" y="f1167"/>
                      </a:lnTo>
                      <a:lnTo>
                        <a:pt x="f236" y="f1022"/>
                      </a:lnTo>
                      <a:lnTo>
                        <a:pt x="f236" y="f1168"/>
                      </a:lnTo>
                      <a:lnTo>
                        <a:pt x="f1166" y="f1169"/>
                      </a:lnTo>
                      <a:lnTo>
                        <a:pt x="f1164" y="f824"/>
                      </a:lnTo>
                      <a:lnTo>
                        <a:pt x="f1170" y="f1171"/>
                      </a:lnTo>
                      <a:lnTo>
                        <a:pt x="f1170" y="f1171"/>
                      </a:lnTo>
                      <a:lnTo>
                        <a:pt x="f238" y="f1172"/>
                      </a:lnTo>
                      <a:lnTo>
                        <a:pt x="f1173" y="f873"/>
                      </a:lnTo>
                      <a:lnTo>
                        <a:pt x="f1103" y="f1174"/>
                      </a:lnTo>
                      <a:lnTo>
                        <a:pt x="f255" y="f1175"/>
                      </a:lnTo>
                      <a:lnTo>
                        <a:pt x="f1082" y="f1176"/>
                      </a:lnTo>
                      <a:lnTo>
                        <a:pt x="f1177" y="f1178"/>
                      </a:lnTo>
                      <a:lnTo>
                        <a:pt x="f1179" y="f1047"/>
                      </a:lnTo>
                      <a:lnTo>
                        <a:pt x="f1180" y="f857"/>
                      </a:lnTo>
                      <a:lnTo>
                        <a:pt x="f1181" y="f866"/>
                      </a:lnTo>
                      <a:lnTo>
                        <a:pt x="f1182" y="f925"/>
                      </a:lnTo>
                      <a:lnTo>
                        <a:pt x="f1183" y="f1184"/>
                      </a:lnTo>
                      <a:lnTo>
                        <a:pt x="f1185" y="f1186"/>
                      </a:lnTo>
                      <a:lnTo>
                        <a:pt x="f1187" y="f877"/>
                      </a:lnTo>
                      <a:lnTo>
                        <a:pt x="f1" y="f1188"/>
                      </a:lnTo>
                      <a:lnTo>
                        <a:pt x="f1" y="f1188"/>
                      </a:lnTo>
                      <a:lnTo>
                        <a:pt x="f1187" y="f896"/>
                      </a:lnTo>
                      <a:lnTo>
                        <a:pt x="f1187" y="f919"/>
                      </a:lnTo>
                      <a:lnTo>
                        <a:pt x="f1189" y="f843"/>
                      </a:lnTo>
                      <a:lnTo>
                        <a:pt x="f1189" y="f843"/>
                      </a:lnTo>
                      <a:lnTo>
                        <a:pt x="f1189" y="f843"/>
                      </a:lnTo>
                      <a:lnTo>
                        <a:pt x="f1189" y="f843"/>
                      </a:lnTo>
                      <a:lnTo>
                        <a:pt x="f1189" y="f843"/>
                      </a:lnTo>
                      <a:lnTo>
                        <a:pt x="f1190" y="f1191"/>
                      </a:lnTo>
                      <a:lnTo>
                        <a:pt x="f1091" y="f1191"/>
                      </a:lnTo>
                      <a:lnTo>
                        <a:pt x="f1090" y="f843"/>
                      </a:lnTo>
                      <a:lnTo>
                        <a:pt x="f1192" y="f1193"/>
                      </a:lnTo>
                      <a:lnTo>
                        <a:pt x="f1194" y="f1195"/>
                      </a:lnTo>
                      <a:lnTo>
                        <a:pt x="f1194" y="f1195"/>
                      </a:lnTo>
                      <a:lnTo>
                        <a:pt x="f1196" y="f1195"/>
                      </a:lnTo>
                      <a:lnTo>
                        <a:pt x="f1197" y="f1198"/>
                      </a:lnTo>
                      <a:lnTo>
                        <a:pt x="f1199" y="f1200"/>
                      </a:lnTo>
                      <a:lnTo>
                        <a:pt x="f1201" y="f1202"/>
                      </a:lnTo>
                      <a:lnTo>
                        <a:pt x="f255" y="f898"/>
                      </a:lnTo>
                      <a:lnTo>
                        <a:pt x="f1203" y="f912"/>
                      </a:lnTo>
                      <a:lnTo>
                        <a:pt x="f236" y="f789"/>
                      </a:lnTo>
                      <a:lnTo>
                        <a:pt x="f197" y="f902"/>
                      </a:lnTo>
                      <a:lnTo>
                        <a:pt x="f234" y="f1204"/>
                      </a:lnTo>
                      <a:lnTo>
                        <a:pt x="f1157" y="f1205"/>
                      </a:lnTo>
                      <a:lnTo>
                        <a:pt x="f268" y="f1206"/>
                      </a:lnTo>
                      <a:lnTo>
                        <a:pt x="f191" y="f803"/>
                      </a:lnTo>
                      <a:lnTo>
                        <a:pt x="f223" y="f825"/>
                      </a:lnTo>
                      <a:lnTo>
                        <a:pt x="f225" y="f820"/>
                      </a:lnTo>
                      <a:lnTo>
                        <a:pt x="f225" y="f820"/>
                      </a:lnTo>
                      <a:lnTo>
                        <a:pt x="f223" y="f806"/>
                      </a:lnTo>
                      <a:lnTo>
                        <a:pt x="f219" y="f1207"/>
                      </a:lnTo>
                      <a:lnTo>
                        <a:pt x="f1076" y="f1208"/>
                      </a:lnTo>
                      <a:lnTo>
                        <a:pt x="f266" y="f1209"/>
                      </a:lnTo>
                      <a:lnTo>
                        <a:pt x="f1210" y="f1211"/>
                      </a:lnTo>
                      <a:lnTo>
                        <a:pt x="f1212" y="f1213"/>
                      </a:lnTo>
                      <a:lnTo>
                        <a:pt x="f1214" y="f1215"/>
                      </a:lnTo>
                      <a:lnTo>
                        <a:pt x="f1214" y="f1215"/>
                      </a:lnTo>
                      <a:lnTo>
                        <a:pt x="f1216" y="f1217"/>
                      </a:lnTo>
                      <a:lnTo>
                        <a:pt x="f1218" y="f1219"/>
                      </a:lnTo>
                      <a:lnTo>
                        <a:pt x="f1216" y="f1220"/>
                      </a:lnTo>
                      <a:lnTo>
                        <a:pt x="f211" y="f766"/>
                      </a:lnTo>
                      <a:lnTo>
                        <a:pt x="f211" y="f1221"/>
                      </a:lnTo>
                      <a:lnTo>
                        <a:pt x="f1214" y="f1222"/>
                      </a:lnTo>
                      <a:lnTo>
                        <a:pt x="f1214" y="f1222"/>
                      </a:lnTo>
                      <a:lnTo>
                        <a:pt x="f1218" y="f1223"/>
                      </a:lnTo>
                      <a:lnTo>
                        <a:pt x="f199" y="f1224"/>
                      </a:lnTo>
                      <a:lnTo>
                        <a:pt x="f1164" y="f761"/>
                      </a:lnTo>
                      <a:lnTo>
                        <a:pt x="f1225" y="f1226"/>
                      </a:lnTo>
                      <a:lnTo>
                        <a:pt x="f255" y="f1227"/>
                      </a:lnTo>
                      <a:lnTo>
                        <a:pt x="f1228" y="f747"/>
                      </a:lnTo>
                      <a:lnTo>
                        <a:pt x="f1081" y="f741"/>
                      </a:lnTo>
                      <a:lnTo>
                        <a:pt x="f1229" y="f1230"/>
                      </a:lnTo>
                      <a:lnTo>
                        <a:pt x="f1231" y="f739"/>
                      </a:lnTo>
                      <a:lnTo>
                        <a:pt x="f1232" y="f1233"/>
                      </a:lnTo>
                      <a:lnTo>
                        <a:pt x="f1232" y="f1233"/>
                      </a:lnTo>
                      <a:lnTo>
                        <a:pt x="f1231" y="f1234"/>
                      </a:lnTo>
                      <a:lnTo>
                        <a:pt x="f1229" y="f1235"/>
                      </a:lnTo>
                      <a:lnTo>
                        <a:pt x="f1236" y="f1237"/>
                      </a:lnTo>
                      <a:lnTo>
                        <a:pt x="f1102" y="f1238"/>
                      </a:lnTo>
                      <a:lnTo>
                        <a:pt x="f244" y="f1239"/>
                      </a:lnTo>
                      <a:lnTo>
                        <a:pt x="f1103" y="f1240"/>
                      </a:lnTo>
                      <a:lnTo>
                        <a:pt x="f260" y="f1240"/>
                      </a:lnTo>
                      <a:lnTo>
                        <a:pt x="f1170" y="f1239"/>
                      </a:lnTo>
                      <a:lnTo>
                        <a:pt x="f1170" y="f1239"/>
                      </a:lnTo>
                      <a:lnTo>
                        <a:pt x="f1165" y="f1241"/>
                      </a:lnTo>
                      <a:lnTo>
                        <a:pt x="f1164" y="f1242"/>
                      </a:lnTo>
                      <a:lnTo>
                        <a:pt x="f1166" y="f1243"/>
                      </a:lnTo>
                      <a:lnTo>
                        <a:pt x="f1164" y="f716"/>
                      </a:lnTo>
                      <a:lnTo>
                        <a:pt x="f1164" y="f716"/>
                      </a:lnTo>
                      <a:lnTo>
                        <a:pt x="f1166" y="f1244"/>
                      </a:lnTo>
                      <a:lnTo>
                        <a:pt x="f203" y="f1245"/>
                      </a:lnTo>
                      <a:lnTo>
                        <a:pt x="f1107" y="f714"/>
                      </a:lnTo>
                      <a:lnTo>
                        <a:pt x="f1212" y="f1246"/>
                      </a:lnTo>
                      <a:lnTo>
                        <a:pt x="f232" y="f1247"/>
                      </a:lnTo>
                      <a:lnTo>
                        <a:pt x="f230" y="f1248"/>
                      </a:lnTo>
                      <a:lnTo>
                        <a:pt x="f1071" y="f1249"/>
                      </a:lnTo>
                      <a:lnTo>
                        <a:pt x="f1250" y="f713"/>
                      </a:lnTo>
                      <a:lnTo>
                        <a:pt x="f1250" y="f713"/>
                      </a:lnTo>
                      <a:lnTo>
                        <a:pt x="f69" y="f1249"/>
                      </a:lnTo>
                      <a:lnTo>
                        <a:pt x="f78" y="f1251"/>
                      </a:lnTo>
                      <a:lnTo>
                        <a:pt x="f1053" y="f1252"/>
                      </a:lnTo>
                      <a:lnTo>
                        <a:pt x="f173" y="f1253"/>
                      </a:lnTo>
                      <a:lnTo>
                        <a:pt x="f290" y="f1254"/>
                      </a:lnTo>
                      <a:lnTo>
                        <a:pt x="f172" y="f1254"/>
                      </a:lnTo>
                      <a:lnTo>
                        <a:pt x="f172" y="f1254"/>
                      </a:lnTo>
                      <a:lnTo>
                        <a:pt x="f114" y="f1246"/>
                      </a:lnTo>
                      <a:lnTo>
                        <a:pt x="f51" y="f1253"/>
                      </a:lnTo>
                      <a:lnTo>
                        <a:pt x="f167" y="f1252"/>
                      </a:lnTo>
                      <a:lnTo>
                        <a:pt x="f45" y="f1251"/>
                      </a:lnTo>
                      <a:lnTo>
                        <a:pt x="f39" y="f1255"/>
                      </a:lnTo>
                      <a:lnTo>
                        <a:pt x="f1127" y="f1256"/>
                      </a:lnTo>
                      <a:lnTo>
                        <a:pt x="f127" y="f705"/>
                      </a:lnTo>
                      <a:lnTo>
                        <a:pt x="f159" y="f1257"/>
                      </a:lnTo>
                      <a:lnTo>
                        <a:pt x="f1159" y="f1258"/>
                      </a:lnTo>
                      <a:lnTo>
                        <a:pt x="f300" y="f1259"/>
                      </a:lnTo>
                      <a:lnTo>
                        <a:pt x="f1044" y="f1260"/>
                      </a:lnTo>
                      <a:lnTo>
                        <a:pt x="f1261" y="f1262"/>
                      </a:lnTo>
                      <a:lnTo>
                        <a:pt x="f139" y="f5"/>
                      </a:lnTo>
                      <a:lnTo>
                        <a:pt x="f139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92" name="Google Shape;146;p6"/>
                <p:cNvSpPr/>
                <p:nvPr/>
              </p:nvSpPr>
              <p:spPr>
                <a:xfrm>
                  <a:off x="6432479" y="4815720"/>
                  <a:ext cx="1182240" cy="80064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1444"/>
                    <a:gd name="f4" fmla="val 1008"/>
                    <a:gd name="f5" fmla="val 1443"/>
                    <a:gd name="f6" fmla="val 841"/>
                    <a:gd name="f7" fmla="val 1435"/>
                    <a:gd name="f8" fmla="val 838"/>
                    <a:gd name="f9" fmla="val 1426"/>
                    <a:gd name="f10" fmla="val 833"/>
                    <a:gd name="f11" fmla="val 1419"/>
                    <a:gd name="f12" fmla="val 827"/>
                    <a:gd name="f13" fmla="val 1413"/>
                    <a:gd name="f14" fmla="val 820"/>
                    <a:gd name="f15" fmla="val 1407"/>
                    <a:gd name="f16" fmla="val 812"/>
                    <a:gd name="f17" fmla="val 1401"/>
                    <a:gd name="f18" fmla="val 804"/>
                    <a:gd name="f19" fmla="val 1391"/>
                    <a:gd name="f20" fmla="val 786"/>
                    <a:gd name="f21" fmla="val 1381"/>
                    <a:gd name="f22" fmla="val 768"/>
                    <a:gd name="f23" fmla="val 1375"/>
                    <a:gd name="f24" fmla="val 760"/>
                    <a:gd name="f25" fmla="val 1369"/>
                    <a:gd name="f26" fmla="val 752"/>
                    <a:gd name="f27" fmla="val 1362"/>
                    <a:gd name="f28" fmla="val 747"/>
                    <a:gd name="f29" fmla="val 1355"/>
                    <a:gd name="f30" fmla="val 742"/>
                    <a:gd name="f31" fmla="val 1346"/>
                    <a:gd name="f32" fmla="val 740"/>
                    <a:gd name="f33" fmla="val 1337"/>
                    <a:gd name="f34" fmla="val 739"/>
                    <a:gd name="f35" fmla="val 1315"/>
                    <a:gd name="f36" fmla="val 1309"/>
                    <a:gd name="f37" fmla="val 737"/>
                    <a:gd name="f38" fmla="val 1306"/>
                    <a:gd name="f39" fmla="val 736"/>
                    <a:gd name="f40" fmla="val 1303"/>
                    <a:gd name="f41" fmla="val 733"/>
                    <a:gd name="f42" fmla="val 1299"/>
                    <a:gd name="f43" fmla="val 729"/>
                    <a:gd name="f44" fmla="val 1296"/>
                    <a:gd name="f45" fmla="val 721"/>
                    <a:gd name="f46" fmla="val 1293"/>
                    <a:gd name="f47" fmla="val 712"/>
                    <a:gd name="f48" fmla="val 1285"/>
                    <a:gd name="f49" fmla="val 714"/>
                    <a:gd name="f50" fmla="val 1280"/>
                    <a:gd name="f51" fmla="val 1274"/>
                    <a:gd name="f52" fmla="val 1268"/>
                    <a:gd name="f53" fmla="val 1263"/>
                    <a:gd name="f54" fmla="val 710"/>
                    <a:gd name="f55" fmla="val 1260"/>
                    <a:gd name="f56" fmla="val 707"/>
                    <a:gd name="f57" fmla="val 1256"/>
                    <a:gd name="f58" fmla="val 703"/>
                    <a:gd name="f59" fmla="val 1254"/>
                    <a:gd name="f60" fmla="val 698"/>
                    <a:gd name="f61" fmla="val 1250"/>
                    <a:gd name="f62" fmla="val 688"/>
                    <a:gd name="f63" fmla="val 1247"/>
                    <a:gd name="f64" fmla="val 675"/>
                    <a:gd name="f65" fmla="val 1246"/>
                    <a:gd name="f66" fmla="val 661"/>
                    <a:gd name="f67" fmla="val 1245"/>
                    <a:gd name="f68" fmla="val 646"/>
                    <a:gd name="f69" fmla="val 636"/>
                    <a:gd name="f70" fmla="val 627"/>
                    <a:gd name="f71" fmla="val 1251"/>
                    <a:gd name="f72" fmla="val 618"/>
                    <a:gd name="f73" fmla="val 1253"/>
                    <a:gd name="f74" fmla="val 611"/>
                    <a:gd name="f75" fmla="val 1261"/>
                    <a:gd name="f76" fmla="val 597"/>
                    <a:gd name="f77" fmla="val 1267"/>
                    <a:gd name="f78" fmla="val 583"/>
                    <a:gd name="f79" fmla="val 1259"/>
                    <a:gd name="f80" fmla="val 580"/>
                    <a:gd name="f81" fmla="val 577"/>
                    <a:gd name="f82" fmla="val 574"/>
                    <a:gd name="f83" fmla="val 571"/>
                    <a:gd name="f84" fmla="val 1244"/>
                    <a:gd name="f85" fmla="val 566"/>
                    <a:gd name="f86" fmla="val 1242"/>
                    <a:gd name="f87" fmla="val 560"/>
                    <a:gd name="f88" fmla="val 554"/>
                    <a:gd name="f89" fmla="val 550"/>
                    <a:gd name="f90" fmla="val 1243"/>
                    <a:gd name="f91" fmla="val 546"/>
                    <a:gd name="f92" fmla="val 1248"/>
                    <a:gd name="f93" fmla="val 537"/>
                    <a:gd name="f94" fmla="val 528"/>
                    <a:gd name="f95" fmla="val 1266"/>
                    <a:gd name="f96" fmla="val 518"/>
                    <a:gd name="f97" fmla="val 1275"/>
                    <a:gd name="f98" fmla="val 507"/>
                    <a:gd name="f99" fmla="val 1283"/>
                    <a:gd name="f100" fmla="val 496"/>
                    <a:gd name="f101" fmla="val 1286"/>
                    <a:gd name="f102" fmla="val 489"/>
                    <a:gd name="f103" fmla="val 1290"/>
                    <a:gd name="f104" fmla="val 483"/>
                    <a:gd name="f105" fmla="val 1292"/>
                    <a:gd name="f106" fmla="val 476"/>
                    <a:gd name="f107" fmla="val 469"/>
                    <a:gd name="f108" fmla="val 447"/>
                    <a:gd name="f109" fmla="val 442"/>
                    <a:gd name="f110" fmla="val 1294"/>
                    <a:gd name="f111" fmla="val 437"/>
                    <a:gd name="f112" fmla="val 427"/>
                    <a:gd name="f113" fmla="val 1305"/>
                    <a:gd name="f114" fmla="val 419"/>
                    <a:gd name="f115" fmla="val 1311"/>
                    <a:gd name="f116" fmla="val 412"/>
                    <a:gd name="f117" fmla="val 1317"/>
                    <a:gd name="f118" fmla="val 405"/>
                    <a:gd name="f119" fmla="val 1323"/>
                    <a:gd name="f120" fmla="val 398"/>
                    <a:gd name="f121" fmla="val 1328"/>
                    <a:gd name="f122" fmla="val 390"/>
                    <a:gd name="f123" fmla="val 1329"/>
                    <a:gd name="f124" fmla="val 386"/>
                    <a:gd name="f125" fmla="val 382"/>
                    <a:gd name="f126" fmla="val 376"/>
                    <a:gd name="f127" fmla="val 373"/>
                    <a:gd name="f128" fmla="val 1326"/>
                    <a:gd name="f129" fmla="val 369"/>
                    <a:gd name="f130" fmla="val 1322"/>
                    <a:gd name="f131" fmla="val 367"/>
                    <a:gd name="f132" fmla="val 363"/>
                    <a:gd name="f133" fmla="val 1307"/>
                    <a:gd name="f134" fmla="val 358"/>
                    <a:gd name="f135" fmla="val 355"/>
                    <a:gd name="f136" fmla="val 353"/>
                    <a:gd name="f137" fmla="val 1289"/>
                    <a:gd name="f138" fmla="val 350"/>
                    <a:gd name="f139" fmla="val 1288"/>
                    <a:gd name="f140" fmla="val 345"/>
                    <a:gd name="f141" fmla="val 340"/>
                    <a:gd name="f142" fmla="val 334"/>
                    <a:gd name="f143" fmla="val 328"/>
                    <a:gd name="f144" fmla="val 322"/>
                    <a:gd name="f145" fmla="val 316"/>
                    <a:gd name="f146" fmla="val 1300"/>
                    <a:gd name="f147" fmla="val 312"/>
                    <a:gd name="f148" fmla="val 1359"/>
                    <a:gd name="f149" fmla="val 1372"/>
                    <a:gd name="f150" fmla="val 307"/>
                    <a:gd name="f151" fmla="val 1387"/>
                    <a:gd name="f152" fmla="val 301"/>
                    <a:gd name="f153" fmla="val 1392"/>
                    <a:gd name="f154" fmla="val 297"/>
                    <a:gd name="f155" fmla="val 1398"/>
                    <a:gd name="f156" fmla="val 292"/>
                    <a:gd name="f157" fmla="val 286"/>
                    <a:gd name="f158" fmla="val 1403"/>
                    <a:gd name="f159" fmla="val 283"/>
                    <a:gd name="f160" fmla="val 279"/>
                    <a:gd name="f161" fmla="val 273"/>
                    <a:gd name="f162" fmla="val 1400"/>
                    <a:gd name="f163" fmla="val 266"/>
                    <a:gd name="f164" fmla="val 1393"/>
                    <a:gd name="f165" fmla="val 246"/>
                    <a:gd name="f166" fmla="val 1384"/>
                    <a:gd name="f167" fmla="val 224"/>
                    <a:gd name="f168" fmla="val 1373"/>
                    <a:gd name="f169" fmla="val 202"/>
                    <a:gd name="f170" fmla="val 1360"/>
                    <a:gd name="f171" fmla="val 1347"/>
                    <a:gd name="f172" fmla="val 163"/>
                    <a:gd name="f173" fmla="val 1342"/>
                    <a:gd name="f174" fmla="val 156"/>
                    <a:gd name="f175" fmla="val 1336"/>
                    <a:gd name="f176" fmla="val 152"/>
                    <a:gd name="f177" fmla="val 1330"/>
                    <a:gd name="f178" fmla="val 148"/>
                    <a:gd name="f179" fmla="val 147"/>
                    <a:gd name="f180" fmla="val 1321"/>
                    <a:gd name="f181" fmla="val 1304"/>
                    <a:gd name="f182" fmla="val 1298"/>
                    <a:gd name="f183" fmla="val 176"/>
                    <a:gd name="f184" fmla="val 182"/>
                    <a:gd name="f185" fmla="val 1278"/>
                    <a:gd name="f186" fmla="val 186"/>
                    <a:gd name="f187" fmla="val 1273"/>
                    <a:gd name="f188" fmla="val 192"/>
                    <a:gd name="f189" fmla="val 195"/>
                    <a:gd name="f190" fmla="val 1255"/>
                    <a:gd name="f191" fmla="val 200"/>
                    <a:gd name="f192" fmla="val 206"/>
                    <a:gd name="f193" fmla="val 1238"/>
                    <a:gd name="f194" fmla="val 210"/>
                    <a:gd name="f195" fmla="val 1235"/>
                    <a:gd name="f196" fmla="val 216"/>
                    <a:gd name="f197" fmla="val 1229"/>
                    <a:gd name="f198" fmla="val 1225"/>
                    <a:gd name="f199" fmla="val 233"/>
                    <a:gd name="f200" fmla="val 1221"/>
                    <a:gd name="f201" fmla="val 253"/>
                    <a:gd name="f202" fmla="val 1217"/>
                    <a:gd name="f203" fmla="val 263"/>
                    <a:gd name="f204" fmla="val 1214"/>
                    <a:gd name="f205" fmla="val 274"/>
                    <a:gd name="f206" fmla="val 1208"/>
                    <a:gd name="f207" fmla="val 282"/>
                    <a:gd name="f208" fmla="val 1201"/>
                    <a:gd name="f209" fmla="val 290"/>
                    <a:gd name="f210" fmla="val 1192"/>
                    <a:gd name="f211" fmla="val 294"/>
                    <a:gd name="f212" fmla="val 1183"/>
                    <a:gd name="f213" fmla="val 298"/>
                    <a:gd name="f214" fmla="val 1172"/>
                    <a:gd name="f215" fmla="val 304"/>
                    <a:gd name="f216" fmla="val 1168"/>
                    <a:gd name="f217" fmla="val 1164"/>
                    <a:gd name="f218" fmla="val 1160"/>
                    <a:gd name="f219" fmla="val 315"/>
                    <a:gd name="f220" fmla="val 1158"/>
                    <a:gd name="f221" fmla="val 319"/>
                    <a:gd name="f222" fmla="val 1152"/>
                    <a:gd name="f223" fmla="val 1149"/>
                    <a:gd name="f224" fmla="val 331"/>
                    <a:gd name="f225" fmla="val 1145"/>
                    <a:gd name="f226" fmla="val 335"/>
                    <a:gd name="f227" fmla="val 1140"/>
                    <a:gd name="f228" fmla="val 337"/>
                    <a:gd name="f229" fmla="val 1135"/>
                    <a:gd name="f230" fmla="val 1126"/>
                    <a:gd name="f231" fmla="val 1121"/>
                    <a:gd name="f232" fmla="val 336"/>
                    <a:gd name="f233" fmla="val 1115"/>
                    <a:gd name="f234" fmla="val 1109"/>
                    <a:gd name="f235" fmla="val 330"/>
                    <a:gd name="f236" fmla="val 1101"/>
                    <a:gd name="f237" fmla="val 323"/>
                    <a:gd name="f238" fmla="val 1094"/>
                    <a:gd name="f239" fmla="val 1087"/>
                    <a:gd name="f240" fmla="val 1079"/>
                    <a:gd name="f241" fmla="val 300"/>
                    <a:gd name="f242" fmla="val 1075"/>
                    <a:gd name="f243" fmla="val 1069"/>
                    <a:gd name="f244" fmla="val 296"/>
                    <a:gd name="f245" fmla="val 1062"/>
                    <a:gd name="f246" fmla="val 1054"/>
                    <a:gd name="f247" fmla="val 1048"/>
                    <a:gd name="f248" fmla="val 1042"/>
                    <a:gd name="f249" fmla="val 1038"/>
                    <a:gd name="f250" fmla="val 1033"/>
                    <a:gd name="f251" fmla="val 302"/>
                    <a:gd name="f252" fmla="val 1029"/>
                    <a:gd name="f253" fmla="val 306"/>
                    <a:gd name="f254" fmla="val 1024"/>
                    <a:gd name="f255" fmla="val 309"/>
                    <a:gd name="f256" fmla="val 1017"/>
                    <a:gd name="f257" fmla="val 1010"/>
                    <a:gd name="f258" fmla="val 1003"/>
                    <a:gd name="f259" fmla="val 996"/>
                    <a:gd name="f260" fmla="val 310"/>
                    <a:gd name="f261" fmla="val 990"/>
                    <a:gd name="f262" fmla="val 985"/>
                    <a:gd name="f263" fmla="val 305"/>
                    <a:gd name="f264" fmla="val 980"/>
                    <a:gd name="f265" fmla="val 976"/>
                    <a:gd name="f266" fmla="val 973"/>
                    <a:gd name="f267" fmla="val 289"/>
                    <a:gd name="f268" fmla="val 975"/>
                    <a:gd name="f269" fmla="val 977"/>
                    <a:gd name="f270" fmla="val 981"/>
                    <a:gd name="f271" fmla="val 259"/>
                    <a:gd name="f272" fmla="val 986"/>
                    <a:gd name="f273" fmla="val 252"/>
                    <a:gd name="f274" fmla="val 991"/>
                    <a:gd name="f275" fmla="val 245"/>
                    <a:gd name="f276" fmla="val 995"/>
                    <a:gd name="f277" fmla="val 237"/>
                    <a:gd name="f278" fmla="val 998"/>
                    <a:gd name="f279" fmla="val 229"/>
                    <a:gd name="f280" fmla="val 999"/>
                    <a:gd name="f281" fmla="val 221"/>
                    <a:gd name="f282" fmla="val 215"/>
                    <a:gd name="f283" fmla="val 992"/>
                    <a:gd name="f284" fmla="val 203"/>
                    <a:gd name="f285" fmla="val 194"/>
                    <a:gd name="f286" fmla="val 190"/>
                    <a:gd name="f287" fmla="val 984"/>
                    <a:gd name="f288" fmla="val 183"/>
                    <a:gd name="f289" fmla="val 179"/>
                    <a:gd name="f290" fmla="val 170"/>
                    <a:gd name="f291" fmla="val 164"/>
                    <a:gd name="f292" fmla="val 1001"/>
                    <a:gd name="f293" fmla="val 161"/>
                    <a:gd name="f294" fmla="val 1002"/>
                    <a:gd name="f295" fmla="val 157"/>
                    <a:gd name="f296" fmla="val 1011"/>
                    <a:gd name="f297" fmla="val 130"/>
                    <a:gd name="f298" fmla="val 1019"/>
                    <a:gd name="f299" fmla="val 100"/>
                    <a:gd name="f300" fmla="val 1023"/>
                    <a:gd name="f301" fmla="val 85"/>
                    <a:gd name="f302" fmla="val 1026"/>
                    <a:gd name="f303" fmla="val 70"/>
                    <a:gd name="f304" fmla="val 1028"/>
                    <a:gd name="f305" fmla="val 55"/>
                    <a:gd name="f306" fmla="val 40"/>
                    <a:gd name="f307" fmla="val 30"/>
                    <a:gd name="f308" fmla="val 22"/>
                    <a:gd name="f309" fmla="val 15"/>
                    <a:gd name="f310" fmla="val 1021"/>
                    <a:gd name="f311" fmla="val 9"/>
                    <a:gd name="f312" fmla="val 1015"/>
                    <a:gd name="f313" fmla="val 4"/>
                    <a:gd name="f314" fmla="val 2"/>
                    <a:gd name="f315" fmla="val 1"/>
                    <a:gd name="f316" fmla="val 987"/>
                    <a:gd name="f317" fmla="val 979"/>
                    <a:gd name="f318" fmla="val 971"/>
                    <a:gd name="f319" fmla="val 963"/>
                    <a:gd name="f320" fmla="val 3"/>
                    <a:gd name="f321" fmla="val 956"/>
                    <a:gd name="f322" fmla="val 6"/>
                    <a:gd name="f323" fmla="val 944"/>
                    <a:gd name="f324" fmla="val 11"/>
                    <a:gd name="f325" fmla="val 932"/>
                    <a:gd name="f326" fmla="val 21"/>
                    <a:gd name="f327" fmla="val 922"/>
                    <a:gd name="f328" fmla="val 911"/>
                    <a:gd name="f329" fmla="val 893"/>
                    <a:gd name="f330" fmla="val 62"/>
                    <a:gd name="f331" fmla="val 866"/>
                    <a:gd name="f332" fmla="val 854"/>
                    <a:gd name="f333" fmla="val 68"/>
                    <a:gd name="f334" fmla="val 843"/>
                    <a:gd name="f335" fmla="val 73"/>
                    <a:gd name="f336" fmla="val 80"/>
                    <a:gd name="f337" fmla="val 824"/>
                    <a:gd name="f338" fmla="val 87"/>
                    <a:gd name="f339" fmla="val 816"/>
                    <a:gd name="f340" fmla="val 94"/>
                    <a:gd name="f341" fmla="val 808"/>
                    <a:gd name="f342" fmla="val 102"/>
                    <a:gd name="f343" fmla="val 794"/>
                    <a:gd name="f344" fmla="val 119"/>
                    <a:gd name="f345" fmla="val 780"/>
                    <a:gd name="f346" fmla="val 137"/>
                    <a:gd name="f347" fmla="val 765"/>
                    <a:gd name="f348" fmla="val 154"/>
                    <a:gd name="f349" fmla="val 757"/>
                    <a:gd name="f350" fmla="val 748"/>
                    <a:gd name="f351" fmla="val 171"/>
                    <a:gd name="f352" fmla="val 727"/>
                    <a:gd name="f353" fmla="val 723"/>
                    <a:gd name="f354" fmla="val 718"/>
                    <a:gd name="f355" fmla="val 193"/>
                    <a:gd name="f356" fmla="val 708"/>
                    <a:gd name="f357" fmla="val 197"/>
                    <a:gd name="f358" fmla="val 695"/>
                    <a:gd name="f359" fmla="val 683"/>
                    <a:gd name="f360" fmla="val 201"/>
                    <a:gd name="f361" fmla="val 672"/>
                    <a:gd name="f362" fmla="val 660"/>
                    <a:gd name="f363" fmla="val 207"/>
                    <a:gd name="f364" fmla="val 650"/>
                    <a:gd name="f365" fmla="val 647"/>
                    <a:gd name="f366" fmla="val 213"/>
                    <a:gd name="f367" fmla="val 642"/>
                    <a:gd name="f368" fmla="val 622"/>
                    <a:gd name="f369" fmla="val 238"/>
                    <a:gd name="f370" fmla="val 612"/>
                    <a:gd name="f371" fmla="val 248"/>
                    <a:gd name="f372" fmla="val 601"/>
                    <a:gd name="f373" fmla="val 588"/>
                    <a:gd name="f374" fmla="val 268"/>
                    <a:gd name="f375" fmla="val 581"/>
                    <a:gd name="f376" fmla="val 276"/>
                    <a:gd name="f377" fmla="val 278"/>
                    <a:gd name="f378" fmla="val 558"/>
                    <a:gd name="f379" fmla="val 281"/>
                    <a:gd name="f380" fmla="val 549"/>
                    <a:gd name="f381" fmla="val 540"/>
                    <a:gd name="f382" fmla="val 529"/>
                    <a:gd name="f383" fmla="val 520"/>
                    <a:gd name="f384" fmla="val 284"/>
                    <a:gd name="f385" fmla="val 503"/>
                    <a:gd name="f386" fmla="val 287"/>
                    <a:gd name="f387" fmla="val 488"/>
                    <a:gd name="f388" fmla="val 293"/>
                    <a:gd name="f389" fmla="val 473"/>
                    <a:gd name="f390" fmla="val 299"/>
                    <a:gd name="f391" fmla="val 458"/>
                    <a:gd name="f392" fmla="val 444"/>
                    <a:gd name="f393" fmla="val 428"/>
                    <a:gd name="f394" fmla="val 314"/>
                    <a:gd name="f395" fmla="val 420"/>
                    <a:gd name="f396" fmla="val 411"/>
                    <a:gd name="f397" fmla="val 403"/>
                    <a:gd name="f398" fmla="val 396"/>
                    <a:gd name="f399" fmla="val 389"/>
                    <a:gd name="f400" fmla="val 383"/>
                    <a:gd name="f401" fmla="val 362"/>
                    <a:gd name="f402" fmla="val 343"/>
                    <a:gd name="f403" fmla="val 332"/>
                    <a:gd name="f404" fmla="val 277"/>
                    <a:gd name="f405" fmla="val 326"/>
                    <a:gd name="f406" fmla="val 275"/>
                    <a:gd name="f407" fmla="val 258"/>
                    <a:gd name="f408" fmla="val 291"/>
                    <a:gd name="f409" fmla="val 95"/>
                    <a:gd name="f410" fmla="val 56"/>
                    <a:gd name="f411" fmla="val 47"/>
                    <a:gd name="f412" fmla="val 38"/>
                    <a:gd name="f413" fmla="val 31"/>
                    <a:gd name="f414" fmla="val 324"/>
                    <a:gd name="f415" fmla="val 24"/>
                    <a:gd name="f416" fmla="val 18"/>
                    <a:gd name="f417" fmla="val 342"/>
                    <a:gd name="f418" fmla="val 13"/>
                    <a:gd name="f419" fmla="val 339"/>
                    <a:gd name="f420" fmla="val 338"/>
                    <a:gd name="f421" fmla="val 10"/>
                    <a:gd name="f422" fmla="val 7"/>
                    <a:gd name="f423" fmla="val 344"/>
                    <a:gd name="f424" fmla="val 5"/>
                    <a:gd name="f425" fmla="val 371"/>
                    <a:gd name="f426" fmla="val 381"/>
                    <a:gd name="f427" fmla="val 385"/>
                    <a:gd name="f428" fmla="val 392"/>
                    <a:gd name="f429" fmla="val 25"/>
                    <a:gd name="f430" fmla="val 397"/>
                    <a:gd name="f431" fmla="val 32"/>
                    <a:gd name="f432" fmla="val 399"/>
                    <a:gd name="f433" fmla="val 39"/>
                    <a:gd name="f434" fmla="val 400"/>
                    <a:gd name="f435" fmla="val 41"/>
                    <a:gd name="f436" fmla="val 44"/>
                    <a:gd name="f437" fmla="val 401"/>
                    <a:gd name="f438" fmla="val 54"/>
                    <a:gd name="f439" fmla="val 407"/>
                    <a:gd name="f440" fmla="val 63"/>
                    <a:gd name="f441" fmla="val 414"/>
                    <a:gd name="f442" fmla="val 418"/>
                    <a:gd name="f443" fmla="val 83"/>
                    <a:gd name="f444" fmla="val 423"/>
                    <a:gd name="f445" fmla="val 79"/>
                    <a:gd name="f446" fmla="val 429"/>
                    <a:gd name="f447" fmla="val 72"/>
                    <a:gd name="f448" fmla="val 69"/>
                    <a:gd name="f449" fmla="val 67"/>
                    <a:gd name="f450" fmla="val 66"/>
                    <a:gd name="f451" fmla="val 452"/>
                    <a:gd name="f452" fmla="val 461"/>
                    <a:gd name="f453" fmla="val 466"/>
                    <a:gd name="f454" fmla="val 71"/>
                    <a:gd name="f455" fmla="val 468"/>
                    <a:gd name="f456" fmla="val 75"/>
                    <a:gd name="f457" fmla="val 472"/>
                    <a:gd name="f458" fmla="val 78"/>
                    <a:gd name="f459" fmla="val 474"/>
                    <a:gd name="f460" fmla="val 93"/>
                    <a:gd name="f461" fmla="val 99"/>
                    <a:gd name="f462" fmla="val 105"/>
                    <a:gd name="f463" fmla="val 110"/>
                    <a:gd name="f464" fmla="val 465"/>
                    <a:gd name="f465" fmla="val 117"/>
                    <a:gd name="f466" fmla="val 459"/>
                    <a:gd name="f467" fmla="val 128"/>
                    <a:gd name="f468" fmla="val 449"/>
                    <a:gd name="f469" fmla="val 441"/>
                    <a:gd name="f470" fmla="val 144"/>
                    <a:gd name="f471" fmla="val 436"/>
                    <a:gd name="f472" fmla="val 435"/>
                    <a:gd name="f473" fmla="val 158"/>
                    <a:gd name="f474" fmla="val 168"/>
                    <a:gd name="f475" fmla="val 446"/>
                    <a:gd name="f476" fmla="val 173"/>
                    <a:gd name="f477" fmla="val 454"/>
                    <a:gd name="f478" fmla="val 187"/>
                    <a:gd name="f479" fmla="val 477"/>
                    <a:gd name="f480" fmla="val 481"/>
                    <a:gd name="f481" fmla="val 198"/>
                    <a:gd name="f482" fmla="val 482"/>
                    <a:gd name="f483" fmla="val 480"/>
                    <a:gd name="f484" fmla="val 219"/>
                    <a:gd name="f485" fmla="val 223"/>
                    <a:gd name="f486" fmla="val 467"/>
                    <a:gd name="f487" fmla="val 228"/>
                    <a:gd name="f488" fmla="val 234"/>
                    <a:gd name="f489" fmla="val 243"/>
                    <a:gd name="f490" fmla="val 499"/>
                    <a:gd name="f491" fmla="val 265"/>
                    <a:gd name="f492" fmla="val 519"/>
                    <a:gd name="f493" fmla="val 269"/>
                    <a:gd name="f494" fmla="val 271"/>
                    <a:gd name="f495" fmla="val 536"/>
                    <a:gd name="f496" fmla="val 543"/>
                    <a:gd name="f497" fmla="val 557"/>
                    <a:gd name="f498" fmla="val 562"/>
                    <a:gd name="f499" fmla="val 569"/>
                    <a:gd name="f500" fmla="val 572"/>
                    <a:gd name="f501" fmla="val 575"/>
                    <a:gd name="f502" fmla="val 582"/>
                    <a:gd name="f503" fmla="val 591"/>
                    <a:gd name="f504" fmla="val 602"/>
                    <a:gd name="f505" fmla="val 606"/>
                    <a:gd name="f506" fmla="val 614"/>
                    <a:gd name="f507" fmla="val 621"/>
                    <a:gd name="f508" fmla="val 625"/>
                    <a:gd name="f509" fmla="val 630"/>
                    <a:gd name="f510" fmla="val 634"/>
                    <a:gd name="f511" fmla="val 638"/>
                    <a:gd name="f512" fmla="val 643"/>
                    <a:gd name="f513" fmla="val 649"/>
                    <a:gd name="f514" fmla="val 655"/>
                    <a:gd name="f515" fmla="val 673"/>
                    <a:gd name="f516" fmla="val 693"/>
                    <a:gd name="f517" fmla="val 697"/>
                    <a:gd name="f518" fmla="val 702"/>
                    <a:gd name="f519" fmla="val 349"/>
                    <a:gd name="f520" fmla="val 706"/>
                    <a:gd name="f521" fmla="val 354"/>
                    <a:gd name="f522" fmla="val 359"/>
                    <a:gd name="f523" fmla="val 364"/>
                    <a:gd name="f524" fmla="val 724"/>
                    <a:gd name="f525" fmla="val 734"/>
                    <a:gd name="f526" fmla="val 370"/>
                    <a:gd name="f527" fmla="val 726"/>
                    <a:gd name="f528" fmla="val 406"/>
                    <a:gd name="f529" fmla="val 704"/>
                    <a:gd name="f530" fmla="val 439"/>
                    <a:gd name="f531" fmla="val 696"/>
                    <a:gd name="f532" fmla="val 690"/>
                    <a:gd name="f533" fmla="val 684"/>
                    <a:gd name="f534" fmla="val 479"/>
                    <a:gd name="f535" fmla="val 682"/>
                    <a:gd name="f536" fmla="val 680"/>
                    <a:gd name="f537" fmla="val 514"/>
                    <a:gd name="f538" fmla="val 678"/>
                    <a:gd name="f539" fmla="val 671"/>
                    <a:gd name="f540" fmla="val 665"/>
                    <a:gd name="f541" fmla="val 659"/>
                    <a:gd name="f542" fmla="val 635"/>
                    <a:gd name="f543" fmla="val 653"/>
                    <a:gd name="f544" fmla="val 645"/>
                    <a:gd name="f545" fmla="val 654"/>
                    <a:gd name="f546" fmla="val 657"/>
                    <a:gd name="f547" fmla="val 677"/>
                    <a:gd name="f548" fmla="val 692"/>
                    <a:gd name="f549" fmla="val 652"/>
                    <a:gd name="f550" fmla="val 658"/>
                    <a:gd name="f551" fmla="val 754"/>
                    <a:gd name="f552" fmla="val 770"/>
                    <a:gd name="f553" fmla="val 817"/>
                    <a:gd name="f554" fmla="val 848"/>
                    <a:gd name="f555" fmla="val 879"/>
                    <a:gd name="f556" fmla="val 910"/>
                    <a:gd name="f557" fmla="val 968"/>
                    <a:gd name="f558" fmla="val 877"/>
                    <a:gd name="f559" fmla="val 1022"/>
                    <a:gd name="f560" fmla="val 933"/>
                    <a:gd name="f561" fmla="val 1046"/>
                    <a:gd name="f562" fmla="val 1090"/>
                    <a:gd name="f563" fmla="val 1100"/>
                    <a:gd name="f564" fmla="val 997"/>
                    <a:gd name="f565" fmla="val 1120"/>
                    <a:gd name="f566" fmla="val 1006"/>
                    <a:gd name="f567" fmla="val 1130"/>
                    <a:gd name="f568" fmla="val 1007"/>
                    <a:gd name="f569" fmla="val 1159"/>
                    <a:gd name="f570" fmla="val 1187"/>
                    <a:gd name="f571" fmla="val 1206"/>
                    <a:gd name="f572" fmla="val 974"/>
                    <a:gd name="f573" fmla="val 1236"/>
                    <a:gd name="f574" fmla="val 958"/>
                    <a:gd name="f575" fmla="val 955"/>
                    <a:gd name="f576" fmla="val 953"/>
                    <a:gd name="f577" fmla="val 1270"/>
                    <a:gd name="f578" fmla="val 951"/>
                    <a:gd name="f579" fmla="val 1314"/>
                    <a:gd name="f580" fmla="val 1351"/>
                    <a:gd name="f581" fmla="val 1418"/>
                    <a:gd name="f582" fmla="val 870"/>
                    <a:gd name="f583" fmla="val 1439"/>
                    <a:gd name="f584" fmla="val 851"/>
                    <a:gd name="f585" fmla="val 850"/>
                    <a:gd name="f586" fmla="val 1442"/>
                    <a:gd name="f587" fmla="val 847"/>
                    <a:gd name="f588" fmla="val 84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444" h="1008">
                      <a:moveTo>
                        <a:pt x="f5" y="f6"/>
                      </a:moveTo>
                      <a:lnTo>
                        <a:pt x="f5" y="f6"/>
                      </a:lnTo>
                      <a:lnTo>
                        <a:pt x="f5" y="f6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3" y="f34"/>
                      </a:lnTo>
                      <a:lnTo>
                        <a:pt x="f35" y="f34"/>
                      </a:lnTo>
                      <a:lnTo>
                        <a:pt x="f35" y="f34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49"/>
                      </a:lnTo>
                      <a:lnTo>
                        <a:pt x="f51" y="f49"/>
                      </a:lnTo>
                      <a:lnTo>
                        <a:pt x="f52" y="f47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7" y="f68"/>
                      </a:lnTo>
                      <a:lnTo>
                        <a:pt x="f65" y="f69"/>
                      </a:lnTo>
                      <a:lnTo>
                        <a:pt x="f63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59" y="f81"/>
                      </a:lnTo>
                      <a:lnTo>
                        <a:pt x="f61" y="f82"/>
                      </a:lnTo>
                      <a:lnTo>
                        <a:pt x="f65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6" y="f88"/>
                      </a:lnTo>
                      <a:lnTo>
                        <a:pt x="f86" y="f88"/>
                      </a:lnTo>
                      <a:lnTo>
                        <a:pt x="f86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57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46" y="f107"/>
                      </a:lnTo>
                      <a:lnTo>
                        <a:pt x="f46" y="f107"/>
                      </a:lnTo>
                      <a:lnTo>
                        <a:pt x="f46" y="f108"/>
                      </a:lnTo>
                      <a:lnTo>
                        <a:pt x="f46" y="f108"/>
                      </a:lnTo>
                      <a:lnTo>
                        <a:pt x="f46" y="f109"/>
                      </a:lnTo>
                      <a:lnTo>
                        <a:pt x="f110" y="f111"/>
                      </a:lnTo>
                      <a:lnTo>
                        <a:pt x="f42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123" y="f125"/>
                      </a:lnTo>
                      <a:lnTo>
                        <a:pt x="f123" y="f125"/>
                      </a:lnTo>
                      <a:lnTo>
                        <a:pt x="f123" y="f126"/>
                      </a:lnTo>
                      <a:lnTo>
                        <a:pt x="f121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35" y="f132"/>
                      </a:lnTo>
                      <a:lnTo>
                        <a:pt x="f133" y="f0"/>
                      </a:lnTo>
                      <a:lnTo>
                        <a:pt x="f42" y="f134"/>
                      </a:lnTo>
                      <a:lnTo>
                        <a:pt x="f44" y="f135"/>
                      </a:lnTo>
                      <a:lnTo>
                        <a:pt x="f105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48" y="f141"/>
                      </a:lnTo>
                      <a:lnTo>
                        <a:pt x="f48" y="f142"/>
                      </a:lnTo>
                      <a:lnTo>
                        <a:pt x="f48" y="f142"/>
                      </a:lnTo>
                      <a:lnTo>
                        <a:pt x="f101" y="f143"/>
                      </a:lnTo>
                      <a:lnTo>
                        <a:pt x="f103" y="f144"/>
                      </a:lnTo>
                      <a:lnTo>
                        <a:pt x="f110" y="f145"/>
                      </a:lnTo>
                      <a:lnTo>
                        <a:pt x="f146" y="f147"/>
                      </a:lnTo>
                      <a:lnTo>
                        <a:pt x="f146" y="f147"/>
                      </a:lnTo>
                      <a:lnTo>
                        <a:pt x="f148" y="f147"/>
                      </a:lnTo>
                      <a:lnTo>
                        <a:pt x="f148" y="f147"/>
                      </a:lnTo>
                      <a:lnTo>
                        <a:pt x="f148" y="f147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154"/>
                      </a:lnTo>
                      <a:lnTo>
                        <a:pt x="f155" y="f156"/>
                      </a:lnTo>
                      <a:lnTo>
                        <a:pt x="f17" y="f157"/>
                      </a:lnTo>
                      <a:lnTo>
                        <a:pt x="f158" y="f159"/>
                      </a:lnTo>
                      <a:lnTo>
                        <a:pt x="f158" y="f160"/>
                      </a:lnTo>
                      <a:lnTo>
                        <a:pt x="f158" y="f160"/>
                      </a:lnTo>
                      <a:lnTo>
                        <a:pt x="f158" y="f161"/>
                      </a:lnTo>
                      <a:lnTo>
                        <a:pt x="f162" y="f163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70" y="f1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28" y="f179"/>
                      </a:lnTo>
                      <a:lnTo>
                        <a:pt x="f128" y="f179"/>
                      </a:lnTo>
                      <a:lnTo>
                        <a:pt x="f180" y="f179"/>
                      </a:lnTo>
                      <a:lnTo>
                        <a:pt x="f117" y="f178"/>
                      </a:lnTo>
                      <a:lnTo>
                        <a:pt x="f36" y="f176"/>
                      </a:lnTo>
                      <a:lnTo>
                        <a:pt x="f181" y="f174"/>
                      </a:lnTo>
                      <a:lnTo>
                        <a:pt x="f182" y="f172"/>
                      </a:lnTo>
                      <a:lnTo>
                        <a:pt x="f137" y="f183"/>
                      </a:lnTo>
                      <a:lnTo>
                        <a:pt x="f99" y="f184"/>
                      </a:lnTo>
                      <a:lnTo>
                        <a:pt x="f185" y="f186"/>
                      </a:lnTo>
                      <a:lnTo>
                        <a:pt x="f185" y="f186"/>
                      </a:lnTo>
                      <a:lnTo>
                        <a:pt x="f187" y="f188"/>
                      </a:lnTo>
                      <a:lnTo>
                        <a:pt x="f77" y="f189"/>
                      </a:lnTo>
                      <a:lnTo>
                        <a:pt x="f190" y="f191"/>
                      </a:lnTo>
                      <a:lnTo>
                        <a:pt x="f61" y="f169"/>
                      </a:lnTo>
                      <a:lnTo>
                        <a:pt x="f84" y="f192"/>
                      </a:lnTo>
                      <a:lnTo>
                        <a:pt x="f193" y="f194"/>
                      </a:lnTo>
                      <a:lnTo>
                        <a:pt x="f195" y="f196"/>
                      </a:lnTo>
                      <a:lnTo>
                        <a:pt x="f195" y="f196"/>
                      </a:lnTo>
                      <a:lnTo>
                        <a:pt x="f197" y="f167"/>
                      </a:lnTo>
                      <a:lnTo>
                        <a:pt x="f198" y="f199"/>
                      </a:lnTo>
                      <a:lnTo>
                        <a:pt x="f200" y="f201"/>
                      </a:lnTo>
                      <a:lnTo>
                        <a:pt x="f202" y="f203"/>
                      </a:lnTo>
                      <a:lnTo>
                        <a:pt x="f204" y="f205"/>
                      </a:lnTo>
                      <a:lnTo>
                        <a:pt x="f206" y="f207"/>
                      </a:lnTo>
                      <a:lnTo>
                        <a:pt x="f208" y="f209"/>
                      </a:lnTo>
                      <a:lnTo>
                        <a:pt x="f208" y="f209"/>
                      </a:lnTo>
                      <a:lnTo>
                        <a:pt x="f210" y="f211"/>
                      </a:lnTo>
                      <a:lnTo>
                        <a:pt x="f212" y="f213"/>
                      </a:lnTo>
                      <a:lnTo>
                        <a:pt x="f214" y="f215"/>
                      </a:lnTo>
                      <a:lnTo>
                        <a:pt x="f216" y="f150"/>
                      </a:lnTo>
                      <a:lnTo>
                        <a:pt x="f217" y="f147"/>
                      </a:lnTo>
                      <a:lnTo>
                        <a:pt x="f217" y="f147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143"/>
                      </a:lnTo>
                      <a:lnTo>
                        <a:pt x="f223" y="f224"/>
                      </a:lnTo>
                      <a:lnTo>
                        <a:pt x="f225" y="f226"/>
                      </a:lnTo>
                      <a:lnTo>
                        <a:pt x="f227" y="f228"/>
                      </a:lnTo>
                      <a:lnTo>
                        <a:pt x="f229" y="f228"/>
                      </a:lnTo>
                      <a:lnTo>
                        <a:pt x="f229" y="f228"/>
                      </a:lnTo>
                      <a:lnTo>
                        <a:pt x="f230" y="f228"/>
                      </a:lnTo>
                      <a:lnTo>
                        <a:pt x="f231" y="f232"/>
                      </a:lnTo>
                      <a:lnTo>
                        <a:pt x="f233" y="f142"/>
                      </a:lnTo>
                      <a:lnTo>
                        <a:pt x="f234" y="f235"/>
                      </a:lnTo>
                      <a:lnTo>
                        <a:pt x="f236" y="f237"/>
                      </a:lnTo>
                      <a:lnTo>
                        <a:pt x="f238" y="f219"/>
                      </a:lnTo>
                      <a:lnTo>
                        <a:pt x="f239" y="f150"/>
                      </a:lnTo>
                      <a:lnTo>
                        <a:pt x="f240" y="f241"/>
                      </a:lnTo>
                      <a:lnTo>
                        <a:pt x="f242" y="f213"/>
                      </a:lnTo>
                      <a:lnTo>
                        <a:pt x="f243" y="f244"/>
                      </a:lnTo>
                      <a:lnTo>
                        <a:pt x="f245" y="f211"/>
                      </a:lnTo>
                      <a:lnTo>
                        <a:pt x="f246" y="f211"/>
                      </a:lnTo>
                      <a:lnTo>
                        <a:pt x="f246" y="f211"/>
                      </a:lnTo>
                      <a:lnTo>
                        <a:pt x="f247" y="f211"/>
                      </a:lnTo>
                      <a:lnTo>
                        <a:pt x="f248" y="f154"/>
                      </a:lnTo>
                      <a:lnTo>
                        <a:pt x="f249" y="f241"/>
                      </a:lnTo>
                      <a:lnTo>
                        <a:pt x="f250" y="f251"/>
                      </a:lnTo>
                      <a:lnTo>
                        <a:pt x="f252" y="f253"/>
                      </a:lnTo>
                      <a:lnTo>
                        <a:pt x="f254" y="f255"/>
                      </a:lnTo>
                      <a:lnTo>
                        <a:pt x="f256" y="f147"/>
                      </a:lnTo>
                      <a:lnTo>
                        <a:pt x="f257" y="f147"/>
                      </a:lnTo>
                      <a:lnTo>
                        <a:pt x="f257" y="f147"/>
                      </a:lnTo>
                      <a:lnTo>
                        <a:pt x="f258" y="f147"/>
                      </a:lnTo>
                      <a:lnTo>
                        <a:pt x="f259" y="f260"/>
                      </a:lnTo>
                      <a:lnTo>
                        <a:pt x="f261" y="f150"/>
                      </a:lnTo>
                      <a:lnTo>
                        <a:pt x="f262" y="f263"/>
                      </a:lnTo>
                      <a:lnTo>
                        <a:pt x="f264" y="f241"/>
                      </a:lnTo>
                      <a:lnTo>
                        <a:pt x="f265" y="f211"/>
                      </a:lnTo>
                      <a:lnTo>
                        <a:pt x="f266" y="f267"/>
                      </a:lnTo>
                      <a:lnTo>
                        <a:pt x="f266" y="f159"/>
                      </a:lnTo>
                      <a:lnTo>
                        <a:pt x="f266" y="f159"/>
                      </a:lnTo>
                      <a:lnTo>
                        <a:pt x="f268" y="f205"/>
                      </a:lnTo>
                      <a:lnTo>
                        <a:pt x="f269" y="f163"/>
                      </a:lnTo>
                      <a:lnTo>
                        <a:pt x="f270" y="f271"/>
                      </a:lnTo>
                      <a:lnTo>
                        <a:pt x="f272" y="f273"/>
                      </a:lnTo>
                      <a:lnTo>
                        <a:pt x="f274" y="f275"/>
                      </a:lnTo>
                      <a:lnTo>
                        <a:pt x="f276" y="f277"/>
                      </a:lnTo>
                      <a:lnTo>
                        <a:pt x="f278" y="f279"/>
                      </a:lnTo>
                      <a:lnTo>
                        <a:pt x="f280" y="f281"/>
                      </a:lnTo>
                      <a:lnTo>
                        <a:pt x="f280" y="f281"/>
                      </a:lnTo>
                      <a:lnTo>
                        <a:pt x="f280" y="f282"/>
                      </a:lnTo>
                      <a:lnTo>
                        <a:pt x="f259" y="f194"/>
                      </a:lnTo>
                      <a:lnTo>
                        <a:pt x="f283" y="f284"/>
                      </a:lnTo>
                      <a:lnTo>
                        <a:pt x="f272" y="f285"/>
                      </a:lnTo>
                      <a:lnTo>
                        <a:pt x="f262" y="f286"/>
                      </a:lnTo>
                      <a:lnTo>
                        <a:pt x="f287" y="f288"/>
                      </a:lnTo>
                      <a:lnTo>
                        <a:pt x="f287" y="f288"/>
                      </a:lnTo>
                      <a:lnTo>
                        <a:pt x="f262" y="f289"/>
                      </a:lnTo>
                      <a:lnTo>
                        <a:pt x="f272" y="f183"/>
                      </a:lnTo>
                      <a:lnTo>
                        <a:pt x="f283" y="f290"/>
                      </a:lnTo>
                      <a:lnTo>
                        <a:pt x="f278" y="f291"/>
                      </a:lnTo>
                      <a:lnTo>
                        <a:pt x="f292" y="f293"/>
                      </a:lnTo>
                      <a:lnTo>
                        <a:pt x="f294" y="f295"/>
                      </a:lnTo>
                      <a:lnTo>
                        <a:pt x="f294" y="f295"/>
                      </a:lnTo>
                      <a:lnTo>
                        <a:pt x="f296" y="f297"/>
                      </a:lnTo>
                      <a:lnTo>
                        <a:pt x="f298" y="f299"/>
                      </a:lnTo>
                      <a:lnTo>
                        <a:pt x="f300" y="f301"/>
                      </a:lnTo>
                      <a:lnTo>
                        <a:pt x="f302" y="f303"/>
                      </a:lnTo>
                      <a:lnTo>
                        <a:pt x="f304" y="f305"/>
                      </a:lnTo>
                      <a:lnTo>
                        <a:pt x="f252" y="f306"/>
                      </a:lnTo>
                      <a:lnTo>
                        <a:pt x="f252" y="f306"/>
                      </a:lnTo>
                      <a:lnTo>
                        <a:pt x="f304" y="f307"/>
                      </a:lnTo>
                      <a:lnTo>
                        <a:pt x="f302" y="f308"/>
                      </a:lnTo>
                      <a:lnTo>
                        <a:pt x="f254" y="f309"/>
                      </a:lnTo>
                      <a:lnTo>
                        <a:pt x="f310" y="f311"/>
                      </a:lnTo>
                      <a:lnTo>
                        <a:pt x="f312" y="f313"/>
                      </a:lnTo>
                      <a:lnTo>
                        <a:pt x="f4" y="f314"/>
                      </a:lnTo>
                      <a:lnTo>
                        <a:pt x="f280" y="f315"/>
                      </a:lnTo>
                      <a:lnTo>
                        <a:pt x="f316" y="f2"/>
                      </a:lnTo>
                      <a:lnTo>
                        <a:pt x="f316" y="f2"/>
                      </a:lnTo>
                      <a:lnTo>
                        <a:pt x="f317" y="f2"/>
                      </a:lnTo>
                      <a:lnTo>
                        <a:pt x="f318" y="f315"/>
                      </a:lnTo>
                      <a:lnTo>
                        <a:pt x="f319" y="f320"/>
                      </a:lnTo>
                      <a:lnTo>
                        <a:pt x="f321" y="f322"/>
                      </a:lnTo>
                      <a:lnTo>
                        <a:pt x="f323" y="f324"/>
                      </a:lnTo>
                      <a:lnTo>
                        <a:pt x="f325" y="f326"/>
                      </a:lnTo>
                      <a:lnTo>
                        <a:pt x="f327" y="f307"/>
                      </a:lnTo>
                      <a:lnTo>
                        <a:pt x="f328" y="f306"/>
                      </a:lnTo>
                      <a:lnTo>
                        <a:pt x="f329" y="f330"/>
                      </a:lnTo>
                      <a:lnTo>
                        <a:pt x="f329" y="f330"/>
                      </a:lnTo>
                      <a:lnTo>
                        <a:pt x="f331" y="f330"/>
                      </a:lnTo>
                      <a:lnTo>
                        <a:pt x="f331" y="f330"/>
                      </a:lnTo>
                      <a:lnTo>
                        <a:pt x="f331" y="f330"/>
                      </a:lnTo>
                      <a:lnTo>
                        <a:pt x="f332" y="f333"/>
                      </a:lnTo>
                      <a:lnTo>
                        <a:pt x="f334" y="f335"/>
                      </a:lnTo>
                      <a:lnTo>
                        <a:pt x="f10" y="f336"/>
                      </a:lnTo>
                      <a:lnTo>
                        <a:pt x="f337" y="f338"/>
                      </a:lnTo>
                      <a:lnTo>
                        <a:pt x="f339" y="f340"/>
                      </a:lnTo>
                      <a:lnTo>
                        <a:pt x="f341" y="f342"/>
                      </a:lnTo>
                      <a:lnTo>
                        <a:pt x="f343" y="f344"/>
                      </a:lnTo>
                      <a:lnTo>
                        <a:pt x="f345" y="f346"/>
                      </a:lnTo>
                      <a:lnTo>
                        <a:pt x="f347" y="f348"/>
                      </a:lnTo>
                      <a:lnTo>
                        <a:pt x="f349" y="f172"/>
                      </a:lnTo>
                      <a:lnTo>
                        <a:pt x="f350" y="f351"/>
                      </a:lnTo>
                      <a:lnTo>
                        <a:pt x="f34" y="f289"/>
                      </a:lnTo>
                      <a:lnTo>
                        <a:pt x="f352" y="f186"/>
                      </a:lnTo>
                      <a:lnTo>
                        <a:pt x="f352" y="f186"/>
                      </a:lnTo>
                      <a:lnTo>
                        <a:pt x="f353" y="f286"/>
                      </a:lnTo>
                      <a:lnTo>
                        <a:pt x="f354" y="f355"/>
                      </a:lnTo>
                      <a:lnTo>
                        <a:pt x="f356" y="f357"/>
                      </a:lnTo>
                      <a:lnTo>
                        <a:pt x="f358" y="f191"/>
                      </a:lnTo>
                      <a:lnTo>
                        <a:pt x="f359" y="f360"/>
                      </a:lnTo>
                      <a:lnTo>
                        <a:pt x="f361" y="f284"/>
                      </a:lnTo>
                      <a:lnTo>
                        <a:pt x="f362" y="f363"/>
                      </a:lnTo>
                      <a:lnTo>
                        <a:pt x="f364" y="f194"/>
                      </a:lnTo>
                      <a:lnTo>
                        <a:pt x="f365" y="f366"/>
                      </a:lnTo>
                      <a:lnTo>
                        <a:pt x="f367" y="f196"/>
                      </a:lnTo>
                      <a:lnTo>
                        <a:pt x="f367" y="f196"/>
                      </a:lnTo>
                      <a:lnTo>
                        <a:pt x="f368" y="f369"/>
                      </a:lnTo>
                      <a:lnTo>
                        <a:pt x="f370" y="f371"/>
                      </a:lnTo>
                      <a:lnTo>
                        <a:pt x="f372" y="f271"/>
                      </a:lnTo>
                      <a:lnTo>
                        <a:pt x="f373" y="f374"/>
                      </a:lnTo>
                      <a:lnTo>
                        <a:pt x="f375" y="f161"/>
                      </a:lnTo>
                      <a:lnTo>
                        <a:pt x="f82" y="f376"/>
                      </a:lnTo>
                      <a:lnTo>
                        <a:pt x="f85" y="f377"/>
                      </a:lnTo>
                      <a:lnTo>
                        <a:pt x="f378" y="f379"/>
                      </a:lnTo>
                      <a:lnTo>
                        <a:pt x="f380" y="f207"/>
                      </a:lnTo>
                      <a:lnTo>
                        <a:pt x="f381" y="f159"/>
                      </a:lnTo>
                      <a:lnTo>
                        <a:pt x="f381" y="f159"/>
                      </a:lnTo>
                      <a:lnTo>
                        <a:pt x="f382" y="f159"/>
                      </a:lnTo>
                      <a:lnTo>
                        <a:pt x="f383" y="f384"/>
                      </a:lnTo>
                      <a:lnTo>
                        <a:pt x="f385" y="f386"/>
                      </a:lnTo>
                      <a:lnTo>
                        <a:pt x="f387" y="f388"/>
                      </a:lnTo>
                      <a:lnTo>
                        <a:pt x="f389" y="f390"/>
                      </a:lnTo>
                      <a:lnTo>
                        <a:pt x="f391" y="f263"/>
                      </a:lnTo>
                      <a:lnTo>
                        <a:pt x="f392" y="f260"/>
                      </a:lnTo>
                      <a:lnTo>
                        <a:pt x="f393" y="f394"/>
                      </a:lnTo>
                      <a:lnTo>
                        <a:pt x="f395" y="f219"/>
                      </a:lnTo>
                      <a:lnTo>
                        <a:pt x="f396" y="f219"/>
                      </a:lnTo>
                      <a:lnTo>
                        <a:pt x="f396" y="f219"/>
                      </a:lnTo>
                      <a:lnTo>
                        <a:pt x="f397" y="f219"/>
                      </a:lnTo>
                      <a:lnTo>
                        <a:pt x="f398" y="f394"/>
                      </a:lnTo>
                      <a:lnTo>
                        <a:pt x="f399" y="f147"/>
                      </a:lnTo>
                      <a:lnTo>
                        <a:pt x="f400" y="f255"/>
                      </a:lnTo>
                      <a:lnTo>
                        <a:pt x="f127" y="f251"/>
                      </a:lnTo>
                      <a:lnTo>
                        <a:pt x="f401" y="f244"/>
                      </a:lnTo>
                      <a:lnTo>
                        <a:pt x="f136" y="f386"/>
                      </a:lnTo>
                      <a:lnTo>
                        <a:pt x="f402" y="f207"/>
                      </a:lnTo>
                      <a:lnTo>
                        <a:pt x="f228" y="f377"/>
                      </a:lnTo>
                      <a:lnTo>
                        <a:pt x="f403" y="f404"/>
                      </a:lnTo>
                      <a:lnTo>
                        <a:pt x="f405" y="f376"/>
                      </a:lnTo>
                      <a:lnTo>
                        <a:pt x="f221" y="f406"/>
                      </a:lnTo>
                      <a:lnTo>
                        <a:pt x="f221" y="f406"/>
                      </a:lnTo>
                      <a:lnTo>
                        <a:pt x="f150" y="f376"/>
                      </a:lnTo>
                      <a:lnTo>
                        <a:pt x="f154" y="f377"/>
                      </a:lnTo>
                      <a:lnTo>
                        <a:pt x="f157" y="f379"/>
                      </a:lnTo>
                      <a:lnTo>
                        <a:pt x="f376" y="f384"/>
                      </a:lnTo>
                      <a:lnTo>
                        <a:pt x="f407" y="f408"/>
                      </a:lnTo>
                      <a:lnTo>
                        <a:pt x="f371" y="f388"/>
                      </a:lnTo>
                      <a:lnTo>
                        <a:pt x="f369" y="f211"/>
                      </a:lnTo>
                      <a:lnTo>
                        <a:pt x="f369" y="f211"/>
                      </a:lnTo>
                      <a:lnTo>
                        <a:pt x="f409" y="f211"/>
                      </a:lnTo>
                      <a:lnTo>
                        <a:pt x="f409" y="f211"/>
                      </a:lnTo>
                      <a:lnTo>
                        <a:pt x="f336" y="f244"/>
                      </a:lnTo>
                      <a:lnTo>
                        <a:pt x="f333" y="f213"/>
                      </a:lnTo>
                      <a:lnTo>
                        <a:pt x="f410" y="f215"/>
                      </a:lnTo>
                      <a:lnTo>
                        <a:pt x="f411" y="f255"/>
                      </a:lnTo>
                      <a:lnTo>
                        <a:pt x="f412" y="f145"/>
                      </a:lnTo>
                      <a:lnTo>
                        <a:pt x="f413" y="f414"/>
                      </a:lnTo>
                      <a:lnTo>
                        <a:pt x="f415" y="f142"/>
                      </a:lnTo>
                      <a:lnTo>
                        <a:pt x="f416" y="f417"/>
                      </a:lnTo>
                      <a:lnTo>
                        <a:pt x="f416" y="f417"/>
                      </a:lnTo>
                      <a:lnTo>
                        <a:pt x="f309" y="f141"/>
                      </a:lnTo>
                      <a:lnTo>
                        <a:pt x="f418" y="f419"/>
                      </a:lnTo>
                      <a:lnTo>
                        <a:pt x="f418" y="f420"/>
                      </a:lnTo>
                      <a:lnTo>
                        <a:pt x="f421" y="f228"/>
                      </a:lnTo>
                      <a:lnTo>
                        <a:pt x="f421" y="f228"/>
                      </a:lnTo>
                      <a:lnTo>
                        <a:pt x="f422" y="f423"/>
                      </a:lnTo>
                      <a:lnTo>
                        <a:pt x="f424" y="f138"/>
                      </a:lnTo>
                      <a:lnTo>
                        <a:pt x="f315" y="f134"/>
                      </a:lnTo>
                      <a:lnTo>
                        <a:pt x="f2" y="f131"/>
                      </a:lnTo>
                      <a:lnTo>
                        <a:pt x="f315" y="f425"/>
                      </a:lnTo>
                      <a:lnTo>
                        <a:pt x="f315" y="f126"/>
                      </a:lnTo>
                      <a:lnTo>
                        <a:pt x="f320" y="f426"/>
                      </a:lnTo>
                      <a:lnTo>
                        <a:pt x="f322" y="f427"/>
                      </a:lnTo>
                      <a:lnTo>
                        <a:pt x="f421" y="f399"/>
                      </a:lnTo>
                      <a:lnTo>
                        <a:pt x="f309" y="f428"/>
                      </a:lnTo>
                      <a:lnTo>
                        <a:pt x="f309" y="f428"/>
                      </a:lnTo>
                      <a:lnTo>
                        <a:pt x="f429" y="f430"/>
                      </a:lnTo>
                      <a:lnTo>
                        <a:pt x="f431" y="f432"/>
                      </a:lnTo>
                      <a:lnTo>
                        <a:pt x="f433" y="f434"/>
                      </a:lnTo>
                      <a:lnTo>
                        <a:pt x="f435" y="f434"/>
                      </a:lnTo>
                      <a:lnTo>
                        <a:pt x="f436" y="f437"/>
                      </a:lnTo>
                      <a:lnTo>
                        <a:pt x="f438" y="f439"/>
                      </a:lnTo>
                      <a:lnTo>
                        <a:pt x="f438" y="f439"/>
                      </a:lnTo>
                      <a:lnTo>
                        <a:pt x="f440" y="f116"/>
                      </a:lnTo>
                      <a:lnTo>
                        <a:pt x="f303" y="f441"/>
                      </a:lnTo>
                      <a:lnTo>
                        <a:pt x="f336" y="f442"/>
                      </a:lnTo>
                      <a:lnTo>
                        <a:pt x="f443" y="f395"/>
                      </a:lnTo>
                      <a:lnTo>
                        <a:pt x="f443" y="f444"/>
                      </a:lnTo>
                      <a:lnTo>
                        <a:pt x="f445" y="f446"/>
                      </a:lnTo>
                      <a:lnTo>
                        <a:pt x="f447" y="f111"/>
                      </a:lnTo>
                      <a:lnTo>
                        <a:pt x="f447" y="f111"/>
                      </a:lnTo>
                      <a:lnTo>
                        <a:pt x="f448" y="f109"/>
                      </a:lnTo>
                      <a:lnTo>
                        <a:pt x="f449" y="f108"/>
                      </a:lnTo>
                      <a:lnTo>
                        <a:pt x="f450" y="f451"/>
                      </a:lnTo>
                      <a:lnTo>
                        <a:pt x="f450" y="f391"/>
                      </a:lnTo>
                      <a:lnTo>
                        <a:pt x="f449" y="f452"/>
                      </a:lnTo>
                      <a:lnTo>
                        <a:pt x="f448" y="f453"/>
                      </a:lnTo>
                      <a:lnTo>
                        <a:pt x="f454" y="f455"/>
                      </a:lnTo>
                      <a:lnTo>
                        <a:pt x="f456" y="f457"/>
                      </a:lnTo>
                      <a:lnTo>
                        <a:pt x="f458" y="f389"/>
                      </a:lnTo>
                      <a:lnTo>
                        <a:pt x="f443" y="f459"/>
                      </a:lnTo>
                      <a:lnTo>
                        <a:pt x="f338" y="f459"/>
                      </a:lnTo>
                      <a:lnTo>
                        <a:pt x="f460" y="f459"/>
                      </a:lnTo>
                      <a:lnTo>
                        <a:pt x="f461" y="f457"/>
                      </a:lnTo>
                      <a:lnTo>
                        <a:pt x="f462" y="f107"/>
                      </a:lnTo>
                      <a:lnTo>
                        <a:pt x="f463" y="f464"/>
                      </a:lnTo>
                      <a:lnTo>
                        <a:pt x="f465" y="f466"/>
                      </a:lnTo>
                      <a:lnTo>
                        <a:pt x="f465" y="f466"/>
                      </a:lnTo>
                      <a:lnTo>
                        <a:pt x="f467" y="f468"/>
                      </a:lnTo>
                      <a:lnTo>
                        <a:pt x="f346" y="f469"/>
                      </a:lnTo>
                      <a:lnTo>
                        <a:pt x="f470" y="f471"/>
                      </a:lnTo>
                      <a:lnTo>
                        <a:pt x="f176" y="f472"/>
                      </a:lnTo>
                      <a:lnTo>
                        <a:pt x="f348" y="f472"/>
                      </a:lnTo>
                      <a:lnTo>
                        <a:pt x="f473" y="f471"/>
                      </a:lnTo>
                      <a:lnTo>
                        <a:pt x="f172" y="f469"/>
                      </a:lnTo>
                      <a:lnTo>
                        <a:pt x="f474" y="f475"/>
                      </a:lnTo>
                      <a:lnTo>
                        <a:pt x="f476" y="f477"/>
                      </a:lnTo>
                      <a:lnTo>
                        <a:pt x="f476" y="f477"/>
                      </a:lnTo>
                      <a:lnTo>
                        <a:pt x="f288" y="f457"/>
                      </a:lnTo>
                      <a:lnTo>
                        <a:pt x="f478" y="f479"/>
                      </a:lnTo>
                      <a:lnTo>
                        <a:pt x="f188" y="f480"/>
                      </a:lnTo>
                      <a:lnTo>
                        <a:pt x="f481" y="f104"/>
                      </a:lnTo>
                      <a:lnTo>
                        <a:pt x="f169" y="f482"/>
                      </a:lnTo>
                      <a:lnTo>
                        <a:pt x="f363" y="f483"/>
                      </a:lnTo>
                      <a:lnTo>
                        <a:pt x="f366" y="f459"/>
                      </a:lnTo>
                      <a:lnTo>
                        <a:pt x="f366" y="f459"/>
                      </a:lnTo>
                      <a:lnTo>
                        <a:pt x="f484" y="f107"/>
                      </a:lnTo>
                      <a:lnTo>
                        <a:pt x="f485" y="f486"/>
                      </a:lnTo>
                      <a:lnTo>
                        <a:pt x="f487" y="f486"/>
                      </a:lnTo>
                      <a:lnTo>
                        <a:pt x="f488" y="f455"/>
                      </a:lnTo>
                      <a:lnTo>
                        <a:pt x="f369" y="f389"/>
                      </a:lnTo>
                      <a:lnTo>
                        <a:pt x="f489" y="f483"/>
                      </a:lnTo>
                      <a:lnTo>
                        <a:pt x="f371" y="f387"/>
                      </a:lnTo>
                      <a:lnTo>
                        <a:pt x="f201" y="f490"/>
                      </a:lnTo>
                      <a:lnTo>
                        <a:pt x="f201" y="f490"/>
                      </a:lnTo>
                      <a:lnTo>
                        <a:pt x="f491" y="f492"/>
                      </a:lnTo>
                      <a:lnTo>
                        <a:pt x="f493" y="f94"/>
                      </a:lnTo>
                      <a:lnTo>
                        <a:pt x="f494" y="f495"/>
                      </a:lnTo>
                      <a:lnTo>
                        <a:pt x="f205" y="f496"/>
                      </a:lnTo>
                      <a:lnTo>
                        <a:pt x="f205" y="f89"/>
                      </a:lnTo>
                      <a:lnTo>
                        <a:pt x="f205" y="f497"/>
                      </a:lnTo>
                      <a:lnTo>
                        <a:pt x="f494" y="f498"/>
                      </a:lnTo>
                      <a:lnTo>
                        <a:pt x="f494" y="f498"/>
                      </a:lnTo>
                      <a:lnTo>
                        <a:pt x="f493" y="f85"/>
                      </a:lnTo>
                      <a:lnTo>
                        <a:pt x="f493" y="f499"/>
                      </a:lnTo>
                      <a:lnTo>
                        <a:pt x="f494" y="f500"/>
                      </a:lnTo>
                      <a:lnTo>
                        <a:pt x="f406" y="f501"/>
                      </a:lnTo>
                      <a:lnTo>
                        <a:pt x="f384" y="f502"/>
                      </a:lnTo>
                      <a:lnTo>
                        <a:pt x="f213" y="f503"/>
                      </a:lnTo>
                      <a:lnTo>
                        <a:pt x="f213" y="f503"/>
                      </a:lnTo>
                      <a:lnTo>
                        <a:pt x="f255" y="f504"/>
                      </a:lnTo>
                      <a:lnTo>
                        <a:pt x="f394" y="f505"/>
                      </a:lnTo>
                      <a:lnTo>
                        <a:pt x="f145" y="f74"/>
                      </a:lnTo>
                      <a:lnTo>
                        <a:pt x="f145" y="f506"/>
                      </a:lnTo>
                      <a:lnTo>
                        <a:pt x="f219" y="f72"/>
                      </a:lnTo>
                      <a:lnTo>
                        <a:pt x="f147" y="f507"/>
                      </a:lnTo>
                      <a:lnTo>
                        <a:pt x="f263" y="f508"/>
                      </a:lnTo>
                      <a:lnTo>
                        <a:pt x="f263" y="f508"/>
                      </a:lnTo>
                      <a:lnTo>
                        <a:pt x="f154" y="f70"/>
                      </a:lnTo>
                      <a:lnTo>
                        <a:pt x="f156" y="f509"/>
                      </a:lnTo>
                      <a:lnTo>
                        <a:pt x="f267" y="f510"/>
                      </a:lnTo>
                      <a:lnTo>
                        <a:pt x="f267" y="f511"/>
                      </a:lnTo>
                      <a:lnTo>
                        <a:pt x="f267" y="f512"/>
                      </a:lnTo>
                      <a:lnTo>
                        <a:pt x="f156" y="f513"/>
                      </a:lnTo>
                      <a:lnTo>
                        <a:pt x="f154" y="f514"/>
                      </a:lnTo>
                      <a:lnTo>
                        <a:pt x="f263" y="f362"/>
                      </a:lnTo>
                      <a:lnTo>
                        <a:pt x="f263" y="f362"/>
                      </a:lnTo>
                      <a:lnTo>
                        <a:pt x="f219" y="f515"/>
                      </a:lnTo>
                      <a:lnTo>
                        <a:pt x="f237" y="f359"/>
                      </a:lnTo>
                      <a:lnTo>
                        <a:pt x="f235" y="f516"/>
                      </a:lnTo>
                      <a:lnTo>
                        <a:pt x="f226" y="f517"/>
                      </a:lnTo>
                      <a:lnTo>
                        <a:pt x="f417" y="f518"/>
                      </a:lnTo>
                      <a:lnTo>
                        <a:pt x="f417" y="f518"/>
                      </a:lnTo>
                      <a:lnTo>
                        <a:pt x="f519" y="f520"/>
                      </a:lnTo>
                      <a:lnTo>
                        <a:pt x="f521" y="f47"/>
                      </a:lnTo>
                      <a:lnTo>
                        <a:pt x="f522" y="f354"/>
                      </a:lnTo>
                      <a:lnTo>
                        <a:pt x="f523" y="f524"/>
                      </a:lnTo>
                      <a:lnTo>
                        <a:pt x="f129" y="f525"/>
                      </a:lnTo>
                      <a:lnTo>
                        <a:pt x="f526" y="f34"/>
                      </a:lnTo>
                      <a:lnTo>
                        <a:pt x="f526" y="f34"/>
                      </a:lnTo>
                      <a:lnTo>
                        <a:pt x="f399" y="f527"/>
                      </a:lnTo>
                      <a:lnTo>
                        <a:pt x="f528" y="f49"/>
                      </a:lnTo>
                      <a:lnTo>
                        <a:pt x="f444" y="f529"/>
                      </a:lnTo>
                      <a:lnTo>
                        <a:pt x="f530" y="f531"/>
                      </a:lnTo>
                      <a:lnTo>
                        <a:pt x="f477" y="f532"/>
                      </a:lnTo>
                      <a:lnTo>
                        <a:pt x="f486" y="f533"/>
                      </a:lnTo>
                      <a:lnTo>
                        <a:pt x="f534" y="f535"/>
                      </a:lnTo>
                      <a:lnTo>
                        <a:pt x="f102" y="f536"/>
                      </a:lnTo>
                      <a:lnTo>
                        <a:pt x="f102" y="f536"/>
                      </a:lnTo>
                      <a:lnTo>
                        <a:pt x="f537" y="f538"/>
                      </a:lnTo>
                      <a:lnTo>
                        <a:pt x="f93" y="f64"/>
                      </a:lnTo>
                      <a:lnTo>
                        <a:pt x="f82" y="f539"/>
                      </a:lnTo>
                      <a:lnTo>
                        <a:pt x="f504" y="f540"/>
                      </a:lnTo>
                      <a:lnTo>
                        <a:pt x="f507" y="f541"/>
                      </a:lnTo>
                      <a:lnTo>
                        <a:pt x="f542" y="f543"/>
                      </a:lnTo>
                      <a:lnTo>
                        <a:pt x="f544" y="f513"/>
                      </a:lnTo>
                      <a:lnTo>
                        <a:pt x="f545" y="f68"/>
                      </a:lnTo>
                      <a:lnTo>
                        <a:pt x="f546" y="f544"/>
                      </a:lnTo>
                      <a:lnTo>
                        <a:pt x="f362" y="f68"/>
                      </a:lnTo>
                      <a:lnTo>
                        <a:pt x="f362" y="f68"/>
                      </a:lnTo>
                      <a:lnTo>
                        <a:pt x="f547" y="f513"/>
                      </a:lnTo>
                      <a:lnTo>
                        <a:pt x="f548" y="f549"/>
                      </a:lnTo>
                      <a:lnTo>
                        <a:pt x="f520" y="f550"/>
                      </a:lnTo>
                      <a:lnTo>
                        <a:pt x="f353" y="f540"/>
                      </a:lnTo>
                      <a:lnTo>
                        <a:pt x="f34" y="f515"/>
                      </a:lnTo>
                      <a:lnTo>
                        <a:pt x="f551" y="f535"/>
                      </a:lnTo>
                      <a:lnTo>
                        <a:pt x="f552" y="f516"/>
                      </a:lnTo>
                      <a:lnTo>
                        <a:pt x="f20" y="f529"/>
                      </a:lnTo>
                      <a:lnTo>
                        <a:pt x="f553" y="f43"/>
                      </a:lnTo>
                      <a:lnTo>
                        <a:pt x="f554" y="f349"/>
                      </a:lnTo>
                      <a:lnTo>
                        <a:pt x="f555" y="f20"/>
                      </a:lnTo>
                      <a:lnTo>
                        <a:pt x="f556" y="f553"/>
                      </a:lnTo>
                      <a:lnTo>
                        <a:pt x="f557" y="f558"/>
                      </a:lnTo>
                      <a:lnTo>
                        <a:pt x="f559" y="f560"/>
                      </a:lnTo>
                      <a:lnTo>
                        <a:pt x="f561" y="f321"/>
                      </a:lnTo>
                      <a:lnTo>
                        <a:pt x="f243" y="f269"/>
                      </a:lnTo>
                      <a:lnTo>
                        <a:pt x="f240" y="f262"/>
                      </a:lnTo>
                      <a:lnTo>
                        <a:pt x="f562" y="f283"/>
                      </a:lnTo>
                      <a:lnTo>
                        <a:pt x="f563" y="f564"/>
                      </a:lnTo>
                      <a:lnTo>
                        <a:pt x="f234" y="f294"/>
                      </a:lnTo>
                      <a:lnTo>
                        <a:pt x="f234" y="f294"/>
                      </a:lnTo>
                      <a:lnTo>
                        <a:pt x="f565" y="f566"/>
                      </a:lnTo>
                      <a:lnTo>
                        <a:pt x="f567" y="f4"/>
                      </a:lnTo>
                      <a:lnTo>
                        <a:pt x="f227" y="f568"/>
                      </a:lnTo>
                      <a:lnTo>
                        <a:pt x="f223" y="f566"/>
                      </a:lnTo>
                      <a:lnTo>
                        <a:pt x="f569" y="f294"/>
                      </a:lnTo>
                      <a:lnTo>
                        <a:pt x="f216" y="f564"/>
                      </a:lnTo>
                      <a:lnTo>
                        <a:pt x="f570" y="f272"/>
                      </a:lnTo>
                      <a:lnTo>
                        <a:pt x="f571" y="f572"/>
                      </a:lnTo>
                      <a:lnTo>
                        <a:pt x="f198" y="f319"/>
                      </a:lnTo>
                      <a:lnTo>
                        <a:pt x="f573" y="f574"/>
                      </a:lnTo>
                      <a:lnTo>
                        <a:pt x="f63" y="f575"/>
                      </a:lnTo>
                      <a:lnTo>
                        <a:pt x="f79" y="f576"/>
                      </a:lnTo>
                      <a:lnTo>
                        <a:pt x="f577" y="f578"/>
                      </a:lnTo>
                      <a:lnTo>
                        <a:pt x="f577" y="f578"/>
                      </a:lnTo>
                      <a:lnTo>
                        <a:pt x="f579" y="f578"/>
                      </a:lnTo>
                      <a:lnTo>
                        <a:pt x="f580" y="f576"/>
                      </a:lnTo>
                      <a:lnTo>
                        <a:pt x="f158" y="f575"/>
                      </a:lnTo>
                      <a:lnTo>
                        <a:pt x="f158" y="f575"/>
                      </a:lnTo>
                      <a:lnTo>
                        <a:pt x="f581" y="f327"/>
                      </a:lnTo>
                      <a:lnTo>
                        <a:pt x="f9" y="f582"/>
                      </a:lnTo>
                      <a:lnTo>
                        <a:pt x="f583" y="f584"/>
                      </a:lnTo>
                      <a:lnTo>
                        <a:pt x="f583" y="f584"/>
                      </a:lnTo>
                      <a:lnTo>
                        <a:pt x="f583" y="f584"/>
                      </a:lnTo>
                      <a:lnTo>
                        <a:pt x="f583" y="f584"/>
                      </a:lnTo>
                      <a:lnTo>
                        <a:pt x="f583" y="f585"/>
                      </a:lnTo>
                      <a:lnTo>
                        <a:pt x="f586" y="f587"/>
                      </a:lnTo>
                      <a:lnTo>
                        <a:pt x="f3" y="f588"/>
                      </a:lnTo>
                      <a:lnTo>
                        <a:pt x="f3" y="f6"/>
                      </a:lnTo>
                      <a:lnTo>
                        <a:pt x="f5" y="f6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93" name="Google Shape;147;p6"/>
                <p:cNvSpPr/>
                <p:nvPr/>
              </p:nvSpPr>
              <p:spPr>
                <a:xfrm>
                  <a:off x="2840400" y="3401279"/>
                  <a:ext cx="1473480" cy="2121480"/>
                </a:xfrm>
                <a:custGeom>
                  <a:avLst/>
                  <a:gdLst>
                    <a:gd name="f0" fmla="val 360"/>
                    <a:gd name="f1" fmla="val 0"/>
                    <a:gd name="f2" fmla="val 1803"/>
                    <a:gd name="f3" fmla="val 2669"/>
                    <a:gd name="f4" fmla="val 1677"/>
                    <a:gd name="f5" fmla="val 1810"/>
                    <a:gd name="f6" fmla="val 1685"/>
                    <a:gd name="f7" fmla="val 1807"/>
                    <a:gd name="f8" fmla="val 1691"/>
                    <a:gd name="f9" fmla="val 1806"/>
                    <a:gd name="f10" fmla="val 1697"/>
                    <a:gd name="f11" fmla="val 1805"/>
                    <a:gd name="f12" fmla="val 1704"/>
                    <a:gd name="f13" fmla="val 1802"/>
                    <a:gd name="f14" fmla="val 1707"/>
                    <a:gd name="f15" fmla="val 1798"/>
                    <a:gd name="f16" fmla="val 1710"/>
                    <a:gd name="f17" fmla="val 1795"/>
                    <a:gd name="f18" fmla="val 1711"/>
                    <a:gd name="f19" fmla="val 1789"/>
                    <a:gd name="f20" fmla="val 1712"/>
                    <a:gd name="f21" fmla="val 1783"/>
                    <a:gd name="f22" fmla="val 1713"/>
                    <a:gd name="f23" fmla="val 1771"/>
                    <a:gd name="f24" fmla="val 1715"/>
                    <a:gd name="f25" fmla="val 1758"/>
                    <a:gd name="f26" fmla="val 1716"/>
                    <a:gd name="f27" fmla="val 1752"/>
                    <a:gd name="f28" fmla="val 1719"/>
                    <a:gd name="f29" fmla="val 1748"/>
                    <a:gd name="f30" fmla="val 1726"/>
                    <a:gd name="f31" fmla="val 1738"/>
                    <a:gd name="f32" fmla="val 1733"/>
                    <a:gd name="f33" fmla="val 1731"/>
                    <a:gd name="f34" fmla="val 1741"/>
                    <a:gd name="f35" fmla="val 1725"/>
                    <a:gd name="f36" fmla="val 1749"/>
                    <a:gd name="f37" fmla="val 1717"/>
                    <a:gd name="f38" fmla="val 1756"/>
                    <a:gd name="f39" fmla="val 1708"/>
                    <a:gd name="f40" fmla="val 1759"/>
                    <a:gd name="f41" fmla="val 1760"/>
                    <a:gd name="f42" fmla="val 1699"/>
                    <a:gd name="f43" fmla="val 1761"/>
                    <a:gd name="f44" fmla="val 1693"/>
                    <a:gd name="f45" fmla="val 1762"/>
                    <a:gd name="f46" fmla="val 1688"/>
                    <a:gd name="f47" fmla="val 1676"/>
                    <a:gd name="f48" fmla="val 1666"/>
                    <a:gd name="f49" fmla="val 1754"/>
                    <a:gd name="f50" fmla="val 1657"/>
                    <a:gd name="f51" fmla="val 1750"/>
                    <a:gd name="f52" fmla="val 1649"/>
                    <a:gd name="f53" fmla="val 1634"/>
                    <a:gd name="f54" fmla="val 1737"/>
                    <a:gd name="f55" fmla="val 1626"/>
                    <a:gd name="f56" fmla="val 1736"/>
                    <a:gd name="f57" fmla="val 1619"/>
                    <a:gd name="f58" fmla="val 1607"/>
                    <a:gd name="f59" fmla="val 1739"/>
                    <a:gd name="f60" fmla="val 1598"/>
                    <a:gd name="f61" fmla="val 1743"/>
                    <a:gd name="f62" fmla="val 1590"/>
                    <a:gd name="f63" fmla="val 1746"/>
                    <a:gd name="f64" fmla="val 1583"/>
                    <a:gd name="f65" fmla="val 1577"/>
                    <a:gd name="f66" fmla="val 1573"/>
                    <a:gd name="f67" fmla="val 1769"/>
                    <a:gd name="f68" fmla="val 1562"/>
                    <a:gd name="f69" fmla="val 1782"/>
                    <a:gd name="f70" fmla="val 1553"/>
                    <a:gd name="f71" fmla="val 1788"/>
                    <a:gd name="f72" fmla="val 1547"/>
                    <a:gd name="f73" fmla="val 1792"/>
                    <a:gd name="f74" fmla="val 1542"/>
                    <a:gd name="f75" fmla="val 1797"/>
                    <a:gd name="f76" fmla="val 1534"/>
                    <a:gd name="f77" fmla="val 1800"/>
                    <a:gd name="f78" fmla="val 1525"/>
                    <a:gd name="f79" fmla="val 1515"/>
                    <a:gd name="f80" fmla="val 1504"/>
                    <a:gd name="f81" fmla="val 1483"/>
                    <a:gd name="f82" fmla="val 1799"/>
                    <a:gd name="f83" fmla="val 1465"/>
                    <a:gd name="f84" fmla="val 1447"/>
                    <a:gd name="f85" fmla="val 1430"/>
                    <a:gd name="f86" fmla="val 1784"/>
                    <a:gd name="f87" fmla="val 1428"/>
                    <a:gd name="f88" fmla="val 1423"/>
                    <a:gd name="f89" fmla="val 1418"/>
                    <a:gd name="f90" fmla="val 1412"/>
                    <a:gd name="f91" fmla="val 1714"/>
                    <a:gd name="f92" fmla="val 1405"/>
                    <a:gd name="f93" fmla="val 1400"/>
                    <a:gd name="f94" fmla="val 1706"/>
                    <a:gd name="f95" fmla="val 1395"/>
                    <a:gd name="f96" fmla="val 1391"/>
                    <a:gd name="f97" fmla="val 1386"/>
                    <a:gd name="f98" fmla="val 1382"/>
                    <a:gd name="f99" fmla="val 1705"/>
                    <a:gd name="f100" fmla="val 1377"/>
                    <a:gd name="f101" fmla="val 1369"/>
                    <a:gd name="f102" fmla="val 1362"/>
                    <a:gd name="f103" fmla="val 1357"/>
                    <a:gd name="f104" fmla="val 1287"/>
                    <a:gd name="f105" fmla="val 1692"/>
                    <a:gd name="f106" fmla="val 1273"/>
                    <a:gd name="f107" fmla="val 1681"/>
                    <a:gd name="f108" fmla="val 1267"/>
                    <a:gd name="f109" fmla="val 1670"/>
                    <a:gd name="f110" fmla="val 1259"/>
                    <a:gd name="f111" fmla="val 1661"/>
                    <a:gd name="f112" fmla="val 1249"/>
                    <a:gd name="f113" fmla="val 1658"/>
                    <a:gd name="f114" fmla="val 1244"/>
                    <a:gd name="f115" fmla="val 1654"/>
                    <a:gd name="f116" fmla="val 1238"/>
                    <a:gd name="f117" fmla="val 1652"/>
                    <a:gd name="f118" fmla="val 1232"/>
                    <a:gd name="f119" fmla="val 1650"/>
                    <a:gd name="f120" fmla="val 1225"/>
                    <a:gd name="f121" fmla="val 1218"/>
                    <a:gd name="f122" fmla="val 1210"/>
                    <a:gd name="f123" fmla="val 1111"/>
                    <a:gd name="f124" fmla="val 1647"/>
                    <a:gd name="f125" fmla="val 1100"/>
                    <a:gd name="f126" fmla="val 1645"/>
                    <a:gd name="f127" fmla="val 1091"/>
                    <a:gd name="f128" fmla="val 1643"/>
                    <a:gd name="f129" fmla="val 1085"/>
                    <a:gd name="f130" fmla="val 1638"/>
                    <a:gd name="f131" fmla="val 1080"/>
                    <a:gd name="f132" fmla="val 1628"/>
                    <a:gd name="f133" fmla="val 1072"/>
                    <a:gd name="f134" fmla="val 1622"/>
                    <a:gd name="f135" fmla="val 1066"/>
                    <a:gd name="f136" fmla="val 1615"/>
                    <a:gd name="f137" fmla="val 1059"/>
                    <a:gd name="f138" fmla="val 1612"/>
                    <a:gd name="f139" fmla="val 1050"/>
                    <a:gd name="f140" fmla="val 1608"/>
                    <a:gd name="f141" fmla="val 1034"/>
                    <a:gd name="f142" fmla="val 1600"/>
                    <a:gd name="f143" fmla="val 992"/>
                    <a:gd name="f144" fmla="val 935"/>
                    <a:gd name="f145" fmla="val 929"/>
                    <a:gd name="f146" fmla="val 1593"/>
                    <a:gd name="f147" fmla="val 925"/>
                    <a:gd name="f148" fmla="val 1597"/>
                    <a:gd name="f149" fmla="val 921"/>
                    <a:gd name="f150" fmla="val 1603"/>
                    <a:gd name="f151" fmla="val 920"/>
                    <a:gd name="f152" fmla="val 1613"/>
                    <a:gd name="f153" fmla="val 918"/>
                    <a:gd name="f154" fmla="val 1623"/>
                    <a:gd name="f155" fmla="val 916"/>
                    <a:gd name="f156" fmla="val 911"/>
                    <a:gd name="f157" fmla="val 905"/>
                    <a:gd name="f158" fmla="val 1637"/>
                    <a:gd name="f159" fmla="val 900"/>
                    <a:gd name="f160" fmla="val 1642"/>
                    <a:gd name="f161" fmla="val 893"/>
                    <a:gd name="f162" fmla="val 1644"/>
                    <a:gd name="f163" fmla="val 885"/>
                    <a:gd name="f164" fmla="val 1646"/>
                    <a:gd name="f165" fmla="val 878"/>
                    <a:gd name="f166" fmla="val 871"/>
                    <a:gd name="f167" fmla="val 865"/>
                    <a:gd name="f168" fmla="val 857"/>
                    <a:gd name="f169" fmla="val 851"/>
                    <a:gd name="f170" fmla="val 845"/>
                    <a:gd name="f171" fmla="val 835"/>
                    <a:gd name="f172" fmla="val 1651"/>
                    <a:gd name="f173" fmla="val 832"/>
                    <a:gd name="f174" fmla="val 1655"/>
                    <a:gd name="f175" fmla="val 827"/>
                    <a:gd name="f176" fmla="val 1659"/>
                    <a:gd name="f177" fmla="val 822"/>
                    <a:gd name="f178" fmla="val 818"/>
                    <a:gd name="f179" fmla="val 1662"/>
                    <a:gd name="f180" fmla="val 812"/>
                    <a:gd name="f181" fmla="val 806"/>
                    <a:gd name="f182" fmla="val 1663"/>
                    <a:gd name="f183" fmla="val 791"/>
                    <a:gd name="f184" fmla="val 783"/>
                    <a:gd name="f185" fmla="val 776"/>
                    <a:gd name="f186" fmla="val 1660"/>
                    <a:gd name="f187" fmla="val 771"/>
                    <a:gd name="f188" fmla="val 765"/>
                    <a:gd name="f189" fmla="val 755"/>
                    <a:gd name="f190" fmla="val 746"/>
                    <a:gd name="f191" fmla="val 1629"/>
                    <a:gd name="f192" fmla="val 733"/>
                    <a:gd name="f193" fmla="val 726"/>
                    <a:gd name="f194" fmla="val 718"/>
                    <a:gd name="f195" fmla="val 1609"/>
                    <a:gd name="f196" fmla="val 717"/>
                    <a:gd name="f197" fmla="val 1605"/>
                    <a:gd name="f198" fmla="val 719"/>
                    <a:gd name="f199" fmla="val 720"/>
                    <a:gd name="f200" fmla="val 721"/>
                    <a:gd name="f201" fmla="val 1586"/>
                    <a:gd name="f202" fmla="val 1578"/>
                    <a:gd name="f203" fmla="val 1571"/>
                    <a:gd name="f204" fmla="val 1563"/>
                    <a:gd name="f205" fmla="val 715"/>
                    <a:gd name="f206" fmla="val 1554"/>
                    <a:gd name="f207" fmla="val 711"/>
                    <a:gd name="f208" fmla="val 1546"/>
                    <a:gd name="f209" fmla="val 706"/>
                    <a:gd name="f210" fmla="val 1537"/>
                    <a:gd name="f211" fmla="val 699"/>
                    <a:gd name="f212" fmla="val 1521"/>
                    <a:gd name="f213" fmla="val 685"/>
                    <a:gd name="f214" fmla="val 1506"/>
                    <a:gd name="f215" fmla="val 671"/>
                    <a:gd name="f216" fmla="val 1500"/>
                    <a:gd name="f217" fmla="val 661"/>
                    <a:gd name="f218" fmla="val 1494"/>
                    <a:gd name="f219" fmla="val 653"/>
                    <a:gd name="f220" fmla="val 1490"/>
                    <a:gd name="f221" fmla="val 645"/>
                    <a:gd name="f222" fmla="val 1486"/>
                    <a:gd name="f223" fmla="val 637"/>
                    <a:gd name="f224" fmla="val 1484"/>
                    <a:gd name="f225" fmla="val 630"/>
                    <a:gd name="f226" fmla="val 622"/>
                    <a:gd name="f227" fmla="val 607"/>
                    <a:gd name="f228" fmla="val 1487"/>
                    <a:gd name="f229" fmla="val 593"/>
                    <a:gd name="f230" fmla="val 1492"/>
                    <a:gd name="f231" fmla="val 583"/>
                    <a:gd name="f232" fmla="val 1499"/>
                    <a:gd name="f233" fmla="val 574"/>
                    <a:gd name="f234" fmla="val 1507"/>
                    <a:gd name="f235" fmla="val 567"/>
                    <a:gd name="f236" fmla="val 561"/>
                    <a:gd name="f237" fmla="val 1535"/>
                    <a:gd name="f238" fmla="val 551"/>
                    <a:gd name="f239" fmla="val 539"/>
                    <a:gd name="f240" fmla="val 534"/>
                    <a:gd name="f241" fmla="val 1570"/>
                    <a:gd name="f242" fmla="val 526"/>
                    <a:gd name="f243" fmla="val 1576"/>
                    <a:gd name="f244" fmla="val 516"/>
                    <a:gd name="f245" fmla="val 1582"/>
                    <a:gd name="f246" fmla="val 506"/>
                    <a:gd name="f247" fmla="val 1585"/>
                    <a:gd name="f248" fmla="val 492"/>
                    <a:gd name="f249" fmla="val 476"/>
                    <a:gd name="f250" fmla="val 466"/>
                    <a:gd name="f251" fmla="val 1584"/>
                    <a:gd name="f252" fmla="val 455"/>
                    <a:gd name="f253" fmla="val 1581"/>
                    <a:gd name="f254" fmla="val 446"/>
                    <a:gd name="f255" fmla="val 438"/>
                    <a:gd name="f256" fmla="val 1574"/>
                    <a:gd name="f257" fmla="val 431"/>
                    <a:gd name="f258" fmla="val 423"/>
                    <a:gd name="f259" fmla="val 1560"/>
                    <a:gd name="f260" fmla="val 410"/>
                    <a:gd name="f261" fmla="val 1551"/>
                    <a:gd name="f262" fmla="val 399"/>
                    <a:gd name="f263" fmla="val 1543"/>
                    <a:gd name="f264" fmla="val 387"/>
                    <a:gd name="f265" fmla="val 1539"/>
                    <a:gd name="f266" fmla="val 383"/>
                    <a:gd name="f267" fmla="val 377"/>
                    <a:gd name="f268" fmla="val 1536"/>
                    <a:gd name="f269" fmla="val 371"/>
                    <a:gd name="f270" fmla="val 366"/>
                    <a:gd name="f271" fmla="val 359"/>
                    <a:gd name="f272" fmla="val 354"/>
                    <a:gd name="f273" fmla="val 1540"/>
                    <a:gd name="f274" fmla="val 351"/>
                    <a:gd name="f275" fmla="val 1544"/>
                    <a:gd name="f276" fmla="val 347"/>
                    <a:gd name="f277" fmla="val 344"/>
                    <a:gd name="f278" fmla="val 339"/>
                    <a:gd name="f279" fmla="val 1568"/>
                    <a:gd name="f280" fmla="val 337"/>
                    <a:gd name="f281" fmla="val 335"/>
                    <a:gd name="f282" fmla="val 331"/>
                    <a:gd name="f283" fmla="val 326"/>
                    <a:gd name="f284" fmla="val 320"/>
                    <a:gd name="f285" fmla="val 313"/>
                    <a:gd name="f286" fmla="val 303"/>
                    <a:gd name="f287" fmla="val 292"/>
                    <a:gd name="f288" fmla="val 284"/>
                    <a:gd name="f289" fmla="val 278"/>
                    <a:gd name="f290" fmla="val 272"/>
                    <a:gd name="f291" fmla="val 269"/>
                    <a:gd name="f292" fmla="val 265"/>
                    <a:gd name="f293" fmla="val 262"/>
                    <a:gd name="f294" fmla="val 1550"/>
                    <a:gd name="f295" fmla="val 257"/>
                    <a:gd name="f296" fmla="val 253"/>
                    <a:gd name="f297" fmla="val 1531"/>
                    <a:gd name="f298" fmla="val 251"/>
                    <a:gd name="f299" fmla="val 1527"/>
                    <a:gd name="f300" fmla="val 247"/>
                    <a:gd name="f301" fmla="val 1522"/>
                    <a:gd name="f302" fmla="val 244"/>
                    <a:gd name="f303" fmla="val 1519"/>
                    <a:gd name="f304" fmla="val 239"/>
                    <a:gd name="f305" fmla="val 1516"/>
                    <a:gd name="f306" fmla="val 233"/>
                    <a:gd name="f307" fmla="val 226"/>
                    <a:gd name="f308" fmla="val 213"/>
                    <a:gd name="f309" fmla="val 207"/>
                    <a:gd name="f310" fmla="val 1520"/>
                    <a:gd name="f311" fmla="val 200"/>
                    <a:gd name="f312" fmla="val 1502"/>
                    <a:gd name="f313" fmla="val 203"/>
                    <a:gd name="f314" fmla="val 1485"/>
                    <a:gd name="f315" fmla="val 1478"/>
                    <a:gd name="f316" fmla="val 210"/>
                    <a:gd name="f317" fmla="val 1471"/>
                    <a:gd name="f318" fmla="val 1467"/>
                    <a:gd name="f319" fmla="val 217"/>
                    <a:gd name="f320" fmla="val 1464"/>
                    <a:gd name="f321" fmla="val 223"/>
                    <a:gd name="f322" fmla="val 1476"/>
                    <a:gd name="f323" fmla="val 234"/>
                    <a:gd name="f324" fmla="val 245"/>
                    <a:gd name="f325" fmla="val 254"/>
                    <a:gd name="f326" fmla="val 261"/>
                    <a:gd name="f327" fmla="val 1493"/>
                    <a:gd name="f328" fmla="val 268"/>
                    <a:gd name="f329" fmla="val 271"/>
                    <a:gd name="f330" fmla="val 274"/>
                    <a:gd name="f331" fmla="val 275"/>
                    <a:gd name="f332" fmla="val 1470"/>
                    <a:gd name="f333" fmla="val 1461"/>
                    <a:gd name="f334" fmla="val 1451"/>
                    <a:gd name="f335" fmla="val 264"/>
                    <a:gd name="f336" fmla="val 1439"/>
                    <a:gd name="f337" fmla="val 249"/>
                    <a:gd name="f338" fmla="val 1415"/>
                    <a:gd name="f339" fmla="val 240"/>
                    <a:gd name="f340" fmla="val 1402"/>
                    <a:gd name="f341" fmla="val 230"/>
                    <a:gd name="f342" fmla="val 1387"/>
                    <a:gd name="f343" fmla="val 1383"/>
                    <a:gd name="f344" fmla="val 255"/>
                    <a:gd name="f345" fmla="val 1379"/>
                    <a:gd name="f346" fmla="val 1376"/>
                    <a:gd name="f347" fmla="val 276"/>
                    <a:gd name="f348" fmla="val 1384"/>
                    <a:gd name="f349" fmla="val 301"/>
                    <a:gd name="f350" fmla="val 310"/>
                    <a:gd name="f351" fmla="val 1401"/>
                    <a:gd name="f352" fmla="val 329"/>
                    <a:gd name="f353" fmla="val 1432"/>
                    <a:gd name="f354" fmla="val 1454"/>
                    <a:gd name="f355" fmla="val 1462"/>
                    <a:gd name="f356" fmla="val 362"/>
                    <a:gd name="f357" fmla="val 1469"/>
                    <a:gd name="f358" fmla="val 375"/>
                    <a:gd name="f359" fmla="val 1477"/>
                    <a:gd name="f360" fmla="val 390"/>
                    <a:gd name="f361" fmla="val 405"/>
                    <a:gd name="f362" fmla="val 413"/>
                    <a:gd name="f363" fmla="val 420"/>
                    <a:gd name="f364" fmla="val 427"/>
                    <a:gd name="f365" fmla="val 433"/>
                    <a:gd name="f366" fmla="val 1482"/>
                    <a:gd name="f367" fmla="val 443"/>
                    <a:gd name="f368" fmla="val 1468"/>
                    <a:gd name="f369" fmla="val 437"/>
                    <a:gd name="f370" fmla="val 430"/>
                    <a:gd name="f371" fmla="val 1456"/>
                    <a:gd name="f372" fmla="val 1452"/>
                    <a:gd name="f373" fmla="val 414"/>
                    <a:gd name="f374" fmla="val 1441"/>
                    <a:gd name="f375" fmla="val 396"/>
                    <a:gd name="f376" fmla="val 1436"/>
                    <a:gd name="f377" fmla="val 379"/>
                    <a:gd name="f378" fmla="val 1409"/>
                    <a:gd name="f379" fmla="val 378"/>
                    <a:gd name="f380" fmla="val 1392"/>
                    <a:gd name="f381" fmla="val 372"/>
                    <a:gd name="f382" fmla="val 1385"/>
                    <a:gd name="f383" fmla="val 368"/>
                    <a:gd name="f384" fmla="val 363"/>
                    <a:gd name="f385" fmla="val 1364"/>
                    <a:gd name="f386" fmla="val 1354"/>
                    <a:gd name="f387" fmla="val 343"/>
                    <a:gd name="f388" fmla="val 1345"/>
                    <a:gd name="f389" fmla="val 332"/>
                    <a:gd name="f390" fmla="val 1339"/>
                    <a:gd name="f391" fmla="val 322"/>
                    <a:gd name="f392" fmla="val 1336"/>
                    <a:gd name="f393" fmla="val 314"/>
                    <a:gd name="f394" fmla="val 1337"/>
                    <a:gd name="f395" fmla="val 294"/>
                    <a:gd name="f396" fmla="val 1344"/>
                    <a:gd name="f397" fmla="val 260"/>
                    <a:gd name="f398" fmla="val 1350"/>
                    <a:gd name="f399" fmla="val 229"/>
                    <a:gd name="f400" fmla="val 1365"/>
                    <a:gd name="f401" fmla="val 214"/>
                    <a:gd name="f402" fmla="val 1372"/>
                    <a:gd name="f403" fmla="val 198"/>
                    <a:gd name="f404" fmla="val 1380"/>
                    <a:gd name="f405" fmla="val 181"/>
                    <a:gd name="f406" fmla="val 173"/>
                    <a:gd name="f407" fmla="val 152"/>
                    <a:gd name="f408" fmla="val 135"/>
                    <a:gd name="f409" fmla="val 118"/>
                    <a:gd name="f410" fmla="val 99"/>
                    <a:gd name="f411" fmla="val 79"/>
                    <a:gd name="f412" fmla="val 76"/>
                    <a:gd name="f413" fmla="val 73"/>
                    <a:gd name="f414" fmla="val 1363"/>
                    <a:gd name="f415" fmla="val 74"/>
                    <a:gd name="f416" fmla="val 1360"/>
                    <a:gd name="f417" fmla="val 77"/>
                    <a:gd name="f418" fmla="val 1356"/>
                    <a:gd name="f419" fmla="val 84"/>
                    <a:gd name="f420" fmla="val 1353"/>
                    <a:gd name="f421" fmla="val 93"/>
                    <a:gd name="f422" fmla="val 104"/>
                    <a:gd name="f423" fmla="val 1346"/>
                    <a:gd name="f424" fmla="val 132"/>
                    <a:gd name="f425" fmla="val 1342"/>
                    <a:gd name="f426" fmla="val 162"/>
                    <a:gd name="f427" fmla="val 1340"/>
                    <a:gd name="f428" fmla="val 176"/>
                    <a:gd name="f429" fmla="val 1338"/>
                    <a:gd name="f430" fmla="val 187"/>
                    <a:gd name="f431" fmla="val 1334"/>
                    <a:gd name="f432" fmla="val 1330"/>
                    <a:gd name="f433" fmla="val 206"/>
                    <a:gd name="f434" fmla="val 1327"/>
                    <a:gd name="f435" fmla="val 208"/>
                    <a:gd name="f436" fmla="val 1325"/>
                    <a:gd name="f437" fmla="val 1322"/>
                    <a:gd name="f438" fmla="val 211"/>
                    <a:gd name="f439" fmla="val 1318"/>
                    <a:gd name="f440" fmla="val 1303"/>
                    <a:gd name="f441" fmla="val 215"/>
                    <a:gd name="f442" fmla="val 1290"/>
                    <a:gd name="f443" fmla="val 218"/>
                    <a:gd name="f444" fmla="val 1278"/>
                    <a:gd name="f445" fmla="val 1269"/>
                    <a:gd name="f446" fmla="val 1261"/>
                    <a:gd name="f447" fmla="val 231"/>
                    <a:gd name="f448" fmla="val 1254"/>
                    <a:gd name="f449" fmla="val 237"/>
                    <a:gd name="f450" fmla="val 1248"/>
                    <a:gd name="f451" fmla="val 241"/>
                    <a:gd name="f452" fmla="val 1242"/>
                    <a:gd name="f453" fmla="val 246"/>
                    <a:gd name="f454" fmla="val 1239"/>
                    <a:gd name="f455" fmla="val 252"/>
                    <a:gd name="f456" fmla="val 1235"/>
                    <a:gd name="f457" fmla="val 1229"/>
                    <a:gd name="f458" fmla="val 283"/>
                    <a:gd name="f459" fmla="val 1226"/>
                    <a:gd name="f460" fmla="val 295"/>
                    <a:gd name="f461" fmla="val 1224"/>
                    <a:gd name="f462" fmla="val 308"/>
                    <a:gd name="f463" fmla="val 321"/>
                    <a:gd name="f464" fmla="val 333"/>
                    <a:gd name="f465" fmla="val 401"/>
                    <a:gd name="f466" fmla="val 425"/>
                    <a:gd name="f467" fmla="val 1243"/>
                    <a:gd name="f468" fmla="val 447"/>
                    <a:gd name="f469" fmla="val 1241"/>
                    <a:gd name="f470" fmla="val 456"/>
                    <a:gd name="f471" fmla="val 1237"/>
                    <a:gd name="f472" fmla="val 465"/>
                    <a:gd name="f473" fmla="val 1231"/>
                    <a:gd name="f474" fmla="val 470"/>
                    <a:gd name="f475" fmla="val 1223"/>
                    <a:gd name="f476" fmla="val 1209"/>
                    <a:gd name="f477" fmla="val 512"/>
                    <a:gd name="f478" fmla="val 1197"/>
                    <a:gd name="f479" fmla="val 545"/>
                    <a:gd name="f480" fmla="val 1192"/>
                    <a:gd name="f481" fmla="val 1188"/>
                    <a:gd name="f482" fmla="val 576"/>
                    <a:gd name="f483" fmla="val 1186"/>
                    <a:gd name="f484" fmla="val 590"/>
                    <a:gd name="f485" fmla="val 604"/>
                    <a:gd name="f486" fmla="val 1185"/>
                    <a:gd name="f487" fmla="val 627"/>
                    <a:gd name="f488" fmla="val 646"/>
                    <a:gd name="f489" fmla="val 654"/>
                    <a:gd name="f490" fmla="val 1187"/>
                    <a:gd name="f491" fmla="val 1189"/>
                    <a:gd name="f492" fmla="val 668"/>
                    <a:gd name="f493" fmla="val 1193"/>
                    <a:gd name="f494" fmla="val 673"/>
                    <a:gd name="f495" fmla="val 1199"/>
                    <a:gd name="f496" fmla="val 676"/>
                    <a:gd name="f497" fmla="val 1206"/>
                    <a:gd name="f498" fmla="val 679"/>
                    <a:gd name="f499" fmla="val 1214"/>
                    <a:gd name="f500" fmla="val 680"/>
                    <a:gd name="f501" fmla="val 1253"/>
                    <a:gd name="f502" fmla="val 1271"/>
                    <a:gd name="f503" fmla="val 1292"/>
                    <a:gd name="f504" fmla="val 667"/>
                    <a:gd name="f505" fmla="val 1301"/>
                    <a:gd name="f506" fmla="val 669"/>
                    <a:gd name="f507" fmla="val 1310"/>
                    <a:gd name="f508" fmla="val 677"/>
                    <a:gd name="f509" fmla="val 1326"/>
                    <a:gd name="f510" fmla="val 682"/>
                    <a:gd name="f511" fmla="val 1333"/>
                    <a:gd name="f512" fmla="val 688"/>
                    <a:gd name="f513" fmla="val 695"/>
                    <a:gd name="f514" fmla="val 702"/>
                    <a:gd name="f515" fmla="val 1352"/>
                    <a:gd name="f516" fmla="val 710"/>
                    <a:gd name="f517" fmla="val 1361"/>
                    <a:gd name="f518" fmla="val 727"/>
                    <a:gd name="f519" fmla="val 748"/>
                    <a:gd name="f520" fmla="val 768"/>
                    <a:gd name="f521" fmla="val 802"/>
                    <a:gd name="f522" fmla="val 811"/>
                    <a:gd name="f523" fmla="val 819"/>
                    <a:gd name="f524" fmla="val 1378"/>
                    <a:gd name="f525" fmla="val 825"/>
                    <a:gd name="f526" fmla="val 830"/>
                    <a:gd name="f527" fmla="val 842"/>
                    <a:gd name="f528" fmla="val 848"/>
                    <a:gd name="f529" fmla="val 855"/>
                    <a:gd name="f530" fmla="val 1341"/>
                    <a:gd name="f531" fmla="val 858"/>
                    <a:gd name="f532" fmla="val 864"/>
                    <a:gd name="f533" fmla="val 870"/>
                    <a:gd name="f534" fmla="val 1332"/>
                    <a:gd name="f535" fmla="val 876"/>
                    <a:gd name="f536" fmla="val 901"/>
                    <a:gd name="f537" fmla="val 908"/>
                    <a:gd name="f538" fmla="val 1349"/>
                    <a:gd name="f539" fmla="val 914"/>
                    <a:gd name="f540" fmla="val 1371"/>
                    <a:gd name="f541" fmla="val 932"/>
                    <a:gd name="f542" fmla="val 941"/>
                    <a:gd name="f543" fmla="val 1399"/>
                    <a:gd name="f544" fmla="val 949"/>
                    <a:gd name="f545" fmla="val 1407"/>
                    <a:gd name="f546" fmla="val 956"/>
                    <a:gd name="f547" fmla="val 958"/>
                    <a:gd name="f548" fmla="val 960"/>
                    <a:gd name="f549" fmla="val 1393"/>
                    <a:gd name="f550" fmla="val 957"/>
                    <a:gd name="f551" fmla="val 952"/>
                    <a:gd name="f552" fmla="val 1347"/>
                    <a:gd name="f553" fmla="val 944"/>
                    <a:gd name="f554" fmla="val 936"/>
                    <a:gd name="f555" fmla="val 931"/>
                    <a:gd name="f556" fmla="val 1323"/>
                    <a:gd name="f557" fmla="val 919"/>
                    <a:gd name="f558" fmla="val 1319"/>
                    <a:gd name="f559" fmla="val 913"/>
                    <a:gd name="f560" fmla="val 902"/>
                    <a:gd name="f561" fmla="val 889"/>
                    <a:gd name="f562" fmla="val 866"/>
                    <a:gd name="f563" fmla="val 853"/>
                    <a:gd name="f564" fmla="val 826"/>
                    <a:gd name="f565" fmla="val 786"/>
                    <a:gd name="f566" fmla="val 779"/>
                    <a:gd name="f567" fmla="val 772"/>
                    <a:gd name="f568" fmla="val 764"/>
                    <a:gd name="f569" fmla="val 1315"/>
                    <a:gd name="f570" fmla="val 1309"/>
                    <a:gd name="f571" fmla="val 725"/>
                    <a:gd name="f572" fmla="val 1304"/>
                    <a:gd name="f573" fmla="val 1298"/>
                    <a:gd name="f574" fmla="val 713"/>
                    <a:gd name="f575" fmla="val 708"/>
                    <a:gd name="f576" fmla="val 1281"/>
                    <a:gd name="f577" fmla="val 705"/>
                    <a:gd name="f578" fmla="val 703"/>
                    <a:gd name="f579" fmla="val 1258"/>
                    <a:gd name="f580" fmla="val 1245"/>
                    <a:gd name="f581" fmla="val 1233"/>
                    <a:gd name="f582" fmla="val 707"/>
                    <a:gd name="f583" fmla="val 712"/>
                    <a:gd name="f584" fmla="val 722"/>
                    <a:gd name="f585" fmla="val 729"/>
                    <a:gd name="f586" fmla="val 737"/>
                    <a:gd name="f587" fmla="val 1182"/>
                    <a:gd name="f588" fmla="val 758"/>
                    <a:gd name="f589" fmla="val 1181"/>
                    <a:gd name="f590" fmla="val 1180"/>
                    <a:gd name="f591" fmla="val 1184"/>
                    <a:gd name="f592" fmla="val 840"/>
                    <a:gd name="f593" fmla="val 887"/>
                    <a:gd name="f594" fmla="val 1165"/>
                    <a:gd name="f595" fmla="val 1149"/>
                    <a:gd name="f596" fmla="val 909"/>
                    <a:gd name="f597" fmla="val 1139"/>
                    <a:gd name="f598" fmla="val 917"/>
                    <a:gd name="f599" fmla="val 1132"/>
                    <a:gd name="f600" fmla="val 924"/>
                    <a:gd name="f601" fmla="val 1127"/>
                    <a:gd name="f602" fmla="val 1125"/>
                    <a:gd name="f603" fmla="val 939"/>
                    <a:gd name="f604" fmla="val 1122"/>
                    <a:gd name="f605" fmla="val 948"/>
                    <a:gd name="f606" fmla="val 1116"/>
                    <a:gd name="f607" fmla="val 1105"/>
                    <a:gd name="f608" fmla="val 977"/>
                    <a:gd name="f609" fmla="val 1095"/>
                    <a:gd name="f610" fmla="val 989"/>
                    <a:gd name="f611" fmla="val 998"/>
                    <a:gd name="f612" fmla="val 1074"/>
                    <a:gd name="f613" fmla="val 1005"/>
                    <a:gd name="f614" fmla="val 1064"/>
                    <a:gd name="f615" fmla="val 1010"/>
                    <a:gd name="f616" fmla="val 1055"/>
                    <a:gd name="f617" fmla="val 1013"/>
                    <a:gd name="f618" fmla="val 1044"/>
                    <a:gd name="f619" fmla="val 1016"/>
                    <a:gd name="f620" fmla="val 1035"/>
                    <a:gd name="f621" fmla="val 1018"/>
                    <a:gd name="f622" fmla="val 1021"/>
                    <a:gd name="f623" fmla="val 1024"/>
                    <a:gd name="f624" fmla="val 1003"/>
                    <a:gd name="f625" fmla="val 1028"/>
                    <a:gd name="f626" fmla="val 996"/>
                    <a:gd name="f627" fmla="val 1042"/>
                    <a:gd name="f628" fmla="val 985"/>
                    <a:gd name="f629" fmla="val 1054"/>
                    <a:gd name="f630" fmla="val 980"/>
                    <a:gd name="f631" fmla="val 1068"/>
                    <a:gd name="f632" fmla="val 970"/>
                    <a:gd name="f633" fmla="val 1057"/>
                    <a:gd name="f634" fmla="val 1049"/>
                    <a:gd name="f635" fmla="val 1038"/>
                    <a:gd name="f636" fmla="val 1033"/>
                    <a:gd name="f637" fmla="val 1030"/>
                    <a:gd name="f638" fmla="val 875"/>
                    <a:gd name="f639" fmla="val 1019"/>
                    <a:gd name="f640" fmla="val 867"/>
                    <a:gd name="f641" fmla="val 860"/>
                    <a:gd name="f642" fmla="val 1012"/>
                    <a:gd name="f643" fmla="val 1008"/>
                    <a:gd name="f644" fmla="val 1002"/>
                    <a:gd name="f645" fmla="val 849"/>
                    <a:gd name="f646" fmla="val 995"/>
                    <a:gd name="f647" fmla="val 986"/>
                    <a:gd name="f648" fmla="val 846"/>
                    <a:gd name="f649" fmla="val 981"/>
                    <a:gd name="f650" fmla="val 844"/>
                    <a:gd name="f651" fmla="val 838"/>
                    <a:gd name="f652" fmla="val 966"/>
                    <a:gd name="f653" fmla="val 946"/>
                    <a:gd name="f654" fmla="val 821"/>
                    <a:gd name="f655" fmla="val 942"/>
                    <a:gd name="f656" fmla="val 940"/>
                    <a:gd name="f657" fmla="val 937"/>
                    <a:gd name="f658" fmla="val 829"/>
                    <a:gd name="f659" fmla="val 836"/>
                    <a:gd name="f660" fmla="val 934"/>
                    <a:gd name="f661" fmla="val 859"/>
                    <a:gd name="f662" fmla="val 872"/>
                    <a:gd name="f663" fmla="val 881"/>
                    <a:gd name="f664" fmla="val 884"/>
                    <a:gd name="f665" fmla="val 963"/>
                    <a:gd name="f666" fmla="val 978"/>
                    <a:gd name="f667" fmla="val 899"/>
                    <a:gd name="f668" fmla="val 993"/>
                    <a:gd name="f669" fmla="val 903"/>
                    <a:gd name="f670" fmla="val 1000"/>
                    <a:gd name="f671" fmla="val 1007"/>
                    <a:gd name="f672" fmla="val 1011"/>
                    <a:gd name="f673" fmla="val 922"/>
                    <a:gd name="f674" fmla="val 943"/>
                    <a:gd name="f675" fmla="val 1017"/>
                    <a:gd name="f676" fmla="val 962"/>
                    <a:gd name="f677" fmla="val 997"/>
                    <a:gd name="f678" fmla="val 988"/>
                    <a:gd name="f679" fmla="val 950"/>
                    <a:gd name="f680" fmla="val 1029"/>
                    <a:gd name="f681" fmla="val 1039"/>
                    <a:gd name="f682" fmla="val 1061"/>
                    <a:gd name="f683" fmla="val 879"/>
                    <a:gd name="f684" fmla="val 1073"/>
                    <a:gd name="f685" fmla="val 1086"/>
                    <a:gd name="f686" fmla="val 1101"/>
                    <a:gd name="f687" fmla="val 824"/>
                    <a:gd name="f688" fmla="val 1110"/>
                    <a:gd name="f689" fmla="val 810"/>
                    <a:gd name="f690" fmla="val 1117"/>
                    <a:gd name="f691" fmla="val 799"/>
                    <a:gd name="f692" fmla="val 1123"/>
                    <a:gd name="f693" fmla="val 792"/>
                    <a:gd name="f694" fmla="val 1130"/>
                    <a:gd name="f695" fmla="val 788"/>
                    <a:gd name="f696" fmla="val 1136"/>
                    <a:gd name="f697" fmla="val 1148"/>
                    <a:gd name="f698" fmla="val 781"/>
                    <a:gd name="f699" fmla="val 1151"/>
                    <a:gd name="f700" fmla="val 1154"/>
                    <a:gd name="f701" fmla="val 775"/>
                    <a:gd name="f702" fmla="val 1155"/>
                    <a:gd name="f703" fmla="val 769"/>
                    <a:gd name="f704" fmla="val 760"/>
                    <a:gd name="f705" fmla="val 1142"/>
                    <a:gd name="f706" fmla="val 732"/>
                    <a:gd name="f707" fmla="val 1119"/>
                    <a:gd name="f708" fmla="val 675"/>
                    <a:gd name="f709" fmla="val 1115"/>
                    <a:gd name="f710" fmla="val 652"/>
                    <a:gd name="f711" fmla="val 635"/>
                    <a:gd name="f712" fmla="val 618"/>
                    <a:gd name="f713" fmla="val 1113"/>
                    <a:gd name="f714" fmla="val 598"/>
                    <a:gd name="f715" fmla="val 1118"/>
                    <a:gd name="f716" fmla="val 578"/>
                    <a:gd name="f717" fmla="val 1124"/>
                    <a:gd name="f718" fmla="val 559"/>
                    <a:gd name="f719" fmla="val 538"/>
                    <a:gd name="f720" fmla="val 1138"/>
                    <a:gd name="f721" fmla="val 519"/>
                    <a:gd name="f722" fmla="val 1146"/>
                    <a:gd name="f723" fmla="val 499"/>
                    <a:gd name="f724" fmla="val 1162"/>
                    <a:gd name="f725" fmla="val 461"/>
                    <a:gd name="f726" fmla="val 1179"/>
                    <a:gd name="f727" fmla="val 398"/>
                    <a:gd name="f728" fmla="val 386"/>
                    <a:gd name="f729" fmla="val 1201"/>
                    <a:gd name="f730" fmla="val 376"/>
                    <a:gd name="f731" fmla="val 1202"/>
                    <a:gd name="f732" fmla="val 367"/>
                    <a:gd name="f733" fmla="val 1200"/>
                    <a:gd name="f734" fmla="val 352"/>
                    <a:gd name="f735" fmla="val 346"/>
                    <a:gd name="f736" fmla="val 315"/>
                    <a:gd name="f737" fmla="val 1176"/>
                    <a:gd name="f738" fmla="val 307"/>
                    <a:gd name="f739" fmla="val 1174"/>
                    <a:gd name="f740" fmla="val 297"/>
                    <a:gd name="f741" fmla="val 286"/>
                    <a:gd name="f742" fmla="val 259"/>
                    <a:gd name="f743" fmla="val 1196"/>
                    <a:gd name="f744" fmla="val 1207"/>
                    <a:gd name="f745" fmla="val 1217"/>
                    <a:gd name="f746" fmla="val 209"/>
                    <a:gd name="f747" fmla="val 1227"/>
                    <a:gd name="f748" fmla="val 201"/>
                    <a:gd name="f749" fmla="val 195"/>
                    <a:gd name="f750" fmla="val 188"/>
                    <a:gd name="f751" fmla="val 179"/>
                    <a:gd name="f752" fmla="val 167"/>
                    <a:gd name="f753" fmla="val 153"/>
                    <a:gd name="f754" fmla="val 134"/>
                    <a:gd name="f755" fmla="val 1262"/>
                    <a:gd name="f756" fmla="val 115"/>
                    <a:gd name="f757" fmla="val 107"/>
                    <a:gd name="f758" fmla="val 100"/>
                    <a:gd name="f759" fmla="val 1260"/>
                    <a:gd name="f760" fmla="val 86"/>
                    <a:gd name="f761" fmla="val 1256"/>
                    <a:gd name="f762" fmla="val 80"/>
                    <a:gd name="f763" fmla="val 70"/>
                    <a:gd name="f764" fmla="val 65"/>
                    <a:gd name="f765" fmla="val 1230"/>
                    <a:gd name="f766" fmla="val 56"/>
                    <a:gd name="f767" fmla="val 1211"/>
                    <a:gd name="f768" fmla="val 48"/>
                    <a:gd name="f769" fmla="val 39"/>
                    <a:gd name="f770" fmla="val 1178"/>
                    <a:gd name="f771" fmla="val 33"/>
                    <a:gd name="f772" fmla="val 1169"/>
                    <a:gd name="f773" fmla="val 27"/>
                    <a:gd name="f774" fmla="val 1153"/>
                    <a:gd name="f775" fmla="val 16"/>
                    <a:gd name="f776" fmla="val 1140"/>
                    <a:gd name="f777" fmla="val 7"/>
                    <a:gd name="f778" fmla="val 1134"/>
                    <a:gd name="f779" fmla="val 3"/>
                    <a:gd name="f780" fmla="val 1"/>
                    <a:gd name="f781" fmla="val 1120"/>
                    <a:gd name="f782" fmla="val 4"/>
                    <a:gd name="f783" fmla="val 10"/>
                    <a:gd name="f784" fmla="val 17"/>
                    <a:gd name="f785" fmla="val 1084"/>
                    <a:gd name="f786" fmla="val 43"/>
                    <a:gd name="f787" fmla="val 53"/>
                    <a:gd name="f788" fmla="val 1071"/>
                    <a:gd name="f789" fmla="val 1058"/>
                    <a:gd name="f790" fmla="val 106"/>
                    <a:gd name="f791" fmla="val 120"/>
                    <a:gd name="f792" fmla="val 1041"/>
                    <a:gd name="f793" fmla="val 137"/>
                    <a:gd name="f794" fmla="val 1031"/>
                    <a:gd name="f795" fmla="val 168"/>
                    <a:gd name="f796" fmla="val 1006"/>
                    <a:gd name="f797" fmla="val 183"/>
                    <a:gd name="f798" fmla="val 991"/>
                    <a:gd name="f799" fmla="val 983"/>
                    <a:gd name="f800" fmla="val 975"/>
                    <a:gd name="f801" fmla="val 947"/>
                    <a:gd name="f802" fmla="val 219"/>
                    <a:gd name="f803" fmla="val 926"/>
                    <a:gd name="f804" fmla="val 222"/>
                    <a:gd name="f805" fmla="val 895"/>
                    <a:gd name="f806" fmla="val 890"/>
                    <a:gd name="f807" fmla="val 256"/>
                    <a:gd name="f808" fmla="val 282"/>
                    <a:gd name="f809" fmla="val 896"/>
                    <a:gd name="f810" fmla="val 288"/>
                    <a:gd name="f811" fmla="val 309"/>
                    <a:gd name="f812" fmla="val 912"/>
                    <a:gd name="f813" fmla="val 328"/>
                    <a:gd name="f814" fmla="val 336"/>
                    <a:gd name="f815" fmla="val 891"/>
                    <a:gd name="f816" fmla="val 364"/>
                    <a:gd name="f817" fmla="val 883"/>
                    <a:gd name="f818" fmla="val 391"/>
                    <a:gd name="f819" fmla="val 863"/>
                    <a:gd name="f820" fmla="val 412"/>
                    <a:gd name="f821" fmla="val 421"/>
                    <a:gd name="f822" fmla="val 841"/>
                    <a:gd name="f823" fmla="val 445"/>
                    <a:gd name="f824" fmla="val 453"/>
                    <a:gd name="f825" fmla="val 460"/>
                    <a:gd name="f826" fmla="val 467"/>
                    <a:gd name="f827" fmla="val 475"/>
                    <a:gd name="f828" fmla="val 834"/>
                    <a:gd name="f829" fmla="val 482"/>
                    <a:gd name="f830" fmla="val 843"/>
                    <a:gd name="f831" fmla="val 490"/>
                    <a:gd name="f832" fmla="val 498"/>
                    <a:gd name="f833" fmla="val 503"/>
                    <a:gd name="f834" fmla="val 508"/>
                    <a:gd name="f835" fmla="val 514"/>
                    <a:gd name="f836" fmla="val 520"/>
                    <a:gd name="f837" fmla="val 882"/>
                    <a:gd name="f838" fmla="val 527"/>
                    <a:gd name="f839" fmla="val 547"/>
                    <a:gd name="f840" fmla="val 575"/>
                    <a:gd name="f841" fmla="val 582"/>
                    <a:gd name="f842" fmla="val 589"/>
                    <a:gd name="f843" fmla="val 898"/>
                    <a:gd name="f844" fmla="val 595"/>
                    <a:gd name="f845" fmla="val 600"/>
                    <a:gd name="f846" fmla="val 904"/>
                    <a:gd name="f847" fmla="val 612"/>
                    <a:gd name="f848" fmla="val 623"/>
                    <a:gd name="f849" fmla="val 644"/>
                    <a:gd name="f850" fmla="val 651"/>
                    <a:gd name="f851" fmla="val 658"/>
                    <a:gd name="f852" fmla="val 664"/>
                    <a:gd name="f853" fmla="val 873"/>
                    <a:gd name="f854" fmla="val 868"/>
                    <a:gd name="f855" fmla="val 674"/>
                    <a:gd name="f856" fmla="val 837"/>
                    <a:gd name="f857" fmla="val 660"/>
                    <a:gd name="f858" fmla="val 828"/>
                    <a:gd name="f859" fmla="val 650"/>
                    <a:gd name="f860" fmla="val 820"/>
                    <a:gd name="f861" fmla="val 638"/>
                    <a:gd name="f862" fmla="val 624"/>
                    <a:gd name="f863" fmla="val 804"/>
                    <a:gd name="f864" fmla="val 610"/>
                    <a:gd name="f865" fmla="val 787"/>
                    <a:gd name="f866" fmla="val 540"/>
                    <a:gd name="f867" fmla="val 752"/>
                    <a:gd name="f868" fmla="val 505"/>
                    <a:gd name="f869" fmla="val 734"/>
                    <a:gd name="f870" fmla="val 471"/>
                    <a:gd name="f871" fmla="val 480"/>
                    <a:gd name="f872" fmla="val 723"/>
                    <a:gd name="f873" fmla="val 486"/>
                    <a:gd name="f874" fmla="val 500"/>
                    <a:gd name="f875" fmla="val 704"/>
                    <a:gd name="f876" fmla="val 507"/>
                    <a:gd name="f877" fmla="val 698"/>
                    <a:gd name="f878" fmla="val 521"/>
                    <a:gd name="f879" fmla="val 693"/>
                    <a:gd name="f880" fmla="val 530"/>
                    <a:gd name="f881" fmla="val 549"/>
                    <a:gd name="f882" fmla="val 557"/>
                    <a:gd name="f883" fmla="val 565"/>
                    <a:gd name="f884" fmla="val 573"/>
                    <a:gd name="f885" fmla="val 592"/>
                    <a:gd name="f886" fmla="val 619"/>
                    <a:gd name="f887" fmla="val 716"/>
                    <a:gd name="f888" fmla="val 639"/>
                    <a:gd name="f889" fmla="val 648"/>
                    <a:gd name="f890" fmla="val 689"/>
                    <a:gd name="f891" fmla="val 662"/>
                    <a:gd name="f892" fmla="val 684"/>
                    <a:gd name="f893" fmla="val 683"/>
                    <a:gd name="f894" fmla="val 690"/>
                    <a:gd name="f895" fmla="val 687"/>
                    <a:gd name="f896" fmla="val 696"/>
                    <a:gd name="f897" fmla="val 700"/>
                    <a:gd name="f898" fmla="val 744"/>
                    <a:gd name="f899" fmla="val 756"/>
                    <a:gd name="f900" fmla="val 767"/>
                    <a:gd name="f901" fmla="val 691"/>
                    <a:gd name="f902" fmla="val 672"/>
                    <a:gd name="f903" fmla="val 795"/>
                    <a:gd name="f904" fmla="val 803"/>
                    <a:gd name="f905" fmla="val 577"/>
                    <a:gd name="f906" fmla="val 558"/>
                    <a:gd name="f907" fmla="val 850"/>
                    <a:gd name="f908" fmla="val 531"/>
                    <a:gd name="f909" fmla="val 485"/>
                    <a:gd name="f910" fmla="val 464"/>
                    <a:gd name="f911" fmla="val 402"/>
                    <a:gd name="f912" fmla="val 369"/>
                    <a:gd name="f913" fmla="val 954"/>
                    <a:gd name="f914" fmla="val 342"/>
                    <a:gd name="f915" fmla="val 959"/>
                    <a:gd name="f916" fmla="val 971"/>
                    <a:gd name="f917" fmla="val 982"/>
                    <a:gd name="f918" fmla="val 300"/>
                    <a:gd name="f919" fmla="val 994"/>
                    <a:gd name="f920" fmla="val 293"/>
                    <a:gd name="f921" fmla="val 285"/>
                    <a:gd name="f922" fmla="val 277"/>
                    <a:gd name="f923" fmla="val 248"/>
                    <a:gd name="f924" fmla="val 1004"/>
                    <a:gd name="f925" fmla="val 242"/>
                    <a:gd name="f926" fmla="val 224"/>
                    <a:gd name="f927" fmla="val 204"/>
                    <a:gd name="f928" fmla="val 196"/>
                    <a:gd name="f929" fmla="val 189"/>
                    <a:gd name="f930" fmla="val 177"/>
                    <a:gd name="f931" fmla="val 171"/>
                    <a:gd name="f932" fmla="val 1025"/>
                    <a:gd name="f933" fmla="val 166"/>
                    <a:gd name="f934" fmla="val 158"/>
                    <a:gd name="f935" fmla="val 1051"/>
                    <a:gd name="f936" fmla="val 147"/>
                    <a:gd name="f937" fmla="val 1092"/>
                    <a:gd name="f938" fmla="val 143"/>
                    <a:gd name="f939" fmla="val 142"/>
                    <a:gd name="f940" fmla="val 141"/>
                    <a:gd name="f941" fmla="val 1126"/>
                    <a:gd name="f942" fmla="val 128"/>
                    <a:gd name="f943" fmla="val 119"/>
                    <a:gd name="f944" fmla="val 1145"/>
                    <a:gd name="f945" fmla="val 101"/>
                    <a:gd name="f946" fmla="val 1163"/>
                    <a:gd name="f947" fmla="val 88"/>
                    <a:gd name="f948" fmla="val 1177"/>
                    <a:gd name="f949" fmla="val 81"/>
                    <a:gd name="f950" fmla="val 1194"/>
                    <a:gd name="f951" fmla="val 67"/>
                    <a:gd name="f952" fmla="val 61"/>
                    <a:gd name="f953" fmla="val 55"/>
                    <a:gd name="f954" fmla="val 46"/>
                    <a:gd name="f955" fmla="val 1288"/>
                    <a:gd name="f956" fmla="val 40"/>
                    <a:gd name="f957" fmla="val 1331"/>
                    <a:gd name="f958" fmla="val 30"/>
                    <a:gd name="f959" fmla="val 25"/>
                    <a:gd name="f960" fmla="val 13"/>
                    <a:gd name="f961" fmla="val 9"/>
                    <a:gd name="f962" fmla="val 1367"/>
                    <a:gd name="f963" fmla="val 1375"/>
                    <a:gd name="f964" fmla="val 1390"/>
                    <a:gd name="f965" fmla="val 1397"/>
                    <a:gd name="f966" fmla="val 15"/>
                    <a:gd name="f967" fmla="val 1408"/>
                    <a:gd name="f968" fmla="val 1410"/>
                    <a:gd name="f969" fmla="val 18"/>
                    <a:gd name="f970" fmla="val 1413"/>
                    <a:gd name="f971" fmla="val 23"/>
                    <a:gd name="f972" fmla="val 1425"/>
                    <a:gd name="f973" fmla="val 28"/>
                    <a:gd name="f974" fmla="val 1437"/>
                    <a:gd name="f975" fmla="val 34"/>
                    <a:gd name="f976" fmla="val 47"/>
                    <a:gd name="f977" fmla="val 1473"/>
                    <a:gd name="f978" fmla="val 85"/>
                    <a:gd name="f979" fmla="val 105"/>
                    <a:gd name="f980" fmla="val 1524"/>
                    <a:gd name="f981" fmla="val 111"/>
                    <a:gd name="f982" fmla="val 116"/>
                    <a:gd name="f983" fmla="val 1555"/>
                    <a:gd name="f984" fmla="val 125"/>
                    <a:gd name="f985" fmla="val 131"/>
                    <a:gd name="f986" fmla="val 1569"/>
                    <a:gd name="f987" fmla="val 146"/>
                    <a:gd name="f988" fmla="val 150"/>
                    <a:gd name="f989" fmla="val 154"/>
                    <a:gd name="f990" fmla="val 1614"/>
                    <a:gd name="f991" fmla="val 1630"/>
                    <a:gd name="f992" fmla="val 148"/>
                    <a:gd name="f993" fmla="val 145"/>
                    <a:gd name="f994" fmla="val 1665"/>
                    <a:gd name="f995" fmla="val 1673"/>
                    <a:gd name="f996" fmla="val 1702"/>
                    <a:gd name="f997" fmla="val 1730"/>
                    <a:gd name="f998" fmla="val 1772"/>
                    <a:gd name="f999" fmla="val 1787"/>
                    <a:gd name="f1000" fmla="val 1853"/>
                    <a:gd name="f1001" fmla="val 1860"/>
                    <a:gd name="f1002" fmla="val 149"/>
                    <a:gd name="f1003" fmla="val 1868"/>
                    <a:gd name="f1004" fmla="val 1879"/>
                    <a:gd name="f1005" fmla="val 1885"/>
                    <a:gd name="f1006" fmla="val 1890"/>
                    <a:gd name="f1007" fmla="val 1896"/>
                    <a:gd name="f1008" fmla="val 1902"/>
                    <a:gd name="f1009" fmla="val 157"/>
                    <a:gd name="f1010" fmla="val 1906"/>
                    <a:gd name="f1011" fmla="val 1910"/>
                    <a:gd name="f1012" fmla="val 1917"/>
                    <a:gd name="f1013" fmla="val 185"/>
                    <a:gd name="f1014" fmla="val 1921"/>
                    <a:gd name="f1015" fmla="val 1926"/>
                    <a:gd name="f1016" fmla="val 1932"/>
                    <a:gd name="f1017" fmla="val 1936"/>
                    <a:gd name="f1018" fmla="val 1941"/>
                    <a:gd name="f1019" fmla="val 1946"/>
                    <a:gd name="f1020" fmla="val 1952"/>
                    <a:gd name="f1021" fmla="val 227"/>
                    <a:gd name="f1022" fmla="val 1966"/>
                    <a:gd name="f1023" fmla="val 232"/>
                    <a:gd name="f1024" fmla="val 1983"/>
                    <a:gd name="f1025" fmla="val 2018"/>
                    <a:gd name="f1026" fmla="val 2059"/>
                    <a:gd name="f1027" fmla="val 2089"/>
                    <a:gd name="f1028" fmla="val 2116"/>
                    <a:gd name="f1029" fmla="val 2128"/>
                    <a:gd name="f1030" fmla="val 2141"/>
                    <a:gd name="f1031" fmla="val 2153"/>
                    <a:gd name="f1032" fmla="val 2165"/>
                    <a:gd name="f1033" fmla="val 139"/>
                    <a:gd name="f1034" fmla="val 2171"/>
                    <a:gd name="f1035" fmla="val 126"/>
                    <a:gd name="f1036" fmla="val 2178"/>
                    <a:gd name="f1037" fmla="val 2184"/>
                    <a:gd name="f1038" fmla="val 2192"/>
                    <a:gd name="f1039" fmla="val 2208"/>
                    <a:gd name="f1040" fmla="val 95"/>
                    <a:gd name="f1041" fmla="val 2227"/>
                    <a:gd name="f1042" fmla="val 2237"/>
                    <a:gd name="f1043" fmla="val 2245"/>
                    <a:gd name="f1044" fmla="val 103"/>
                    <a:gd name="f1045" fmla="val 2256"/>
                    <a:gd name="f1046" fmla="val 2268"/>
                    <a:gd name="f1047" fmla="val 2279"/>
                    <a:gd name="f1048" fmla="val 2285"/>
                    <a:gd name="f1049" fmla="val 2290"/>
                    <a:gd name="f1050" fmla="val 2294"/>
                    <a:gd name="f1051" fmla="val 2298"/>
                    <a:gd name="f1052" fmla="val 89"/>
                    <a:gd name="f1053" fmla="val 87"/>
                    <a:gd name="f1054" fmla="val 2296"/>
                    <a:gd name="f1055" fmla="val 2342"/>
                    <a:gd name="f1056" fmla="val 2352"/>
                    <a:gd name="f1057" fmla="val 2359"/>
                    <a:gd name="f1058" fmla="val 2363"/>
                    <a:gd name="f1059" fmla="val 94"/>
                    <a:gd name="f1060" fmla="val 2368"/>
                    <a:gd name="f1061" fmla="val 2377"/>
                    <a:gd name="f1062" fmla="val 108"/>
                    <a:gd name="f1063" fmla="val 2384"/>
                    <a:gd name="f1064" fmla="val 114"/>
                    <a:gd name="f1065" fmla="val 2393"/>
                    <a:gd name="f1066" fmla="val 2399"/>
                    <a:gd name="f1067" fmla="val 2405"/>
                    <a:gd name="f1068" fmla="val 2416"/>
                    <a:gd name="f1069" fmla="val 2422"/>
                    <a:gd name="f1070" fmla="val 2426"/>
                    <a:gd name="f1071" fmla="val 117"/>
                    <a:gd name="f1072" fmla="val 2430"/>
                    <a:gd name="f1073" fmla="val 2433"/>
                    <a:gd name="f1074" fmla="val 130"/>
                    <a:gd name="f1075" fmla="val 2439"/>
                    <a:gd name="f1076" fmla="val 2443"/>
                    <a:gd name="f1077" fmla="val 2444"/>
                    <a:gd name="f1078" fmla="val 156"/>
                    <a:gd name="f1079" fmla="val 174"/>
                    <a:gd name="f1080" fmla="val 184"/>
                    <a:gd name="f1081" fmla="val 2445"/>
                    <a:gd name="f1082" fmla="val 194"/>
                    <a:gd name="f1083" fmla="val 2448"/>
                    <a:gd name="f1084" fmla="val 2454"/>
                    <a:gd name="f1085" fmla="val 2460"/>
                    <a:gd name="f1086" fmla="val 2468"/>
                    <a:gd name="f1087" fmla="val 2477"/>
                    <a:gd name="f1088" fmla="val 2497"/>
                    <a:gd name="f1089" fmla="val 2506"/>
                    <a:gd name="f1090" fmla="val 2514"/>
                    <a:gd name="f1091" fmla="val 2519"/>
                    <a:gd name="f1092" fmla="val 2523"/>
                    <a:gd name="f1093" fmla="val 2529"/>
                    <a:gd name="f1094" fmla="val 2534"/>
                    <a:gd name="f1095" fmla="val 279"/>
                    <a:gd name="f1096" fmla="val 2536"/>
                    <a:gd name="f1097" fmla="val 2540"/>
                    <a:gd name="f1098" fmla="val 2548"/>
                    <a:gd name="f1099" fmla="val 2558"/>
                    <a:gd name="f1100" fmla="val 2580"/>
                    <a:gd name="f1101" fmla="val 290"/>
                    <a:gd name="f1102" fmla="val 2590"/>
                    <a:gd name="f1103" fmla="val 2598"/>
                    <a:gd name="f1104" fmla="val 2601"/>
                    <a:gd name="f1105" fmla="val 298"/>
                    <a:gd name="f1106" fmla="val 2604"/>
                    <a:gd name="f1107" fmla="val 2605"/>
                    <a:gd name="f1108" fmla="val 305"/>
                    <a:gd name="f1109" fmla="val 2606"/>
                    <a:gd name="f1110" fmla="val 325"/>
                    <a:gd name="f1111" fmla="val 2607"/>
                    <a:gd name="f1112" fmla="val 341"/>
                    <a:gd name="f1113" fmla="val 2608"/>
                    <a:gd name="f1114" fmla="val 2611"/>
                    <a:gd name="f1115" fmla="val 2614"/>
                    <a:gd name="f1116" fmla="val 2619"/>
                    <a:gd name="f1117" fmla="val 2624"/>
                    <a:gd name="f1118" fmla="val 2630"/>
                    <a:gd name="f1119" fmla="val 393"/>
                    <a:gd name="f1120" fmla="val 2636"/>
                    <a:gd name="f1121" fmla="val 2651"/>
                    <a:gd name="f1122" fmla="val 2658"/>
                    <a:gd name="f1123" fmla="val 418"/>
                    <a:gd name="f1124" fmla="val 2664"/>
                    <a:gd name="f1125" fmla="val 428"/>
                    <a:gd name="f1126" fmla="val 2667"/>
                    <a:gd name="f1127" fmla="val 432"/>
                    <a:gd name="f1128" fmla="val 2668"/>
                    <a:gd name="f1129" fmla="val 448"/>
                    <a:gd name="f1130" fmla="val 2660"/>
                    <a:gd name="f1131" fmla="val 2655"/>
                    <a:gd name="f1132" fmla="val 463"/>
                    <a:gd name="f1133" fmla="val 468"/>
                    <a:gd name="f1134" fmla="val 2638"/>
                    <a:gd name="f1135" fmla="val 473"/>
                    <a:gd name="f1136" fmla="val 2609"/>
                    <a:gd name="f1137" fmla="val 474"/>
                    <a:gd name="f1138" fmla="val 2594"/>
                    <a:gd name="f1139" fmla="val 2581"/>
                    <a:gd name="f1140" fmla="val 2571"/>
                    <a:gd name="f1141" fmla="val 477"/>
                    <a:gd name="f1142" fmla="val 2566"/>
                    <a:gd name="f1143" fmla="val 2561"/>
                    <a:gd name="f1144" fmla="val 2559"/>
                    <a:gd name="f1145" fmla="val 497"/>
                    <a:gd name="f1146" fmla="val 502"/>
                    <a:gd name="f1147" fmla="val 2557"/>
                    <a:gd name="f1148" fmla="val 2554"/>
                    <a:gd name="f1149" fmla="val 509"/>
                    <a:gd name="f1150" fmla="val 2550"/>
                    <a:gd name="f1151" fmla="val 2543"/>
                    <a:gd name="f1152" fmla="val 513"/>
                    <a:gd name="f1153" fmla="val 2535"/>
                    <a:gd name="f1154" fmla="val 2525"/>
                    <a:gd name="f1155" fmla="val 2508"/>
                    <a:gd name="f1156" fmla="val 515"/>
                    <a:gd name="f1157" fmla="val 2501"/>
                    <a:gd name="f1158" fmla="val 517"/>
                    <a:gd name="f1159" fmla="val 2496"/>
                    <a:gd name="f1160" fmla="val 522"/>
                    <a:gd name="f1161" fmla="val 2490"/>
                    <a:gd name="f1162" fmla="val 528"/>
                    <a:gd name="f1163" fmla="val 2485"/>
                    <a:gd name="f1164" fmla="val 535"/>
                    <a:gd name="f1165" fmla="val 2482"/>
                    <a:gd name="f1166" fmla="val 543"/>
                    <a:gd name="f1167" fmla="val 2478"/>
                    <a:gd name="f1168" fmla="val 2473"/>
                    <a:gd name="f1169" fmla="val 2462"/>
                    <a:gd name="f1170" fmla="val 596"/>
                    <a:gd name="f1171" fmla="val 2456"/>
                    <a:gd name="f1172" fmla="val 2452"/>
                    <a:gd name="f1173" fmla="val 605"/>
                    <a:gd name="f1174" fmla="val 2447"/>
                    <a:gd name="f1175" fmla="val 2440"/>
                    <a:gd name="f1176" fmla="val 601"/>
                    <a:gd name="f1177" fmla="val 597"/>
                    <a:gd name="f1178" fmla="val 2410"/>
                    <a:gd name="f1179" fmla="val 585"/>
                    <a:gd name="f1180" fmla="val 2390"/>
                    <a:gd name="f1181" fmla="val 2380"/>
                    <a:gd name="f1182" fmla="val 2374"/>
                    <a:gd name="f1183" fmla="val 2371"/>
                    <a:gd name="f1184" fmla="val 569"/>
                    <a:gd name="f1185" fmla="val 2369"/>
                    <a:gd name="f1186" fmla="val 566"/>
                    <a:gd name="f1187" fmla="val 2367"/>
                    <a:gd name="f1188" fmla="val 553"/>
                    <a:gd name="f1189" fmla="val 550"/>
                    <a:gd name="f1190" fmla="val 2375"/>
                    <a:gd name="f1191" fmla="val 546"/>
                    <a:gd name="f1192" fmla="val 2379"/>
                    <a:gd name="f1193" fmla="val 2382"/>
                    <a:gd name="f1194" fmla="val 2376"/>
                    <a:gd name="f1195" fmla="val 529"/>
                    <a:gd name="f1196" fmla="val 2372"/>
                    <a:gd name="f1197" fmla="val 525"/>
                    <a:gd name="f1198" fmla="val 524"/>
                    <a:gd name="f1199" fmla="val 2356"/>
                    <a:gd name="f1200" fmla="val 2348"/>
                    <a:gd name="f1201" fmla="val 2341"/>
                    <a:gd name="f1202" fmla="val 542"/>
                    <a:gd name="f1203" fmla="val 2328"/>
                    <a:gd name="f1204" fmla="val 2321"/>
                    <a:gd name="f1205" fmla="val 548"/>
                    <a:gd name="f1206" fmla="val 2316"/>
                    <a:gd name="f1207" fmla="val 2311"/>
                    <a:gd name="f1208" fmla="val 2306"/>
                    <a:gd name="f1209" fmla="val 2299"/>
                    <a:gd name="f1210" fmla="val 2292"/>
                    <a:gd name="f1211" fmla="val 2283"/>
                    <a:gd name="f1212" fmla="val 2272"/>
                    <a:gd name="f1213" fmla="val 554"/>
                    <a:gd name="f1214" fmla="val 2258"/>
                    <a:gd name="f1215" fmla="val 563"/>
                    <a:gd name="f1216" fmla="val 2231"/>
                    <a:gd name="f1217" fmla="val 2218"/>
                    <a:gd name="f1218" fmla="val 594"/>
                    <a:gd name="f1219" fmla="val 599"/>
                    <a:gd name="f1220" fmla="val 2204"/>
                    <a:gd name="f1221" fmla="val 2201"/>
                    <a:gd name="f1222" fmla="val 611"/>
                    <a:gd name="f1223" fmla="val 2199"/>
                    <a:gd name="f1224" fmla="val 616"/>
                    <a:gd name="f1225" fmla="val 620"/>
                    <a:gd name="f1226" fmla="val 626"/>
                    <a:gd name="f1227" fmla="val 2203"/>
                    <a:gd name="f1228" fmla="val 628"/>
                    <a:gd name="f1229" fmla="val 2207"/>
                    <a:gd name="f1230" fmla="val 2216"/>
                    <a:gd name="f1231" fmla="val 631"/>
                    <a:gd name="f1232" fmla="val 2224"/>
                    <a:gd name="f1233" fmla="val 2230"/>
                    <a:gd name="f1234" fmla="val 629"/>
                    <a:gd name="f1235" fmla="val 2233"/>
                    <a:gd name="f1236" fmla="val 2240"/>
                    <a:gd name="f1237" fmla="val 2247"/>
                    <a:gd name="f1238" fmla="val 2249"/>
                    <a:gd name="f1239" fmla="val 2253"/>
                    <a:gd name="f1240" fmla="val 621"/>
                    <a:gd name="f1241" fmla="val 632"/>
                    <a:gd name="f1242" fmla="val 2264"/>
                    <a:gd name="f1243" fmla="val 2273"/>
                    <a:gd name="f1244" fmla="val 670"/>
                    <a:gd name="f1245" fmla="val 692"/>
                    <a:gd name="f1246" fmla="val 2291"/>
                    <a:gd name="f1247" fmla="val 2303"/>
                    <a:gd name="f1248" fmla="val 741"/>
                    <a:gd name="f1249" fmla="val 2305"/>
                    <a:gd name="f1250" fmla="val 751"/>
                    <a:gd name="f1251" fmla="val 761"/>
                    <a:gd name="f1252" fmla="val 2295"/>
                    <a:gd name="f1253" fmla="val 782"/>
                    <a:gd name="f1254" fmla="val 794"/>
                    <a:gd name="f1255" fmla="val 814"/>
                    <a:gd name="f1256" fmla="val 2301"/>
                    <a:gd name="f1257" fmla="val 823"/>
                    <a:gd name="f1258" fmla="val 833"/>
                    <a:gd name="f1259" fmla="val 2309"/>
                    <a:gd name="f1260" fmla="val 2313"/>
                    <a:gd name="f1261" fmla="val 2314"/>
                    <a:gd name="f1262" fmla="val 2307"/>
                    <a:gd name="f1263" fmla="val 888"/>
                    <a:gd name="f1264" fmla="val 906"/>
                    <a:gd name="f1265" fmla="val 2288"/>
                    <a:gd name="f1266" fmla="val 2280"/>
                    <a:gd name="f1267" fmla="val 2271"/>
                    <a:gd name="f1268" fmla="val 927"/>
                    <a:gd name="f1269" fmla="val 2261"/>
                    <a:gd name="f1270" fmla="val 2239"/>
                    <a:gd name="f1271" fmla="val 965"/>
                    <a:gd name="f1272" fmla="val 2229"/>
                    <a:gd name="f1273" fmla="val 972"/>
                    <a:gd name="f1274" fmla="val 2209"/>
                    <a:gd name="f1275" fmla="val 979"/>
                    <a:gd name="f1276" fmla="val 2189"/>
                    <a:gd name="f1277" fmla="val 2181"/>
                    <a:gd name="f1278" fmla="val 987"/>
                    <a:gd name="f1279" fmla="val 2172"/>
                    <a:gd name="f1280" fmla="val 2166"/>
                    <a:gd name="f1281" fmla="val 2161"/>
                    <a:gd name="f1282" fmla="val 2157"/>
                    <a:gd name="f1283" fmla="val 2154"/>
                    <a:gd name="f1284" fmla="val 1014"/>
                    <a:gd name="f1285" fmla="val 2148"/>
                    <a:gd name="f1286" fmla="val 1026"/>
                    <a:gd name="f1287" fmla="val 2143"/>
                    <a:gd name="f1288" fmla="val 1036"/>
                    <a:gd name="f1289" fmla="val 2140"/>
                    <a:gd name="f1290" fmla="val 1047"/>
                    <a:gd name="f1291" fmla="val 2135"/>
                    <a:gd name="f1292" fmla="val 1052"/>
                    <a:gd name="f1293" fmla="val 2132"/>
                    <a:gd name="f1294" fmla="val 2127"/>
                    <a:gd name="f1295" fmla="val 2123"/>
                    <a:gd name="f1296" fmla="val 2117"/>
                    <a:gd name="f1297" fmla="val 1069"/>
                    <a:gd name="f1298" fmla="val 2110"/>
                    <a:gd name="f1299" fmla="val 2101"/>
                    <a:gd name="f1300" fmla="val 1082"/>
                    <a:gd name="f1301" fmla="val 2078"/>
                    <a:gd name="f1302" fmla="val 1090"/>
                    <a:gd name="f1303" fmla="val 2054"/>
                    <a:gd name="f1304" fmla="val 2028"/>
                    <a:gd name="f1305" fmla="val 2016"/>
                    <a:gd name="f1306" fmla="val 2005"/>
                    <a:gd name="f1307" fmla="val 1994"/>
                    <a:gd name="f1308" fmla="val 1985"/>
                    <a:gd name="f1309" fmla="val 1131"/>
                    <a:gd name="f1310" fmla="val 1978"/>
                    <a:gd name="f1311" fmla="val 1972"/>
                    <a:gd name="f1312" fmla="val 1969"/>
                    <a:gd name="f1313" fmla="val 1159"/>
                    <a:gd name="f1314" fmla="val 1967"/>
                    <a:gd name="f1315" fmla="val 1970"/>
                    <a:gd name="f1316" fmla="val 1195"/>
                    <a:gd name="f1317" fmla="val 1974"/>
                    <a:gd name="f1318" fmla="val 1981"/>
                    <a:gd name="f1319" fmla="val 1986"/>
                    <a:gd name="f1320" fmla="val 1285"/>
                    <a:gd name="f1321" fmla="val 1295"/>
                    <a:gd name="f1322" fmla="val 1993"/>
                    <a:gd name="f1323" fmla="val 1306"/>
                    <a:gd name="f1324" fmla="val 1998"/>
                    <a:gd name="f1325" fmla="val 1316"/>
                    <a:gd name="f1326" fmla="val 2003"/>
                    <a:gd name="f1327" fmla="val 2006"/>
                    <a:gd name="f1328" fmla="val 2009"/>
                    <a:gd name="f1329" fmla="val 2010"/>
                    <a:gd name="f1330" fmla="val 2011"/>
                    <a:gd name="f1331" fmla="val 2012"/>
                    <a:gd name="f1332" fmla="val 2015"/>
                    <a:gd name="f1333" fmla="val 1426"/>
                    <a:gd name="f1334" fmla="val 2025"/>
                    <a:gd name="f1335" fmla="val 1438"/>
                    <a:gd name="f1336" fmla="val 2033"/>
                    <a:gd name="f1337" fmla="val 1449"/>
                    <a:gd name="f1338" fmla="val 2041"/>
                    <a:gd name="f1339" fmla="val 2048"/>
                    <a:gd name="f1340" fmla="val 2051"/>
                    <a:gd name="f1341" fmla="val 2053"/>
                    <a:gd name="f1342" fmla="val 2055"/>
                    <a:gd name="f1343" fmla="val 1512"/>
                    <a:gd name="f1344" fmla="val 2050"/>
                    <a:gd name="f1345" fmla="val 2047"/>
                    <a:gd name="f1346" fmla="val 2038"/>
                    <a:gd name="f1347" fmla="val 2027"/>
                    <a:gd name="f1348" fmla="val 1559"/>
                    <a:gd name="f1349" fmla="val 1566"/>
                    <a:gd name="f1350" fmla="val 2001"/>
                    <a:gd name="f1351" fmla="val 1594"/>
                    <a:gd name="f1352" fmla="val 1599"/>
                    <a:gd name="f1353" fmla="val 2002"/>
                    <a:gd name="f1354" fmla="val 1621"/>
                    <a:gd name="f1355" fmla="val 2017"/>
                    <a:gd name="f1356" fmla="val 2023"/>
                    <a:gd name="f1357" fmla="val 1636"/>
                    <a:gd name="f1358" fmla="val 2032"/>
                    <a:gd name="f1359" fmla="val 1653"/>
                    <a:gd name="f1360" fmla="val 2013"/>
                    <a:gd name="f1361" fmla="val 1682"/>
                    <a:gd name="f1362" fmla="val 1996"/>
                    <a:gd name="f1363" fmla="val 1992"/>
                    <a:gd name="f1364" fmla="val 1727"/>
                    <a:gd name="f1365" fmla="val 1979"/>
                    <a:gd name="f1366" fmla="val 1747"/>
                    <a:gd name="f1367" fmla="val 1963"/>
                    <a:gd name="f1368" fmla="val 1764"/>
                    <a:gd name="f1369" fmla="val 1955"/>
                    <a:gd name="f1370" fmla="val 1766"/>
                    <a:gd name="f1371" fmla="val 1950"/>
                    <a:gd name="f1372" fmla="val 1768"/>
                    <a:gd name="f1373" fmla="val 1944"/>
                    <a:gd name="f1374" fmla="val 1940"/>
                    <a:gd name="f1375" fmla="val 1933"/>
                    <a:gd name="f1376" fmla="val 1919"/>
                    <a:gd name="f1377" fmla="val 1914"/>
                    <a:gd name="f1378" fmla="val 1722"/>
                    <a:gd name="f1379" fmla="val 1905"/>
                    <a:gd name="f1380" fmla="val 1899"/>
                    <a:gd name="f1381" fmla="val 1893"/>
                    <a:gd name="f1382" fmla="val 1701"/>
                    <a:gd name="f1383" fmla="val 1886"/>
                    <a:gd name="f1384" fmla="val 1696"/>
                    <a:gd name="f1385" fmla="val 1878"/>
                    <a:gd name="f1386" fmla="val 1859"/>
                    <a:gd name="f1387" fmla="val 1684"/>
                    <a:gd name="f1388" fmla="val 1850"/>
                    <a:gd name="f1389" fmla="val 1838"/>
                    <a:gd name="f1390" fmla="val 1680"/>
                    <a:gd name="f1391" fmla="val 1828"/>
                    <a:gd name="f1392" fmla="val 1678"/>
                    <a:gd name="f1393" fmla="val 181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803" h="2669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12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5" y="f46"/>
                      </a:lnTo>
                      <a:lnTo>
                        <a:pt x="f43" y="f47"/>
                      </a:lnTo>
                      <a:lnTo>
                        <a:pt x="f25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34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6" y="f57"/>
                      </a:lnTo>
                      <a:lnTo>
                        <a:pt x="f54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27" y="f65"/>
                      </a:lnTo>
                      <a:lnTo>
                        <a:pt x="f2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2" y="f79"/>
                      </a:lnTo>
                      <a:lnTo>
                        <a:pt x="f2" y="f80"/>
                      </a:lnTo>
                      <a:lnTo>
                        <a:pt x="f2" y="f80"/>
                      </a:lnTo>
                      <a:lnTo>
                        <a:pt x="f13" y="f81"/>
                      </a:lnTo>
                      <a:lnTo>
                        <a:pt x="f82" y="f83"/>
                      </a:lnTo>
                      <a:lnTo>
                        <a:pt x="f75" y="f84"/>
                      </a:lnTo>
                      <a:lnTo>
                        <a:pt x="f17" y="f85"/>
                      </a:lnTo>
                      <a:lnTo>
                        <a:pt x="f17" y="f85"/>
                      </a:lnTo>
                      <a:lnTo>
                        <a:pt x="f86" y="f85"/>
                      </a:lnTo>
                      <a:lnTo>
                        <a:pt x="f23" y="f87"/>
                      </a:lnTo>
                      <a:lnTo>
                        <a:pt x="f38" y="f88"/>
                      </a:lnTo>
                      <a:lnTo>
                        <a:pt x="f59" y="f89"/>
                      </a:lnTo>
                      <a:lnTo>
                        <a:pt x="f30" y="f90"/>
                      </a:lnTo>
                      <a:lnTo>
                        <a:pt x="f91" y="f92"/>
                      </a:lnTo>
                      <a:lnTo>
                        <a:pt x="f16" y="f93"/>
                      </a:lnTo>
                      <a:lnTo>
                        <a:pt x="f94" y="f95"/>
                      </a:lnTo>
                      <a:lnTo>
                        <a:pt x="f12" y="f96"/>
                      </a:lnTo>
                      <a:lnTo>
                        <a:pt x="f12" y="f97"/>
                      </a:lnTo>
                      <a:lnTo>
                        <a:pt x="f12" y="f97"/>
                      </a:lnTo>
                      <a:lnTo>
                        <a:pt x="f12" y="f98"/>
                      </a:lnTo>
                      <a:lnTo>
                        <a:pt x="f99" y="f100"/>
                      </a:lnTo>
                      <a:lnTo>
                        <a:pt x="f16" y="f101"/>
                      </a:lnTo>
                      <a:lnTo>
                        <a:pt x="f91" y="f102"/>
                      </a:lnTo>
                      <a:lnTo>
                        <a:pt x="f28" y="f103"/>
                      </a:lnTo>
                      <a:lnTo>
                        <a:pt x="f28" y="f103"/>
                      </a:lnTo>
                      <a:lnTo>
                        <a:pt x="f24" y="f104"/>
                      </a:lnTo>
                      <a:lnTo>
                        <a:pt x="f24" y="f104"/>
                      </a:lnTo>
                      <a:lnTo>
                        <a:pt x="f24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52" y="f121"/>
                      </a:lnTo>
                      <a:lnTo>
                        <a:pt x="f52" y="f122"/>
                      </a:lnTo>
                      <a:lnTo>
                        <a:pt x="f52" y="f122"/>
                      </a:lnTo>
                      <a:lnTo>
                        <a:pt x="f52" y="f123"/>
                      </a:lnTo>
                      <a:lnTo>
                        <a:pt x="f52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42" y="f143"/>
                      </a:lnTo>
                      <a:lnTo>
                        <a:pt x="f62" y="f144"/>
                      </a:lnTo>
                      <a:lnTo>
                        <a:pt x="f62" y="f144"/>
                      </a:lnTo>
                      <a:lnTo>
                        <a:pt x="f62" y="f145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4" y="f155"/>
                      </a:lnTo>
                      <a:lnTo>
                        <a:pt x="f132" y="f156"/>
                      </a:lnTo>
                      <a:lnTo>
                        <a:pt x="f53" y="f157"/>
                      </a:lnTo>
                      <a:lnTo>
                        <a:pt x="f158" y="f159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64" y="f165"/>
                      </a:lnTo>
                      <a:lnTo>
                        <a:pt x="f124" y="f166"/>
                      </a:lnTo>
                      <a:lnTo>
                        <a:pt x="f52" y="f167"/>
                      </a:lnTo>
                      <a:lnTo>
                        <a:pt x="f52" y="f167"/>
                      </a:lnTo>
                      <a:lnTo>
                        <a:pt x="f117" y="f167"/>
                      </a:lnTo>
                      <a:lnTo>
                        <a:pt x="f52" y="f168"/>
                      </a:lnTo>
                      <a:lnTo>
                        <a:pt x="f52" y="f168"/>
                      </a:lnTo>
                      <a:lnTo>
                        <a:pt x="f52" y="f168"/>
                      </a:lnTo>
                      <a:lnTo>
                        <a:pt x="f124" y="f169"/>
                      </a:lnTo>
                      <a:lnTo>
                        <a:pt x="f164" y="f170"/>
                      </a:lnTo>
                      <a:lnTo>
                        <a:pt x="f126" y="f171"/>
                      </a:lnTo>
                      <a:lnTo>
                        <a:pt x="f126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111" y="f178"/>
                      </a:lnTo>
                      <a:lnTo>
                        <a:pt x="f179" y="f180"/>
                      </a:lnTo>
                      <a:lnTo>
                        <a:pt x="f179" y="f181"/>
                      </a:lnTo>
                      <a:lnTo>
                        <a:pt x="f182" y="f183"/>
                      </a:lnTo>
                      <a:lnTo>
                        <a:pt x="f182" y="f183"/>
                      </a:lnTo>
                      <a:lnTo>
                        <a:pt x="f179" y="f184"/>
                      </a:lnTo>
                      <a:lnTo>
                        <a:pt x="f111" y="f185"/>
                      </a:lnTo>
                      <a:lnTo>
                        <a:pt x="f186" y="f187"/>
                      </a:lnTo>
                      <a:lnTo>
                        <a:pt x="f113" y="f188"/>
                      </a:lnTo>
                      <a:lnTo>
                        <a:pt x="f117" y="f189"/>
                      </a:lnTo>
                      <a:lnTo>
                        <a:pt x="f126" y="f190"/>
                      </a:lnTo>
                      <a:lnTo>
                        <a:pt x="f191" y="f192"/>
                      </a:lnTo>
                      <a:lnTo>
                        <a:pt x="f134" y="f193"/>
                      </a:lnTo>
                      <a:lnTo>
                        <a:pt x="f136" y="f194"/>
                      </a:lnTo>
                      <a:lnTo>
                        <a:pt x="f136" y="f194"/>
                      </a:lnTo>
                      <a:lnTo>
                        <a:pt x="f195" y="f196"/>
                      </a:lnTo>
                      <a:lnTo>
                        <a:pt x="f197" y="f198"/>
                      </a:lnTo>
                      <a:lnTo>
                        <a:pt x="f60" y="f199"/>
                      </a:lnTo>
                      <a:lnTo>
                        <a:pt x="f146" y="f200"/>
                      </a:lnTo>
                      <a:lnTo>
                        <a:pt x="f201" y="f200"/>
                      </a:lnTo>
                      <a:lnTo>
                        <a:pt x="f201" y="f200"/>
                      </a:lnTo>
                      <a:lnTo>
                        <a:pt x="f202" y="f200"/>
                      </a:lnTo>
                      <a:lnTo>
                        <a:pt x="f203" y="f198"/>
                      </a:lnTo>
                      <a:lnTo>
                        <a:pt x="f204" y="f205"/>
                      </a:lnTo>
                      <a:lnTo>
                        <a:pt x="f206" y="f207"/>
                      </a:lnTo>
                      <a:lnTo>
                        <a:pt x="f208" y="f209"/>
                      </a:lnTo>
                      <a:lnTo>
                        <a:pt x="f210" y="f211"/>
                      </a:lnTo>
                      <a:lnTo>
                        <a:pt x="f212" y="f213"/>
                      </a:lnTo>
                      <a:lnTo>
                        <a:pt x="f214" y="f215"/>
                      </a:lnTo>
                      <a:lnTo>
                        <a:pt x="f216" y="f217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223"/>
                      </a:lnTo>
                      <a:lnTo>
                        <a:pt x="f224" y="f225"/>
                      </a:lnTo>
                      <a:lnTo>
                        <a:pt x="f81" y="f226"/>
                      </a:lnTo>
                      <a:lnTo>
                        <a:pt x="f81" y="f226"/>
                      </a:lnTo>
                      <a:lnTo>
                        <a:pt x="f224" y="f227"/>
                      </a:lnTo>
                      <a:lnTo>
                        <a:pt x="f228" y="f229"/>
                      </a:lnTo>
                      <a:lnTo>
                        <a:pt x="f230" y="f231"/>
                      </a:lnTo>
                      <a:lnTo>
                        <a:pt x="f232" y="f233"/>
                      </a:lnTo>
                      <a:lnTo>
                        <a:pt x="f234" y="f235"/>
                      </a:lnTo>
                      <a:lnTo>
                        <a:pt x="f79" y="f236"/>
                      </a:lnTo>
                      <a:lnTo>
                        <a:pt x="f237" y="f238"/>
                      </a:lnTo>
                      <a:lnTo>
                        <a:pt x="f70" y="f239"/>
                      </a:lnTo>
                      <a:lnTo>
                        <a:pt x="f68" y="f240"/>
                      </a:lnTo>
                      <a:lnTo>
                        <a:pt x="f241" y="f242"/>
                      </a:lnTo>
                      <a:lnTo>
                        <a:pt x="f243" y="f244"/>
                      </a:lnTo>
                      <a:lnTo>
                        <a:pt x="f245" y="f246"/>
                      </a:lnTo>
                      <a:lnTo>
                        <a:pt x="f247" y="f248"/>
                      </a:lnTo>
                      <a:lnTo>
                        <a:pt x="f201" y="f249"/>
                      </a:lnTo>
                      <a:lnTo>
                        <a:pt x="f201" y="f249"/>
                      </a:lnTo>
                      <a:lnTo>
                        <a:pt x="f247" y="f250"/>
                      </a:lnTo>
                      <a:lnTo>
                        <a:pt x="f251" y="f252"/>
                      </a:lnTo>
                      <a:lnTo>
                        <a:pt x="f253" y="f254"/>
                      </a:lnTo>
                      <a:lnTo>
                        <a:pt x="f202" y="f255"/>
                      </a:lnTo>
                      <a:lnTo>
                        <a:pt x="f256" y="f257"/>
                      </a:lnTo>
                      <a:lnTo>
                        <a:pt x="f241" y="f258"/>
                      </a:lnTo>
                      <a:lnTo>
                        <a:pt x="f259" y="f260"/>
                      </a:lnTo>
                      <a:lnTo>
                        <a:pt x="f261" y="f262"/>
                      </a:lnTo>
                      <a:lnTo>
                        <a:pt x="f263" y="f264"/>
                      </a:lnTo>
                      <a:lnTo>
                        <a:pt x="f265" y="f266"/>
                      </a:lnTo>
                      <a:lnTo>
                        <a:pt x="f210" y="f267"/>
                      </a:lnTo>
                      <a:lnTo>
                        <a:pt x="f268" y="f269"/>
                      </a:lnTo>
                      <a:lnTo>
                        <a:pt x="f237" y="f270"/>
                      </a:lnTo>
                      <a:lnTo>
                        <a:pt x="f237" y="f270"/>
                      </a:lnTo>
                      <a:lnTo>
                        <a:pt x="f268" y="f271"/>
                      </a:lnTo>
                      <a:lnTo>
                        <a:pt x="f210" y="f272"/>
                      </a:lnTo>
                      <a:lnTo>
                        <a:pt x="f273" y="f274"/>
                      </a:lnTo>
                      <a:lnTo>
                        <a:pt x="f275" y="f276"/>
                      </a:lnTo>
                      <a:lnTo>
                        <a:pt x="f70" y="f277"/>
                      </a:lnTo>
                      <a:lnTo>
                        <a:pt x="f204" y="f278"/>
                      </a:lnTo>
                      <a:lnTo>
                        <a:pt x="f279" y="f280"/>
                      </a:lnTo>
                      <a:lnTo>
                        <a:pt x="f66" y="f281"/>
                      </a:lnTo>
                      <a:lnTo>
                        <a:pt x="f65" y="f282"/>
                      </a:lnTo>
                      <a:lnTo>
                        <a:pt x="f253" y="f283"/>
                      </a:lnTo>
                      <a:lnTo>
                        <a:pt x="f251" y="f284"/>
                      </a:lnTo>
                      <a:lnTo>
                        <a:pt x="f201" y="f285"/>
                      </a:lnTo>
                      <a:lnTo>
                        <a:pt x="f201" y="f286"/>
                      </a:lnTo>
                      <a:lnTo>
                        <a:pt x="f201" y="f287"/>
                      </a:lnTo>
                      <a:lnTo>
                        <a:pt x="f201" y="f287"/>
                      </a:lnTo>
                      <a:lnTo>
                        <a:pt x="f251" y="f288"/>
                      </a:lnTo>
                      <a:lnTo>
                        <a:pt x="f245" y="f289"/>
                      </a:lnTo>
                      <a:lnTo>
                        <a:pt x="f202" y="f290"/>
                      </a:lnTo>
                      <a:lnTo>
                        <a:pt x="f256" y="f291"/>
                      </a:lnTo>
                      <a:lnTo>
                        <a:pt x="f279" y="f292"/>
                      </a:lnTo>
                      <a:lnTo>
                        <a:pt x="f68" y="f293"/>
                      </a:lnTo>
                      <a:lnTo>
                        <a:pt x="f294" y="f295"/>
                      </a:lnTo>
                      <a:lnTo>
                        <a:pt x="f210" y="f296"/>
                      </a:lnTo>
                      <a:lnTo>
                        <a:pt x="f297" y="f298"/>
                      </a:lnTo>
                      <a:lnTo>
                        <a:pt x="f299" y="f300"/>
                      </a:lnTo>
                      <a:lnTo>
                        <a:pt x="f301" y="f302"/>
                      </a:lnTo>
                      <a:lnTo>
                        <a:pt x="f303" y="f304"/>
                      </a:lnTo>
                      <a:lnTo>
                        <a:pt x="f305" y="f306"/>
                      </a:lnTo>
                      <a:lnTo>
                        <a:pt x="f305" y="f307"/>
                      </a:lnTo>
                      <a:lnTo>
                        <a:pt x="f305" y="f307"/>
                      </a:lnTo>
                      <a:lnTo>
                        <a:pt x="f79" y="f308"/>
                      </a:lnTo>
                      <a:lnTo>
                        <a:pt x="f305" y="f309"/>
                      </a:lnTo>
                      <a:lnTo>
                        <a:pt x="f310" y="f311"/>
                      </a:lnTo>
                      <a:lnTo>
                        <a:pt x="f310" y="f311"/>
                      </a:lnTo>
                      <a:lnTo>
                        <a:pt x="f312" y="f313"/>
                      </a:lnTo>
                      <a:lnTo>
                        <a:pt x="f314" y="f309"/>
                      </a:lnTo>
                      <a:lnTo>
                        <a:pt x="f315" y="f316"/>
                      </a:lnTo>
                      <a:lnTo>
                        <a:pt x="f317" y="f308"/>
                      </a:lnTo>
                      <a:lnTo>
                        <a:pt x="f318" y="f319"/>
                      </a:lnTo>
                      <a:lnTo>
                        <a:pt x="f320" y="f321"/>
                      </a:lnTo>
                      <a:lnTo>
                        <a:pt x="f320" y="f321"/>
                      </a:lnTo>
                      <a:lnTo>
                        <a:pt x="f322" y="f323"/>
                      </a:lnTo>
                      <a:lnTo>
                        <a:pt x="f224" y="f324"/>
                      </a:lnTo>
                      <a:lnTo>
                        <a:pt x="f220" y="f325"/>
                      </a:lnTo>
                      <a:lnTo>
                        <a:pt x="f230" y="f326"/>
                      </a:lnTo>
                      <a:lnTo>
                        <a:pt x="f327" y="f328"/>
                      </a:lnTo>
                      <a:lnTo>
                        <a:pt x="f230" y="f329"/>
                      </a:lnTo>
                      <a:lnTo>
                        <a:pt x="f220" y="f330"/>
                      </a:lnTo>
                      <a:lnTo>
                        <a:pt x="f224" y="f331"/>
                      </a:lnTo>
                      <a:lnTo>
                        <a:pt x="f315" y="f331"/>
                      </a:lnTo>
                      <a:lnTo>
                        <a:pt x="f332" y="f290"/>
                      </a:lnTo>
                      <a:lnTo>
                        <a:pt x="f333" y="f291"/>
                      </a:lnTo>
                      <a:lnTo>
                        <a:pt x="f334" y="f335"/>
                      </a:lnTo>
                      <a:lnTo>
                        <a:pt x="f336" y="f295"/>
                      </a:lnTo>
                      <a:lnTo>
                        <a:pt x="f87" y="f337"/>
                      </a:lnTo>
                      <a:lnTo>
                        <a:pt x="f338" y="f339"/>
                      </a:lnTo>
                      <a:lnTo>
                        <a:pt x="f340" y="f341"/>
                      </a:lnTo>
                      <a:lnTo>
                        <a:pt x="f340" y="f341"/>
                      </a:lnTo>
                      <a:lnTo>
                        <a:pt x="f95" y="f304"/>
                      </a:lnTo>
                      <a:lnTo>
                        <a:pt x="f342" y="f337"/>
                      </a:lnTo>
                      <a:lnTo>
                        <a:pt x="f343" y="f344"/>
                      </a:lnTo>
                      <a:lnTo>
                        <a:pt x="f345" y="f293"/>
                      </a:lnTo>
                      <a:lnTo>
                        <a:pt x="f100" y="f291"/>
                      </a:lnTo>
                      <a:lnTo>
                        <a:pt x="f346" y="f347"/>
                      </a:lnTo>
                      <a:lnTo>
                        <a:pt x="f346" y="f288"/>
                      </a:lnTo>
                      <a:lnTo>
                        <a:pt x="f345" y="f287"/>
                      </a:lnTo>
                      <a:lnTo>
                        <a:pt x="f348" y="f349"/>
                      </a:lnTo>
                      <a:lnTo>
                        <a:pt x="f96" y="f350"/>
                      </a:lnTo>
                      <a:lnTo>
                        <a:pt x="f351" y="f284"/>
                      </a:lnTo>
                      <a:lnTo>
                        <a:pt x="f338" y="f352"/>
                      </a:lnTo>
                      <a:lnTo>
                        <a:pt x="f353" y="f278"/>
                      </a:lnTo>
                      <a:lnTo>
                        <a:pt x="f354" y="f274"/>
                      </a:lnTo>
                      <a:lnTo>
                        <a:pt x="f354" y="f274"/>
                      </a:lnTo>
                      <a:lnTo>
                        <a:pt x="f355" y="f356"/>
                      </a:lnTo>
                      <a:lnTo>
                        <a:pt x="f357" y="f358"/>
                      </a:lnTo>
                      <a:lnTo>
                        <a:pt x="f359" y="f360"/>
                      </a:lnTo>
                      <a:lnTo>
                        <a:pt x="f81" y="f361"/>
                      </a:lnTo>
                      <a:lnTo>
                        <a:pt x="f314" y="f362"/>
                      </a:lnTo>
                      <a:lnTo>
                        <a:pt x="f222" y="f363"/>
                      </a:lnTo>
                      <a:lnTo>
                        <a:pt x="f222" y="f364"/>
                      </a:lnTo>
                      <a:lnTo>
                        <a:pt x="f224" y="f365"/>
                      </a:lnTo>
                      <a:lnTo>
                        <a:pt x="f366" y="f255"/>
                      </a:lnTo>
                      <a:lnTo>
                        <a:pt x="f322" y="f367"/>
                      </a:lnTo>
                      <a:lnTo>
                        <a:pt x="f322" y="f367"/>
                      </a:lnTo>
                      <a:lnTo>
                        <a:pt x="f368" y="f369"/>
                      </a:lnTo>
                      <a:lnTo>
                        <a:pt x="f355" y="f370"/>
                      </a:lnTo>
                      <a:lnTo>
                        <a:pt x="f371" y="f258"/>
                      </a:lnTo>
                      <a:lnTo>
                        <a:pt x="f372" y="f373"/>
                      </a:lnTo>
                      <a:lnTo>
                        <a:pt x="f374" y="f375"/>
                      </a:lnTo>
                      <a:lnTo>
                        <a:pt x="f376" y="f264"/>
                      </a:lnTo>
                      <a:lnTo>
                        <a:pt x="f87" y="f377"/>
                      </a:lnTo>
                      <a:lnTo>
                        <a:pt x="f87" y="f377"/>
                      </a:lnTo>
                      <a:lnTo>
                        <a:pt x="f89" y="f377"/>
                      </a:lnTo>
                      <a:lnTo>
                        <a:pt x="f378" y="f379"/>
                      </a:lnTo>
                      <a:lnTo>
                        <a:pt x="f351" y="f358"/>
                      </a:lnTo>
                      <a:lnTo>
                        <a:pt x="f380" y="f381"/>
                      </a:lnTo>
                      <a:lnTo>
                        <a:pt x="f382" y="f383"/>
                      </a:lnTo>
                      <a:lnTo>
                        <a:pt x="f100" y="f384"/>
                      </a:lnTo>
                      <a:lnTo>
                        <a:pt x="f385" y="f272"/>
                      </a:lnTo>
                      <a:lnTo>
                        <a:pt x="f386" y="f387"/>
                      </a:lnTo>
                      <a:lnTo>
                        <a:pt x="f388" y="f389"/>
                      </a:lnTo>
                      <a:lnTo>
                        <a:pt x="f390" y="f391"/>
                      </a:lnTo>
                      <a:lnTo>
                        <a:pt x="f392" y="f393"/>
                      </a:lnTo>
                      <a:lnTo>
                        <a:pt x="f392" y="f393"/>
                      </a:lnTo>
                      <a:lnTo>
                        <a:pt x="f392" y="f286"/>
                      </a:lnTo>
                      <a:lnTo>
                        <a:pt x="f394" y="f395"/>
                      </a:lnTo>
                      <a:lnTo>
                        <a:pt x="f390" y="f347"/>
                      </a:lnTo>
                      <a:lnTo>
                        <a:pt x="f396" y="f397"/>
                      </a:lnTo>
                      <a:lnTo>
                        <a:pt x="f398" y="f302"/>
                      </a:lnTo>
                      <a:lnTo>
                        <a:pt x="f103" y="f399"/>
                      </a:lnTo>
                      <a:lnTo>
                        <a:pt x="f400" y="f401"/>
                      </a:lnTo>
                      <a:lnTo>
                        <a:pt x="f402" y="f403"/>
                      </a:lnTo>
                      <a:lnTo>
                        <a:pt x="f404" y="f405"/>
                      </a:lnTo>
                      <a:lnTo>
                        <a:pt x="f404" y="f405"/>
                      </a:lnTo>
                      <a:lnTo>
                        <a:pt x="f98" y="f406"/>
                      </a:lnTo>
                      <a:lnTo>
                        <a:pt x="f348" y="f407"/>
                      </a:lnTo>
                      <a:lnTo>
                        <a:pt x="f382" y="f408"/>
                      </a:lnTo>
                      <a:lnTo>
                        <a:pt x="f382" y="f409"/>
                      </a:lnTo>
                      <a:lnTo>
                        <a:pt x="f348" y="f410"/>
                      </a:lnTo>
                      <a:lnTo>
                        <a:pt x="f404" y="f411"/>
                      </a:lnTo>
                      <a:lnTo>
                        <a:pt x="f404" y="f411"/>
                      </a:lnTo>
                      <a:lnTo>
                        <a:pt x="f346" y="f412"/>
                      </a:lnTo>
                      <a:lnTo>
                        <a:pt x="f402" y="f413"/>
                      </a:lnTo>
                      <a:lnTo>
                        <a:pt x="f101" y="f413"/>
                      </a:lnTo>
                      <a:lnTo>
                        <a:pt x="f400" y="f413"/>
                      </a:lnTo>
                      <a:lnTo>
                        <a:pt x="f414" y="f415"/>
                      </a:lnTo>
                      <a:lnTo>
                        <a:pt x="f416" y="f417"/>
                      </a:lnTo>
                      <a:lnTo>
                        <a:pt x="f418" y="f419"/>
                      </a:lnTo>
                      <a:lnTo>
                        <a:pt x="f420" y="f421"/>
                      </a:lnTo>
                      <a:lnTo>
                        <a:pt x="f398" y="f422"/>
                      </a:lnTo>
                      <a:lnTo>
                        <a:pt x="f423" y="f424"/>
                      </a:lnTo>
                      <a:lnTo>
                        <a:pt x="f425" y="f426"/>
                      </a:lnTo>
                      <a:lnTo>
                        <a:pt x="f427" y="f428"/>
                      </a:lnTo>
                      <a:lnTo>
                        <a:pt x="f429" y="f430"/>
                      </a:lnTo>
                      <a:lnTo>
                        <a:pt x="f431" y="f403"/>
                      </a:lnTo>
                      <a:lnTo>
                        <a:pt x="f432" y="f433"/>
                      </a:lnTo>
                      <a:lnTo>
                        <a:pt x="f434" y="f435"/>
                      </a:lnTo>
                      <a:lnTo>
                        <a:pt x="f436" y="f316"/>
                      </a:lnTo>
                      <a:lnTo>
                        <a:pt x="f437" y="f438"/>
                      </a:lnTo>
                      <a:lnTo>
                        <a:pt x="f439" y="f438"/>
                      </a:lnTo>
                      <a:lnTo>
                        <a:pt x="f439" y="f438"/>
                      </a:lnTo>
                      <a:lnTo>
                        <a:pt x="f440" y="f441"/>
                      </a:lnTo>
                      <a:lnTo>
                        <a:pt x="f442" y="f443"/>
                      </a:lnTo>
                      <a:lnTo>
                        <a:pt x="f444" y="f321"/>
                      </a:lnTo>
                      <a:lnTo>
                        <a:pt x="f445" y="f307"/>
                      </a:lnTo>
                      <a:lnTo>
                        <a:pt x="f446" y="f447"/>
                      </a:lnTo>
                      <a:lnTo>
                        <a:pt x="f448" y="f449"/>
                      </a:lnTo>
                      <a:lnTo>
                        <a:pt x="f450" y="f451"/>
                      </a:lnTo>
                      <a:lnTo>
                        <a:pt x="f452" y="f453"/>
                      </a:lnTo>
                      <a:lnTo>
                        <a:pt x="f454" y="f455"/>
                      </a:lnTo>
                      <a:lnTo>
                        <a:pt x="f456" y="f295"/>
                      </a:lnTo>
                      <a:lnTo>
                        <a:pt x="f118" y="f291"/>
                      </a:lnTo>
                      <a:lnTo>
                        <a:pt x="f457" y="f458"/>
                      </a:lnTo>
                      <a:lnTo>
                        <a:pt x="f459" y="f460"/>
                      </a:lnTo>
                      <a:lnTo>
                        <a:pt x="f459" y="f460"/>
                      </a:lnTo>
                      <a:lnTo>
                        <a:pt x="f461" y="f462"/>
                      </a:lnTo>
                      <a:lnTo>
                        <a:pt x="f461" y="f463"/>
                      </a:lnTo>
                      <a:lnTo>
                        <a:pt x="f120" y="f464"/>
                      </a:lnTo>
                      <a:lnTo>
                        <a:pt x="f459" y="f276"/>
                      </a:lnTo>
                      <a:lnTo>
                        <a:pt x="f118" y="f358"/>
                      </a:lnTo>
                      <a:lnTo>
                        <a:pt x="f116" y="f465"/>
                      </a:lnTo>
                      <a:lnTo>
                        <a:pt x="f452" y="f466"/>
                      </a:lnTo>
                      <a:lnTo>
                        <a:pt x="f467" y="f369"/>
                      </a:lnTo>
                      <a:lnTo>
                        <a:pt x="f452" y="f468"/>
                      </a:lnTo>
                      <a:lnTo>
                        <a:pt x="f469" y="f470"/>
                      </a:lnTo>
                      <a:lnTo>
                        <a:pt x="f471" y="f472"/>
                      </a:lnTo>
                      <a:lnTo>
                        <a:pt x="f473" y="f474"/>
                      </a:lnTo>
                      <a:lnTo>
                        <a:pt x="f475" y="f249"/>
                      </a:lnTo>
                      <a:lnTo>
                        <a:pt x="f475" y="f249"/>
                      </a:lnTo>
                      <a:lnTo>
                        <a:pt x="f476" y="f477"/>
                      </a:lnTo>
                      <a:lnTo>
                        <a:pt x="f478" y="f479"/>
                      </a:lnTo>
                      <a:lnTo>
                        <a:pt x="f480" y="f236"/>
                      </a:lnTo>
                      <a:lnTo>
                        <a:pt x="f481" y="f482"/>
                      </a:lnTo>
                      <a:lnTo>
                        <a:pt x="f483" y="f484"/>
                      </a:lnTo>
                      <a:lnTo>
                        <a:pt x="f483" y="f485"/>
                      </a:lnTo>
                      <a:lnTo>
                        <a:pt x="f483" y="f485"/>
                      </a:lnTo>
                      <a:lnTo>
                        <a:pt x="f486" y="f487"/>
                      </a:lnTo>
                      <a:lnTo>
                        <a:pt x="f486" y="f488"/>
                      </a:lnTo>
                      <a:lnTo>
                        <a:pt x="f483" y="f489"/>
                      </a:lnTo>
                      <a:lnTo>
                        <a:pt x="f490" y="f217"/>
                      </a:lnTo>
                      <a:lnTo>
                        <a:pt x="f491" y="f492"/>
                      </a:lnTo>
                      <a:lnTo>
                        <a:pt x="f493" y="f494"/>
                      </a:lnTo>
                      <a:lnTo>
                        <a:pt x="f495" y="f496"/>
                      </a:lnTo>
                      <a:lnTo>
                        <a:pt x="f497" y="f498"/>
                      </a:lnTo>
                      <a:lnTo>
                        <a:pt x="f499" y="f500"/>
                      </a:lnTo>
                      <a:lnTo>
                        <a:pt x="f461" y="f500"/>
                      </a:lnTo>
                      <a:lnTo>
                        <a:pt x="f471" y="f498"/>
                      </a:lnTo>
                      <a:lnTo>
                        <a:pt x="f501" y="f496"/>
                      </a:lnTo>
                      <a:lnTo>
                        <a:pt x="f502" y="f494"/>
                      </a:lnTo>
                      <a:lnTo>
                        <a:pt x="f503" y="f504"/>
                      </a:lnTo>
                      <a:lnTo>
                        <a:pt x="f503" y="f504"/>
                      </a:lnTo>
                      <a:lnTo>
                        <a:pt x="f505" y="f506"/>
                      </a:lnTo>
                      <a:lnTo>
                        <a:pt x="f507" y="f494"/>
                      </a:lnTo>
                      <a:lnTo>
                        <a:pt x="f439" y="f508"/>
                      </a:lnTo>
                      <a:lnTo>
                        <a:pt x="f509" y="f510"/>
                      </a:lnTo>
                      <a:lnTo>
                        <a:pt x="f511" y="f512"/>
                      </a:lnTo>
                      <a:lnTo>
                        <a:pt x="f427" y="f513"/>
                      </a:lnTo>
                      <a:lnTo>
                        <a:pt x="f423" y="f514"/>
                      </a:lnTo>
                      <a:lnTo>
                        <a:pt x="f515" y="f516"/>
                      </a:lnTo>
                      <a:lnTo>
                        <a:pt x="f418" y="f198"/>
                      </a:lnTo>
                      <a:lnTo>
                        <a:pt x="f517" y="f518"/>
                      </a:lnTo>
                      <a:lnTo>
                        <a:pt x="f101" y="f519"/>
                      </a:lnTo>
                      <a:lnTo>
                        <a:pt x="f346" y="f520"/>
                      </a:lnTo>
                      <a:lnTo>
                        <a:pt x="f404" y="f183"/>
                      </a:lnTo>
                      <a:lnTo>
                        <a:pt x="f404" y="f183"/>
                      </a:lnTo>
                      <a:lnTo>
                        <a:pt x="f98" y="f521"/>
                      </a:lnTo>
                      <a:lnTo>
                        <a:pt x="f98" y="f522"/>
                      </a:lnTo>
                      <a:lnTo>
                        <a:pt x="f404" y="f523"/>
                      </a:lnTo>
                      <a:lnTo>
                        <a:pt x="f524" y="f525"/>
                      </a:lnTo>
                      <a:lnTo>
                        <a:pt x="f346" y="f526"/>
                      </a:lnTo>
                      <a:lnTo>
                        <a:pt x="f402" y="f171"/>
                      </a:lnTo>
                      <a:lnTo>
                        <a:pt x="f414" y="f527"/>
                      </a:lnTo>
                      <a:lnTo>
                        <a:pt x="f386" y="f528"/>
                      </a:lnTo>
                      <a:lnTo>
                        <a:pt x="f388" y="f529"/>
                      </a:lnTo>
                      <a:lnTo>
                        <a:pt x="f530" y="f531"/>
                      </a:lnTo>
                      <a:lnTo>
                        <a:pt x="f394" y="f532"/>
                      </a:lnTo>
                      <a:lnTo>
                        <a:pt x="f431" y="f533"/>
                      </a:lnTo>
                      <a:lnTo>
                        <a:pt x="f534" y="f535"/>
                      </a:lnTo>
                      <a:lnTo>
                        <a:pt x="f534" y="f535"/>
                      </a:lnTo>
                      <a:lnTo>
                        <a:pt x="f511" y="f163"/>
                      </a:lnTo>
                      <a:lnTo>
                        <a:pt x="f392" y="f161"/>
                      </a:lnTo>
                      <a:lnTo>
                        <a:pt x="f390" y="f536"/>
                      </a:lnTo>
                      <a:lnTo>
                        <a:pt x="f396" y="f537"/>
                      </a:lnTo>
                      <a:lnTo>
                        <a:pt x="f538" y="f539"/>
                      </a:lnTo>
                      <a:lnTo>
                        <a:pt x="f418" y="f149"/>
                      </a:lnTo>
                      <a:lnTo>
                        <a:pt x="f540" y="f541"/>
                      </a:lnTo>
                      <a:lnTo>
                        <a:pt x="f97" y="f542"/>
                      </a:lnTo>
                      <a:lnTo>
                        <a:pt x="f543" y="f544"/>
                      </a:lnTo>
                      <a:lnTo>
                        <a:pt x="f545" y="f546"/>
                      </a:lnTo>
                      <a:lnTo>
                        <a:pt x="f378" y="f547"/>
                      </a:lnTo>
                      <a:lnTo>
                        <a:pt x="f378" y="f548"/>
                      </a:lnTo>
                      <a:lnTo>
                        <a:pt x="f378" y="f548"/>
                      </a:lnTo>
                      <a:lnTo>
                        <a:pt x="f351" y="f548"/>
                      </a:lnTo>
                      <a:lnTo>
                        <a:pt x="f549" y="f548"/>
                      </a:lnTo>
                      <a:lnTo>
                        <a:pt x="f100" y="f550"/>
                      </a:lnTo>
                      <a:lnTo>
                        <a:pt x="f517" y="f551"/>
                      </a:lnTo>
                      <a:lnTo>
                        <a:pt x="f552" y="f553"/>
                      </a:lnTo>
                      <a:lnTo>
                        <a:pt x="f392" y="f554"/>
                      </a:lnTo>
                      <a:lnTo>
                        <a:pt x="f432" y="f555"/>
                      </a:lnTo>
                      <a:lnTo>
                        <a:pt x="f509" y="f147"/>
                      </a:lnTo>
                      <a:lnTo>
                        <a:pt x="f556" y="f557"/>
                      </a:lnTo>
                      <a:lnTo>
                        <a:pt x="f558" y="f559"/>
                      </a:lnTo>
                      <a:lnTo>
                        <a:pt x="f439" y="f537"/>
                      </a:lnTo>
                      <a:lnTo>
                        <a:pt x="f439" y="f560"/>
                      </a:lnTo>
                      <a:lnTo>
                        <a:pt x="f439" y="f560"/>
                      </a:lnTo>
                      <a:lnTo>
                        <a:pt x="f439" y="f561"/>
                      </a:lnTo>
                      <a:lnTo>
                        <a:pt x="f558" y="f165"/>
                      </a:lnTo>
                      <a:lnTo>
                        <a:pt x="f556" y="f562"/>
                      </a:lnTo>
                      <a:lnTo>
                        <a:pt x="f509" y="f563"/>
                      </a:lnTo>
                      <a:lnTo>
                        <a:pt x="f394" y="f564"/>
                      </a:lnTo>
                      <a:lnTo>
                        <a:pt x="f398" y="f183"/>
                      </a:lnTo>
                      <a:lnTo>
                        <a:pt x="f398" y="f183"/>
                      </a:lnTo>
                      <a:lnTo>
                        <a:pt x="f388" y="f565"/>
                      </a:lnTo>
                      <a:lnTo>
                        <a:pt x="f390" y="f566"/>
                      </a:lnTo>
                      <a:lnTo>
                        <a:pt x="f431" y="f567"/>
                      </a:lnTo>
                      <a:lnTo>
                        <a:pt x="f432" y="f568"/>
                      </a:lnTo>
                      <a:lnTo>
                        <a:pt x="f556" y="f519"/>
                      </a:lnTo>
                      <a:lnTo>
                        <a:pt x="f569" y="f192"/>
                      </a:lnTo>
                      <a:lnTo>
                        <a:pt x="f570" y="f571"/>
                      </a:lnTo>
                      <a:lnTo>
                        <a:pt x="f572" y="f198"/>
                      </a:lnTo>
                      <a:lnTo>
                        <a:pt x="f573" y="f574"/>
                      </a:lnTo>
                      <a:lnTo>
                        <a:pt x="f442" y="f575"/>
                      </a:lnTo>
                      <a:lnTo>
                        <a:pt x="f576" y="f577"/>
                      </a:lnTo>
                      <a:lnTo>
                        <a:pt x="f502" y="f578"/>
                      </a:lnTo>
                      <a:lnTo>
                        <a:pt x="f579" y="f514"/>
                      </a:lnTo>
                      <a:lnTo>
                        <a:pt x="f580" y="f578"/>
                      </a:lnTo>
                      <a:lnTo>
                        <a:pt x="f580" y="f578"/>
                      </a:lnTo>
                      <a:lnTo>
                        <a:pt x="f581" y="f577"/>
                      </a:lnTo>
                      <a:lnTo>
                        <a:pt x="f475" y="f582"/>
                      </a:lnTo>
                      <a:lnTo>
                        <a:pt x="f499" y="f583"/>
                      </a:lnTo>
                      <a:lnTo>
                        <a:pt x="f497" y="f196"/>
                      </a:lnTo>
                      <a:lnTo>
                        <a:pt x="f495" y="f584"/>
                      </a:lnTo>
                      <a:lnTo>
                        <a:pt x="f493" y="f585"/>
                      </a:lnTo>
                      <a:lnTo>
                        <a:pt x="f481" y="f586"/>
                      </a:lnTo>
                      <a:lnTo>
                        <a:pt x="f486" y="f190"/>
                      </a:lnTo>
                      <a:lnTo>
                        <a:pt x="f587" y="f588"/>
                      </a:lnTo>
                      <a:lnTo>
                        <a:pt x="f589" y="f187"/>
                      </a:lnTo>
                      <a:lnTo>
                        <a:pt x="f590" y="f565"/>
                      </a:lnTo>
                      <a:lnTo>
                        <a:pt x="f590" y="f521"/>
                      </a:lnTo>
                      <a:lnTo>
                        <a:pt x="f591" y="f592"/>
                      </a:lnTo>
                      <a:lnTo>
                        <a:pt x="f491" y="f593"/>
                      </a:lnTo>
                      <a:lnTo>
                        <a:pt x="f491" y="f593"/>
                      </a:lnTo>
                      <a:lnTo>
                        <a:pt x="f594" y="f159"/>
                      </a:lnTo>
                      <a:lnTo>
                        <a:pt x="f595" y="f596"/>
                      </a:lnTo>
                      <a:lnTo>
                        <a:pt x="f597" y="f598"/>
                      </a:lnTo>
                      <a:lnTo>
                        <a:pt x="f599" y="f600"/>
                      </a:lnTo>
                      <a:lnTo>
                        <a:pt x="f601" y="f555"/>
                      </a:lnTo>
                      <a:lnTo>
                        <a:pt x="f602" y="f603"/>
                      </a:lnTo>
                      <a:lnTo>
                        <a:pt x="f604" y="f605"/>
                      </a:lnTo>
                      <a:lnTo>
                        <a:pt x="f606" y="f548"/>
                      </a:lnTo>
                      <a:lnTo>
                        <a:pt x="f606" y="f548"/>
                      </a:lnTo>
                      <a:lnTo>
                        <a:pt x="f607" y="f608"/>
                      </a:lnTo>
                      <a:lnTo>
                        <a:pt x="f609" y="f610"/>
                      </a:lnTo>
                      <a:lnTo>
                        <a:pt x="f129" y="f611"/>
                      </a:lnTo>
                      <a:lnTo>
                        <a:pt x="f612" y="f613"/>
                      </a:lnTo>
                      <a:lnTo>
                        <a:pt x="f614" y="f615"/>
                      </a:lnTo>
                      <a:lnTo>
                        <a:pt x="f616" y="f617"/>
                      </a:lnTo>
                      <a:lnTo>
                        <a:pt x="f618" y="f619"/>
                      </a:lnTo>
                      <a:lnTo>
                        <a:pt x="f620" y="f621"/>
                      </a:lnTo>
                      <a:lnTo>
                        <a:pt x="f621" y="f622"/>
                      </a:lnTo>
                      <a:lnTo>
                        <a:pt x="f615" y="f623"/>
                      </a:lnTo>
                      <a:lnTo>
                        <a:pt x="f624" y="f625"/>
                      </a:lnTo>
                      <a:lnTo>
                        <a:pt x="f626" y="f141"/>
                      </a:lnTo>
                      <a:lnTo>
                        <a:pt x="f610" y="f627"/>
                      </a:lnTo>
                      <a:lnTo>
                        <a:pt x="f628" y="f629"/>
                      </a:lnTo>
                      <a:lnTo>
                        <a:pt x="f630" y="f631"/>
                      </a:lnTo>
                      <a:lnTo>
                        <a:pt x="f630" y="f631"/>
                      </a:lnTo>
                      <a:lnTo>
                        <a:pt x="f632" y="f633"/>
                      </a:lnTo>
                      <a:lnTo>
                        <a:pt x="f547" y="f634"/>
                      </a:lnTo>
                      <a:lnTo>
                        <a:pt x="f605" y="f627"/>
                      </a:lnTo>
                      <a:lnTo>
                        <a:pt x="f554" y="f635"/>
                      </a:lnTo>
                      <a:lnTo>
                        <a:pt x="f147" y="f636"/>
                      </a:lnTo>
                      <a:lnTo>
                        <a:pt x="f539" y="f637"/>
                      </a:lnTo>
                      <a:lnTo>
                        <a:pt x="f161" y="f623"/>
                      </a:lnTo>
                      <a:lnTo>
                        <a:pt x="f638" y="f639"/>
                      </a:lnTo>
                      <a:lnTo>
                        <a:pt x="f640" y="f619"/>
                      </a:lnTo>
                      <a:lnTo>
                        <a:pt x="f641" y="f642"/>
                      </a:lnTo>
                      <a:lnTo>
                        <a:pt x="f529" y="f643"/>
                      </a:lnTo>
                      <a:lnTo>
                        <a:pt x="f169" y="f644"/>
                      </a:lnTo>
                      <a:lnTo>
                        <a:pt x="f645" y="f646"/>
                      </a:lnTo>
                      <a:lnTo>
                        <a:pt x="f528" y="f647"/>
                      </a:lnTo>
                      <a:lnTo>
                        <a:pt x="f528" y="f647"/>
                      </a:lnTo>
                      <a:lnTo>
                        <a:pt x="f648" y="f649"/>
                      </a:lnTo>
                      <a:lnTo>
                        <a:pt x="f650" y="f608"/>
                      </a:lnTo>
                      <a:lnTo>
                        <a:pt x="f651" y="f652"/>
                      </a:lnTo>
                      <a:lnTo>
                        <a:pt x="f526" y="f550"/>
                      </a:lnTo>
                      <a:lnTo>
                        <a:pt x="f525" y="f544"/>
                      </a:lnTo>
                      <a:lnTo>
                        <a:pt x="f177" y="f653"/>
                      </a:lnTo>
                      <a:lnTo>
                        <a:pt x="f654" y="f655"/>
                      </a:lnTo>
                      <a:lnTo>
                        <a:pt x="f177" y="f656"/>
                      </a:lnTo>
                      <a:lnTo>
                        <a:pt x="f525" y="f657"/>
                      </a:lnTo>
                      <a:lnTo>
                        <a:pt x="f658" y="f554"/>
                      </a:lnTo>
                      <a:lnTo>
                        <a:pt x="f659" y="f144"/>
                      </a:lnTo>
                      <a:lnTo>
                        <a:pt x="f170" y="f660"/>
                      </a:lnTo>
                      <a:lnTo>
                        <a:pt x="f661" y="f144"/>
                      </a:lnTo>
                      <a:lnTo>
                        <a:pt x="f661" y="f144"/>
                      </a:lnTo>
                      <a:lnTo>
                        <a:pt x="f562" y="f554"/>
                      </a:lnTo>
                      <a:lnTo>
                        <a:pt x="f662" y="f656"/>
                      </a:lnTo>
                      <a:lnTo>
                        <a:pt x="f165" y="f553"/>
                      </a:lnTo>
                      <a:lnTo>
                        <a:pt x="f663" y="f544"/>
                      </a:lnTo>
                      <a:lnTo>
                        <a:pt x="f664" y="f546"/>
                      </a:lnTo>
                      <a:lnTo>
                        <a:pt x="f593" y="f665"/>
                      </a:lnTo>
                      <a:lnTo>
                        <a:pt x="f161" y="f666"/>
                      </a:lnTo>
                      <a:lnTo>
                        <a:pt x="f667" y="f668"/>
                      </a:lnTo>
                      <a:lnTo>
                        <a:pt x="f669" y="f670"/>
                      </a:lnTo>
                      <a:lnTo>
                        <a:pt x="f596" y="f671"/>
                      </a:lnTo>
                      <a:lnTo>
                        <a:pt x="f539" y="f672"/>
                      </a:lnTo>
                      <a:lnTo>
                        <a:pt x="f673" y="f619"/>
                      </a:lnTo>
                      <a:lnTo>
                        <a:pt x="f541" y="f621"/>
                      </a:lnTo>
                      <a:lnTo>
                        <a:pt x="f674" y="f639"/>
                      </a:lnTo>
                      <a:lnTo>
                        <a:pt x="f674" y="f639"/>
                      </a:lnTo>
                      <a:lnTo>
                        <a:pt x="f551" y="f675"/>
                      </a:lnTo>
                      <a:lnTo>
                        <a:pt x="f676" y="f642"/>
                      </a:lnTo>
                      <a:lnTo>
                        <a:pt x="f632" y="f671"/>
                      </a:lnTo>
                      <a:lnTo>
                        <a:pt x="f666" y="f677"/>
                      </a:lnTo>
                      <a:lnTo>
                        <a:pt x="f647" y="f678"/>
                      </a:lnTo>
                      <a:lnTo>
                        <a:pt x="f646" y="f608"/>
                      </a:lnTo>
                      <a:lnTo>
                        <a:pt x="f672" y="f679"/>
                      </a:lnTo>
                      <a:lnTo>
                        <a:pt x="f680" y="f149"/>
                      </a:lnTo>
                      <a:lnTo>
                        <a:pt x="f681" y="f537"/>
                      </a:lnTo>
                      <a:lnTo>
                        <a:pt x="f634" y="f161"/>
                      </a:lnTo>
                      <a:lnTo>
                        <a:pt x="f682" y="f683"/>
                      </a:lnTo>
                      <a:lnTo>
                        <a:pt x="f684" y="f562"/>
                      </a:lnTo>
                      <a:lnTo>
                        <a:pt x="f685" y="f563"/>
                      </a:lnTo>
                      <a:lnTo>
                        <a:pt x="f686" y="f527"/>
                      </a:lnTo>
                      <a:lnTo>
                        <a:pt x="f686" y="f527"/>
                      </a:lnTo>
                      <a:lnTo>
                        <a:pt x="f607" y="f687"/>
                      </a:lnTo>
                      <a:lnTo>
                        <a:pt x="f688" y="f689"/>
                      </a:lnTo>
                      <a:lnTo>
                        <a:pt x="f690" y="f691"/>
                      </a:lnTo>
                      <a:lnTo>
                        <a:pt x="f692" y="f693"/>
                      </a:lnTo>
                      <a:lnTo>
                        <a:pt x="f694" y="f695"/>
                      </a:lnTo>
                      <a:lnTo>
                        <a:pt x="f696" y="f565"/>
                      </a:lnTo>
                      <a:lnTo>
                        <a:pt x="f697" y="f698"/>
                      </a:lnTo>
                      <a:lnTo>
                        <a:pt x="f699" y="f566"/>
                      </a:lnTo>
                      <a:lnTo>
                        <a:pt x="f700" y="f701"/>
                      </a:lnTo>
                      <a:lnTo>
                        <a:pt x="f702" y="f703"/>
                      </a:lnTo>
                      <a:lnTo>
                        <a:pt x="f700" y="f704"/>
                      </a:lnTo>
                      <a:lnTo>
                        <a:pt x="f595" y="f519"/>
                      </a:lnTo>
                      <a:lnTo>
                        <a:pt x="f705" y="f706"/>
                      </a:lnTo>
                      <a:lnTo>
                        <a:pt x="f707" y="f510"/>
                      </a:lnTo>
                      <a:lnTo>
                        <a:pt x="f707" y="f510"/>
                      </a:lnTo>
                      <a:lnTo>
                        <a:pt x="f690" y="f708"/>
                      </a:lnTo>
                      <a:lnTo>
                        <a:pt x="f709" y="f504"/>
                      </a:lnTo>
                      <a:lnTo>
                        <a:pt x="f123" y="f710"/>
                      </a:lnTo>
                      <a:lnTo>
                        <a:pt x="f688" y="f711"/>
                      </a:lnTo>
                      <a:lnTo>
                        <a:pt x="f123" y="f712"/>
                      </a:lnTo>
                      <a:lnTo>
                        <a:pt x="f713" y="f714"/>
                      </a:lnTo>
                      <a:lnTo>
                        <a:pt x="f715" y="f716"/>
                      </a:lnTo>
                      <a:lnTo>
                        <a:pt x="f717" y="f718"/>
                      </a:lnTo>
                      <a:lnTo>
                        <a:pt x="f694" y="f719"/>
                      </a:lnTo>
                      <a:lnTo>
                        <a:pt x="f720" y="f721"/>
                      </a:lnTo>
                      <a:lnTo>
                        <a:pt x="f722" y="f723"/>
                      </a:lnTo>
                      <a:lnTo>
                        <a:pt x="f724" y="f725"/>
                      </a:lnTo>
                      <a:lnTo>
                        <a:pt x="f726" y="f364"/>
                      </a:lnTo>
                      <a:lnTo>
                        <a:pt x="f493" y="f727"/>
                      </a:lnTo>
                      <a:lnTo>
                        <a:pt x="f493" y="f727"/>
                      </a:lnTo>
                      <a:lnTo>
                        <a:pt x="f495" y="f728"/>
                      </a:lnTo>
                      <a:lnTo>
                        <a:pt x="f729" y="f730"/>
                      </a:lnTo>
                      <a:lnTo>
                        <a:pt x="f731" y="f732"/>
                      </a:lnTo>
                      <a:lnTo>
                        <a:pt x="f731" y="f271"/>
                      </a:lnTo>
                      <a:lnTo>
                        <a:pt x="f733" y="f734"/>
                      </a:lnTo>
                      <a:lnTo>
                        <a:pt x="f478" y="f735"/>
                      </a:lnTo>
                      <a:lnTo>
                        <a:pt x="f491" y="f281"/>
                      </a:lnTo>
                      <a:lnTo>
                        <a:pt x="f587" y="f391"/>
                      </a:lnTo>
                      <a:lnTo>
                        <a:pt x="f726" y="f736"/>
                      </a:lnTo>
                      <a:lnTo>
                        <a:pt x="f737" y="f738"/>
                      </a:lnTo>
                      <a:lnTo>
                        <a:pt x="f739" y="f740"/>
                      </a:lnTo>
                      <a:lnTo>
                        <a:pt x="f739" y="f741"/>
                      </a:lnTo>
                      <a:lnTo>
                        <a:pt x="f737" y="f330"/>
                      </a:lnTo>
                      <a:lnTo>
                        <a:pt x="f726" y="f742"/>
                      </a:lnTo>
                      <a:lnTo>
                        <a:pt x="f726" y="f742"/>
                      </a:lnTo>
                      <a:lnTo>
                        <a:pt x="f587" y="f453"/>
                      </a:lnTo>
                      <a:lnTo>
                        <a:pt x="f490" y="f449"/>
                      </a:lnTo>
                      <a:lnTo>
                        <a:pt x="f480" y="f399"/>
                      </a:lnTo>
                      <a:lnTo>
                        <a:pt x="f743" y="f321"/>
                      </a:lnTo>
                      <a:lnTo>
                        <a:pt x="f731" y="f443"/>
                      </a:lnTo>
                      <a:lnTo>
                        <a:pt x="f744" y="f441"/>
                      </a:lnTo>
                      <a:lnTo>
                        <a:pt x="f745" y="f746"/>
                      </a:lnTo>
                      <a:lnTo>
                        <a:pt x="f475" y="f433"/>
                      </a:lnTo>
                      <a:lnTo>
                        <a:pt x="f747" y="f748"/>
                      </a:lnTo>
                      <a:lnTo>
                        <a:pt x="f581" y="f749"/>
                      </a:lnTo>
                      <a:lnTo>
                        <a:pt x="f454" y="f750"/>
                      </a:lnTo>
                      <a:lnTo>
                        <a:pt x="f467" y="f751"/>
                      </a:lnTo>
                      <a:lnTo>
                        <a:pt x="f112" y="f752"/>
                      </a:lnTo>
                      <a:lnTo>
                        <a:pt x="f448" y="f753"/>
                      </a:lnTo>
                      <a:lnTo>
                        <a:pt x="f579" y="f754"/>
                      </a:lnTo>
                      <a:lnTo>
                        <a:pt x="f579" y="f754"/>
                      </a:lnTo>
                      <a:lnTo>
                        <a:pt x="f755" y="f756"/>
                      </a:lnTo>
                      <a:lnTo>
                        <a:pt x="f755" y="f757"/>
                      </a:lnTo>
                      <a:lnTo>
                        <a:pt x="f755" y="f758"/>
                      </a:lnTo>
                      <a:lnTo>
                        <a:pt x="f446" y="f421"/>
                      </a:lnTo>
                      <a:lnTo>
                        <a:pt x="f759" y="f760"/>
                      </a:lnTo>
                      <a:lnTo>
                        <a:pt x="f761" y="f762"/>
                      </a:lnTo>
                      <a:lnTo>
                        <a:pt x="f501" y="f412"/>
                      </a:lnTo>
                      <a:lnTo>
                        <a:pt x="f112" y="f763"/>
                      </a:lnTo>
                      <a:lnTo>
                        <a:pt x="f467" y="f764"/>
                      </a:lnTo>
                      <a:lnTo>
                        <a:pt x="f765" y="f766"/>
                      </a:lnTo>
                      <a:lnTo>
                        <a:pt x="f767" y="f768"/>
                      </a:lnTo>
                      <a:lnTo>
                        <a:pt x="f491" y="f769"/>
                      </a:lnTo>
                      <a:lnTo>
                        <a:pt x="f491" y="f769"/>
                      </a:lnTo>
                      <a:lnTo>
                        <a:pt x="f770" y="f771"/>
                      </a:lnTo>
                      <a:lnTo>
                        <a:pt x="f772" y="f773"/>
                      </a:lnTo>
                      <a:lnTo>
                        <a:pt x="f774" y="f775"/>
                      </a:lnTo>
                      <a:lnTo>
                        <a:pt x="f776" y="f777"/>
                      </a:lnTo>
                      <a:lnTo>
                        <a:pt x="f778" y="f779"/>
                      </a:lnTo>
                      <a:lnTo>
                        <a:pt x="f694" y="f780"/>
                      </a:lnTo>
                      <a:lnTo>
                        <a:pt x="f602" y="f1"/>
                      </a:lnTo>
                      <a:lnTo>
                        <a:pt x="f781" y="f1"/>
                      </a:lnTo>
                      <a:lnTo>
                        <a:pt x="f606" y="f780"/>
                      </a:lnTo>
                      <a:lnTo>
                        <a:pt x="f688" y="f782"/>
                      </a:lnTo>
                      <a:lnTo>
                        <a:pt x="f607" y="f783"/>
                      </a:lnTo>
                      <a:lnTo>
                        <a:pt x="f125" y="f784"/>
                      </a:lnTo>
                      <a:lnTo>
                        <a:pt x="f685" y="f769"/>
                      </a:lnTo>
                      <a:lnTo>
                        <a:pt x="f685" y="f769"/>
                      </a:lnTo>
                      <a:lnTo>
                        <a:pt x="f785" y="f786"/>
                      </a:lnTo>
                      <a:lnTo>
                        <a:pt x="f131" y="f787"/>
                      </a:lnTo>
                      <a:lnTo>
                        <a:pt x="f788" y="f412"/>
                      </a:lnTo>
                      <a:lnTo>
                        <a:pt x="f789" y="f790"/>
                      </a:lnTo>
                      <a:lnTo>
                        <a:pt x="f139" y="f791"/>
                      </a:lnTo>
                      <a:lnTo>
                        <a:pt x="f792" y="f793"/>
                      </a:lnTo>
                      <a:lnTo>
                        <a:pt x="f794" y="f753"/>
                      </a:lnTo>
                      <a:lnTo>
                        <a:pt x="f639" y="f795"/>
                      </a:lnTo>
                      <a:lnTo>
                        <a:pt x="f796" y="f797"/>
                      </a:lnTo>
                      <a:lnTo>
                        <a:pt x="f798" y="f749"/>
                      </a:lnTo>
                      <a:lnTo>
                        <a:pt x="f799" y="f748"/>
                      </a:lnTo>
                      <a:lnTo>
                        <a:pt x="f800" y="f433"/>
                      </a:lnTo>
                      <a:lnTo>
                        <a:pt x="f652" y="f316"/>
                      </a:lnTo>
                      <a:lnTo>
                        <a:pt x="f550" y="f401"/>
                      </a:lnTo>
                      <a:lnTo>
                        <a:pt x="f801" y="f319"/>
                      </a:lnTo>
                      <a:lnTo>
                        <a:pt x="f554" y="f802"/>
                      </a:lnTo>
                      <a:lnTo>
                        <a:pt x="f803" y="f804"/>
                      </a:lnTo>
                      <a:lnTo>
                        <a:pt x="f539" y="f321"/>
                      </a:lnTo>
                      <a:lnTo>
                        <a:pt x="f539" y="f321"/>
                      </a:lnTo>
                      <a:lnTo>
                        <a:pt x="f560" y="f323"/>
                      </a:lnTo>
                      <a:lnTo>
                        <a:pt x="f805" y="f453"/>
                      </a:lnTo>
                      <a:lnTo>
                        <a:pt x="f806" y="f807"/>
                      </a:lnTo>
                      <a:lnTo>
                        <a:pt x="f561" y="f292"/>
                      </a:lnTo>
                      <a:lnTo>
                        <a:pt x="f561" y="f330"/>
                      </a:lnTo>
                      <a:lnTo>
                        <a:pt x="f161" y="f808"/>
                      </a:lnTo>
                      <a:lnTo>
                        <a:pt x="f809" y="f810"/>
                      </a:lnTo>
                      <a:lnTo>
                        <a:pt x="f536" y="f460"/>
                      </a:lnTo>
                      <a:lnTo>
                        <a:pt x="f596" y="f811"/>
                      </a:lnTo>
                      <a:lnTo>
                        <a:pt x="f156" y="f736"/>
                      </a:lnTo>
                      <a:lnTo>
                        <a:pt x="f559" y="f391"/>
                      </a:lnTo>
                      <a:lnTo>
                        <a:pt x="f812" y="f813"/>
                      </a:lnTo>
                      <a:lnTo>
                        <a:pt x="f596" y="f814"/>
                      </a:lnTo>
                      <a:lnTo>
                        <a:pt x="f560" y="f387"/>
                      </a:lnTo>
                      <a:lnTo>
                        <a:pt x="f815" y="f274"/>
                      </a:lnTo>
                      <a:lnTo>
                        <a:pt x="f815" y="f274"/>
                      </a:lnTo>
                      <a:lnTo>
                        <a:pt x="f561" y="f816"/>
                      </a:lnTo>
                      <a:lnTo>
                        <a:pt x="f817" y="f379"/>
                      </a:lnTo>
                      <a:lnTo>
                        <a:pt x="f165" y="f818"/>
                      </a:lnTo>
                      <a:lnTo>
                        <a:pt x="f166" y="f465"/>
                      </a:lnTo>
                      <a:lnTo>
                        <a:pt x="f819" y="f820"/>
                      </a:lnTo>
                      <a:lnTo>
                        <a:pt x="f529" y="f821"/>
                      </a:lnTo>
                      <a:lnTo>
                        <a:pt x="f822" y="f255"/>
                      </a:lnTo>
                      <a:lnTo>
                        <a:pt x="f171" y="f823"/>
                      </a:lnTo>
                      <a:lnTo>
                        <a:pt x="f526" y="f824"/>
                      </a:lnTo>
                      <a:lnTo>
                        <a:pt x="f175" y="f825"/>
                      </a:lnTo>
                      <a:lnTo>
                        <a:pt x="f175" y="f826"/>
                      </a:lnTo>
                      <a:lnTo>
                        <a:pt x="f658" y="f827"/>
                      </a:lnTo>
                      <a:lnTo>
                        <a:pt x="f828" y="f829"/>
                      </a:lnTo>
                      <a:lnTo>
                        <a:pt x="f830" y="f831"/>
                      </a:lnTo>
                      <a:lnTo>
                        <a:pt x="f529" y="f832"/>
                      </a:lnTo>
                      <a:lnTo>
                        <a:pt x="f529" y="f832"/>
                      </a:lnTo>
                      <a:lnTo>
                        <a:pt x="f532" y="f833"/>
                      </a:lnTo>
                      <a:lnTo>
                        <a:pt x="f533" y="f834"/>
                      </a:lnTo>
                      <a:lnTo>
                        <a:pt x="f638" y="f835"/>
                      </a:lnTo>
                      <a:lnTo>
                        <a:pt x="f683" y="f836"/>
                      </a:lnTo>
                      <a:lnTo>
                        <a:pt x="f837" y="f838"/>
                      </a:lnTo>
                      <a:lnTo>
                        <a:pt x="f664" y="f240"/>
                      </a:lnTo>
                      <a:lnTo>
                        <a:pt x="f593" y="f839"/>
                      </a:lnTo>
                      <a:lnTo>
                        <a:pt x="f561" y="f236"/>
                      </a:lnTo>
                      <a:lnTo>
                        <a:pt x="f815" y="f840"/>
                      </a:lnTo>
                      <a:lnTo>
                        <a:pt x="f161" y="f841"/>
                      </a:lnTo>
                      <a:lnTo>
                        <a:pt x="f805" y="f842"/>
                      </a:lnTo>
                      <a:lnTo>
                        <a:pt x="f843" y="f844"/>
                      </a:lnTo>
                      <a:lnTo>
                        <a:pt x="f669" y="f845"/>
                      </a:lnTo>
                      <a:lnTo>
                        <a:pt x="f669" y="f845"/>
                      </a:lnTo>
                      <a:lnTo>
                        <a:pt x="f846" y="f847"/>
                      </a:lnTo>
                      <a:lnTo>
                        <a:pt x="f157" y="f848"/>
                      </a:lnTo>
                      <a:lnTo>
                        <a:pt x="f846" y="f223"/>
                      </a:lnTo>
                      <a:lnTo>
                        <a:pt x="f846" y="f849"/>
                      </a:lnTo>
                      <a:lnTo>
                        <a:pt x="f560" y="f850"/>
                      </a:lnTo>
                      <a:lnTo>
                        <a:pt x="f667" y="f851"/>
                      </a:lnTo>
                      <a:lnTo>
                        <a:pt x="f809" y="f852"/>
                      </a:lnTo>
                      <a:lnTo>
                        <a:pt x="f161" y="f506"/>
                      </a:lnTo>
                      <a:lnTo>
                        <a:pt x="f593" y="f494"/>
                      </a:lnTo>
                      <a:lnTo>
                        <a:pt x="f663" y="f496"/>
                      </a:lnTo>
                      <a:lnTo>
                        <a:pt x="f853" y="f508"/>
                      </a:lnTo>
                      <a:lnTo>
                        <a:pt x="f853" y="f508"/>
                      </a:lnTo>
                      <a:lnTo>
                        <a:pt x="f854" y="f508"/>
                      </a:lnTo>
                      <a:lnTo>
                        <a:pt x="f532" y="f508"/>
                      </a:lnTo>
                      <a:lnTo>
                        <a:pt x="f661" y="f496"/>
                      </a:lnTo>
                      <a:lnTo>
                        <a:pt x="f529" y="f855"/>
                      </a:lnTo>
                      <a:lnTo>
                        <a:pt x="f170" y="f492"/>
                      </a:lnTo>
                      <a:lnTo>
                        <a:pt x="f856" y="f857"/>
                      </a:lnTo>
                      <a:lnTo>
                        <a:pt x="f858" y="f859"/>
                      </a:lnTo>
                      <a:lnTo>
                        <a:pt x="f860" y="f861"/>
                      </a:lnTo>
                      <a:lnTo>
                        <a:pt x="f180" y="f862"/>
                      </a:lnTo>
                      <a:lnTo>
                        <a:pt x="f863" y="f864"/>
                      </a:lnTo>
                      <a:lnTo>
                        <a:pt x="f865" y="f482"/>
                      </a:lnTo>
                      <a:lnTo>
                        <a:pt x="f187" y="f866"/>
                      </a:lnTo>
                      <a:lnTo>
                        <a:pt x="f867" y="f868"/>
                      </a:lnTo>
                      <a:lnTo>
                        <a:pt x="f869" y="f870"/>
                      </a:lnTo>
                      <a:lnTo>
                        <a:pt x="f869" y="f870"/>
                      </a:lnTo>
                      <a:lnTo>
                        <a:pt x="f585" y="f871"/>
                      </a:lnTo>
                      <a:lnTo>
                        <a:pt x="f872" y="f873"/>
                      </a:lnTo>
                      <a:lnTo>
                        <a:pt x="f516" y="f874"/>
                      </a:lnTo>
                      <a:lnTo>
                        <a:pt x="f875" y="f876"/>
                      </a:lnTo>
                      <a:lnTo>
                        <a:pt x="f877" y="f835"/>
                      </a:lnTo>
                      <a:lnTo>
                        <a:pt x="f513" y="f878"/>
                      </a:lnTo>
                      <a:lnTo>
                        <a:pt x="f879" y="f880"/>
                      </a:lnTo>
                      <a:lnTo>
                        <a:pt x="f879" y="f880"/>
                      </a:lnTo>
                      <a:lnTo>
                        <a:pt x="f513" y="f239"/>
                      </a:lnTo>
                      <a:lnTo>
                        <a:pt x="f877" y="f881"/>
                      </a:lnTo>
                      <a:lnTo>
                        <a:pt x="f578" y="f882"/>
                      </a:lnTo>
                      <a:lnTo>
                        <a:pt x="f575" y="f883"/>
                      </a:lnTo>
                      <a:lnTo>
                        <a:pt x="f574" y="f884"/>
                      </a:lnTo>
                      <a:lnTo>
                        <a:pt x="f198" y="f841"/>
                      </a:lnTo>
                      <a:lnTo>
                        <a:pt x="f200" y="f885"/>
                      </a:lnTo>
                      <a:lnTo>
                        <a:pt x="f872" y="f485"/>
                      </a:lnTo>
                      <a:lnTo>
                        <a:pt x="f872" y="f485"/>
                      </a:lnTo>
                      <a:lnTo>
                        <a:pt x="f584" y="f847"/>
                      </a:lnTo>
                      <a:lnTo>
                        <a:pt x="f200" y="f886"/>
                      </a:lnTo>
                      <a:lnTo>
                        <a:pt x="f198" y="f862"/>
                      </a:lnTo>
                      <a:lnTo>
                        <a:pt x="f887" y="f225"/>
                      </a:lnTo>
                      <a:lnTo>
                        <a:pt x="f516" y="f888"/>
                      </a:lnTo>
                      <a:lnTo>
                        <a:pt x="f578" y="f889"/>
                      </a:lnTo>
                      <a:lnTo>
                        <a:pt x="f513" y="f489"/>
                      </a:lnTo>
                      <a:lnTo>
                        <a:pt x="f890" y="f891"/>
                      </a:lnTo>
                      <a:lnTo>
                        <a:pt x="f213" y="f504"/>
                      </a:lnTo>
                      <a:lnTo>
                        <a:pt x="f892" y="f494"/>
                      </a:lnTo>
                      <a:lnTo>
                        <a:pt x="f893" y="f498"/>
                      </a:lnTo>
                      <a:lnTo>
                        <a:pt x="f510" y="f213"/>
                      </a:lnTo>
                      <a:lnTo>
                        <a:pt x="f510" y="f213"/>
                      </a:lnTo>
                      <a:lnTo>
                        <a:pt x="f893" y="f894"/>
                      </a:lnTo>
                      <a:lnTo>
                        <a:pt x="f895" y="f896"/>
                      </a:lnTo>
                      <a:lnTo>
                        <a:pt x="f513" y="f209"/>
                      </a:lnTo>
                      <a:lnTo>
                        <a:pt x="f897" y="f583"/>
                      </a:lnTo>
                      <a:lnTo>
                        <a:pt x="f875" y="f194"/>
                      </a:lnTo>
                      <a:lnTo>
                        <a:pt x="f582" y="f571"/>
                      </a:lnTo>
                      <a:lnTo>
                        <a:pt x="f575" y="f192"/>
                      </a:lnTo>
                      <a:lnTo>
                        <a:pt x="f575" y="f192"/>
                      </a:lnTo>
                      <a:lnTo>
                        <a:pt x="f582" y="f898"/>
                      </a:lnTo>
                      <a:lnTo>
                        <a:pt x="f875" y="f899"/>
                      </a:lnTo>
                      <a:lnTo>
                        <a:pt x="f877" y="f900"/>
                      </a:lnTo>
                      <a:lnTo>
                        <a:pt x="f901" y="f185"/>
                      </a:lnTo>
                      <a:lnTo>
                        <a:pt x="f510" y="f565"/>
                      </a:lnTo>
                      <a:lnTo>
                        <a:pt x="f902" y="f903"/>
                      </a:lnTo>
                      <a:lnTo>
                        <a:pt x="f217" y="f904"/>
                      </a:lnTo>
                      <a:lnTo>
                        <a:pt x="f859" y="f522"/>
                      </a:lnTo>
                      <a:lnTo>
                        <a:pt x="f862" y="f687"/>
                      </a:lnTo>
                      <a:lnTo>
                        <a:pt x="f845" y="f171"/>
                      </a:lnTo>
                      <a:lnTo>
                        <a:pt x="f905" y="f830"/>
                      </a:lnTo>
                      <a:lnTo>
                        <a:pt x="f906" y="f907"/>
                      </a:lnTo>
                      <a:lnTo>
                        <a:pt x="f906" y="f907"/>
                      </a:lnTo>
                      <a:lnTo>
                        <a:pt x="f908" y="f641"/>
                      </a:lnTo>
                      <a:lnTo>
                        <a:pt x="f876" y="f662"/>
                      </a:lnTo>
                      <a:lnTo>
                        <a:pt x="f909" y="f817"/>
                      </a:lnTo>
                      <a:lnTo>
                        <a:pt x="f910" y="f809"/>
                      </a:lnTo>
                      <a:lnTo>
                        <a:pt x="f258" y="f151"/>
                      </a:lnTo>
                      <a:lnTo>
                        <a:pt x="f911" y="f541"/>
                      </a:lnTo>
                      <a:lnTo>
                        <a:pt x="f379" y="f655"/>
                      </a:lnTo>
                      <a:lnTo>
                        <a:pt x="f379" y="f655"/>
                      </a:lnTo>
                      <a:lnTo>
                        <a:pt x="f912" y="f653"/>
                      </a:lnTo>
                      <a:lnTo>
                        <a:pt x="f0" y="f544"/>
                      </a:lnTo>
                      <a:lnTo>
                        <a:pt x="f274" y="f913"/>
                      </a:lnTo>
                      <a:lnTo>
                        <a:pt x="f914" y="f915"/>
                      </a:lnTo>
                      <a:lnTo>
                        <a:pt x="f813" y="f916"/>
                      </a:lnTo>
                      <a:lnTo>
                        <a:pt x="f393" y="f917"/>
                      </a:lnTo>
                      <a:lnTo>
                        <a:pt x="f918" y="f919"/>
                      </a:lnTo>
                      <a:lnTo>
                        <a:pt x="f920" y="f611"/>
                      </a:lnTo>
                      <a:lnTo>
                        <a:pt x="f921" y="f624"/>
                      </a:lnTo>
                      <a:lnTo>
                        <a:pt x="f922" y="f671"/>
                      </a:lnTo>
                      <a:lnTo>
                        <a:pt x="f291" y="f615"/>
                      </a:lnTo>
                      <a:lnTo>
                        <a:pt x="f397" y="f672"/>
                      </a:lnTo>
                      <a:lnTo>
                        <a:pt x="f337" y="f642"/>
                      </a:lnTo>
                      <a:lnTo>
                        <a:pt x="f337" y="f642"/>
                      </a:lnTo>
                      <a:lnTo>
                        <a:pt x="f923" y="f672"/>
                      </a:lnTo>
                      <a:lnTo>
                        <a:pt x="f300" y="f615"/>
                      </a:lnTo>
                      <a:lnTo>
                        <a:pt x="f324" y="f924"/>
                      </a:lnTo>
                      <a:lnTo>
                        <a:pt x="f925" y="f611"/>
                      </a:lnTo>
                      <a:lnTo>
                        <a:pt x="f925" y="f919"/>
                      </a:lnTo>
                      <a:lnTo>
                        <a:pt x="f925" y="f919"/>
                      </a:lnTo>
                      <a:lnTo>
                        <a:pt x="f926" y="f919"/>
                      </a:lnTo>
                      <a:lnTo>
                        <a:pt x="f926" y="f919"/>
                      </a:lnTo>
                      <a:lnTo>
                        <a:pt x="f401" y="f646"/>
                      </a:lnTo>
                      <a:lnTo>
                        <a:pt x="f927" y="f626"/>
                      </a:lnTo>
                      <a:lnTo>
                        <a:pt x="f928" y="f670"/>
                      </a:lnTo>
                      <a:lnTo>
                        <a:pt x="f929" y="f613"/>
                      </a:lnTo>
                      <a:lnTo>
                        <a:pt x="f797" y="f672"/>
                      </a:lnTo>
                      <a:lnTo>
                        <a:pt x="f930" y="f675"/>
                      </a:lnTo>
                      <a:lnTo>
                        <a:pt x="f931" y="f932"/>
                      </a:lnTo>
                      <a:lnTo>
                        <a:pt x="f933" y="f636"/>
                      </a:lnTo>
                      <a:lnTo>
                        <a:pt x="f934" y="f935"/>
                      </a:lnTo>
                      <a:lnTo>
                        <a:pt x="f753" y="f788"/>
                      </a:lnTo>
                      <a:lnTo>
                        <a:pt x="f936" y="f937"/>
                      </a:lnTo>
                      <a:lnTo>
                        <a:pt x="f938" y="f123"/>
                      </a:lnTo>
                      <a:lnTo>
                        <a:pt x="f938" y="f123"/>
                      </a:lnTo>
                      <a:lnTo>
                        <a:pt x="f939" y="f709"/>
                      </a:lnTo>
                      <a:lnTo>
                        <a:pt x="f940" y="f715"/>
                      </a:lnTo>
                      <a:lnTo>
                        <a:pt x="f793" y="f941"/>
                      </a:lnTo>
                      <a:lnTo>
                        <a:pt x="f942" y="f778"/>
                      </a:lnTo>
                      <a:lnTo>
                        <a:pt x="f943" y="f944"/>
                      </a:lnTo>
                      <a:lnTo>
                        <a:pt x="f945" y="f946"/>
                      </a:lnTo>
                      <a:lnTo>
                        <a:pt x="f947" y="f948"/>
                      </a:lnTo>
                      <a:lnTo>
                        <a:pt x="f947" y="f948"/>
                      </a:lnTo>
                      <a:lnTo>
                        <a:pt x="f949" y="f483"/>
                      </a:lnTo>
                      <a:lnTo>
                        <a:pt x="f412" y="f950"/>
                      </a:lnTo>
                      <a:lnTo>
                        <a:pt x="f951" y="f767"/>
                      </a:lnTo>
                      <a:lnTo>
                        <a:pt x="f952" y="f765"/>
                      </a:lnTo>
                      <a:lnTo>
                        <a:pt x="f953" y="f450"/>
                      </a:lnTo>
                      <a:lnTo>
                        <a:pt x="f954" y="f955"/>
                      </a:lnTo>
                      <a:lnTo>
                        <a:pt x="f956" y="f570"/>
                      </a:lnTo>
                      <a:lnTo>
                        <a:pt x="f771" y="f957"/>
                      </a:lnTo>
                      <a:lnTo>
                        <a:pt x="f771" y="f957"/>
                      </a:lnTo>
                      <a:lnTo>
                        <a:pt x="f958" y="f429"/>
                      </a:lnTo>
                      <a:lnTo>
                        <a:pt x="f959" y="f388"/>
                      </a:lnTo>
                      <a:lnTo>
                        <a:pt x="f960" y="f416"/>
                      </a:lnTo>
                      <a:lnTo>
                        <a:pt x="f961" y="f962"/>
                      </a:lnTo>
                      <a:lnTo>
                        <a:pt x="f782" y="f963"/>
                      </a:lnTo>
                      <a:lnTo>
                        <a:pt x="f780" y="f98"/>
                      </a:lnTo>
                      <a:lnTo>
                        <a:pt x="f1" y="f964"/>
                      </a:lnTo>
                      <a:lnTo>
                        <a:pt x="f1" y="f964"/>
                      </a:lnTo>
                      <a:lnTo>
                        <a:pt x="f780" y="f549"/>
                      </a:lnTo>
                      <a:lnTo>
                        <a:pt x="f779" y="f965"/>
                      </a:lnTo>
                      <a:lnTo>
                        <a:pt x="f961" y="f340"/>
                      </a:lnTo>
                      <a:lnTo>
                        <a:pt x="f966" y="f967"/>
                      </a:lnTo>
                      <a:lnTo>
                        <a:pt x="f784" y="f968"/>
                      </a:lnTo>
                      <a:lnTo>
                        <a:pt x="f969" y="f970"/>
                      </a:lnTo>
                      <a:lnTo>
                        <a:pt x="f969" y="f970"/>
                      </a:lnTo>
                      <a:lnTo>
                        <a:pt x="f971" y="f972"/>
                      </a:lnTo>
                      <a:lnTo>
                        <a:pt x="f973" y="f974"/>
                      </a:lnTo>
                      <a:lnTo>
                        <a:pt x="f975" y="f84"/>
                      </a:lnTo>
                      <a:lnTo>
                        <a:pt x="f956" y="f371"/>
                      </a:lnTo>
                      <a:lnTo>
                        <a:pt x="f976" y="f83"/>
                      </a:lnTo>
                      <a:lnTo>
                        <a:pt x="f953" y="f977"/>
                      </a:lnTo>
                      <a:lnTo>
                        <a:pt x="f763" y="f222"/>
                      </a:lnTo>
                      <a:lnTo>
                        <a:pt x="f978" y="f216"/>
                      </a:lnTo>
                      <a:lnTo>
                        <a:pt x="f410" y="f305"/>
                      </a:lnTo>
                      <a:lnTo>
                        <a:pt x="f979" y="f980"/>
                      </a:lnTo>
                      <a:lnTo>
                        <a:pt x="f981" y="f76"/>
                      </a:lnTo>
                      <a:lnTo>
                        <a:pt x="f982" y="f275"/>
                      </a:lnTo>
                      <a:lnTo>
                        <a:pt x="f791" y="f983"/>
                      </a:lnTo>
                      <a:lnTo>
                        <a:pt x="f791" y="f983"/>
                      </a:lnTo>
                      <a:lnTo>
                        <a:pt x="f984" y="f68"/>
                      </a:lnTo>
                      <a:lnTo>
                        <a:pt x="f985" y="f986"/>
                      </a:lnTo>
                      <a:lnTo>
                        <a:pt x="f940" y="f245"/>
                      </a:lnTo>
                      <a:lnTo>
                        <a:pt x="f987" y="f62"/>
                      </a:lnTo>
                      <a:lnTo>
                        <a:pt x="f988" y="f148"/>
                      </a:lnTo>
                      <a:lnTo>
                        <a:pt x="f753" y="f197"/>
                      </a:lnTo>
                      <a:lnTo>
                        <a:pt x="f989" y="f990"/>
                      </a:lnTo>
                      <a:lnTo>
                        <a:pt x="f989" y="f990"/>
                      </a:lnTo>
                      <a:lnTo>
                        <a:pt x="f989" y="f134"/>
                      </a:lnTo>
                      <a:lnTo>
                        <a:pt x="f753" y="f991"/>
                      </a:lnTo>
                      <a:lnTo>
                        <a:pt x="f992" y="f162"/>
                      </a:lnTo>
                      <a:lnTo>
                        <a:pt x="f993" y="f113"/>
                      </a:lnTo>
                      <a:lnTo>
                        <a:pt x="f938" y="f994"/>
                      </a:lnTo>
                      <a:lnTo>
                        <a:pt x="f938" y="f995"/>
                      </a:lnTo>
                      <a:lnTo>
                        <a:pt x="f938" y="f995"/>
                      </a:lnTo>
                      <a:lnTo>
                        <a:pt x="f938" y="f46"/>
                      </a:lnTo>
                      <a:lnTo>
                        <a:pt x="f993" y="f996"/>
                      </a:lnTo>
                      <a:lnTo>
                        <a:pt x="f992" y="f997"/>
                      </a:lnTo>
                      <a:lnTo>
                        <a:pt x="f753" y="f25"/>
                      </a:lnTo>
                      <a:lnTo>
                        <a:pt x="f989" y="f998"/>
                      </a:lnTo>
                      <a:lnTo>
                        <a:pt x="f989" y="f999"/>
                      </a:lnTo>
                      <a:lnTo>
                        <a:pt x="f989" y="f999"/>
                      </a:lnTo>
                      <a:lnTo>
                        <a:pt x="f989" y="f1000"/>
                      </a:lnTo>
                      <a:lnTo>
                        <a:pt x="f989" y="f1000"/>
                      </a:lnTo>
                      <a:lnTo>
                        <a:pt x="f753" y="f1001"/>
                      </a:lnTo>
                      <a:lnTo>
                        <a:pt x="f1002" y="f1003"/>
                      </a:lnTo>
                      <a:lnTo>
                        <a:pt x="f936" y="f1004"/>
                      </a:lnTo>
                      <a:lnTo>
                        <a:pt x="f987" y="f1005"/>
                      </a:lnTo>
                      <a:lnTo>
                        <a:pt x="f936" y="f1006"/>
                      </a:lnTo>
                      <a:lnTo>
                        <a:pt x="f936" y="f1006"/>
                      </a:lnTo>
                      <a:lnTo>
                        <a:pt x="f1002" y="f1007"/>
                      </a:lnTo>
                      <a:lnTo>
                        <a:pt x="f753" y="f1008"/>
                      </a:lnTo>
                      <a:lnTo>
                        <a:pt x="f1009" y="f1010"/>
                      </a:lnTo>
                      <a:lnTo>
                        <a:pt x="f426" y="f1011"/>
                      </a:lnTo>
                      <a:lnTo>
                        <a:pt x="f406" y="f1012"/>
                      </a:lnTo>
                      <a:lnTo>
                        <a:pt x="f1013" y="f1014"/>
                      </a:lnTo>
                      <a:lnTo>
                        <a:pt x="f403" y="f1015"/>
                      </a:lnTo>
                      <a:lnTo>
                        <a:pt x="f746" y="f1016"/>
                      </a:lnTo>
                      <a:lnTo>
                        <a:pt x="f401" y="f1017"/>
                      </a:lnTo>
                      <a:lnTo>
                        <a:pt x="f319" y="f1018"/>
                      </a:lnTo>
                      <a:lnTo>
                        <a:pt x="f804" y="f1019"/>
                      </a:lnTo>
                      <a:lnTo>
                        <a:pt x="f926" y="f1020"/>
                      </a:lnTo>
                      <a:lnTo>
                        <a:pt x="f926" y="f1020"/>
                      </a:lnTo>
                      <a:lnTo>
                        <a:pt x="f1021" y="f1022"/>
                      </a:lnTo>
                      <a:lnTo>
                        <a:pt x="f1023" y="f1024"/>
                      </a:lnTo>
                      <a:lnTo>
                        <a:pt x="f304" y="f1025"/>
                      </a:lnTo>
                      <a:lnTo>
                        <a:pt x="f453" y="f1026"/>
                      </a:lnTo>
                      <a:lnTo>
                        <a:pt x="f453" y="f1026"/>
                      </a:lnTo>
                      <a:lnTo>
                        <a:pt x="f302" y="f1027"/>
                      </a:lnTo>
                      <a:lnTo>
                        <a:pt x="f451" y="f1028"/>
                      </a:lnTo>
                      <a:lnTo>
                        <a:pt x="f339" y="f1029"/>
                      </a:lnTo>
                      <a:lnTo>
                        <a:pt x="f449" y="f1030"/>
                      </a:lnTo>
                      <a:lnTo>
                        <a:pt x="f447" y="f1031"/>
                      </a:lnTo>
                      <a:lnTo>
                        <a:pt x="f926" y="f1032"/>
                      </a:lnTo>
                      <a:lnTo>
                        <a:pt x="f926" y="f1032"/>
                      </a:lnTo>
                      <a:lnTo>
                        <a:pt x="f1033" y="f1032"/>
                      </a:lnTo>
                      <a:lnTo>
                        <a:pt x="f1033" y="f1032"/>
                      </a:lnTo>
                      <a:lnTo>
                        <a:pt x="f1033" y="f1032"/>
                      </a:lnTo>
                      <a:lnTo>
                        <a:pt x="f424" y="f1034"/>
                      </a:lnTo>
                      <a:lnTo>
                        <a:pt x="f1035" y="f1036"/>
                      </a:lnTo>
                      <a:lnTo>
                        <a:pt x="f791" y="f1037"/>
                      </a:lnTo>
                      <a:lnTo>
                        <a:pt x="f982" y="f1038"/>
                      </a:lnTo>
                      <a:lnTo>
                        <a:pt x="f757" y="f1039"/>
                      </a:lnTo>
                      <a:lnTo>
                        <a:pt x="f1040" y="f1041"/>
                      </a:lnTo>
                      <a:lnTo>
                        <a:pt x="f1040" y="f1041"/>
                      </a:lnTo>
                      <a:lnTo>
                        <a:pt x="f410" y="f1042"/>
                      </a:lnTo>
                      <a:lnTo>
                        <a:pt x="f945" y="f1043"/>
                      </a:lnTo>
                      <a:lnTo>
                        <a:pt x="f1044" y="f1045"/>
                      </a:lnTo>
                      <a:lnTo>
                        <a:pt x="f422" y="f1046"/>
                      </a:lnTo>
                      <a:lnTo>
                        <a:pt x="f422" y="f1047"/>
                      </a:lnTo>
                      <a:lnTo>
                        <a:pt x="f1044" y="f1048"/>
                      </a:lnTo>
                      <a:lnTo>
                        <a:pt x="f945" y="f1049"/>
                      </a:lnTo>
                      <a:lnTo>
                        <a:pt x="f410" y="f1050"/>
                      </a:lnTo>
                      <a:lnTo>
                        <a:pt x="f1040" y="f1051"/>
                      </a:lnTo>
                      <a:lnTo>
                        <a:pt x="f1040" y="f1051"/>
                      </a:lnTo>
                      <a:lnTo>
                        <a:pt x="f1052" y="f1051"/>
                      </a:lnTo>
                      <a:lnTo>
                        <a:pt x="f1053" y="f1054"/>
                      </a:lnTo>
                      <a:lnTo>
                        <a:pt x="f978" y="f1050"/>
                      </a:lnTo>
                      <a:lnTo>
                        <a:pt x="f978" y="f1050"/>
                      </a:lnTo>
                      <a:lnTo>
                        <a:pt x="f978" y="f1055"/>
                      </a:lnTo>
                      <a:lnTo>
                        <a:pt x="f978" y="f1055"/>
                      </a:lnTo>
                      <a:lnTo>
                        <a:pt x="f978" y="f1056"/>
                      </a:lnTo>
                      <a:lnTo>
                        <a:pt x="f1053" y="f1057"/>
                      </a:lnTo>
                      <a:lnTo>
                        <a:pt x="f1052" y="f1058"/>
                      </a:lnTo>
                      <a:lnTo>
                        <a:pt x="f1059" y="f1060"/>
                      </a:lnTo>
                      <a:lnTo>
                        <a:pt x="f1044" y="f1061"/>
                      </a:lnTo>
                      <a:lnTo>
                        <a:pt x="f1062" y="f1063"/>
                      </a:lnTo>
                      <a:lnTo>
                        <a:pt x="f1064" y="f1065"/>
                      </a:lnTo>
                      <a:lnTo>
                        <a:pt x="f1064" y="f1065"/>
                      </a:lnTo>
                      <a:lnTo>
                        <a:pt x="f982" y="f1066"/>
                      </a:lnTo>
                      <a:lnTo>
                        <a:pt x="f982" y="f1067"/>
                      </a:lnTo>
                      <a:lnTo>
                        <a:pt x="f756" y="f1068"/>
                      </a:lnTo>
                      <a:lnTo>
                        <a:pt x="f1064" y="f1069"/>
                      </a:lnTo>
                      <a:lnTo>
                        <a:pt x="f756" y="f1070"/>
                      </a:lnTo>
                      <a:lnTo>
                        <a:pt x="f1071" y="f1072"/>
                      </a:lnTo>
                      <a:lnTo>
                        <a:pt x="f791" y="f1073"/>
                      </a:lnTo>
                      <a:lnTo>
                        <a:pt x="f791" y="f1073"/>
                      </a:lnTo>
                      <a:lnTo>
                        <a:pt x="f1074" y="f1075"/>
                      </a:lnTo>
                      <a:lnTo>
                        <a:pt x="f1033" y="f1076"/>
                      </a:lnTo>
                      <a:lnTo>
                        <a:pt x="f992" y="f1077"/>
                      </a:lnTo>
                      <a:lnTo>
                        <a:pt x="f1078" y="f1077"/>
                      </a:lnTo>
                      <a:lnTo>
                        <a:pt x="f1079" y="f1077"/>
                      </a:lnTo>
                      <a:lnTo>
                        <a:pt x="f1080" y="f1081"/>
                      </a:lnTo>
                      <a:lnTo>
                        <a:pt x="f1082" y="f1083"/>
                      </a:lnTo>
                      <a:lnTo>
                        <a:pt x="f1082" y="f1083"/>
                      </a:lnTo>
                      <a:lnTo>
                        <a:pt x="f313" y="f1084"/>
                      </a:lnTo>
                      <a:lnTo>
                        <a:pt x="f316" y="f1085"/>
                      </a:lnTo>
                      <a:lnTo>
                        <a:pt x="f319" y="f1086"/>
                      </a:lnTo>
                      <a:lnTo>
                        <a:pt x="f321" y="f1087"/>
                      </a:lnTo>
                      <a:lnTo>
                        <a:pt x="f1023" y="f1088"/>
                      </a:lnTo>
                      <a:lnTo>
                        <a:pt x="f449" y="f1089"/>
                      </a:lnTo>
                      <a:lnTo>
                        <a:pt x="f925" y="f1090"/>
                      </a:lnTo>
                      <a:lnTo>
                        <a:pt x="f925" y="f1090"/>
                      </a:lnTo>
                      <a:lnTo>
                        <a:pt x="f300" y="f1091"/>
                      </a:lnTo>
                      <a:lnTo>
                        <a:pt x="f455" y="f1092"/>
                      </a:lnTo>
                      <a:lnTo>
                        <a:pt x="f335" y="f1093"/>
                      </a:lnTo>
                      <a:lnTo>
                        <a:pt x="f331" y="f1094"/>
                      </a:lnTo>
                      <a:lnTo>
                        <a:pt x="f1095" y="f1096"/>
                      </a:lnTo>
                      <a:lnTo>
                        <a:pt x="f458" y="f1097"/>
                      </a:lnTo>
                      <a:lnTo>
                        <a:pt x="f458" y="f1097"/>
                      </a:lnTo>
                      <a:lnTo>
                        <a:pt x="f921" y="f1098"/>
                      </a:lnTo>
                      <a:lnTo>
                        <a:pt x="f741" y="f1099"/>
                      </a:lnTo>
                      <a:lnTo>
                        <a:pt x="f810" y="f1100"/>
                      </a:lnTo>
                      <a:lnTo>
                        <a:pt x="f1101" y="f1102"/>
                      </a:lnTo>
                      <a:lnTo>
                        <a:pt x="f920" y="f1103"/>
                      </a:lnTo>
                      <a:lnTo>
                        <a:pt x="f460" y="f1104"/>
                      </a:lnTo>
                      <a:lnTo>
                        <a:pt x="f1105" y="f1106"/>
                      </a:lnTo>
                      <a:lnTo>
                        <a:pt x="f349" y="f1107"/>
                      </a:lnTo>
                      <a:lnTo>
                        <a:pt x="f1108" y="f1109"/>
                      </a:lnTo>
                      <a:lnTo>
                        <a:pt x="f1108" y="f1109"/>
                      </a:lnTo>
                      <a:lnTo>
                        <a:pt x="f1110" y="f1109"/>
                      </a:lnTo>
                      <a:lnTo>
                        <a:pt x="f464" y="f1111"/>
                      </a:lnTo>
                      <a:lnTo>
                        <a:pt x="f1112" y="f1113"/>
                      </a:lnTo>
                      <a:lnTo>
                        <a:pt x="f274" y="f1114"/>
                      </a:lnTo>
                      <a:lnTo>
                        <a:pt x="f271" y="f1115"/>
                      </a:lnTo>
                      <a:lnTo>
                        <a:pt x="f383" y="f1116"/>
                      </a:lnTo>
                      <a:lnTo>
                        <a:pt x="f379" y="f1117"/>
                      </a:lnTo>
                      <a:lnTo>
                        <a:pt x="f379" y="f1117"/>
                      </a:lnTo>
                      <a:lnTo>
                        <a:pt x="f728" y="f1118"/>
                      </a:lnTo>
                      <a:lnTo>
                        <a:pt x="f1119" y="f1120"/>
                      </a:lnTo>
                      <a:lnTo>
                        <a:pt x="f361" y="f1121"/>
                      </a:lnTo>
                      <a:lnTo>
                        <a:pt x="f820" y="f1122"/>
                      </a:lnTo>
                      <a:lnTo>
                        <a:pt x="f1123" y="f1124"/>
                      </a:lnTo>
                      <a:lnTo>
                        <a:pt x="f1125" y="f1126"/>
                      </a:lnTo>
                      <a:lnTo>
                        <a:pt x="f1127" y="f1128"/>
                      </a:lnTo>
                      <a:lnTo>
                        <a:pt x="f369" y="f3"/>
                      </a:lnTo>
                      <a:lnTo>
                        <a:pt x="f369" y="f3"/>
                      </a:lnTo>
                      <a:lnTo>
                        <a:pt x="f367" y="f1128"/>
                      </a:lnTo>
                      <a:lnTo>
                        <a:pt x="f1129" y="f1126"/>
                      </a:lnTo>
                      <a:lnTo>
                        <a:pt x="f824" y="f1124"/>
                      </a:lnTo>
                      <a:lnTo>
                        <a:pt x="f470" y="f1130"/>
                      </a:lnTo>
                      <a:lnTo>
                        <a:pt x="f825" y="f1131"/>
                      </a:lnTo>
                      <a:lnTo>
                        <a:pt x="f1132" y="f1121"/>
                      </a:lnTo>
                      <a:lnTo>
                        <a:pt x="f1133" y="f1134"/>
                      </a:lnTo>
                      <a:lnTo>
                        <a:pt x="f474" y="f1117"/>
                      </a:lnTo>
                      <a:lnTo>
                        <a:pt x="f1135" y="f1136"/>
                      </a:lnTo>
                      <a:lnTo>
                        <a:pt x="f1137" y="f1138"/>
                      </a:lnTo>
                      <a:lnTo>
                        <a:pt x="f1137" y="f1139"/>
                      </a:lnTo>
                      <a:lnTo>
                        <a:pt x="f1137" y="f1139"/>
                      </a:lnTo>
                      <a:lnTo>
                        <a:pt x="f827" y="f1140"/>
                      </a:lnTo>
                      <a:lnTo>
                        <a:pt x="f1141" y="f1142"/>
                      </a:lnTo>
                      <a:lnTo>
                        <a:pt x="f829" y="f1143"/>
                      </a:lnTo>
                      <a:lnTo>
                        <a:pt x="f873" y="f1144"/>
                      </a:lnTo>
                      <a:lnTo>
                        <a:pt x="f1145" y="f1099"/>
                      </a:lnTo>
                      <a:lnTo>
                        <a:pt x="f1146" y="f1147"/>
                      </a:lnTo>
                      <a:lnTo>
                        <a:pt x="f876" y="f1148"/>
                      </a:lnTo>
                      <a:lnTo>
                        <a:pt x="f876" y="f1148"/>
                      </a:lnTo>
                      <a:lnTo>
                        <a:pt x="f1149" y="f1150"/>
                      </a:lnTo>
                      <a:lnTo>
                        <a:pt x="f477" y="f1151"/>
                      </a:lnTo>
                      <a:lnTo>
                        <a:pt x="f1152" y="f1153"/>
                      </a:lnTo>
                      <a:lnTo>
                        <a:pt x="f835" y="f1154"/>
                      </a:lnTo>
                      <a:lnTo>
                        <a:pt x="f835" y="f1155"/>
                      </a:lnTo>
                      <a:lnTo>
                        <a:pt x="f1156" y="f1157"/>
                      </a:lnTo>
                      <a:lnTo>
                        <a:pt x="f1158" y="f1159"/>
                      </a:lnTo>
                      <a:lnTo>
                        <a:pt x="f1158" y="f1159"/>
                      </a:lnTo>
                      <a:lnTo>
                        <a:pt x="f1160" y="f1161"/>
                      </a:lnTo>
                      <a:lnTo>
                        <a:pt x="f1162" y="f1163"/>
                      </a:lnTo>
                      <a:lnTo>
                        <a:pt x="f1164" y="f1165"/>
                      </a:lnTo>
                      <a:lnTo>
                        <a:pt x="f1166" y="f1167"/>
                      </a:lnTo>
                      <a:lnTo>
                        <a:pt x="f718" y="f1168"/>
                      </a:lnTo>
                      <a:lnTo>
                        <a:pt x="f482" y="f1086"/>
                      </a:lnTo>
                      <a:lnTo>
                        <a:pt x="f484" y="f1169"/>
                      </a:lnTo>
                      <a:lnTo>
                        <a:pt x="f1170" y="f1085"/>
                      </a:lnTo>
                      <a:lnTo>
                        <a:pt x="f845" y="f1171"/>
                      </a:lnTo>
                      <a:lnTo>
                        <a:pt x="f485" y="f1172"/>
                      </a:lnTo>
                      <a:lnTo>
                        <a:pt x="f1173" y="f1174"/>
                      </a:lnTo>
                      <a:lnTo>
                        <a:pt x="f1173" y="f1175"/>
                      </a:lnTo>
                      <a:lnTo>
                        <a:pt x="f1176" y="f1073"/>
                      </a:lnTo>
                      <a:lnTo>
                        <a:pt x="f1176" y="f1073"/>
                      </a:lnTo>
                      <a:lnTo>
                        <a:pt x="f1177" y="f1069"/>
                      </a:lnTo>
                      <a:lnTo>
                        <a:pt x="f229" y="f1178"/>
                      </a:lnTo>
                      <a:lnTo>
                        <a:pt x="f1179" y="f1180"/>
                      </a:lnTo>
                      <a:lnTo>
                        <a:pt x="f841" y="f1181"/>
                      </a:lnTo>
                      <a:lnTo>
                        <a:pt x="f482" y="f1182"/>
                      </a:lnTo>
                      <a:lnTo>
                        <a:pt x="f233" y="f1183"/>
                      </a:lnTo>
                      <a:lnTo>
                        <a:pt x="f1184" y="f1185"/>
                      </a:lnTo>
                      <a:lnTo>
                        <a:pt x="f1186" y="f1060"/>
                      </a:lnTo>
                      <a:lnTo>
                        <a:pt x="f236" y="f1187"/>
                      </a:lnTo>
                      <a:lnTo>
                        <a:pt x="f236" y="f1187"/>
                      </a:lnTo>
                      <a:lnTo>
                        <a:pt x="f882" y="f1060"/>
                      </a:lnTo>
                      <a:lnTo>
                        <a:pt x="f1188" y="f1185"/>
                      </a:lnTo>
                      <a:lnTo>
                        <a:pt x="f238" y="f1183"/>
                      </a:lnTo>
                      <a:lnTo>
                        <a:pt x="f1189" y="f1190"/>
                      </a:lnTo>
                      <a:lnTo>
                        <a:pt x="f1191" y="f1192"/>
                      </a:lnTo>
                      <a:lnTo>
                        <a:pt x="f479" y="f1193"/>
                      </a:lnTo>
                      <a:lnTo>
                        <a:pt x="f1166" y="f1193"/>
                      </a:lnTo>
                      <a:lnTo>
                        <a:pt x="f1166" y="f1193"/>
                      </a:lnTo>
                      <a:lnTo>
                        <a:pt x="f719" y="f1193"/>
                      </a:lnTo>
                      <a:lnTo>
                        <a:pt x="f1164" y="f1192"/>
                      </a:lnTo>
                      <a:lnTo>
                        <a:pt x="f908" y="f1194"/>
                      </a:lnTo>
                      <a:lnTo>
                        <a:pt x="f1195" y="f1196"/>
                      </a:lnTo>
                      <a:lnTo>
                        <a:pt x="f1197" y="f1058"/>
                      </a:lnTo>
                      <a:lnTo>
                        <a:pt x="f1198" y="f1199"/>
                      </a:lnTo>
                      <a:lnTo>
                        <a:pt x="f1198" y="f1199"/>
                      </a:lnTo>
                      <a:lnTo>
                        <a:pt x="f1197" y="f1056"/>
                      </a:lnTo>
                      <a:lnTo>
                        <a:pt x="f838" y="f1200"/>
                      </a:lnTo>
                      <a:lnTo>
                        <a:pt x="f880" y="f1201"/>
                      </a:lnTo>
                      <a:lnTo>
                        <a:pt x="f1202" y="f1203"/>
                      </a:lnTo>
                      <a:lnTo>
                        <a:pt x="f1191" y="f1204"/>
                      </a:lnTo>
                      <a:lnTo>
                        <a:pt x="f1205" y="f1206"/>
                      </a:lnTo>
                      <a:lnTo>
                        <a:pt x="f1189" y="f1207"/>
                      </a:lnTo>
                      <a:lnTo>
                        <a:pt x="f1189" y="f1208"/>
                      </a:lnTo>
                      <a:lnTo>
                        <a:pt x="f1205" y="f1209"/>
                      </a:lnTo>
                      <a:lnTo>
                        <a:pt x="f1191" y="f1210"/>
                      </a:lnTo>
                      <a:lnTo>
                        <a:pt x="f1166" y="f1211"/>
                      </a:lnTo>
                      <a:lnTo>
                        <a:pt x="f1166" y="f1211"/>
                      </a:lnTo>
                      <a:lnTo>
                        <a:pt x="f839" y="f1212"/>
                      </a:lnTo>
                      <a:lnTo>
                        <a:pt x="f1213" y="f1214"/>
                      </a:lnTo>
                      <a:lnTo>
                        <a:pt x="f1215" y="f1043"/>
                      </a:lnTo>
                      <a:lnTo>
                        <a:pt x="f884" y="f1216"/>
                      </a:lnTo>
                      <a:lnTo>
                        <a:pt x="f231" y="f1217"/>
                      </a:lnTo>
                      <a:lnTo>
                        <a:pt x="f1218" y="f1039"/>
                      </a:lnTo>
                      <a:lnTo>
                        <a:pt x="f1219" y="f1220"/>
                      </a:lnTo>
                      <a:lnTo>
                        <a:pt x="f1173" y="f1221"/>
                      </a:lnTo>
                      <a:lnTo>
                        <a:pt x="f1222" y="f1223"/>
                      </a:lnTo>
                      <a:lnTo>
                        <a:pt x="f1224" y="f1223"/>
                      </a:lnTo>
                      <a:lnTo>
                        <a:pt x="f1224" y="f1223"/>
                      </a:lnTo>
                      <a:lnTo>
                        <a:pt x="f1225" y="f1223"/>
                      </a:lnTo>
                      <a:lnTo>
                        <a:pt x="f848" y="f1221"/>
                      </a:lnTo>
                      <a:lnTo>
                        <a:pt x="f1226" y="f1227"/>
                      </a:lnTo>
                      <a:lnTo>
                        <a:pt x="f1228" y="f1229"/>
                      </a:lnTo>
                      <a:lnTo>
                        <a:pt x="f225" y="f1230"/>
                      </a:lnTo>
                      <a:lnTo>
                        <a:pt x="f1231" y="f1232"/>
                      </a:lnTo>
                      <a:lnTo>
                        <a:pt x="f1231" y="f1232"/>
                      </a:lnTo>
                      <a:lnTo>
                        <a:pt x="f225" y="f1233"/>
                      </a:lnTo>
                      <a:lnTo>
                        <a:pt x="f1234" y="f1235"/>
                      </a:lnTo>
                      <a:lnTo>
                        <a:pt x="f487" y="f1042"/>
                      </a:lnTo>
                      <a:lnTo>
                        <a:pt x="f848" y="f1236"/>
                      </a:lnTo>
                      <a:lnTo>
                        <a:pt x="f886" y="f1043"/>
                      </a:lnTo>
                      <a:lnTo>
                        <a:pt x="f712" y="f1237"/>
                      </a:lnTo>
                      <a:lnTo>
                        <a:pt x="f1224" y="f1238"/>
                      </a:lnTo>
                      <a:lnTo>
                        <a:pt x="f1224" y="f1238"/>
                      </a:lnTo>
                      <a:lnTo>
                        <a:pt x="f712" y="f1239"/>
                      </a:lnTo>
                      <a:lnTo>
                        <a:pt x="f1240" y="f1045"/>
                      </a:lnTo>
                      <a:lnTo>
                        <a:pt x="f1241" y="f1242"/>
                      </a:lnTo>
                      <a:lnTo>
                        <a:pt x="f859" y="f1243"/>
                      </a:lnTo>
                      <a:lnTo>
                        <a:pt x="f1244" y="f1211"/>
                      </a:lnTo>
                      <a:lnTo>
                        <a:pt x="f1245" y="f1246"/>
                      </a:lnTo>
                      <a:lnTo>
                        <a:pt x="f583" y="f1209"/>
                      </a:lnTo>
                      <a:lnTo>
                        <a:pt x="f585" y="f1247"/>
                      </a:lnTo>
                      <a:lnTo>
                        <a:pt x="f1248" y="f1249"/>
                      </a:lnTo>
                      <a:lnTo>
                        <a:pt x="f1248" y="f1249"/>
                      </a:lnTo>
                      <a:lnTo>
                        <a:pt x="f190" y="f1249"/>
                      </a:lnTo>
                      <a:lnTo>
                        <a:pt x="f1250" y="f1247"/>
                      </a:lnTo>
                      <a:lnTo>
                        <a:pt x="f1251" y="f1209"/>
                      </a:lnTo>
                      <a:lnTo>
                        <a:pt x="f567" y="f1252"/>
                      </a:lnTo>
                      <a:lnTo>
                        <a:pt x="f185" y="f1050"/>
                      </a:lnTo>
                      <a:lnTo>
                        <a:pt x="f1253" y="f1050"/>
                      </a:lnTo>
                      <a:lnTo>
                        <a:pt x="f1253" y="f1050"/>
                      </a:lnTo>
                      <a:lnTo>
                        <a:pt x="f1254" y="f1252"/>
                      </a:lnTo>
                      <a:lnTo>
                        <a:pt x="f863" y="f1051"/>
                      </a:lnTo>
                      <a:lnTo>
                        <a:pt x="f1255" y="f1256"/>
                      </a:lnTo>
                      <a:lnTo>
                        <a:pt x="f1257" y="f1208"/>
                      </a:lnTo>
                      <a:lnTo>
                        <a:pt x="f1258" y="f1259"/>
                      </a:lnTo>
                      <a:lnTo>
                        <a:pt x="f527" y="f1260"/>
                      </a:lnTo>
                      <a:lnTo>
                        <a:pt x="f169" y="f1261"/>
                      </a:lnTo>
                      <a:lnTo>
                        <a:pt x="f819" y="f1260"/>
                      </a:lnTo>
                      <a:lnTo>
                        <a:pt x="f819" y="f1260"/>
                      </a:lnTo>
                      <a:lnTo>
                        <a:pt x="f535" y="f1262"/>
                      </a:lnTo>
                      <a:lnTo>
                        <a:pt x="f1263" y="f1256"/>
                      </a:lnTo>
                      <a:lnTo>
                        <a:pt x="f843" y="f1252"/>
                      </a:lnTo>
                      <a:lnTo>
                        <a:pt x="f1264" y="f1265"/>
                      </a:lnTo>
                      <a:lnTo>
                        <a:pt x="f539" y="f1266"/>
                      </a:lnTo>
                      <a:lnTo>
                        <a:pt x="f151" y="f1267"/>
                      </a:lnTo>
                      <a:lnTo>
                        <a:pt x="f1268" y="f1269"/>
                      </a:lnTo>
                      <a:lnTo>
                        <a:pt x="f541" y="f1238"/>
                      </a:lnTo>
                      <a:lnTo>
                        <a:pt x="f541" y="f1238"/>
                      </a:lnTo>
                      <a:lnTo>
                        <a:pt x="f913" y="f1238"/>
                      </a:lnTo>
                      <a:lnTo>
                        <a:pt x="f913" y="f1238"/>
                      </a:lnTo>
                      <a:lnTo>
                        <a:pt x="f913" y="f1238"/>
                      </a:lnTo>
                      <a:lnTo>
                        <a:pt x="f548" y="f1270"/>
                      </a:lnTo>
                      <a:lnTo>
                        <a:pt x="f1271" y="f1272"/>
                      </a:lnTo>
                      <a:lnTo>
                        <a:pt x="f1273" y="f1274"/>
                      </a:lnTo>
                      <a:lnTo>
                        <a:pt x="f1275" y="f1276"/>
                      </a:lnTo>
                      <a:lnTo>
                        <a:pt x="f917" y="f1277"/>
                      </a:lnTo>
                      <a:lnTo>
                        <a:pt x="f1278" y="f1279"/>
                      </a:lnTo>
                      <a:lnTo>
                        <a:pt x="f1278" y="f1279"/>
                      </a:lnTo>
                      <a:lnTo>
                        <a:pt x="f798" y="f1280"/>
                      </a:lnTo>
                      <a:lnTo>
                        <a:pt x="f646" y="f1281"/>
                      </a:lnTo>
                      <a:lnTo>
                        <a:pt x="f670" y="f1282"/>
                      </a:lnTo>
                      <a:lnTo>
                        <a:pt x="f924" y="f1283"/>
                      </a:lnTo>
                      <a:lnTo>
                        <a:pt x="f1284" y="f1285"/>
                      </a:lnTo>
                      <a:lnTo>
                        <a:pt x="f1286" y="f1287"/>
                      </a:lnTo>
                      <a:lnTo>
                        <a:pt x="f1288" y="f1289"/>
                      </a:lnTo>
                      <a:lnTo>
                        <a:pt x="f1290" y="f1291"/>
                      </a:lnTo>
                      <a:lnTo>
                        <a:pt x="f1292" y="f1293"/>
                      </a:lnTo>
                      <a:lnTo>
                        <a:pt x="f633" y="f1294"/>
                      </a:lnTo>
                      <a:lnTo>
                        <a:pt x="f682" y="f1295"/>
                      </a:lnTo>
                      <a:lnTo>
                        <a:pt x="f614" y="f1296"/>
                      </a:lnTo>
                      <a:lnTo>
                        <a:pt x="f614" y="f1296"/>
                      </a:lnTo>
                      <a:lnTo>
                        <a:pt x="f1297" y="f1298"/>
                      </a:lnTo>
                      <a:lnTo>
                        <a:pt x="f684" y="f1299"/>
                      </a:lnTo>
                      <a:lnTo>
                        <a:pt x="f1300" y="f1301"/>
                      </a:lnTo>
                      <a:lnTo>
                        <a:pt x="f1302" y="f1303"/>
                      </a:lnTo>
                      <a:lnTo>
                        <a:pt x="f125" y="f1304"/>
                      </a:lnTo>
                      <a:lnTo>
                        <a:pt x="f607" y="f1305"/>
                      </a:lnTo>
                      <a:lnTo>
                        <a:pt x="f688" y="f1306"/>
                      </a:lnTo>
                      <a:lnTo>
                        <a:pt x="f690" y="f1307"/>
                      </a:lnTo>
                      <a:lnTo>
                        <a:pt x="f717" y="f1308"/>
                      </a:lnTo>
                      <a:lnTo>
                        <a:pt x="f1309" y="f1310"/>
                      </a:lnTo>
                      <a:lnTo>
                        <a:pt x="f776" y="f1311"/>
                      </a:lnTo>
                      <a:lnTo>
                        <a:pt x="f595" y="f1312"/>
                      </a:lnTo>
                      <a:lnTo>
                        <a:pt x="f1313" y="f1022"/>
                      </a:lnTo>
                      <a:lnTo>
                        <a:pt x="f1313" y="f1022"/>
                      </a:lnTo>
                      <a:lnTo>
                        <a:pt x="f772" y="f1314"/>
                      </a:lnTo>
                      <a:lnTo>
                        <a:pt x="f770" y="f1315"/>
                      </a:lnTo>
                      <a:lnTo>
                        <a:pt x="f490" y="f1311"/>
                      </a:lnTo>
                      <a:lnTo>
                        <a:pt x="f1316" y="f1317"/>
                      </a:lnTo>
                      <a:lnTo>
                        <a:pt x="f122" y="f1318"/>
                      </a:lnTo>
                      <a:lnTo>
                        <a:pt x="f475" y="f1319"/>
                      </a:lnTo>
                      <a:lnTo>
                        <a:pt x="f475" y="f1319"/>
                      </a:lnTo>
                      <a:lnTo>
                        <a:pt x="f1320" y="f1319"/>
                      </a:lnTo>
                      <a:lnTo>
                        <a:pt x="f1320" y="f1319"/>
                      </a:lnTo>
                      <a:lnTo>
                        <a:pt x="f1320" y="f1319"/>
                      </a:lnTo>
                      <a:lnTo>
                        <a:pt x="f1321" y="f1322"/>
                      </a:lnTo>
                      <a:lnTo>
                        <a:pt x="f1323" y="f1324"/>
                      </a:lnTo>
                      <a:lnTo>
                        <a:pt x="f1325" y="f1326"/>
                      </a:lnTo>
                      <a:lnTo>
                        <a:pt x="f509" y="f1327"/>
                      </a:lnTo>
                      <a:lnTo>
                        <a:pt x="f390" y="f1328"/>
                      </a:lnTo>
                      <a:lnTo>
                        <a:pt x="f398" y="f1329"/>
                      </a:lnTo>
                      <a:lnTo>
                        <a:pt x="f100" y="f1330"/>
                      </a:lnTo>
                      <a:lnTo>
                        <a:pt x="f100" y="f1330"/>
                      </a:lnTo>
                      <a:lnTo>
                        <a:pt x="f342" y="f1330"/>
                      </a:lnTo>
                      <a:lnTo>
                        <a:pt x="f965" y="f1331"/>
                      </a:lnTo>
                      <a:lnTo>
                        <a:pt x="f92" y="f1332"/>
                      </a:lnTo>
                      <a:lnTo>
                        <a:pt x="f970" y="f1025"/>
                      </a:lnTo>
                      <a:lnTo>
                        <a:pt x="f1333" y="f1334"/>
                      </a:lnTo>
                      <a:lnTo>
                        <a:pt x="f1335" y="f1336"/>
                      </a:lnTo>
                      <a:lnTo>
                        <a:pt x="f1337" y="f1338"/>
                      </a:lnTo>
                      <a:lnTo>
                        <a:pt x="f355" y="f1339"/>
                      </a:lnTo>
                      <a:lnTo>
                        <a:pt x="f357" y="f1340"/>
                      </a:lnTo>
                      <a:lnTo>
                        <a:pt x="f359" y="f1341"/>
                      </a:lnTo>
                      <a:lnTo>
                        <a:pt x="f314" y="f1342"/>
                      </a:lnTo>
                      <a:lnTo>
                        <a:pt x="f218" y="f1342"/>
                      </a:lnTo>
                      <a:lnTo>
                        <a:pt x="f218" y="f1342"/>
                      </a:lnTo>
                      <a:lnTo>
                        <a:pt x="f216" y="f1342"/>
                      </a:lnTo>
                      <a:lnTo>
                        <a:pt x="f214" y="f1341"/>
                      </a:lnTo>
                      <a:lnTo>
                        <a:pt x="f1343" y="f1344"/>
                      </a:lnTo>
                      <a:lnTo>
                        <a:pt x="f305" y="f1345"/>
                      </a:lnTo>
                      <a:lnTo>
                        <a:pt x="f299" y="f1346"/>
                      </a:lnTo>
                      <a:lnTo>
                        <a:pt x="f268" y="f1347"/>
                      </a:lnTo>
                      <a:lnTo>
                        <a:pt x="f72" y="f1025"/>
                      </a:lnTo>
                      <a:lnTo>
                        <a:pt x="f1348" y="f1328"/>
                      </a:lnTo>
                      <a:lnTo>
                        <a:pt x="f1349" y="f1306"/>
                      </a:lnTo>
                      <a:lnTo>
                        <a:pt x="f66" y="f1326"/>
                      </a:lnTo>
                      <a:lnTo>
                        <a:pt x="f253" y="f1350"/>
                      </a:lnTo>
                      <a:lnTo>
                        <a:pt x="f62" y="f1350"/>
                      </a:lnTo>
                      <a:lnTo>
                        <a:pt x="f62" y="f1350"/>
                      </a:lnTo>
                      <a:lnTo>
                        <a:pt x="f1351" y="f1350"/>
                      </a:lnTo>
                      <a:lnTo>
                        <a:pt x="f1352" y="f1353"/>
                      </a:lnTo>
                      <a:lnTo>
                        <a:pt x="f58" y="f1306"/>
                      </a:lnTo>
                      <a:lnTo>
                        <a:pt x="f990" y="f1330"/>
                      </a:lnTo>
                      <a:lnTo>
                        <a:pt x="f1354" y="f1355"/>
                      </a:lnTo>
                      <a:lnTo>
                        <a:pt x="f132" y="f1356"/>
                      </a:lnTo>
                      <a:lnTo>
                        <a:pt x="f1357" y="f1304"/>
                      </a:lnTo>
                      <a:lnTo>
                        <a:pt x="f128" y="f1358"/>
                      </a:lnTo>
                      <a:lnTo>
                        <a:pt x="f124" y="f1336"/>
                      </a:lnTo>
                      <a:lnTo>
                        <a:pt x="f117" y="f1336"/>
                      </a:lnTo>
                      <a:lnTo>
                        <a:pt x="f117" y="f1336"/>
                      </a:lnTo>
                      <a:lnTo>
                        <a:pt x="f1359" y="f1347"/>
                      </a:lnTo>
                      <a:lnTo>
                        <a:pt x="f115" y="f1356"/>
                      </a:lnTo>
                      <a:lnTo>
                        <a:pt x="f174" y="f1025"/>
                      </a:lnTo>
                      <a:lnTo>
                        <a:pt x="f113" y="f1360"/>
                      </a:lnTo>
                      <a:lnTo>
                        <a:pt x="f994" y="f1327"/>
                      </a:lnTo>
                      <a:lnTo>
                        <a:pt x="f995" y="f1350"/>
                      </a:lnTo>
                      <a:lnTo>
                        <a:pt x="f1361" y="f1362"/>
                      </a:lnTo>
                      <a:lnTo>
                        <a:pt x="f105" y="f1363"/>
                      </a:lnTo>
                      <a:lnTo>
                        <a:pt x="f24" y="f1024"/>
                      </a:lnTo>
                      <a:lnTo>
                        <a:pt x="f1364" y="f1365"/>
                      </a:lnTo>
                      <a:lnTo>
                        <a:pt x="f54" y="f1317"/>
                      </a:lnTo>
                      <a:lnTo>
                        <a:pt x="f1366" y="f1312"/>
                      </a:lnTo>
                      <a:lnTo>
                        <a:pt x="f38" y="f1367"/>
                      </a:lnTo>
                      <a:lnTo>
                        <a:pt x="f1368" y="f1369"/>
                      </a:lnTo>
                      <a:lnTo>
                        <a:pt x="f1370" y="f1371"/>
                      </a:lnTo>
                      <a:lnTo>
                        <a:pt x="f1372" y="f1373"/>
                      </a:lnTo>
                      <a:lnTo>
                        <a:pt x="f67" y="f1374"/>
                      </a:lnTo>
                      <a:lnTo>
                        <a:pt x="f23" y="f1375"/>
                      </a:lnTo>
                      <a:lnTo>
                        <a:pt x="f23" y="f1015"/>
                      </a:lnTo>
                      <a:lnTo>
                        <a:pt x="f23" y="f1376"/>
                      </a:lnTo>
                      <a:lnTo>
                        <a:pt x="f23" y="f1376"/>
                      </a:lnTo>
                      <a:lnTo>
                        <a:pt x="f40" y="f1376"/>
                      </a:lnTo>
                      <a:lnTo>
                        <a:pt x="f36" y="f1012"/>
                      </a:lnTo>
                      <a:lnTo>
                        <a:pt x="f59" y="f1377"/>
                      </a:lnTo>
                      <a:lnTo>
                        <a:pt x="f997" y="f1011"/>
                      </a:lnTo>
                      <a:lnTo>
                        <a:pt x="f1378" y="f1379"/>
                      </a:lnTo>
                      <a:lnTo>
                        <a:pt x="f24" y="f1380"/>
                      </a:lnTo>
                      <a:lnTo>
                        <a:pt x="f39" y="f1381"/>
                      </a:lnTo>
                      <a:lnTo>
                        <a:pt x="f1382" y="f1383"/>
                      </a:lnTo>
                      <a:lnTo>
                        <a:pt x="f1384" y="f1385"/>
                      </a:lnTo>
                      <a:lnTo>
                        <a:pt x="f8" y="f1003"/>
                      </a:lnTo>
                      <a:lnTo>
                        <a:pt x="f46" y="f1386"/>
                      </a:lnTo>
                      <a:lnTo>
                        <a:pt x="f1387" y="f1388"/>
                      </a:lnTo>
                      <a:lnTo>
                        <a:pt x="f107" y="f1389"/>
                      </a:lnTo>
                      <a:lnTo>
                        <a:pt x="f1390" y="f1391"/>
                      </a:lnTo>
                      <a:lnTo>
                        <a:pt x="f1392" y="f1393"/>
                      </a:lnTo>
                      <a:lnTo>
                        <a:pt x="f4" y="f11"/>
                      </a:lnTo>
                      <a:lnTo>
                        <a:pt x="f4" y="f11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94" name="Google Shape;148;p6"/>
                <p:cNvSpPr/>
                <p:nvPr/>
              </p:nvSpPr>
              <p:spPr>
                <a:xfrm>
                  <a:off x="2244960" y="4431240"/>
                  <a:ext cx="580320" cy="648000"/>
                </a:xfrm>
                <a:custGeom>
                  <a:avLst/>
                  <a:gdLst>
                    <a:gd name="f0" fmla="val 0"/>
                    <a:gd name="f1" fmla="val 709"/>
                    <a:gd name="f2" fmla="val 816"/>
                    <a:gd name="f3" fmla="val 361"/>
                    <a:gd name="f4" fmla="val 99"/>
                    <a:gd name="f5" fmla="val 354"/>
                    <a:gd name="f6" fmla="val 98"/>
                    <a:gd name="f7" fmla="val 348"/>
                    <a:gd name="f8" fmla="val 97"/>
                    <a:gd name="f9" fmla="val 343"/>
                    <a:gd name="f10" fmla="val 96"/>
                    <a:gd name="f11" fmla="val 339"/>
                    <a:gd name="f12" fmla="val 92"/>
                    <a:gd name="f13" fmla="val 332"/>
                    <a:gd name="f14" fmla="val 87"/>
                    <a:gd name="f15" fmla="val 325"/>
                    <a:gd name="f16" fmla="val 79"/>
                    <a:gd name="f17" fmla="val 319"/>
                    <a:gd name="f18" fmla="val 72"/>
                    <a:gd name="f19" fmla="val 313"/>
                    <a:gd name="f20" fmla="val 65"/>
                    <a:gd name="f21" fmla="val 310"/>
                    <a:gd name="f22" fmla="val 62"/>
                    <a:gd name="f23" fmla="val 306"/>
                    <a:gd name="f24" fmla="val 60"/>
                    <a:gd name="f25" fmla="val 303"/>
                    <a:gd name="f26" fmla="val 59"/>
                    <a:gd name="f27" fmla="val 298"/>
                    <a:gd name="f28" fmla="val 283"/>
                    <a:gd name="f29" fmla="val 281"/>
                    <a:gd name="f30" fmla="val 58"/>
                    <a:gd name="f31" fmla="val 279"/>
                    <a:gd name="f32" fmla="val 56"/>
                    <a:gd name="f33" fmla="val 277"/>
                    <a:gd name="f34" fmla="val 49"/>
                    <a:gd name="f35" fmla="val 39"/>
                    <a:gd name="f36" fmla="val 33"/>
                    <a:gd name="f37" fmla="val 275"/>
                    <a:gd name="f38" fmla="val 25"/>
                    <a:gd name="f39" fmla="val 274"/>
                    <a:gd name="f40" fmla="val 19"/>
                    <a:gd name="f41" fmla="val 272"/>
                    <a:gd name="f42" fmla="val 13"/>
                    <a:gd name="f43" fmla="val 268"/>
                    <a:gd name="f44" fmla="val 10"/>
                    <a:gd name="f45" fmla="val 265"/>
                    <a:gd name="f46" fmla="val 6"/>
                    <a:gd name="f47" fmla="val 260"/>
                    <a:gd name="f48" fmla="val 4"/>
                    <a:gd name="f49" fmla="val 256"/>
                    <a:gd name="f50" fmla="val 3"/>
                    <a:gd name="f51" fmla="val 250"/>
                    <a:gd name="f52" fmla="val 2"/>
                    <a:gd name="f53" fmla="val 239"/>
                    <a:gd name="f54" fmla="val 227"/>
                    <a:gd name="f55" fmla="val 214"/>
                    <a:gd name="f56" fmla="val 203"/>
                    <a:gd name="f57" fmla="val 183"/>
                    <a:gd name="f58" fmla="val 176"/>
                    <a:gd name="f59" fmla="val 168"/>
                    <a:gd name="f60" fmla="val 161"/>
                    <a:gd name="f61" fmla="val 159"/>
                    <a:gd name="f62" fmla="val 18"/>
                    <a:gd name="f63" fmla="val 163"/>
                    <a:gd name="f64" fmla="val 29"/>
                    <a:gd name="f65" fmla="val 165"/>
                    <a:gd name="f66" fmla="val 42"/>
                    <a:gd name="f67" fmla="val 166"/>
                    <a:gd name="f68" fmla="val 64"/>
                    <a:gd name="f69" fmla="val 164"/>
                    <a:gd name="f70" fmla="val 67"/>
                    <a:gd name="f71" fmla="val 160"/>
                    <a:gd name="f72" fmla="val 71"/>
                    <a:gd name="f73" fmla="val 157"/>
                    <a:gd name="f74" fmla="val 73"/>
                    <a:gd name="f75" fmla="val 150"/>
                    <a:gd name="f76" fmla="val 76"/>
                    <a:gd name="f77" fmla="val 144"/>
                    <a:gd name="f78" fmla="val 151"/>
                    <a:gd name="f79" fmla="val 152"/>
                    <a:gd name="f80" fmla="val 86"/>
                    <a:gd name="f81" fmla="val 155"/>
                    <a:gd name="f82" fmla="val 94"/>
                    <a:gd name="f83" fmla="val 100"/>
                    <a:gd name="f84" fmla="val 106"/>
                    <a:gd name="f85" fmla="val 169"/>
                    <a:gd name="f86" fmla="val 111"/>
                    <a:gd name="f87" fmla="val 175"/>
                    <a:gd name="f88" fmla="val 115"/>
                    <a:gd name="f89" fmla="val 189"/>
                    <a:gd name="f90" fmla="val 122"/>
                    <a:gd name="f91" fmla="val 202"/>
                    <a:gd name="f92" fmla="val 129"/>
                    <a:gd name="f93" fmla="val 207"/>
                    <a:gd name="f94" fmla="val 134"/>
                    <a:gd name="f95" fmla="val 213"/>
                    <a:gd name="f96" fmla="val 138"/>
                    <a:gd name="f97" fmla="val 218"/>
                    <a:gd name="f98" fmla="val 143"/>
                    <a:gd name="f99" fmla="val 221"/>
                    <a:gd name="f100" fmla="val 224"/>
                    <a:gd name="f101" fmla="val 225"/>
                    <a:gd name="f102" fmla="val 174"/>
                    <a:gd name="f103" fmla="val 182"/>
                    <a:gd name="f104" fmla="val 212"/>
                    <a:gd name="f105" fmla="val 195"/>
                    <a:gd name="f106" fmla="val 206"/>
                    <a:gd name="f107" fmla="val 201"/>
                    <a:gd name="f108" fmla="val 205"/>
                    <a:gd name="f109" fmla="val 186"/>
                    <a:gd name="f110" fmla="val 172"/>
                    <a:gd name="f111" fmla="val 229"/>
                    <a:gd name="f112" fmla="val 234"/>
                    <a:gd name="f113" fmla="val 241"/>
                    <a:gd name="f114" fmla="val 248"/>
                    <a:gd name="f115" fmla="val 149"/>
                    <a:gd name="f116" fmla="val 148"/>
                    <a:gd name="f117" fmla="val 264"/>
                    <a:gd name="f118" fmla="val 338"/>
                    <a:gd name="f119" fmla="val 136"/>
                    <a:gd name="f120" fmla="val 344"/>
                    <a:gd name="f121" fmla="val 128"/>
                    <a:gd name="f122" fmla="val 349"/>
                    <a:gd name="f123" fmla="val 120"/>
                    <a:gd name="f124" fmla="val 356"/>
                    <a:gd name="f125" fmla="val 114"/>
                    <a:gd name="f126" fmla="val 365"/>
                    <a:gd name="f127" fmla="val 109"/>
                    <a:gd name="f128" fmla="val 374"/>
                    <a:gd name="f129" fmla="val 103"/>
                    <a:gd name="f130" fmla="val 386"/>
                    <a:gd name="f131" fmla="val 398"/>
                    <a:gd name="f132" fmla="val 91"/>
                    <a:gd name="f133" fmla="val 426"/>
                    <a:gd name="f134" fmla="val 85"/>
                    <a:gd name="f135" fmla="val 455"/>
                    <a:gd name="f136" fmla="val 82"/>
                    <a:gd name="f137" fmla="val 482"/>
                    <a:gd name="f138" fmla="val 77"/>
                    <a:gd name="f139" fmla="val 508"/>
                    <a:gd name="f140" fmla="val 74"/>
                    <a:gd name="f141" fmla="val 529"/>
                    <a:gd name="f142" fmla="val 66"/>
                    <a:gd name="f143" fmla="val 564"/>
                    <a:gd name="f144" fmla="val 61"/>
                    <a:gd name="f145" fmla="val 583"/>
                    <a:gd name="f146" fmla="val 590"/>
                    <a:gd name="f147" fmla="val 595"/>
                    <a:gd name="f148" fmla="val 48"/>
                    <a:gd name="f149" fmla="val 599"/>
                    <a:gd name="f150" fmla="val 602"/>
                    <a:gd name="f151" fmla="val 21"/>
                    <a:gd name="f152" fmla="val 609"/>
                    <a:gd name="f153" fmla="val 614"/>
                    <a:gd name="f154" fmla="val 619"/>
                    <a:gd name="f155" fmla="val 623"/>
                    <a:gd name="f156" fmla="val 1"/>
                    <a:gd name="f157" fmla="val 626"/>
                    <a:gd name="f158" fmla="val 631"/>
                    <a:gd name="f159" fmla="val 636"/>
                    <a:gd name="f160" fmla="val 645"/>
                    <a:gd name="f161" fmla="val 653"/>
                    <a:gd name="f162" fmla="val 8"/>
                    <a:gd name="f163" fmla="val 659"/>
                    <a:gd name="f164" fmla="val 14"/>
                    <a:gd name="f165" fmla="val 663"/>
                    <a:gd name="f166" fmla="val 20"/>
                    <a:gd name="f167" fmla="val 665"/>
                    <a:gd name="f168" fmla="val 27"/>
                    <a:gd name="f169" fmla="val 668"/>
                    <a:gd name="f170" fmla="val 41"/>
                    <a:gd name="f171" fmla="val 43"/>
                    <a:gd name="f172" fmla="val 679"/>
                    <a:gd name="f173" fmla="val 45"/>
                    <a:gd name="f174" fmla="val 690"/>
                    <a:gd name="f175" fmla="val 699"/>
                    <a:gd name="f176" fmla="val 53"/>
                    <a:gd name="f177" fmla="val 707"/>
                    <a:gd name="f178" fmla="val 715"/>
                    <a:gd name="f179" fmla="val 721"/>
                    <a:gd name="f180" fmla="val 725"/>
                    <a:gd name="f181" fmla="val 81"/>
                    <a:gd name="f182" fmla="val 728"/>
                    <a:gd name="f183" fmla="val 729"/>
                    <a:gd name="f184" fmla="val 107"/>
                    <a:gd name="f185" fmla="val 730"/>
                    <a:gd name="f186" fmla="val 113"/>
                    <a:gd name="f187" fmla="val 731"/>
                    <a:gd name="f188" fmla="val 119"/>
                    <a:gd name="f189" fmla="val 732"/>
                    <a:gd name="f190" fmla="val 735"/>
                    <a:gd name="f191" fmla="val 125"/>
                    <a:gd name="f192" fmla="val 738"/>
                    <a:gd name="f193" fmla="val 747"/>
                    <a:gd name="f194" fmla="val 132"/>
                    <a:gd name="f195" fmla="val 752"/>
                    <a:gd name="f196" fmla="val 754"/>
                    <a:gd name="f197" fmla="val 137"/>
                    <a:gd name="f198" fmla="val 755"/>
                    <a:gd name="f199" fmla="val 141"/>
                    <a:gd name="f200" fmla="val 145"/>
                    <a:gd name="f201" fmla="val 756"/>
                    <a:gd name="f202" fmla="val 759"/>
                    <a:gd name="f203" fmla="val 764"/>
                    <a:gd name="f204" fmla="val 767"/>
                    <a:gd name="f205" fmla="val 167"/>
                    <a:gd name="f206" fmla="val 769"/>
                    <a:gd name="f207" fmla="val 772"/>
                    <a:gd name="f208" fmla="val 776"/>
                    <a:gd name="f209" fmla="val 784"/>
                    <a:gd name="f210" fmla="val 792"/>
                    <a:gd name="f211" fmla="val 799"/>
                    <a:gd name="f212" fmla="val 802"/>
                    <a:gd name="f213" fmla="val 806"/>
                    <a:gd name="f214" fmla="val 808"/>
                    <a:gd name="f215" fmla="val 810"/>
                    <a:gd name="f216" fmla="val 181"/>
                    <a:gd name="f217" fmla="val 812"/>
                    <a:gd name="f218" fmla="val 188"/>
                    <a:gd name="f219" fmla="val 194"/>
                    <a:gd name="f220" fmla="val 813"/>
                    <a:gd name="f221" fmla="val 198"/>
                    <a:gd name="f222" fmla="val 209"/>
                    <a:gd name="f223" fmla="val 815"/>
                    <a:gd name="f224" fmla="val 219"/>
                    <a:gd name="f225" fmla="val 801"/>
                    <a:gd name="f226" fmla="val 789"/>
                    <a:gd name="f227" fmla="val 233"/>
                    <a:gd name="f228" fmla="val 762"/>
                    <a:gd name="f229" fmla="val 751"/>
                    <a:gd name="f230" fmla="val 740"/>
                    <a:gd name="f231" fmla="val 259"/>
                    <a:gd name="f232" fmla="val 726"/>
                    <a:gd name="f233" fmla="val 280"/>
                    <a:gd name="f234" fmla="val 290"/>
                    <a:gd name="f235" fmla="val 295"/>
                    <a:gd name="f236" fmla="val 300"/>
                    <a:gd name="f237" fmla="val 305"/>
                    <a:gd name="f238" fmla="val 309"/>
                    <a:gd name="f239" fmla="val 724"/>
                    <a:gd name="f240" fmla="val 314"/>
                    <a:gd name="f241" fmla="val 716"/>
                    <a:gd name="f242" fmla="val 324"/>
                    <a:gd name="f243" fmla="val 697"/>
                    <a:gd name="f244" fmla="val 329"/>
                    <a:gd name="f245" fmla="val 687"/>
                    <a:gd name="f246" fmla="val 336"/>
                    <a:gd name="f247" fmla="val 678"/>
                    <a:gd name="f248" fmla="val 671"/>
                    <a:gd name="f249" fmla="val 669"/>
                    <a:gd name="f250" fmla="val 352"/>
                    <a:gd name="f251" fmla="val 667"/>
                    <a:gd name="f252" fmla="val 358"/>
                    <a:gd name="f253" fmla="val 364"/>
                    <a:gd name="f254" fmla="val 664"/>
                    <a:gd name="f255" fmla="val 384"/>
                    <a:gd name="f256" fmla="val 390"/>
                    <a:gd name="f257" fmla="val 397"/>
                    <a:gd name="f258" fmla="val 403"/>
                    <a:gd name="f259" fmla="val 407"/>
                    <a:gd name="f260" fmla="val 410"/>
                    <a:gd name="f261" fmla="val 412"/>
                    <a:gd name="f262" fmla="val 416"/>
                    <a:gd name="f263" fmla="val 417"/>
                    <a:gd name="f264" fmla="val 642"/>
                    <a:gd name="f265" fmla="val 419"/>
                    <a:gd name="f266" fmla="val 632"/>
                    <a:gd name="f267" fmla="val 422"/>
                    <a:gd name="f268" fmla="val 424"/>
                    <a:gd name="f269" fmla="val 622"/>
                    <a:gd name="f270" fmla="val 427"/>
                    <a:gd name="f271" fmla="val 618"/>
                    <a:gd name="f272" fmla="val 432"/>
                    <a:gd name="f273" fmla="val 616"/>
                    <a:gd name="f274" fmla="val 438"/>
                    <a:gd name="f275" fmla="val 445"/>
                    <a:gd name="f276" fmla="val 613"/>
                    <a:gd name="f277" fmla="val 456"/>
                    <a:gd name="f278" fmla="val 469"/>
                    <a:gd name="f279" fmla="val 480"/>
                    <a:gd name="f280" fmla="val 606"/>
                    <a:gd name="f281" fmla="val 491"/>
                    <a:gd name="f282" fmla="val 600"/>
                    <a:gd name="f283" fmla="val 501"/>
                    <a:gd name="f284" fmla="val 593"/>
                    <a:gd name="f285" fmla="val 504"/>
                    <a:gd name="f286" fmla="val 588"/>
                    <a:gd name="f287" fmla="val 584"/>
                    <a:gd name="f288" fmla="val 511"/>
                    <a:gd name="f289" fmla="val 579"/>
                    <a:gd name="f290" fmla="val 514"/>
                    <a:gd name="f291" fmla="val 573"/>
                    <a:gd name="f292" fmla="val 515"/>
                    <a:gd name="f293" fmla="val 568"/>
                    <a:gd name="f294" fmla="val 562"/>
                    <a:gd name="f295" fmla="val 556"/>
                    <a:gd name="f296" fmla="val 512"/>
                    <a:gd name="f297" fmla="val 552"/>
                    <a:gd name="f298" fmla="val 543"/>
                    <a:gd name="f299" fmla="val 502"/>
                    <a:gd name="f300" fmla="val 537"/>
                    <a:gd name="f301" fmla="val 533"/>
                    <a:gd name="f302" fmla="val 500"/>
                    <a:gd name="f303" fmla="val 523"/>
                    <a:gd name="f304" fmla="val 503"/>
                    <a:gd name="f305" fmla="val 517"/>
                    <a:gd name="f306" fmla="val 507"/>
                    <a:gd name="f307" fmla="val 518"/>
                    <a:gd name="f308" fmla="val 496"/>
                    <a:gd name="f309" fmla="val 520"/>
                    <a:gd name="f310" fmla="val 492"/>
                    <a:gd name="f311" fmla="val 522"/>
                    <a:gd name="f312" fmla="val 485"/>
                    <a:gd name="f313" fmla="val 476"/>
                    <a:gd name="f314" fmla="val 462"/>
                    <a:gd name="f315" fmla="val 449"/>
                    <a:gd name="f316" fmla="val 441"/>
                    <a:gd name="f317" fmla="val 431"/>
                    <a:gd name="f318" fmla="val 418"/>
                    <a:gd name="f319" fmla="val 506"/>
                    <a:gd name="f320" fmla="val 402"/>
                    <a:gd name="f321" fmla="val 509"/>
                    <a:gd name="f322" fmla="val 394"/>
                    <a:gd name="f323" fmla="val 392"/>
                    <a:gd name="f324" fmla="val 531"/>
                    <a:gd name="f325" fmla="val 387"/>
                    <a:gd name="f326" fmla="val 379"/>
                    <a:gd name="f327" fmla="val 375"/>
                    <a:gd name="f328" fmla="val 577"/>
                    <a:gd name="f329" fmla="val 371"/>
                    <a:gd name="f330" fmla="val 587"/>
                    <a:gd name="f331" fmla="val 363"/>
                    <a:gd name="f332" fmla="val 596"/>
                    <a:gd name="f333" fmla="val 604"/>
                    <a:gd name="f334" fmla="val 610"/>
                    <a:gd name="f335" fmla="val 333"/>
                    <a:gd name="f336" fmla="val 282"/>
                    <a:gd name="f337" fmla="val 655"/>
                    <a:gd name="f338" fmla="val 251"/>
                    <a:gd name="f339" fmla="val 672"/>
                    <a:gd name="f340" fmla="val 706"/>
                    <a:gd name="f341" fmla="val 146"/>
                    <a:gd name="f342" fmla="val 140"/>
                    <a:gd name="f343" fmla="val 691"/>
                    <a:gd name="f344" fmla="val 675"/>
                    <a:gd name="f345" fmla="val 142"/>
                    <a:gd name="f346" fmla="val 133"/>
                    <a:gd name="f347" fmla="val 608"/>
                    <a:gd name="f348" fmla="val 598"/>
                    <a:gd name="f349" fmla="val 121"/>
                    <a:gd name="f350" fmla="val 555"/>
                    <a:gd name="f351" fmla="val 545"/>
                    <a:gd name="f352" fmla="val 88"/>
                    <a:gd name="f353" fmla="val 84"/>
                    <a:gd name="f354" fmla="val 487"/>
                    <a:gd name="f355" fmla="val 95"/>
                    <a:gd name="f356" fmla="val 477"/>
                    <a:gd name="f357" fmla="val 471"/>
                    <a:gd name="f358" fmla="val 463"/>
                    <a:gd name="f359" fmla="val 43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709" h="816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lnTo>
                        <a:pt x="f27" y="f26"/>
                      </a:lnTo>
                      <a:lnTo>
                        <a:pt x="f28" y="f26"/>
                      </a:lnTo>
                      <a:lnTo>
                        <a:pt x="f28" y="f26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3" y="f35"/>
                      </a:lnTo>
                      <a:lnTo>
                        <a:pt x="f33" y="f36"/>
                      </a:lnTo>
                      <a:lnTo>
                        <a:pt x="f33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2"/>
                      </a:lnTo>
                      <a:lnTo>
                        <a:pt x="f54" y="f52"/>
                      </a:lnTo>
                      <a:lnTo>
                        <a:pt x="f55" y="f50"/>
                      </a:lnTo>
                      <a:lnTo>
                        <a:pt x="f56" y="f48"/>
                      </a:lnTo>
                      <a:lnTo>
                        <a:pt x="f56" y="f48"/>
                      </a:lnTo>
                      <a:lnTo>
                        <a:pt x="f57" y="f48"/>
                      </a:lnTo>
                      <a:lnTo>
                        <a:pt x="f57" y="f48"/>
                      </a:lnTo>
                      <a:lnTo>
                        <a:pt x="f58" y="f50"/>
                      </a:lnTo>
                      <a:lnTo>
                        <a:pt x="f59" y="f0"/>
                      </a:lnTo>
                      <a:lnTo>
                        <a:pt x="f60" y="f0"/>
                      </a:lnTo>
                      <a:lnTo>
                        <a:pt x="f61" y="f52"/>
                      </a:lnTo>
                      <a:lnTo>
                        <a:pt x="f61" y="f48"/>
                      </a:lnTo>
                      <a:lnTo>
                        <a:pt x="f61" y="f48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26"/>
                      </a:lnTo>
                      <a:lnTo>
                        <a:pt x="f67" y="f26"/>
                      </a:lnTo>
                      <a:lnTo>
                        <a:pt x="f65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6"/>
                      </a:lnTo>
                      <a:lnTo>
                        <a:pt x="f77" y="f76"/>
                      </a:lnTo>
                      <a:lnTo>
                        <a:pt x="f78" y="f76"/>
                      </a:lnTo>
                      <a:lnTo>
                        <a:pt x="f78" y="f76"/>
                      </a:lnTo>
                      <a:lnTo>
                        <a:pt x="f78" y="f76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61" y="f83"/>
                      </a:lnTo>
                      <a:lnTo>
                        <a:pt x="f69" y="f84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75"/>
                      </a:lnTo>
                      <a:lnTo>
                        <a:pt x="f100" y="f73"/>
                      </a:lnTo>
                      <a:lnTo>
                        <a:pt x="f101" y="f65"/>
                      </a:lnTo>
                      <a:lnTo>
                        <a:pt x="f101" y="f65"/>
                      </a:lnTo>
                      <a:lnTo>
                        <a:pt x="f100" y="f102"/>
                      </a:lnTo>
                      <a:lnTo>
                        <a:pt x="f99" y="f103"/>
                      </a:lnTo>
                      <a:lnTo>
                        <a:pt x="f97" y="f89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7" y="f108"/>
                      </a:lnTo>
                      <a:lnTo>
                        <a:pt x="f109" y="f55"/>
                      </a:lnTo>
                      <a:lnTo>
                        <a:pt x="f110" y="f100"/>
                      </a:lnTo>
                      <a:lnTo>
                        <a:pt x="f65" y="f111"/>
                      </a:lnTo>
                      <a:lnTo>
                        <a:pt x="f61" y="f112"/>
                      </a:lnTo>
                      <a:lnTo>
                        <a:pt x="f81" y="f113"/>
                      </a:lnTo>
                      <a:lnTo>
                        <a:pt x="f78" y="f114"/>
                      </a:lnTo>
                      <a:lnTo>
                        <a:pt x="f115" y="f49"/>
                      </a:lnTo>
                      <a:lnTo>
                        <a:pt x="f116" y="f117"/>
                      </a:lnTo>
                      <a:lnTo>
                        <a:pt x="f116" y="f117"/>
                      </a:lnTo>
                      <a:lnTo>
                        <a:pt x="f116" y="f118"/>
                      </a:lnTo>
                      <a:lnTo>
                        <a:pt x="f116" y="f118"/>
                      </a:lnTo>
                      <a:lnTo>
                        <a:pt x="f119" y="f120"/>
                      </a:lnTo>
                      <a:lnTo>
                        <a:pt x="f119" y="f120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6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40" y="f141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30" y="f146"/>
                      </a:lnTo>
                      <a:lnTo>
                        <a:pt x="f32" y="f147"/>
                      </a:lnTo>
                      <a:lnTo>
                        <a:pt x="f32" y="f147"/>
                      </a:lnTo>
                      <a:lnTo>
                        <a:pt x="f148" y="f149"/>
                      </a:lnTo>
                      <a:lnTo>
                        <a:pt x="f35" y="f150"/>
                      </a:lnTo>
                      <a:lnTo>
                        <a:pt x="f151" y="f152"/>
                      </a:lnTo>
                      <a:lnTo>
                        <a:pt x="f42" y="f153"/>
                      </a:lnTo>
                      <a:lnTo>
                        <a:pt x="f46" y="f154"/>
                      </a:lnTo>
                      <a:lnTo>
                        <a:pt x="f48" y="f155"/>
                      </a:lnTo>
                      <a:lnTo>
                        <a:pt x="f156" y="f157"/>
                      </a:lnTo>
                      <a:lnTo>
                        <a:pt x="f0" y="f158"/>
                      </a:lnTo>
                      <a:lnTo>
                        <a:pt x="f0" y="f159"/>
                      </a:lnTo>
                      <a:lnTo>
                        <a:pt x="f0" y="f159"/>
                      </a:lnTo>
                      <a:lnTo>
                        <a:pt x="f156" y="f160"/>
                      </a:lnTo>
                      <a:lnTo>
                        <a:pt x="f48" y="f161"/>
                      </a:lnTo>
                      <a:lnTo>
                        <a:pt x="f162" y="f163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70" y="f169"/>
                      </a:lnTo>
                      <a:lnTo>
                        <a:pt x="f170" y="f169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34" y="f175"/>
                      </a:lnTo>
                      <a:lnTo>
                        <a:pt x="f176" y="f177"/>
                      </a:lnTo>
                      <a:lnTo>
                        <a:pt x="f30" y="f178"/>
                      </a:lnTo>
                      <a:lnTo>
                        <a:pt x="f20" y="f179"/>
                      </a:lnTo>
                      <a:lnTo>
                        <a:pt x="f18" y="f180"/>
                      </a:lnTo>
                      <a:lnTo>
                        <a:pt x="f181" y="f182"/>
                      </a:lnTo>
                      <a:lnTo>
                        <a:pt x="f181" y="f182"/>
                      </a:lnTo>
                      <a:lnTo>
                        <a:pt x="f82" y="f183"/>
                      </a:lnTo>
                      <a:lnTo>
                        <a:pt x="f184" y="f185"/>
                      </a:lnTo>
                      <a:lnTo>
                        <a:pt x="f186" y="f187"/>
                      </a:lnTo>
                      <a:lnTo>
                        <a:pt x="f188" y="f189"/>
                      </a:lnTo>
                      <a:lnTo>
                        <a:pt x="f90" y="f190"/>
                      </a:lnTo>
                      <a:lnTo>
                        <a:pt x="f191" y="f192"/>
                      </a:lnTo>
                      <a:lnTo>
                        <a:pt x="f191" y="f192"/>
                      </a:lnTo>
                      <a:lnTo>
                        <a:pt x="f121" y="f193"/>
                      </a:lnTo>
                      <a:lnTo>
                        <a:pt x="f194" y="f195"/>
                      </a:lnTo>
                      <a:lnTo>
                        <a:pt x="f94" y="f196"/>
                      </a:lnTo>
                      <a:lnTo>
                        <a:pt x="f197" y="f198"/>
                      </a:lnTo>
                      <a:lnTo>
                        <a:pt x="f199" y="f198"/>
                      </a:lnTo>
                      <a:lnTo>
                        <a:pt x="f200" y="f201"/>
                      </a:lnTo>
                      <a:lnTo>
                        <a:pt x="f79" y="f202"/>
                      </a:lnTo>
                      <a:lnTo>
                        <a:pt x="f63" y="f203"/>
                      </a:lnTo>
                      <a:lnTo>
                        <a:pt x="f63" y="f203"/>
                      </a:lnTo>
                      <a:lnTo>
                        <a:pt x="f65" y="f204"/>
                      </a:lnTo>
                      <a:lnTo>
                        <a:pt x="f205" y="f206"/>
                      </a:lnTo>
                      <a:lnTo>
                        <a:pt x="f205" y="f207"/>
                      </a:lnTo>
                      <a:lnTo>
                        <a:pt x="f59" y="f208"/>
                      </a:lnTo>
                      <a:lnTo>
                        <a:pt x="f205" y="f209"/>
                      </a:lnTo>
                      <a:lnTo>
                        <a:pt x="f205" y="f210"/>
                      </a:lnTo>
                      <a:lnTo>
                        <a:pt x="f205" y="f211"/>
                      </a:lnTo>
                      <a:lnTo>
                        <a:pt x="f205" y="f212"/>
                      </a:lnTo>
                      <a:lnTo>
                        <a:pt x="f85" y="f213"/>
                      </a:lnTo>
                      <a:lnTo>
                        <a:pt x="f110" y="f214"/>
                      </a:lnTo>
                      <a:lnTo>
                        <a:pt x="f58" y="f215"/>
                      </a:lnTo>
                      <a:lnTo>
                        <a:pt x="f216" y="f217"/>
                      </a:lnTo>
                      <a:lnTo>
                        <a:pt x="f218" y="f217"/>
                      </a:lnTo>
                      <a:lnTo>
                        <a:pt x="f218" y="f217"/>
                      </a:lnTo>
                      <a:lnTo>
                        <a:pt x="f219" y="f220"/>
                      </a:lnTo>
                      <a:lnTo>
                        <a:pt x="f221" y="f220"/>
                      </a:lnTo>
                      <a:lnTo>
                        <a:pt x="f108" y="f2"/>
                      </a:lnTo>
                      <a:lnTo>
                        <a:pt x="f222" y="f2"/>
                      </a:lnTo>
                      <a:lnTo>
                        <a:pt x="f104" y="f2"/>
                      </a:lnTo>
                      <a:lnTo>
                        <a:pt x="f55" y="f223"/>
                      </a:lnTo>
                      <a:lnTo>
                        <a:pt x="f97" y="f217"/>
                      </a:lnTo>
                      <a:lnTo>
                        <a:pt x="f97" y="f217"/>
                      </a:lnTo>
                      <a:lnTo>
                        <a:pt x="f224" y="f225"/>
                      </a:lnTo>
                      <a:lnTo>
                        <a:pt x="f99" y="f226"/>
                      </a:lnTo>
                      <a:lnTo>
                        <a:pt x="f54" y="f208"/>
                      </a:lnTo>
                      <a:lnTo>
                        <a:pt x="f227" y="f228"/>
                      </a:lnTo>
                      <a:lnTo>
                        <a:pt x="f113" y="f229"/>
                      </a:lnTo>
                      <a:lnTo>
                        <a:pt x="f51" y="f230"/>
                      </a:lnTo>
                      <a:lnTo>
                        <a:pt x="f231" y="f189"/>
                      </a:lnTo>
                      <a:lnTo>
                        <a:pt x="f117" y="f183"/>
                      </a:lnTo>
                      <a:lnTo>
                        <a:pt x="f43" y="f182"/>
                      </a:lnTo>
                      <a:lnTo>
                        <a:pt x="f43" y="f182"/>
                      </a:lnTo>
                      <a:lnTo>
                        <a:pt x="f39" y="f232"/>
                      </a:lnTo>
                      <a:lnTo>
                        <a:pt x="f233" y="f232"/>
                      </a:lnTo>
                      <a:lnTo>
                        <a:pt x="f234" y="f183"/>
                      </a:lnTo>
                      <a:lnTo>
                        <a:pt x="f235" y="f183"/>
                      </a:lnTo>
                      <a:lnTo>
                        <a:pt x="f236" y="f183"/>
                      </a:lnTo>
                      <a:lnTo>
                        <a:pt x="f237" y="f232"/>
                      </a:lnTo>
                      <a:lnTo>
                        <a:pt x="f238" y="f239"/>
                      </a:lnTo>
                      <a:lnTo>
                        <a:pt x="f238" y="f239"/>
                      </a:lnTo>
                      <a:lnTo>
                        <a:pt x="f240" y="f241"/>
                      </a:lnTo>
                      <a:lnTo>
                        <a:pt x="f17" y="f177"/>
                      </a:lnTo>
                      <a:lnTo>
                        <a:pt x="f242" y="f243"/>
                      </a:lnTo>
                      <a:lnTo>
                        <a:pt x="f244" y="f245"/>
                      </a:lnTo>
                      <a:lnTo>
                        <a:pt x="f246" y="f247"/>
                      </a:lnTo>
                      <a:lnTo>
                        <a:pt x="f9" y="f248"/>
                      </a:lnTo>
                      <a:lnTo>
                        <a:pt x="f7" y="f249"/>
                      </a:lnTo>
                      <a:lnTo>
                        <a:pt x="f250" y="f251"/>
                      </a:lnTo>
                      <a:lnTo>
                        <a:pt x="f252" y="f167"/>
                      </a:lnTo>
                      <a:lnTo>
                        <a:pt x="f253" y="f254"/>
                      </a:lnTo>
                      <a:lnTo>
                        <a:pt x="f253" y="f254"/>
                      </a:lnTo>
                      <a:lnTo>
                        <a:pt x="f128" y="f167"/>
                      </a:lnTo>
                      <a:lnTo>
                        <a:pt x="f255" y="f169"/>
                      </a:lnTo>
                      <a:lnTo>
                        <a:pt x="f256" y="f248"/>
                      </a:lnTo>
                      <a:lnTo>
                        <a:pt x="f257" y="f248"/>
                      </a:lnTo>
                      <a:lnTo>
                        <a:pt x="f257" y="f248"/>
                      </a:lnTo>
                      <a:lnTo>
                        <a:pt x="f258" y="f248"/>
                      </a:lnTo>
                      <a:lnTo>
                        <a:pt x="f259" y="f249"/>
                      </a:lnTo>
                      <a:lnTo>
                        <a:pt x="f260" y="f251"/>
                      </a:lnTo>
                      <a:lnTo>
                        <a:pt x="f261" y="f165"/>
                      </a:lnTo>
                      <a:lnTo>
                        <a:pt x="f262" y="f161"/>
                      </a:lnTo>
                      <a:lnTo>
                        <a:pt x="f263" y="f264"/>
                      </a:lnTo>
                      <a:lnTo>
                        <a:pt x="f265" y="f266"/>
                      </a:lnTo>
                      <a:lnTo>
                        <a:pt x="f267" y="f157"/>
                      </a:lnTo>
                      <a:lnTo>
                        <a:pt x="f268" y="f269"/>
                      </a:lnTo>
                      <a:lnTo>
                        <a:pt x="f270" y="f271"/>
                      </a:lnTo>
                      <a:lnTo>
                        <a:pt x="f272" y="f273"/>
                      </a:lnTo>
                      <a:lnTo>
                        <a:pt x="f274" y="f153"/>
                      </a:lnTo>
                      <a:lnTo>
                        <a:pt x="f275" y="f276"/>
                      </a:lnTo>
                      <a:lnTo>
                        <a:pt x="f275" y="f276"/>
                      </a:lnTo>
                      <a:lnTo>
                        <a:pt x="f277" y="f276"/>
                      </a:lnTo>
                      <a:lnTo>
                        <a:pt x="f278" y="f152"/>
                      </a:lnTo>
                      <a:lnTo>
                        <a:pt x="f279" y="f280"/>
                      </a:lnTo>
                      <a:lnTo>
                        <a:pt x="f281" y="f282"/>
                      </a:lnTo>
                      <a:lnTo>
                        <a:pt x="f283" y="f284"/>
                      </a:lnTo>
                      <a:lnTo>
                        <a:pt x="f285" y="f286"/>
                      </a:lnTo>
                      <a:lnTo>
                        <a:pt x="f139" y="f287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292" y="f294"/>
                      </a:lnTo>
                      <a:lnTo>
                        <a:pt x="f292" y="f294"/>
                      </a:lnTo>
                      <a:lnTo>
                        <a:pt x="f292" y="f295"/>
                      </a:lnTo>
                      <a:lnTo>
                        <a:pt x="f296" y="f297"/>
                      </a:lnTo>
                      <a:lnTo>
                        <a:pt x="f139" y="f298"/>
                      </a:lnTo>
                      <a:lnTo>
                        <a:pt x="f299" y="f300"/>
                      </a:lnTo>
                      <a:lnTo>
                        <a:pt x="f283" y="f301"/>
                      </a:lnTo>
                      <a:lnTo>
                        <a:pt x="f302" y="f141"/>
                      </a:lnTo>
                      <a:lnTo>
                        <a:pt x="f302" y="f141"/>
                      </a:lnTo>
                      <a:lnTo>
                        <a:pt x="f283" y="f303"/>
                      </a:lnTo>
                      <a:lnTo>
                        <a:pt x="f304" y="f305"/>
                      </a:lnTo>
                      <a:lnTo>
                        <a:pt x="f306" y="f288"/>
                      </a:lnTo>
                      <a:lnTo>
                        <a:pt x="f288" y="f306"/>
                      </a:lnTo>
                      <a:lnTo>
                        <a:pt x="f292" y="f299"/>
                      </a:lnTo>
                      <a:lnTo>
                        <a:pt x="f307" y="f308"/>
                      </a:lnTo>
                      <a:lnTo>
                        <a:pt x="f309" y="f310"/>
                      </a:lnTo>
                      <a:lnTo>
                        <a:pt x="f311" y="f312"/>
                      </a:lnTo>
                      <a:lnTo>
                        <a:pt x="f311" y="f312"/>
                      </a:lnTo>
                      <a:lnTo>
                        <a:pt x="f309" y="f313"/>
                      </a:lnTo>
                      <a:lnTo>
                        <a:pt x="f307" y="f278"/>
                      </a:lnTo>
                      <a:lnTo>
                        <a:pt x="f292" y="f314"/>
                      </a:lnTo>
                      <a:lnTo>
                        <a:pt x="f288" y="f277"/>
                      </a:lnTo>
                      <a:lnTo>
                        <a:pt x="f306" y="f315"/>
                      </a:lnTo>
                      <a:lnTo>
                        <a:pt x="f304" y="f316"/>
                      </a:lnTo>
                      <a:lnTo>
                        <a:pt x="f283" y="f317"/>
                      </a:lnTo>
                      <a:lnTo>
                        <a:pt x="f302" y="f318"/>
                      </a:lnTo>
                      <a:lnTo>
                        <a:pt x="f302" y="f318"/>
                      </a:lnTo>
                      <a:lnTo>
                        <a:pt x="f283" y="f261"/>
                      </a:lnTo>
                      <a:lnTo>
                        <a:pt x="f299" y="f259"/>
                      </a:lnTo>
                      <a:lnTo>
                        <a:pt x="f319" y="f320"/>
                      </a:lnTo>
                      <a:lnTo>
                        <a:pt x="f321" y="f257"/>
                      </a:lnTo>
                      <a:lnTo>
                        <a:pt x="f290" y="f322"/>
                      </a:lnTo>
                      <a:lnTo>
                        <a:pt x="f307" y="f323"/>
                      </a:lnTo>
                      <a:lnTo>
                        <a:pt x="f324" y="f325"/>
                      </a:lnTo>
                      <a:lnTo>
                        <a:pt x="f295" y="f326"/>
                      </a:lnTo>
                      <a:lnTo>
                        <a:pt x="f293" y="f327"/>
                      </a:lnTo>
                      <a:lnTo>
                        <a:pt x="f328" y="f329"/>
                      </a:lnTo>
                      <a:lnTo>
                        <a:pt x="f328" y="f329"/>
                      </a:lnTo>
                      <a:lnTo>
                        <a:pt x="f330" y="f331"/>
                      </a:lnTo>
                      <a:lnTo>
                        <a:pt x="f332" y="f5"/>
                      </a:lnTo>
                      <a:lnTo>
                        <a:pt x="f333" y="f9"/>
                      </a:lnTo>
                      <a:lnTo>
                        <a:pt x="f334" y="f335"/>
                      </a:lnTo>
                      <a:lnTo>
                        <a:pt x="f155" y="f238"/>
                      </a:lnTo>
                      <a:lnTo>
                        <a:pt x="f159" y="f336"/>
                      </a:lnTo>
                      <a:lnTo>
                        <a:pt x="f159" y="f336"/>
                      </a:lnTo>
                      <a:lnTo>
                        <a:pt x="f337" y="f338"/>
                      </a:lnTo>
                      <a:lnTo>
                        <a:pt x="f339" y="f97"/>
                      </a:lnTo>
                      <a:lnTo>
                        <a:pt x="f174" y="f103"/>
                      </a:lnTo>
                      <a:lnTo>
                        <a:pt x="f340" y="f341"/>
                      </a:lnTo>
                      <a:lnTo>
                        <a:pt x="f340" y="f341"/>
                      </a:lnTo>
                      <a:lnTo>
                        <a:pt x="f1" y="f342"/>
                      </a:lnTo>
                      <a:lnTo>
                        <a:pt x="f1" y="f342"/>
                      </a:lnTo>
                      <a:lnTo>
                        <a:pt x="f1" y="f342"/>
                      </a:lnTo>
                      <a:lnTo>
                        <a:pt x="f343" y="f98"/>
                      </a:lnTo>
                      <a:lnTo>
                        <a:pt x="f344" y="f77"/>
                      </a:lnTo>
                      <a:lnTo>
                        <a:pt x="f163" y="f77"/>
                      </a:lnTo>
                      <a:lnTo>
                        <a:pt x="f160" y="f345"/>
                      </a:lnTo>
                      <a:lnTo>
                        <a:pt x="f266" y="f96"/>
                      </a:lnTo>
                      <a:lnTo>
                        <a:pt x="f154" y="f346"/>
                      </a:lnTo>
                      <a:lnTo>
                        <a:pt x="f347" y="f121"/>
                      </a:lnTo>
                      <a:lnTo>
                        <a:pt x="f348" y="f349"/>
                      </a:lnTo>
                      <a:lnTo>
                        <a:pt x="f328" y="f127"/>
                      </a:lnTo>
                      <a:lnTo>
                        <a:pt x="f350" y="f8"/>
                      </a:lnTo>
                      <a:lnTo>
                        <a:pt x="f351" y="f132"/>
                      </a:lnTo>
                      <a:lnTo>
                        <a:pt x="f301" y="f352"/>
                      </a:lnTo>
                      <a:lnTo>
                        <a:pt x="f309" y="f80"/>
                      </a:lnTo>
                      <a:lnTo>
                        <a:pt x="f306" y="f353"/>
                      </a:lnTo>
                      <a:lnTo>
                        <a:pt x="f306" y="f353"/>
                      </a:lnTo>
                      <a:lnTo>
                        <a:pt x="f283" y="f80"/>
                      </a:lnTo>
                      <a:lnTo>
                        <a:pt x="f308" y="f14"/>
                      </a:lnTo>
                      <a:lnTo>
                        <a:pt x="f354" y="f132"/>
                      </a:lnTo>
                      <a:lnTo>
                        <a:pt x="f137" y="f355"/>
                      </a:lnTo>
                      <a:lnTo>
                        <a:pt x="f356" y="f8"/>
                      </a:lnTo>
                      <a:lnTo>
                        <a:pt x="f357" y="f6"/>
                      </a:lnTo>
                      <a:lnTo>
                        <a:pt x="f358" y="f4"/>
                      </a:lnTo>
                      <a:lnTo>
                        <a:pt x="f358" y="f4"/>
                      </a:lnTo>
                      <a:lnTo>
                        <a:pt x="f359" y="f6"/>
                      </a:lnTo>
                      <a:lnTo>
                        <a:pt x="f260" y="f8"/>
                      </a:lnTo>
                      <a:lnTo>
                        <a:pt x="f130" y="f10"/>
                      </a:lnTo>
                      <a:lnTo>
                        <a:pt x="f3" y="f355"/>
                      </a:lnTo>
                      <a:lnTo>
                        <a:pt x="f3" y="f355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95" name="Google Shape;149;p6"/>
                <p:cNvSpPr/>
                <p:nvPr/>
              </p:nvSpPr>
              <p:spPr>
                <a:xfrm>
                  <a:off x="1744560" y="3380760"/>
                  <a:ext cx="1695960" cy="935639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2075"/>
                    <a:gd name="f4" fmla="val 1179"/>
                    <a:gd name="f5" fmla="val 1040"/>
                    <a:gd name="f6" fmla="val 517"/>
                    <a:gd name="f7" fmla="val 1051"/>
                    <a:gd name="f8" fmla="val 521"/>
                    <a:gd name="f9" fmla="val 1062"/>
                    <a:gd name="f10" fmla="val 524"/>
                    <a:gd name="f11" fmla="val 1075"/>
                    <a:gd name="f12" fmla="val 1087"/>
                    <a:gd name="f13" fmla="val 525"/>
                    <a:gd name="f14" fmla="val 1137"/>
                    <a:gd name="f15" fmla="val 1160"/>
                    <a:gd name="f16" fmla="val 1183"/>
                    <a:gd name="f17" fmla="val 1205"/>
                    <a:gd name="f18" fmla="val 519"/>
                    <a:gd name="f19" fmla="val 1226"/>
                    <a:gd name="f20" fmla="val 516"/>
                    <a:gd name="f21" fmla="val 1246"/>
                    <a:gd name="f22" fmla="val 510"/>
                    <a:gd name="f23" fmla="val 1267"/>
                    <a:gd name="f24" fmla="val 503"/>
                    <a:gd name="f25" fmla="val 1276"/>
                    <a:gd name="f26" fmla="val 501"/>
                    <a:gd name="f27" fmla="val 1285"/>
                    <a:gd name="f28" fmla="val 500"/>
                    <a:gd name="f29" fmla="val 1293"/>
                    <a:gd name="f30" fmla="val 502"/>
                    <a:gd name="f31" fmla="val 1301"/>
                    <a:gd name="f32" fmla="val 504"/>
                    <a:gd name="f33" fmla="val 1310"/>
                    <a:gd name="f34" fmla="val 509"/>
                    <a:gd name="f35" fmla="val 1316"/>
                    <a:gd name="f36" fmla="val 515"/>
                    <a:gd name="f37" fmla="val 1324"/>
                    <a:gd name="f38" fmla="val 1331"/>
                    <a:gd name="f39" fmla="val 528"/>
                    <a:gd name="f40" fmla="val 1360"/>
                    <a:gd name="f41" fmla="val 562"/>
                    <a:gd name="f42" fmla="val 1375"/>
                    <a:gd name="f43" fmla="val 578"/>
                    <a:gd name="f44" fmla="val 1383"/>
                    <a:gd name="f45" fmla="val 585"/>
                    <a:gd name="f46" fmla="val 1392"/>
                    <a:gd name="f47" fmla="val 591"/>
                    <a:gd name="f48" fmla="val 1434"/>
                    <a:gd name="f49" fmla="val 615"/>
                    <a:gd name="f50" fmla="val 1487"/>
                    <a:gd name="f51" fmla="val 642"/>
                    <a:gd name="f52" fmla="val 1547"/>
                    <a:gd name="f53" fmla="val 672"/>
                    <a:gd name="f54" fmla="val 1608"/>
                    <a:gd name="f55" fmla="val 702"/>
                    <a:gd name="f56" fmla="val 1716"/>
                    <a:gd name="f57" fmla="val 754"/>
                    <a:gd name="f58" fmla="val 1751"/>
                    <a:gd name="f59" fmla="val 770"/>
                    <a:gd name="f60" fmla="val 1771"/>
                    <a:gd name="f61" fmla="val 778"/>
                    <a:gd name="f62" fmla="val 1781"/>
                    <a:gd name="f63" fmla="val 779"/>
                    <a:gd name="f64" fmla="val 1792"/>
                    <a:gd name="f65" fmla="val 1802"/>
                    <a:gd name="f66" fmla="val 1812"/>
                    <a:gd name="f67" fmla="val 777"/>
                    <a:gd name="f68" fmla="val 1822"/>
                    <a:gd name="f69" fmla="val 775"/>
                    <a:gd name="f70" fmla="val 1831"/>
                    <a:gd name="f71" fmla="val 771"/>
                    <a:gd name="f72" fmla="val 1849"/>
                    <a:gd name="f73" fmla="val 764"/>
                    <a:gd name="f74" fmla="val 1865"/>
                    <a:gd name="f75" fmla="val 755"/>
                    <a:gd name="f76" fmla="val 1883"/>
                    <a:gd name="f77" fmla="val 744"/>
                    <a:gd name="f78" fmla="val 1898"/>
                    <a:gd name="f79" fmla="val 732"/>
                    <a:gd name="f80" fmla="val 1914"/>
                    <a:gd name="f81" fmla="val 719"/>
                    <a:gd name="f82" fmla="val 1946"/>
                    <a:gd name="f83" fmla="val 694"/>
                    <a:gd name="f84" fmla="val 1962"/>
                    <a:gd name="f85" fmla="val 683"/>
                    <a:gd name="f86" fmla="val 1979"/>
                    <a:gd name="f87" fmla="val 1998"/>
                    <a:gd name="f88" fmla="val 663"/>
                    <a:gd name="f89" fmla="val 2017"/>
                    <a:gd name="f90" fmla="val 656"/>
                    <a:gd name="f91" fmla="val 2028"/>
                    <a:gd name="f92" fmla="val 654"/>
                    <a:gd name="f93" fmla="val 2038"/>
                    <a:gd name="f94" fmla="val 651"/>
                    <a:gd name="f95" fmla="val 2048"/>
                    <a:gd name="f96" fmla="val 650"/>
                    <a:gd name="f97" fmla="val 2060"/>
                    <a:gd name="f98" fmla="val 649"/>
                    <a:gd name="f99" fmla="val 2056"/>
                    <a:gd name="f100" fmla="val 657"/>
                    <a:gd name="f101" fmla="val 2059"/>
                    <a:gd name="f102" fmla="val 2062"/>
                    <a:gd name="f103" fmla="val 646"/>
                    <a:gd name="f104" fmla="val 2063"/>
                    <a:gd name="f105" fmla="val 639"/>
                    <a:gd name="f106" fmla="val 2064"/>
                    <a:gd name="f107" fmla="val 631"/>
                    <a:gd name="f108" fmla="val 619"/>
                    <a:gd name="f109" fmla="val 609"/>
                    <a:gd name="f110" fmla="val 2054"/>
                    <a:gd name="f111" fmla="val 600"/>
                    <a:gd name="f112" fmla="val 2049"/>
                    <a:gd name="f113" fmla="val 592"/>
                    <a:gd name="f114" fmla="val 2044"/>
                    <a:gd name="f115" fmla="val 584"/>
                    <a:gd name="f116" fmla="val 2039"/>
                    <a:gd name="f117" fmla="val 576"/>
                    <a:gd name="f118" fmla="val 2036"/>
                    <a:gd name="f119" fmla="val 566"/>
                    <a:gd name="f120" fmla="val 2034"/>
                    <a:gd name="f121" fmla="val 557"/>
                    <a:gd name="f122" fmla="val 548"/>
                    <a:gd name="f123" fmla="val 541"/>
                    <a:gd name="f124" fmla="val 2045"/>
                    <a:gd name="f125" fmla="val 534"/>
                    <a:gd name="f126" fmla="val 2051"/>
                    <a:gd name="f127" fmla="val 527"/>
                    <a:gd name="f128" fmla="val 513"/>
                    <a:gd name="f129" fmla="val 2070"/>
                    <a:gd name="f130" fmla="val 507"/>
                    <a:gd name="f131" fmla="val 498"/>
                    <a:gd name="f132" fmla="val 2068"/>
                    <a:gd name="f133" fmla="val 485"/>
                    <a:gd name="f134" fmla="val 470"/>
                    <a:gd name="f135" fmla="val 2053"/>
                    <a:gd name="f136" fmla="val 460"/>
                    <a:gd name="f137" fmla="val 451"/>
                    <a:gd name="f138" fmla="val 443"/>
                    <a:gd name="f139" fmla="val 2026"/>
                    <a:gd name="f140" fmla="val 436"/>
                    <a:gd name="f141" fmla="val 2003"/>
                    <a:gd name="f142" fmla="val 421"/>
                    <a:gd name="f143" fmla="val 1980"/>
                    <a:gd name="f144" fmla="val 409"/>
                    <a:gd name="f145" fmla="val 1956"/>
                    <a:gd name="f146" fmla="val 395"/>
                    <a:gd name="f147" fmla="val 1933"/>
                    <a:gd name="f148" fmla="val 380"/>
                    <a:gd name="f149" fmla="val 1922"/>
                    <a:gd name="f150" fmla="val 372"/>
                    <a:gd name="f151" fmla="val 1911"/>
                    <a:gd name="f152" fmla="val 364"/>
                    <a:gd name="f153" fmla="val 1902"/>
                    <a:gd name="f154" fmla="val 355"/>
                    <a:gd name="f155" fmla="val 1894"/>
                    <a:gd name="f156" fmla="val 344"/>
                    <a:gd name="f157" fmla="val 1892"/>
                    <a:gd name="f158" fmla="val 1869"/>
                    <a:gd name="f159" fmla="val 348"/>
                    <a:gd name="f160" fmla="val 1858"/>
                    <a:gd name="f161" fmla="val 351"/>
                    <a:gd name="f162" fmla="val 1848"/>
                    <a:gd name="f163" fmla="val 356"/>
                    <a:gd name="f164" fmla="val 1843"/>
                    <a:gd name="f165" fmla="val 358"/>
                    <a:gd name="f166" fmla="val 1841"/>
                    <a:gd name="f167" fmla="val 362"/>
                    <a:gd name="f168" fmla="val 1840"/>
                    <a:gd name="f169" fmla="val 365"/>
                    <a:gd name="f170" fmla="val 1839"/>
                    <a:gd name="f171" fmla="val 368"/>
                    <a:gd name="f172" fmla="val 376"/>
                    <a:gd name="f173" fmla="val 1842"/>
                    <a:gd name="f174" fmla="val 387"/>
                    <a:gd name="f175" fmla="val 1845"/>
                    <a:gd name="f176" fmla="val 396"/>
                    <a:gd name="f177" fmla="val 1846"/>
                    <a:gd name="f178" fmla="val 406"/>
                    <a:gd name="f179" fmla="val 1847"/>
                    <a:gd name="f180" fmla="val 417"/>
                    <a:gd name="f181" fmla="val 425"/>
                    <a:gd name="f182" fmla="val 444"/>
                    <a:gd name="f183" fmla="val 472"/>
                    <a:gd name="f184" fmla="val 480"/>
                    <a:gd name="f185" fmla="val 1835"/>
                    <a:gd name="f186" fmla="val 488"/>
                    <a:gd name="f187" fmla="val 1828"/>
                    <a:gd name="f188" fmla="val 1823"/>
                    <a:gd name="f189" fmla="val 487"/>
                    <a:gd name="f190" fmla="val 1808"/>
                    <a:gd name="f191" fmla="val 483"/>
                    <a:gd name="f192" fmla="val 1793"/>
                    <a:gd name="f193" fmla="val 479"/>
                    <a:gd name="f194" fmla="val 1786"/>
                    <a:gd name="f195" fmla="val 478"/>
                    <a:gd name="f196" fmla="val 1780"/>
                    <a:gd name="f197" fmla="val 1774"/>
                    <a:gd name="f198" fmla="val 1772"/>
                    <a:gd name="f199" fmla="val 494"/>
                    <a:gd name="f200" fmla="val 511"/>
                    <a:gd name="f201" fmla="val 1769"/>
                    <a:gd name="f202" fmla="val 1764"/>
                    <a:gd name="f203" fmla="val 1759"/>
                    <a:gd name="f204" fmla="val 533"/>
                    <a:gd name="f205" fmla="val 1755"/>
                    <a:gd name="f206" fmla="val 538"/>
                    <a:gd name="f207" fmla="val 1749"/>
                    <a:gd name="f208" fmla="val 1743"/>
                    <a:gd name="f209" fmla="val 543"/>
                    <a:gd name="f210" fmla="val 1739"/>
                    <a:gd name="f211" fmla="val 544"/>
                    <a:gd name="f212" fmla="val 1733"/>
                    <a:gd name="f213" fmla="val 1730"/>
                    <a:gd name="f214" fmla="val 540"/>
                    <a:gd name="f215" fmla="val 1726"/>
                    <a:gd name="f216" fmla="val 1724"/>
                    <a:gd name="f217" fmla="val 526"/>
                    <a:gd name="f218" fmla="val 1723"/>
                    <a:gd name="f219" fmla="val 496"/>
                    <a:gd name="f220" fmla="val 490"/>
                    <a:gd name="f221" fmla="val 1728"/>
                    <a:gd name="f222" fmla="val 486"/>
                    <a:gd name="f223" fmla="val 481"/>
                    <a:gd name="f224" fmla="val 1742"/>
                    <a:gd name="f225" fmla="val 474"/>
                    <a:gd name="f226" fmla="val 467"/>
                    <a:gd name="f227" fmla="val 1756"/>
                    <a:gd name="f228" fmla="val 464"/>
                    <a:gd name="f229" fmla="val 459"/>
                    <a:gd name="f230" fmla="val 1763"/>
                    <a:gd name="f231" fmla="val 455"/>
                    <a:gd name="f232" fmla="val 449"/>
                    <a:gd name="f233" fmla="val 1765"/>
                    <a:gd name="f234" fmla="val 1761"/>
                    <a:gd name="f235" fmla="val 428"/>
                    <a:gd name="f236" fmla="val 418"/>
                    <a:gd name="f237" fmla="val 1718"/>
                    <a:gd name="f238" fmla="val 427"/>
                    <a:gd name="f239" fmla="val 1688"/>
                    <a:gd name="f240" fmla="val 434"/>
                    <a:gd name="f241" fmla="val 1675"/>
                    <a:gd name="f242" fmla="val 435"/>
                    <a:gd name="f243" fmla="val 1663"/>
                    <a:gd name="f244" fmla="val 1652"/>
                    <a:gd name="f245" fmla="val 1642"/>
                    <a:gd name="f246" fmla="val 1632"/>
                    <a:gd name="f247" fmla="val 433"/>
                    <a:gd name="f248" fmla="val 1621"/>
                    <a:gd name="f249" fmla="val 431"/>
                    <a:gd name="f250" fmla="val 1612"/>
                    <a:gd name="f251" fmla="val 426"/>
                    <a:gd name="f252" fmla="val 1603"/>
                    <a:gd name="f253" fmla="val 420"/>
                    <a:gd name="f254" fmla="val 1581"/>
                    <a:gd name="f255" fmla="val 408"/>
                    <a:gd name="f256" fmla="val 1558"/>
                    <a:gd name="f257" fmla="val 389"/>
                    <a:gd name="f258" fmla="val 1532"/>
                    <a:gd name="f259" fmla="val 1521"/>
                    <a:gd name="f260" fmla="val 413"/>
                    <a:gd name="f261" fmla="val 1513"/>
                    <a:gd name="f262" fmla="val 1506"/>
                    <a:gd name="f263" fmla="val 1501"/>
                    <a:gd name="f264" fmla="val 1497"/>
                    <a:gd name="f265" fmla="val 1492"/>
                    <a:gd name="f266" fmla="val 1490"/>
                    <a:gd name="f267" fmla="val 1488"/>
                    <a:gd name="f268" fmla="val 416"/>
                    <a:gd name="f269" fmla="val 1484"/>
                    <a:gd name="f270" fmla="val 410"/>
                    <a:gd name="f271" fmla="val 1480"/>
                    <a:gd name="f272" fmla="val 404"/>
                    <a:gd name="f273" fmla="val 1476"/>
                    <a:gd name="f274" fmla="val 402"/>
                    <a:gd name="f275" fmla="val 1473"/>
                    <a:gd name="f276" fmla="val 399"/>
                    <a:gd name="f277" fmla="val 1452"/>
                    <a:gd name="f278" fmla="val 393"/>
                    <a:gd name="f279" fmla="val 1435"/>
                    <a:gd name="f280" fmla="val 386"/>
                    <a:gd name="f281" fmla="val 1423"/>
                    <a:gd name="f282" fmla="val 379"/>
                    <a:gd name="f283" fmla="val 1419"/>
                    <a:gd name="f284" fmla="val 1415"/>
                    <a:gd name="f285" fmla="val 373"/>
                    <a:gd name="f286" fmla="val 1414"/>
                    <a:gd name="f287" fmla="val 370"/>
                    <a:gd name="f288" fmla="val 367"/>
                    <a:gd name="f289" fmla="val 1417"/>
                    <a:gd name="f290" fmla="val 1420"/>
                    <a:gd name="f291" fmla="val 1426"/>
                    <a:gd name="f292" fmla="val 359"/>
                    <a:gd name="f293" fmla="val 1433"/>
                    <a:gd name="f294" fmla="val 357"/>
                    <a:gd name="f295" fmla="val 1455"/>
                    <a:gd name="f296" fmla="val 352"/>
                    <a:gd name="f297" fmla="val 349"/>
                    <a:gd name="f298" fmla="val 1456"/>
                    <a:gd name="f299" fmla="val 345"/>
                    <a:gd name="f300" fmla="val 1457"/>
                    <a:gd name="f301" fmla="val 342"/>
                    <a:gd name="f302" fmla="val 1458"/>
                    <a:gd name="f303" fmla="val 339"/>
                    <a:gd name="f304" fmla="val 1465"/>
                    <a:gd name="f305" fmla="val 333"/>
                    <a:gd name="f306" fmla="val 1472"/>
                    <a:gd name="f307" fmla="val 327"/>
                    <a:gd name="f308" fmla="val 1481"/>
                    <a:gd name="f309" fmla="val 322"/>
                    <a:gd name="f310" fmla="val 318"/>
                    <a:gd name="f311" fmla="val 1509"/>
                    <a:gd name="f312" fmla="val 310"/>
                    <a:gd name="f313" fmla="val 303"/>
                    <a:gd name="f314" fmla="val 1525"/>
                    <a:gd name="f315" fmla="val 301"/>
                    <a:gd name="f316" fmla="val 299"/>
                    <a:gd name="f317" fmla="val 298"/>
                    <a:gd name="f318" fmla="val 296"/>
                    <a:gd name="f319" fmla="val 1512"/>
                    <a:gd name="f320" fmla="val 294"/>
                    <a:gd name="f321" fmla="val 1499"/>
                    <a:gd name="f322" fmla="val 291"/>
                    <a:gd name="f323" fmla="val 289"/>
                    <a:gd name="f324" fmla="val 1421"/>
                    <a:gd name="f325" fmla="val 1408"/>
                    <a:gd name="f326" fmla="val 315"/>
                    <a:gd name="f327" fmla="val 1400"/>
                    <a:gd name="f328" fmla="val 325"/>
                    <a:gd name="f329" fmla="val 1397"/>
                    <a:gd name="f330" fmla="val 328"/>
                    <a:gd name="f331" fmla="val 330"/>
                    <a:gd name="f332" fmla="val 1389"/>
                    <a:gd name="f333" fmla="val 332"/>
                    <a:gd name="f334" fmla="val 1384"/>
                    <a:gd name="f335" fmla="val 1381"/>
                    <a:gd name="f336" fmla="val 329"/>
                    <a:gd name="f337" fmla="val 1376"/>
                    <a:gd name="f338" fmla="val 326"/>
                    <a:gd name="f339" fmla="val 1372"/>
                    <a:gd name="f340" fmla="val 320"/>
                    <a:gd name="f341" fmla="val 1367"/>
                    <a:gd name="f342" fmla="val 312"/>
                    <a:gd name="f343" fmla="val 1364"/>
                    <a:gd name="f344" fmla="val 302"/>
                    <a:gd name="f345" fmla="val 1359"/>
                    <a:gd name="f346" fmla="val 1336"/>
                    <a:gd name="f347" fmla="val 292"/>
                    <a:gd name="f348" fmla="val 1305"/>
                    <a:gd name="f349" fmla="val 295"/>
                    <a:gd name="f350" fmla="val 1273"/>
                    <a:gd name="f351" fmla="val 1245"/>
                    <a:gd name="f352" fmla="val 297"/>
                    <a:gd name="f353" fmla="val 1227"/>
                    <a:gd name="f354" fmla="val 1209"/>
                    <a:gd name="f355" fmla="val 1178"/>
                    <a:gd name="f356" fmla="val 1152"/>
                    <a:gd name="f357" fmla="val 288"/>
                    <a:gd name="f358" fmla="val 1139"/>
                    <a:gd name="f359" fmla="val 1128"/>
                    <a:gd name="f360" fmla="val 1116"/>
                    <a:gd name="f361" fmla="val 290"/>
                    <a:gd name="f362" fmla="val 1105"/>
                    <a:gd name="f363" fmla="val 1092"/>
                    <a:gd name="f364" fmla="val 1079"/>
                    <a:gd name="f365" fmla="val 306"/>
                    <a:gd name="f366" fmla="val 1067"/>
                    <a:gd name="f367" fmla="val 317"/>
                    <a:gd name="f368" fmla="val 1053"/>
                    <a:gd name="f369" fmla="val 1037"/>
                    <a:gd name="f370" fmla="val 347"/>
                    <a:gd name="f371" fmla="val 1021"/>
                    <a:gd name="f372" fmla="val 1017"/>
                    <a:gd name="f373" fmla="val 371"/>
                    <a:gd name="f374" fmla="val 1014"/>
                    <a:gd name="f375" fmla="val 1010"/>
                    <a:gd name="f376" fmla="val 374"/>
                    <a:gd name="f377" fmla="val 1006"/>
                    <a:gd name="f378" fmla="val 1002"/>
                    <a:gd name="f379" fmla="val 998"/>
                    <a:gd name="f380" fmla="val 988"/>
                    <a:gd name="f381" fmla="val 363"/>
                    <a:gd name="f382" fmla="val 970"/>
                    <a:gd name="f383" fmla="val 961"/>
                    <a:gd name="f384" fmla="val 334"/>
                    <a:gd name="f385" fmla="val 952"/>
                    <a:gd name="f386" fmla="val 953"/>
                    <a:gd name="f387" fmla="val 954"/>
                    <a:gd name="f388" fmla="val 309"/>
                    <a:gd name="f389" fmla="val 272"/>
                    <a:gd name="f390" fmla="val 948"/>
                    <a:gd name="f391" fmla="val 256"/>
                    <a:gd name="f392" fmla="val 945"/>
                    <a:gd name="f393" fmla="val 241"/>
                    <a:gd name="f394" fmla="val 940"/>
                    <a:gd name="f395" fmla="val 230"/>
                    <a:gd name="f396" fmla="val 937"/>
                    <a:gd name="f397" fmla="val 220"/>
                    <a:gd name="f398" fmla="val 941"/>
                    <a:gd name="f399" fmla="val 218"/>
                    <a:gd name="f400" fmla="val 946"/>
                    <a:gd name="f401" fmla="val 215"/>
                    <a:gd name="f402" fmla="val 210"/>
                    <a:gd name="f403" fmla="val 960"/>
                    <a:gd name="f404" fmla="val 204"/>
                    <a:gd name="f405" fmla="val 963"/>
                    <a:gd name="f406" fmla="val 200"/>
                    <a:gd name="f407" fmla="val 968"/>
                    <a:gd name="f408" fmla="val 198"/>
                    <a:gd name="f409" fmla="val 972"/>
                    <a:gd name="f410" fmla="val 196"/>
                    <a:gd name="f411" fmla="val 978"/>
                    <a:gd name="f412" fmla="val 195"/>
                    <a:gd name="f413" fmla="val 986"/>
                    <a:gd name="f414" fmla="val 995"/>
                    <a:gd name="f415" fmla="val 197"/>
                    <a:gd name="f416" fmla="val 1018"/>
                    <a:gd name="f417" fmla="val 1033"/>
                    <a:gd name="f418" fmla="val 205"/>
                    <a:gd name="f419" fmla="val 212"/>
                    <a:gd name="f420" fmla="val 1060"/>
                    <a:gd name="f421" fmla="val 214"/>
                    <a:gd name="f422" fmla="val 1068"/>
                    <a:gd name="f423" fmla="val 213"/>
                    <a:gd name="f424" fmla="val 211"/>
                    <a:gd name="f425" fmla="val 1084"/>
                    <a:gd name="f426" fmla="val 199"/>
                    <a:gd name="f427" fmla="val 1086"/>
                    <a:gd name="f428" fmla="val 190"/>
                    <a:gd name="f429" fmla="val 1089"/>
                    <a:gd name="f430" fmla="val 181"/>
                    <a:gd name="f431" fmla="val 1090"/>
                    <a:gd name="f432" fmla="val 170"/>
                    <a:gd name="f433" fmla="val 159"/>
                    <a:gd name="f434" fmla="val 147"/>
                    <a:gd name="f435" fmla="val 124"/>
                    <a:gd name="f436" fmla="val 1082"/>
                    <a:gd name="f437" fmla="val 104"/>
                    <a:gd name="f438" fmla="val 1076"/>
                    <a:gd name="f439" fmla="val 88"/>
                    <a:gd name="f440" fmla="val 82"/>
                    <a:gd name="f441" fmla="val 1059"/>
                    <a:gd name="f442" fmla="val 75"/>
                    <a:gd name="f443" fmla="val 1043"/>
                    <a:gd name="f444" fmla="val 59"/>
                    <a:gd name="f445" fmla="val 1028"/>
                    <a:gd name="f446" fmla="val 42"/>
                    <a:gd name="f447" fmla="val 26"/>
                    <a:gd name="f448" fmla="val 1003"/>
                    <a:gd name="f449" fmla="val 12"/>
                    <a:gd name="f450" fmla="val 2"/>
                    <a:gd name="f451" fmla="val 992"/>
                    <a:gd name="f452" fmla="val 990"/>
                    <a:gd name="f453" fmla="val 987"/>
                    <a:gd name="f454" fmla="val 6"/>
                    <a:gd name="f455" fmla="val 28"/>
                    <a:gd name="f456" fmla="val 45"/>
                    <a:gd name="f457" fmla="val 66"/>
                    <a:gd name="f458" fmla="val 73"/>
                    <a:gd name="f459" fmla="val 985"/>
                    <a:gd name="f460" fmla="val 80"/>
                    <a:gd name="f461" fmla="val 980"/>
                    <a:gd name="f462" fmla="val 86"/>
                    <a:gd name="f463" fmla="val 974"/>
                    <a:gd name="f464" fmla="val 95"/>
                    <a:gd name="f465" fmla="val 965"/>
                    <a:gd name="f466" fmla="val 101"/>
                    <a:gd name="f467" fmla="val 955"/>
                    <a:gd name="f468" fmla="val 111"/>
                    <a:gd name="f469" fmla="val 942"/>
                    <a:gd name="f470" fmla="val 120"/>
                    <a:gd name="f471" fmla="val 908"/>
                    <a:gd name="f472" fmla="val 142"/>
                    <a:gd name="f473" fmla="val 891"/>
                    <a:gd name="f474" fmla="val 154"/>
                    <a:gd name="f475" fmla="val 878"/>
                    <a:gd name="f476" fmla="val 165"/>
                    <a:gd name="f477" fmla="val 875"/>
                    <a:gd name="f478" fmla="val 169"/>
                    <a:gd name="f479" fmla="val 871"/>
                    <a:gd name="f480" fmla="val 174"/>
                    <a:gd name="f481" fmla="val 869"/>
                    <a:gd name="f482" fmla="val 179"/>
                    <a:gd name="f483" fmla="val 868"/>
                    <a:gd name="f484" fmla="val 183"/>
                    <a:gd name="f485" fmla="val 188"/>
                    <a:gd name="f486" fmla="val 191"/>
                    <a:gd name="f487" fmla="val 870"/>
                    <a:gd name="f488" fmla="val 873"/>
                    <a:gd name="f489" fmla="val 206"/>
                    <a:gd name="f490" fmla="val 883"/>
                    <a:gd name="f491" fmla="val 221"/>
                    <a:gd name="f492" fmla="val 887"/>
                    <a:gd name="f493" fmla="val 228"/>
                    <a:gd name="f494" fmla="val 890"/>
                    <a:gd name="f495" fmla="val 236"/>
                    <a:gd name="f496" fmla="val 243"/>
                    <a:gd name="f497" fmla="val 248"/>
                    <a:gd name="f498" fmla="val 252"/>
                    <a:gd name="f499" fmla="val 257"/>
                    <a:gd name="f500" fmla="val 884"/>
                    <a:gd name="f501" fmla="val 261"/>
                    <a:gd name="f502" fmla="val 271"/>
                    <a:gd name="f503" fmla="val 860"/>
                    <a:gd name="f504" fmla="val 282"/>
                    <a:gd name="f505" fmla="val 283"/>
                    <a:gd name="f506" fmla="val 857"/>
                    <a:gd name="f507" fmla="val 850"/>
                    <a:gd name="f508" fmla="val 846"/>
                    <a:gd name="f509" fmla="val 839"/>
                    <a:gd name="f510" fmla="val 286"/>
                    <a:gd name="f511" fmla="val 832"/>
                    <a:gd name="f512" fmla="val 823"/>
                    <a:gd name="f513" fmla="val 808"/>
                    <a:gd name="f514" fmla="val 319"/>
                    <a:gd name="f515" fmla="val 797"/>
                    <a:gd name="f516" fmla="val 786"/>
                    <a:gd name="f517" fmla="val 787"/>
                    <a:gd name="f518" fmla="val 785"/>
                    <a:gd name="f519" fmla="val 781"/>
                    <a:gd name="f520" fmla="val 753"/>
                    <a:gd name="f521" fmla="val 311"/>
                    <a:gd name="f522" fmla="val 748"/>
                    <a:gd name="f523" fmla="val 745"/>
                    <a:gd name="f524" fmla="val 307"/>
                    <a:gd name="f525" fmla="val 743"/>
                    <a:gd name="f526" fmla="val 746"/>
                    <a:gd name="f527" fmla="val 304"/>
                    <a:gd name="f528" fmla="val 750"/>
                    <a:gd name="f529" fmla="val 759"/>
                    <a:gd name="f530" fmla="val 789"/>
                    <a:gd name="f531" fmla="val 784"/>
                    <a:gd name="f532" fmla="val 273"/>
                    <a:gd name="f533" fmla="val 260"/>
                    <a:gd name="f534" fmla="val 249"/>
                    <a:gd name="f535" fmla="val 762"/>
                    <a:gd name="f536" fmla="val 237"/>
                    <a:gd name="f537" fmla="val 740"/>
                    <a:gd name="f538" fmla="val 735"/>
                    <a:gd name="f539" fmla="val 217"/>
                    <a:gd name="f540" fmla="val 727"/>
                    <a:gd name="f541" fmla="val 713"/>
                    <a:gd name="f542" fmla="val 223"/>
                    <a:gd name="f543" fmla="val 701"/>
                    <a:gd name="f544" fmla="val 688"/>
                    <a:gd name="f545" fmla="val 234"/>
                    <a:gd name="f546" fmla="val 675"/>
                    <a:gd name="f547" fmla="val 238"/>
                    <a:gd name="f548" fmla="val 640"/>
                    <a:gd name="f549" fmla="val 628"/>
                    <a:gd name="f550" fmla="val 608"/>
                    <a:gd name="f551" fmla="val 231"/>
                    <a:gd name="f552" fmla="val 588"/>
                    <a:gd name="f553" fmla="val 226"/>
                    <a:gd name="f554" fmla="val 571"/>
                    <a:gd name="f555" fmla="val 222"/>
                    <a:gd name="f556" fmla="val 563"/>
                    <a:gd name="f557" fmla="val 555"/>
                    <a:gd name="f558" fmla="val 545"/>
                    <a:gd name="f559" fmla="val 537"/>
                    <a:gd name="f560" fmla="val 530"/>
                    <a:gd name="f561" fmla="val 518"/>
                    <a:gd name="f562" fmla="val 235"/>
                    <a:gd name="f563" fmla="val 505"/>
                    <a:gd name="f564" fmla="val 240"/>
                    <a:gd name="f565" fmla="val 499"/>
                    <a:gd name="f566" fmla="val 250"/>
                    <a:gd name="f567" fmla="val 495"/>
                    <a:gd name="f568" fmla="val 493"/>
                    <a:gd name="f569" fmla="val 337"/>
                    <a:gd name="f570" fmla="val 484"/>
                    <a:gd name="f571" fmla="val 476"/>
                    <a:gd name="f572" fmla="val 473"/>
                    <a:gd name="f573" fmla="val 461"/>
                    <a:gd name="f574" fmla="val 453"/>
                    <a:gd name="f575" fmla="val 445"/>
                    <a:gd name="f576" fmla="val 437"/>
                    <a:gd name="f577" fmla="val 429"/>
                    <a:gd name="f578" fmla="val 422"/>
                    <a:gd name="f579" fmla="val 415"/>
                    <a:gd name="f580" fmla="val 403"/>
                    <a:gd name="f581" fmla="val 280"/>
                    <a:gd name="f582" fmla="val 397"/>
                    <a:gd name="f583" fmla="val 266"/>
                    <a:gd name="f584" fmla="val 394"/>
                    <a:gd name="f585" fmla="val 390"/>
                    <a:gd name="f586" fmla="val 382"/>
                    <a:gd name="f587" fmla="val 175"/>
                    <a:gd name="f588" fmla="val 377"/>
                    <a:gd name="f589" fmla="val 166"/>
                    <a:gd name="f590" fmla="val 162"/>
                    <a:gd name="f591" fmla="val 160"/>
                    <a:gd name="f592" fmla="val 346"/>
                    <a:gd name="f593" fmla="val 158"/>
                    <a:gd name="f594" fmla="val 168"/>
                    <a:gd name="f595" fmla="val 177"/>
                    <a:gd name="f596" fmla="val 182"/>
                    <a:gd name="f597" fmla="val 189"/>
                    <a:gd name="f598" fmla="val 284"/>
                    <a:gd name="f599" fmla="val 245"/>
                    <a:gd name="f600" fmla="val 254"/>
                    <a:gd name="f601" fmla="val 264"/>
                    <a:gd name="f602" fmla="val 313"/>
                    <a:gd name="f603" fmla="val 321"/>
                    <a:gd name="f604" fmla="val 316"/>
                    <a:gd name="f605" fmla="val 278"/>
                    <a:gd name="f606" fmla="val 265"/>
                    <a:gd name="f607" fmla="val 253"/>
                    <a:gd name="f608" fmla="val 324"/>
                    <a:gd name="f609" fmla="val 227"/>
                    <a:gd name="f610" fmla="val 219"/>
                    <a:gd name="f611" fmla="val 216"/>
                    <a:gd name="f612" fmla="val 201"/>
                    <a:gd name="f613" fmla="val 193"/>
                    <a:gd name="f614" fmla="val 184"/>
                    <a:gd name="f615" fmla="val 146"/>
                    <a:gd name="f616" fmla="val 145"/>
                    <a:gd name="f617" fmla="val 143"/>
                    <a:gd name="f618" fmla="val 139"/>
                    <a:gd name="f619" fmla="val 132"/>
                    <a:gd name="f620" fmla="val 116"/>
                    <a:gd name="f621" fmla="val 375"/>
                    <a:gd name="f622" fmla="val 109"/>
                    <a:gd name="f623" fmla="val 391"/>
                    <a:gd name="f624" fmla="val 106"/>
                    <a:gd name="f625" fmla="val 401"/>
                    <a:gd name="f626" fmla="val 105"/>
                    <a:gd name="f627" fmla="val 102"/>
                    <a:gd name="f628" fmla="val 440"/>
                    <a:gd name="f629" fmla="val 448"/>
                    <a:gd name="f630" fmla="val 114"/>
                    <a:gd name="f631" fmla="val 450"/>
                    <a:gd name="f632" fmla="val 117"/>
                    <a:gd name="f633" fmla="val 452"/>
                    <a:gd name="f634" fmla="val 121"/>
                    <a:gd name="f635" fmla="val 456"/>
                    <a:gd name="f636" fmla="val 465"/>
                    <a:gd name="f637" fmla="val 123"/>
                    <a:gd name="f638" fmla="val 112"/>
                    <a:gd name="f639" fmla="val 98"/>
                    <a:gd name="f640" fmla="val 96"/>
                    <a:gd name="f641" fmla="val 92"/>
                    <a:gd name="f642" fmla="val 87"/>
                    <a:gd name="f643" fmla="val 535"/>
                    <a:gd name="f644" fmla="val 81"/>
                    <a:gd name="f645" fmla="val 549"/>
                    <a:gd name="f646" fmla="val 561"/>
                    <a:gd name="f647" fmla="val 67"/>
                    <a:gd name="f648" fmla="val 572"/>
                    <a:gd name="f649" fmla="val 43"/>
                    <a:gd name="f650" fmla="val 605"/>
                    <a:gd name="f651" fmla="val 20"/>
                    <a:gd name="f652" fmla="val 641"/>
                    <a:gd name="f653" fmla="val 13"/>
                    <a:gd name="f654" fmla="val 8"/>
                    <a:gd name="f655" fmla="val 669"/>
                    <a:gd name="f656" fmla="val 3"/>
                    <a:gd name="f657" fmla="val 684"/>
                    <a:gd name="f658" fmla="val 1"/>
                    <a:gd name="f659" fmla="val 730"/>
                    <a:gd name="f660" fmla="val 739"/>
                    <a:gd name="f661" fmla="val 747"/>
                    <a:gd name="f662" fmla="val 10"/>
                    <a:gd name="f663" fmla="val 15"/>
                    <a:gd name="f664" fmla="val 757"/>
                    <a:gd name="f665" fmla="val 31"/>
                    <a:gd name="f666" fmla="val 769"/>
                    <a:gd name="f667" fmla="val 776"/>
                    <a:gd name="f668" fmla="val 48"/>
                    <a:gd name="f669" fmla="val 53"/>
                    <a:gd name="f670" fmla="val 56"/>
                    <a:gd name="f671" fmla="val 788"/>
                    <a:gd name="f672" fmla="val 60"/>
                    <a:gd name="f673" fmla="val 794"/>
                    <a:gd name="f674" fmla="val 62"/>
                    <a:gd name="f675" fmla="val 802"/>
                    <a:gd name="f676" fmla="val 810"/>
                    <a:gd name="f677" fmla="val 63"/>
                    <a:gd name="f678" fmla="val 815"/>
                    <a:gd name="f679" fmla="val 818"/>
                    <a:gd name="f680" fmla="val 822"/>
                    <a:gd name="f681" fmla="val 824"/>
                    <a:gd name="f682" fmla="val 826"/>
                    <a:gd name="f683" fmla="val 79"/>
                    <a:gd name="f684" fmla="val 828"/>
                    <a:gd name="f685" fmla="val 93"/>
                    <a:gd name="f686" fmla="val 100"/>
                    <a:gd name="f687" fmla="val 107"/>
                    <a:gd name="f688" fmla="val 830"/>
                    <a:gd name="f689" fmla="val 831"/>
                    <a:gd name="f690" fmla="val 833"/>
                    <a:gd name="f691" fmla="val 840"/>
                    <a:gd name="f692" fmla="val 848"/>
                    <a:gd name="f693" fmla="val 856"/>
                    <a:gd name="f694" fmla="val 122"/>
                    <a:gd name="f695" fmla="val 864"/>
                    <a:gd name="f696" fmla="val 127"/>
                    <a:gd name="f697" fmla="val 874"/>
                    <a:gd name="f698" fmla="val 129"/>
                    <a:gd name="f699" fmla="val 876"/>
                    <a:gd name="f700" fmla="val 877"/>
                    <a:gd name="f701" fmla="val 136"/>
                    <a:gd name="f702" fmla="val 879"/>
                    <a:gd name="f703" fmla="val 898"/>
                    <a:gd name="f704" fmla="val 208"/>
                    <a:gd name="f705" fmla="val 906"/>
                    <a:gd name="f706" fmla="val 913"/>
                    <a:gd name="f707" fmla="val 229"/>
                    <a:gd name="f708" fmla="val 918"/>
                    <a:gd name="f709" fmla="val 921"/>
                    <a:gd name="f710" fmla="val 922"/>
                    <a:gd name="f711" fmla="val 936"/>
                    <a:gd name="f712" fmla="val 962"/>
                    <a:gd name="f713" fmla="val 973"/>
                    <a:gd name="f714" fmla="val 341"/>
                    <a:gd name="f715" fmla="val 982"/>
                    <a:gd name="f716" fmla="val 1001"/>
                    <a:gd name="f717" fmla="val 1012"/>
                    <a:gd name="f718" fmla="val 1023"/>
                    <a:gd name="f719" fmla="val 369"/>
                    <a:gd name="f720" fmla="val 1025"/>
                    <a:gd name="f721" fmla="val 1027"/>
                    <a:gd name="f722" fmla="val 392"/>
                    <a:gd name="f723" fmla="val 1024"/>
                    <a:gd name="f724" fmla="val 398"/>
                    <a:gd name="f725" fmla="val 405"/>
                    <a:gd name="f726" fmla="val 1013"/>
                    <a:gd name="f727" fmla="val 1009"/>
                    <a:gd name="f728" fmla="val 1007"/>
                    <a:gd name="f729" fmla="val 419"/>
                    <a:gd name="f730" fmla="val 1011"/>
                    <a:gd name="f731" fmla="val 438"/>
                    <a:gd name="f732" fmla="val 1015"/>
                    <a:gd name="f733" fmla="val 441"/>
                    <a:gd name="f734" fmla="val 1016"/>
                    <a:gd name="f735" fmla="val 1022"/>
                    <a:gd name="f736" fmla="val 1031"/>
                    <a:gd name="f737" fmla="val 442"/>
                    <a:gd name="f738" fmla="val 1035"/>
                    <a:gd name="f739" fmla="val 1044"/>
                    <a:gd name="f740" fmla="val 1048"/>
                    <a:gd name="f741" fmla="val 1058"/>
                    <a:gd name="f742" fmla="val 1066"/>
                    <a:gd name="f743" fmla="val 1069"/>
                    <a:gd name="f744" fmla="val 1074"/>
                    <a:gd name="f745" fmla="val 1080"/>
                    <a:gd name="f746" fmla="val 468"/>
                    <a:gd name="f747" fmla="val 1083"/>
                    <a:gd name="f748" fmla="val 1095"/>
                    <a:gd name="f749" fmla="val 1098"/>
                    <a:gd name="f750" fmla="val 489"/>
                    <a:gd name="f751" fmla="val 1101"/>
                    <a:gd name="f752" fmla="val 1107"/>
                    <a:gd name="f753" fmla="val 1109"/>
                    <a:gd name="f754" fmla="val 506"/>
                    <a:gd name="f755" fmla="val 514"/>
                    <a:gd name="f756" fmla="val 1108"/>
                    <a:gd name="f757" fmla="val 532"/>
                    <a:gd name="f758" fmla="val 1106"/>
                    <a:gd name="f759" fmla="val 539"/>
                    <a:gd name="f760" fmla="val 1113"/>
                    <a:gd name="f761" fmla="val 1121"/>
                    <a:gd name="f762" fmla="val 551"/>
                    <a:gd name="f763" fmla="val 1130"/>
                    <a:gd name="f764" fmla="val 554"/>
                    <a:gd name="f765" fmla="val 1147"/>
                    <a:gd name="f766" fmla="val 1165"/>
                    <a:gd name="f767" fmla="val 1172"/>
                    <a:gd name="f768" fmla="val 558"/>
                    <a:gd name="f769" fmla="val 1175"/>
                    <a:gd name="f770" fmla="val 1170"/>
                    <a:gd name="f771" fmla="val 565"/>
                    <a:gd name="f772" fmla="val 1167"/>
                    <a:gd name="f773" fmla="val 570"/>
                    <a:gd name="f774" fmla="val 1164"/>
                    <a:gd name="f775" fmla="val 574"/>
                    <a:gd name="f776" fmla="val 1161"/>
                    <a:gd name="f777" fmla="val 586"/>
                    <a:gd name="f778" fmla="val 1158"/>
                    <a:gd name="f779" fmla="val 598"/>
                    <a:gd name="f780" fmla="val 1157"/>
                    <a:gd name="f781" fmla="val 617"/>
                    <a:gd name="f782" fmla="val 1156"/>
                    <a:gd name="f783" fmla="val 638"/>
                    <a:gd name="f784" fmla="val 1151"/>
                    <a:gd name="f785" fmla="val 1145"/>
                    <a:gd name="f786" fmla="val 1138"/>
                    <a:gd name="f787" fmla="val 681"/>
                    <a:gd name="f788" fmla="val 1136"/>
                    <a:gd name="f789" fmla="val 685"/>
                    <a:gd name="f790" fmla="val 1132"/>
                    <a:gd name="f791" fmla="val 687"/>
                    <a:gd name="f792" fmla="val 1126"/>
                    <a:gd name="f793" fmla="val 1122"/>
                    <a:gd name="f794" fmla="val 1118"/>
                    <a:gd name="f795" fmla="val 1091"/>
                    <a:gd name="f796" fmla="val 674"/>
                    <a:gd name="f797" fmla="val 679"/>
                    <a:gd name="f798" fmla="val 1077"/>
                    <a:gd name="f799" fmla="val 693"/>
                    <a:gd name="f800" fmla="val 1065"/>
                    <a:gd name="f801" fmla="val 705"/>
                    <a:gd name="f802" fmla="val 1061"/>
                    <a:gd name="f803" fmla="val 709"/>
                    <a:gd name="f804" fmla="val 716"/>
                    <a:gd name="f805" fmla="val 1050"/>
                    <a:gd name="f806" fmla="val 1019"/>
                    <a:gd name="f807" fmla="val 765"/>
                    <a:gd name="f808" fmla="val 1008"/>
                    <a:gd name="f809" fmla="val 999"/>
                    <a:gd name="f810" fmla="val 984"/>
                    <a:gd name="f811" fmla="val 977"/>
                    <a:gd name="f812" fmla="val 971"/>
                    <a:gd name="f813" fmla="val 964"/>
                    <a:gd name="f814" fmla="val 958"/>
                    <a:gd name="f815" fmla="val 761"/>
                    <a:gd name="f816" fmla="val 947"/>
                    <a:gd name="f817" fmla="val 944"/>
                    <a:gd name="f818" fmla="val 734"/>
                    <a:gd name="f819" fmla="val 943"/>
                    <a:gd name="f820" fmla="val 731"/>
                    <a:gd name="f821" fmla="val 722"/>
                    <a:gd name="f822" fmla="val 950"/>
                    <a:gd name="f823" fmla="val 956"/>
                    <a:gd name="f824" fmla="val 711"/>
                    <a:gd name="f825" fmla="val 707"/>
                    <a:gd name="f826" fmla="val 696"/>
                    <a:gd name="f827" fmla="val 983"/>
                    <a:gd name="f828" fmla="val 690"/>
                    <a:gd name="f829" fmla="val 671"/>
                    <a:gd name="f830" fmla="val 981"/>
                    <a:gd name="f831" fmla="val 661"/>
                    <a:gd name="f832" fmla="val 632"/>
                    <a:gd name="f833" fmla="val 626"/>
                    <a:gd name="f834" fmla="val 625"/>
                    <a:gd name="f835" fmla="val 951"/>
                    <a:gd name="f836" fmla="val 629"/>
                    <a:gd name="f837" fmla="val 928"/>
                    <a:gd name="f838" fmla="val 635"/>
                    <a:gd name="f839" fmla="val 916"/>
                    <a:gd name="f840" fmla="val 903"/>
                    <a:gd name="f841" fmla="val 648"/>
                    <a:gd name="f842" fmla="val 892"/>
                    <a:gd name="f843" fmla="val 882"/>
                    <a:gd name="f844" fmla="val 867"/>
                    <a:gd name="f845" fmla="val 862"/>
                    <a:gd name="f846" fmla="val 859"/>
                    <a:gd name="f847" fmla="val 854"/>
                    <a:gd name="f848" fmla="val 712"/>
                    <a:gd name="f849" fmla="val 851"/>
                    <a:gd name="f850" fmla="val 844"/>
                    <a:gd name="f851" fmla="val 708"/>
                    <a:gd name="f852" fmla="val 834"/>
                    <a:gd name="f853" fmla="val 703"/>
                    <a:gd name="f854" fmla="val 704"/>
                    <a:gd name="f855" fmla="val 799"/>
                    <a:gd name="f856" fmla="val 791"/>
                    <a:gd name="f857" fmla="val 783"/>
                    <a:gd name="f858" fmla="val 717"/>
                    <a:gd name="f859" fmla="val 767"/>
                    <a:gd name="f860" fmla="val 756"/>
                    <a:gd name="f861" fmla="val 718"/>
                    <a:gd name="f862" fmla="val 698"/>
                    <a:gd name="f863" fmla="val 695"/>
                    <a:gd name="f864" fmla="val 670"/>
                    <a:gd name="f865" fmla="val 653"/>
                    <a:gd name="f866" fmla="val 692"/>
                    <a:gd name="f867" fmla="val 645"/>
                    <a:gd name="f868" fmla="val 728"/>
                    <a:gd name="f869" fmla="val 664"/>
                    <a:gd name="f870" fmla="val 678"/>
                    <a:gd name="f871" fmla="val 807"/>
                    <a:gd name="f872" fmla="val 829"/>
                    <a:gd name="f873" fmla="val 710"/>
                    <a:gd name="f874" fmla="val 723"/>
                    <a:gd name="f875" fmla="val 843"/>
                    <a:gd name="f876" fmla="val 858"/>
                    <a:gd name="f877" fmla="val 733"/>
                    <a:gd name="f878" fmla="val 909"/>
                    <a:gd name="f879" fmla="val 911"/>
                    <a:gd name="f880" fmla="val 919"/>
                    <a:gd name="f881" fmla="val 752"/>
                    <a:gd name="f882" fmla="val 927"/>
                    <a:gd name="f883" fmla="val 932"/>
                    <a:gd name="f884" fmla="val 738"/>
                    <a:gd name="f885" fmla="val 949"/>
                    <a:gd name="f886" fmla="val 763"/>
                    <a:gd name="f887" fmla="val 967"/>
                    <a:gd name="f888" fmla="val 773"/>
                    <a:gd name="f889" fmla="val 975"/>
                    <a:gd name="f890" fmla="val 772"/>
                    <a:gd name="f891" fmla="val 1000"/>
                    <a:gd name="f892" fmla="val 700"/>
                    <a:gd name="f893" fmla="val 677"/>
                    <a:gd name="f894" fmla="val 993"/>
                    <a:gd name="f895" fmla="val 658"/>
                    <a:gd name="f896" fmla="val 655"/>
                    <a:gd name="f897" fmla="val 623"/>
                    <a:gd name="f898" fmla="val 607"/>
                    <a:gd name="f899" fmla="val 593"/>
                    <a:gd name="f900" fmla="val 587"/>
                    <a:gd name="f901" fmla="val 103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075" h="1179">
                      <a:moveTo>
                        <a:pt x="f5" y="f6"/>
                      </a:move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0"/>
                      </a:lnTo>
                      <a:lnTo>
                        <a:pt x="f12" y="f13"/>
                      </a:lnTo>
                      <a:lnTo>
                        <a:pt x="f12" y="f13"/>
                      </a:lnTo>
                      <a:lnTo>
                        <a:pt x="f14" y="f10"/>
                      </a:lnTo>
                      <a:lnTo>
                        <a:pt x="f15" y="f10"/>
                      </a:lnTo>
                      <a:lnTo>
                        <a:pt x="f16" y="f8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8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3"/>
                      </a:lnTo>
                      <a:lnTo>
                        <a:pt x="f65" y="f61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6" y="f53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99" y="f100"/>
                      </a:lnTo>
                      <a:lnTo>
                        <a:pt x="f99" y="f100"/>
                      </a:lnTo>
                      <a:lnTo>
                        <a:pt x="f101" y="f94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6" y="f107"/>
                      </a:lnTo>
                      <a:lnTo>
                        <a:pt x="f102" y="f108"/>
                      </a:lnTo>
                      <a:lnTo>
                        <a:pt x="f97" y="f109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0" y="f121"/>
                      </a:lnTo>
                      <a:lnTo>
                        <a:pt x="f118" y="f122"/>
                      </a:lnTo>
                      <a:lnTo>
                        <a:pt x="f116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06" y="f128"/>
                      </a:lnTo>
                      <a:lnTo>
                        <a:pt x="f129" y="f130"/>
                      </a:lnTo>
                      <a:lnTo>
                        <a:pt x="f3" y="f131"/>
                      </a:lnTo>
                      <a:lnTo>
                        <a:pt x="f3" y="f131"/>
                      </a:lnTo>
                      <a:lnTo>
                        <a:pt x="f132" y="f133"/>
                      </a:lnTo>
                      <a:lnTo>
                        <a:pt x="f97" y="f134"/>
                      </a:lnTo>
                      <a:lnTo>
                        <a:pt x="f97" y="f134"/>
                      </a:lnTo>
                      <a:lnTo>
                        <a:pt x="f135" y="f136"/>
                      </a:lnTo>
                      <a:lnTo>
                        <a:pt x="f124" y="f137"/>
                      </a:lnTo>
                      <a:lnTo>
                        <a:pt x="f118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5" y="f146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154"/>
                      </a:lnTo>
                      <a:lnTo>
                        <a:pt x="f155" y="f156"/>
                      </a:lnTo>
                      <a:lnTo>
                        <a:pt x="f155" y="f156"/>
                      </a:lnTo>
                      <a:lnTo>
                        <a:pt x="f157" y="f156"/>
                      </a:lnTo>
                      <a:lnTo>
                        <a:pt x="f76" y="f156"/>
                      </a:lnTo>
                      <a:lnTo>
                        <a:pt x="f158" y="f159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62" y="f163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68" y="f172"/>
                      </a:lnTo>
                      <a:lnTo>
                        <a:pt x="f173" y="f174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79" y="f180"/>
                      </a:lnTo>
                      <a:lnTo>
                        <a:pt x="f177" y="f142"/>
                      </a:lnTo>
                      <a:lnTo>
                        <a:pt x="f164" y="f181"/>
                      </a:lnTo>
                      <a:lnTo>
                        <a:pt x="f164" y="f181"/>
                      </a:lnTo>
                      <a:lnTo>
                        <a:pt x="f179" y="f182"/>
                      </a:lnTo>
                      <a:lnTo>
                        <a:pt x="f162" y="f136"/>
                      </a:lnTo>
                      <a:lnTo>
                        <a:pt x="f179" y="f183"/>
                      </a:lnTo>
                      <a:lnTo>
                        <a:pt x="f175" y="f184"/>
                      </a:lnTo>
                      <a:lnTo>
                        <a:pt x="f168" y="f133"/>
                      </a:lnTo>
                      <a:lnTo>
                        <a:pt x="f185" y="f186"/>
                      </a:lnTo>
                      <a:lnTo>
                        <a:pt x="f187" y="f186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96" y="f195"/>
                      </a:lnTo>
                      <a:lnTo>
                        <a:pt x="f197" y="f184"/>
                      </a:lnTo>
                      <a:lnTo>
                        <a:pt x="f60" y="f191"/>
                      </a:lnTo>
                      <a:lnTo>
                        <a:pt x="f60" y="f191"/>
                      </a:lnTo>
                      <a:lnTo>
                        <a:pt x="f198" y="f199"/>
                      </a:lnTo>
                      <a:lnTo>
                        <a:pt x="f198" y="f24"/>
                      </a:lnTo>
                      <a:lnTo>
                        <a:pt x="f60" y="f200"/>
                      </a:lnTo>
                      <a:lnTo>
                        <a:pt x="f201" y="f18"/>
                      </a:lnTo>
                      <a:lnTo>
                        <a:pt x="f202" y="f127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207" y="f123"/>
                      </a:lnTo>
                      <a:lnTo>
                        <a:pt x="f208" y="f209"/>
                      </a:lnTo>
                      <a:lnTo>
                        <a:pt x="f210" y="f211"/>
                      </a:lnTo>
                      <a:lnTo>
                        <a:pt x="f212" y="f209"/>
                      </a:lnTo>
                      <a:lnTo>
                        <a:pt x="f213" y="f214"/>
                      </a:lnTo>
                      <a:lnTo>
                        <a:pt x="f215" y="f125"/>
                      </a:lnTo>
                      <a:lnTo>
                        <a:pt x="f216" y="f217"/>
                      </a:lnTo>
                      <a:lnTo>
                        <a:pt x="f218" y="f20"/>
                      </a:lnTo>
                      <a:lnTo>
                        <a:pt x="f218" y="f24"/>
                      </a:lnTo>
                      <a:lnTo>
                        <a:pt x="f218" y="f24"/>
                      </a:lnTo>
                      <a:lnTo>
                        <a:pt x="f216" y="f219"/>
                      </a:lnTo>
                      <a:lnTo>
                        <a:pt x="f215" y="f220"/>
                      </a:lnTo>
                      <a:lnTo>
                        <a:pt x="f221" y="f222"/>
                      </a:lnTo>
                      <a:lnTo>
                        <a:pt x="f212" y="f223"/>
                      </a:lnTo>
                      <a:lnTo>
                        <a:pt x="f224" y="f225"/>
                      </a:lnTo>
                      <a:lnTo>
                        <a:pt x="f58" y="f226"/>
                      </a:lnTo>
                      <a:lnTo>
                        <a:pt x="f227" y="f228"/>
                      </a:lnTo>
                      <a:lnTo>
                        <a:pt x="f203" y="f229"/>
                      </a:lnTo>
                      <a:lnTo>
                        <a:pt x="f230" y="f231"/>
                      </a:lnTo>
                      <a:lnTo>
                        <a:pt x="f202" y="f232"/>
                      </a:lnTo>
                      <a:lnTo>
                        <a:pt x="f233" y="f138"/>
                      </a:lnTo>
                      <a:lnTo>
                        <a:pt x="f202" y="f140"/>
                      </a:lnTo>
                      <a:lnTo>
                        <a:pt x="f234" y="f235"/>
                      </a:lnTo>
                      <a:lnTo>
                        <a:pt x="f227" y="f236"/>
                      </a:lnTo>
                      <a:lnTo>
                        <a:pt x="f227" y="f236"/>
                      </a:lnTo>
                      <a:lnTo>
                        <a:pt x="f237" y="f238"/>
                      </a:lnTo>
                      <a:lnTo>
                        <a:pt x="f239" y="f240"/>
                      </a:lnTo>
                      <a:lnTo>
                        <a:pt x="f241" y="f242"/>
                      </a:lnTo>
                      <a:lnTo>
                        <a:pt x="f243" y="f140"/>
                      </a:lnTo>
                      <a:lnTo>
                        <a:pt x="f244" y="f140"/>
                      </a:lnTo>
                      <a:lnTo>
                        <a:pt x="f245" y="f242"/>
                      </a:lnTo>
                      <a:lnTo>
                        <a:pt x="f246" y="f247"/>
                      </a:lnTo>
                      <a:lnTo>
                        <a:pt x="f248" y="f249"/>
                      </a:lnTo>
                      <a:lnTo>
                        <a:pt x="f250" y="f251"/>
                      </a:lnTo>
                      <a:lnTo>
                        <a:pt x="f252" y="f253"/>
                      </a:lnTo>
                      <a:lnTo>
                        <a:pt x="f254" y="f255"/>
                      </a:lnTo>
                      <a:lnTo>
                        <a:pt x="f256" y="f257"/>
                      </a:lnTo>
                      <a:lnTo>
                        <a:pt x="f256" y="f257"/>
                      </a:lnTo>
                      <a:lnTo>
                        <a:pt x="f258" y="f255"/>
                      </a:lnTo>
                      <a:lnTo>
                        <a:pt x="f259" y="f260"/>
                      </a:lnTo>
                      <a:lnTo>
                        <a:pt x="f261" y="f236"/>
                      </a:lnTo>
                      <a:lnTo>
                        <a:pt x="f262" y="f253"/>
                      </a:lnTo>
                      <a:lnTo>
                        <a:pt x="f263" y="f142"/>
                      </a:lnTo>
                      <a:lnTo>
                        <a:pt x="f264" y="f142"/>
                      </a:lnTo>
                      <a:lnTo>
                        <a:pt x="f265" y="f253"/>
                      </a:lnTo>
                      <a:lnTo>
                        <a:pt x="f266" y="f236"/>
                      </a:lnTo>
                      <a:lnTo>
                        <a:pt x="f267" y="f268"/>
                      </a:lnTo>
                      <a:lnTo>
                        <a:pt x="f269" y="f270"/>
                      </a:lnTo>
                      <a:lnTo>
                        <a:pt x="f271" y="f272"/>
                      </a:lnTo>
                      <a:lnTo>
                        <a:pt x="f273" y="f274"/>
                      </a:lnTo>
                      <a:lnTo>
                        <a:pt x="f275" y="f276"/>
                      </a:lnTo>
                      <a:lnTo>
                        <a:pt x="f275" y="f276"/>
                      </a:lnTo>
                      <a:lnTo>
                        <a:pt x="f277" y="f278"/>
                      </a:lnTo>
                      <a:lnTo>
                        <a:pt x="f279" y="f280"/>
                      </a:lnTo>
                      <a:lnTo>
                        <a:pt x="f281" y="f282"/>
                      </a:lnTo>
                      <a:lnTo>
                        <a:pt x="f283" y="f172"/>
                      </a:lnTo>
                      <a:lnTo>
                        <a:pt x="f284" y="f285"/>
                      </a:lnTo>
                      <a:lnTo>
                        <a:pt x="f286" y="f287"/>
                      </a:lnTo>
                      <a:lnTo>
                        <a:pt x="f286" y="f288"/>
                      </a:lnTo>
                      <a:lnTo>
                        <a:pt x="f289" y="f152"/>
                      </a:lnTo>
                      <a:lnTo>
                        <a:pt x="f290" y="f167"/>
                      </a:lnTo>
                      <a:lnTo>
                        <a:pt x="f291" y="f292"/>
                      </a:lnTo>
                      <a:lnTo>
                        <a:pt x="f293" y="f294"/>
                      </a:lnTo>
                      <a:lnTo>
                        <a:pt x="f295" y="f296"/>
                      </a:lnTo>
                      <a:lnTo>
                        <a:pt x="f295" y="f296"/>
                      </a:lnTo>
                      <a:lnTo>
                        <a:pt x="f295" y="f297"/>
                      </a:lnTo>
                      <a:lnTo>
                        <a:pt x="f298" y="f299"/>
                      </a:lnTo>
                      <a:lnTo>
                        <a:pt x="f300" y="f301"/>
                      </a:lnTo>
                      <a:lnTo>
                        <a:pt x="f302" y="f303"/>
                      </a:lnTo>
                      <a:lnTo>
                        <a:pt x="f304" y="f305"/>
                      </a:lnTo>
                      <a:lnTo>
                        <a:pt x="f306" y="f307"/>
                      </a:lnTo>
                      <a:lnTo>
                        <a:pt x="f308" y="f309"/>
                      </a:lnTo>
                      <a:lnTo>
                        <a:pt x="f266" y="f310"/>
                      </a:lnTo>
                      <a:lnTo>
                        <a:pt x="f311" y="f312"/>
                      </a:lnTo>
                      <a:lnTo>
                        <a:pt x="f259" y="f313"/>
                      </a:lnTo>
                      <a:lnTo>
                        <a:pt x="f314" y="f315"/>
                      </a:lnTo>
                      <a:lnTo>
                        <a:pt x="f314" y="f316"/>
                      </a:lnTo>
                      <a:lnTo>
                        <a:pt x="f314" y="f317"/>
                      </a:lnTo>
                      <a:lnTo>
                        <a:pt x="f259" y="f318"/>
                      </a:lnTo>
                      <a:lnTo>
                        <a:pt x="f319" y="f320"/>
                      </a:lnTo>
                      <a:lnTo>
                        <a:pt x="f321" y="f322"/>
                      </a:lnTo>
                      <a:lnTo>
                        <a:pt x="f271" y="f323"/>
                      </a:lnTo>
                      <a:lnTo>
                        <a:pt x="f271" y="f323"/>
                      </a:lnTo>
                      <a:lnTo>
                        <a:pt x="f324" y="f323"/>
                      </a:lnTo>
                      <a:lnTo>
                        <a:pt x="f324" y="f323"/>
                      </a:lnTo>
                      <a:lnTo>
                        <a:pt x="f284" y="f313"/>
                      </a:lnTo>
                      <a:lnTo>
                        <a:pt x="f325" y="f326"/>
                      </a:lnTo>
                      <a:lnTo>
                        <a:pt x="f327" y="f328"/>
                      </a:lnTo>
                      <a:lnTo>
                        <a:pt x="f329" y="f330"/>
                      </a:lnTo>
                      <a:lnTo>
                        <a:pt x="f46" y="f331"/>
                      </a:lnTo>
                      <a:lnTo>
                        <a:pt x="f332" y="f333"/>
                      </a:lnTo>
                      <a:lnTo>
                        <a:pt x="f334" y="f333"/>
                      </a:lnTo>
                      <a:lnTo>
                        <a:pt x="f335" y="f336"/>
                      </a:lnTo>
                      <a:lnTo>
                        <a:pt x="f337" y="f338"/>
                      </a:lnTo>
                      <a:lnTo>
                        <a:pt x="f339" y="f340"/>
                      </a:lnTo>
                      <a:lnTo>
                        <a:pt x="f341" y="f342"/>
                      </a:lnTo>
                      <a:lnTo>
                        <a:pt x="f343" y="f344"/>
                      </a:lnTo>
                      <a:lnTo>
                        <a:pt x="f345" y="f323"/>
                      </a:lnTo>
                      <a:lnTo>
                        <a:pt x="f345" y="f323"/>
                      </a:lnTo>
                      <a:lnTo>
                        <a:pt x="f346" y="f347"/>
                      </a:lnTo>
                      <a:lnTo>
                        <a:pt x="f348" y="f349"/>
                      </a:lnTo>
                      <a:lnTo>
                        <a:pt x="f350" y="f318"/>
                      </a:lnTo>
                      <a:lnTo>
                        <a:pt x="f351" y="f352"/>
                      </a:lnTo>
                      <a:lnTo>
                        <a:pt x="f351" y="f352"/>
                      </a:lnTo>
                      <a:lnTo>
                        <a:pt x="f353" y="f318"/>
                      </a:lnTo>
                      <a:lnTo>
                        <a:pt x="f354" y="f349"/>
                      </a:lnTo>
                      <a:lnTo>
                        <a:pt x="f355" y="f322"/>
                      </a:lnTo>
                      <a:lnTo>
                        <a:pt x="f356" y="f357"/>
                      </a:lnTo>
                      <a:lnTo>
                        <a:pt x="f358" y="f357"/>
                      </a:lnTo>
                      <a:lnTo>
                        <a:pt x="f359" y="f357"/>
                      </a:lnTo>
                      <a:lnTo>
                        <a:pt x="f360" y="f361"/>
                      </a:lnTo>
                      <a:lnTo>
                        <a:pt x="f362" y="f320"/>
                      </a:lnTo>
                      <a:lnTo>
                        <a:pt x="f363" y="f317"/>
                      </a:lnTo>
                      <a:lnTo>
                        <a:pt x="f364" y="f365"/>
                      </a:lnTo>
                      <a:lnTo>
                        <a:pt x="f366" y="f367"/>
                      </a:lnTo>
                      <a:lnTo>
                        <a:pt x="f368" y="f331"/>
                      </a:lnTo>
                      <a:lnTo>
                        <a:pt x="f369" y="f370"/>
                      </a:lnTo>
                      <a:lnTo>
                        <a:pt x="f371" y="f288"/>
                      </a:lnTo>
                      <a:lnTo>
                        <a:pt x="f371" y="f288"/>
                      </a:lnTo>
                      <a:lnTo>
                        <a:pt x="f372" y="f373"/>
                      </a:lnTo>
                      <a:lnTo>
                        <a:pt x="f374" y="f285"/>
                      </a:lnTo>
                      <a:lnTo>
                        <a:pt x="f375" y="f376"/>
                      </a:lnTo>
                      <a:lnTo>
                        <a:pt x="f377" y="f376"/>
                      </a:lnTo>
                      <a:lnTo>
                        <a:pt x="f378" y="f150"/>
                      </a:lnTo>
                      <a:lnTo>
                        <a:pt x="f379" y="f287"/>
                      </a:lnTo>
                      <a:lnTo>
                        <a:pt x="f380" y="f381"/>
                      </a:lnTo>
                      <a:lnTo>
                        <a:pt x="f382" y="f156"/>
                      </a:lnTo>
                      <a:lnTo>
                        <a:pt x="f383" y="f384"/>
                      </a:lnTo>
                      <a:lnTo>
                        <a:pt x="f385" y="f338"/>
                      </a:lnTo>
                      <a:lnTo>
                        <a:pt x="f385" y="f338"/>
                      </a:lnTo>
                      <a:lnTo>
                        <a:pt x="f386" y="f310"/>
                      </a:lnTo>
                      <a:lnTo>
                        <a:pt x="f387" y="f388"/>
                      </a:lnTo>
                      <a:lnTo>
                        <a:pt x="f387" y="f361"/>
                      </a:lnTo>
                      <a:lnTo>
                        <a:pt x="f385" y="f389"/>
                      </a:lnTo>
                      <a:lnTo>
                        <a:pt x="f390" y="f391"/>
                      </a:lnTo>
                      <a:lnTo>
                        <a:pt x="f392" y="f393"/>
                      </a:lnTo>
                      <a:lnTo>
                        <a:pt x="f394" y="f395"/>
                      </a:lnTo>
                      <a:lnTo>
                        <a:pt x="f396" y="f397"/>
                      </a:lnTo>
                      <a:lnTo>
                        <a:pt x="f396" y="f397"/>
                      </a:lnTo>
                      <a:lnTo>
                        <a:pt x="f398" y="f399"/>
                      </a:lnTo>
                      <a:lnTo>
                        <a:pt x="f400" y="f401"/>
                      </a:lnTo>
                      <a:lnTo>
                        <a:pt x="f386" y="f402"/>
                      </a:lnTo>
                      <a:lnTo>
                        <a:pt x="f403" y="f404"/>
                      </a:lnTo>
                      <a:lnTo>
                        <a:pt x="f405" y="f406"/>
                      </a:lnTo>
                      <a:lnTo>
                        <a:pt x="f407" y="f408"/>
                      </a:lnTo>
                      <a:lnTo>
                        <a:pt x="f409" y="f410"/>
                      </a:lnTo>
                      <a:lnTo>
                        <a:pt x="f411" y="f412"/>
                      </a:lnTo>
                      <a:lnTo>
                        <a:pt x="f413" y="f412"/>
                      </a:lnTo>
                      <a:lnTo>
                        <a:pt x="f414" y="f412"/>
                      </a:lnTo>
                      <a:lnTo>
                        <a:pt x="f377" y="f415"/>
                      </a:lnTo>
                      <a:lnTo>
                        <a:pt x="f416" y="f406"/>
                      </a:lnTo>
                      <a:lnTo>
                        <a:pt x="f417" y="f418"/>
                      </a:lnTo>
                      <a:lnTo>
                        <a:pt x="f7" y="f419"/>
                      </a:lnTo>
                      <a:lnTo>
                        <a:pt x="f7" y="f419"/>
                      </a:lnTo>
                      <a:lnTo>
                        <a:pt x="f420" y="f421"/>
                      </a:lnTo>
                      <a:lnTo>
                        <a:pt x="f422" y="f423"/>
                      </a:lnTo>
                      <a:lnTo>
                        <a:pt x="f11" y="f424"/>
                      </a:lnTo>
                      <a:lnTo>
                        <a:pt x="f364" y="f418"/>
                      </a:lnTo>
                      <a:lnTo>
                        <a:pt x="f425" y="f426"/>
                      </a:lnTo>
                      <a:lnTo>
                        <a:pt x="f427" y="f428"/>
                      </a:lnTo>
                      <a:lnTo>
                        <a:pt x="f429" y="f430"/>
                      </a:lnTo>
                      <a:lnTo>
                        <a:pt x="f431" y="f432"/>
                      </a:lnTo>
                      <a:lnTo>
                        <a:pt x="f431" y="f433"/>
                      </a:lnTo>
                      <a:lnTo>
                        <a:pt x="f429" y="f434"/>
                      </a:lnTo>
                      <a:lnTo>
                        <a:pt x="f427" y="f435"/>
                      </a:lnTo>
                      <a:lnTo>
                        <a:pt x="f436" y="f437"/>
                      </a:lnTo>
                      <a:lnTo>
                        <a:pt x="f438" y="f439"/>
                      </a:lnTo>
                      <a:lnTo>
                        <a:pt x="f438" y="f439"/>
                      </a:lnTo>
                      <a:lnTo>
                        <a:pt x="f366" y="f440"/>
                      </a:lnTo>
                      <a:lnTo>
                        <a:pt x="f441" y="f442"/>
                      </a:lnTo>
                      <a:lnTo>
                        <a:pt x="f443" y="f444"/>
                      </a:lnTo>
                      <a:lnTo>
                        <a:pt x="f445" y="f446"/>
                      </a:lnTo>
                      <a:lnTo>
                        <a:pt x="f374" y="f447"/>
                      </a:lnTo>
                      <a:lnTo>
                        <a:pt x="f448" y="f449"/>
                      </a:lnTo>
                      <a:lnTo>
                        <a:pt x="f414" y="f450"/>
                      </a:lnTo>
                      <a:lnTo>
                        <a:pt x="f451" y="f2"/>
                      </a:lnTo>
                      <a:lnTo>
                        <a:pt x="f452" y="f2"/>
                      </a:lnTo>
                      <a:lnTo>
                        <a:pt x="f380" y="f450"/>
                      </a:lnTo>
                      <a:lnTo>
                        <a:pt x="f453" y="f454"/>
                      </a:lnTo>
                      <a:lnTo>
                        <a:pt x="f453" y="f454"/>
                      </a:lnTo>
                      <a:lnTo>
                        <a:pt x="f380" y="f455"/>
                      </a:lnTo>
                      <a:lnTo>
                        <a:pt x="f452" y="f456"/>
                      </a:lnTo>
                      <a:lnTo>
                        <a:pt x="f452" y="f444"/>
                      </a:lnTo>
                      <a:lnTo>
                        <a:pt x="f452" y="f457"/>
                      </a:lnTo>
                      <a:lnTo>
                        <a:pt x="f453" y="f458"/>
                      </a:lnTo>
                      <a:lnTo>
                        <a:pt x="f459" y="f460"/>
                      </a:lnTo>
                      <a:lnTo>
                        <a:pt x="f461" y="f462"/>
                      </a:lnTo>
                      <a:lnTo>
                        <a:pt x="f463" y="f464"/>
                      </a:lnTo>
                      <a:lnTo>
                        <a:pt x="f465" y="f466"/>
                      </a:lnTo>
                      <a:lnTo>
                        <a:pt x="f467" y="f468"/>
                      </a:lnTo>
                      <a:lnTo>
                        <a:pt x="f469" y="f470"/>
                      </a:lnTo>
                      <a:lnTo>
                        <a:pt x="f471" y="f472"/>
                      </a:lnTo>
                      <a:lnTo>
                        <a:pt x="f471" y="f472"/>
                      </a:lnTo>
                      <a:lnTo>
                        <a:pt x="f473" y="f474"/>
                      </a:lnTo>
                      <a:lnTo>
                        <a:pt x="f475" y="f476"/>
                      </a:lnTo>
                      <a:lnTo>
                        <a:pt x="f477" y="f478"/>
                      </a:lnTo>
                      <a:lnTo>
                        <a:pt x="f479" y="f480"/>
                      </a:lnTo>
                      <a:lnTo>
                        <a:pt x="f481" y="f482"/>
                      </a:lnTo>
                      <a:lnTo>
                        <a:pt x="f483" y="f484"/>
                      </a:lnTo>
                      <a:lnTo>
                        <a:pt x="f483" y="f485"/>
                      </a:lnTo>
                      <a:lnTo>
                        <a:pt x="f483" y="f486"/>
                      </a:lnTo>
                      <a:lnTo>
                        <a:pt x="f487" y="f426"/>
                      </a:lnTo>
                      <a:lnTo>
                        <a:pt x="f488" y="f489"/>
                      </a:lnTo>
                      <a:lnTo>
                        <a:pt x="f475" y="f421"/>
                      </a:lnTo>
                      <a:lnTo>
                        <a:pt x="f490" y="f491"/>
                      </a:lnTo>
                      <a:lnTo>
                        <a:pt x="f492" y="f493"/>
                      </a:lnTo>
                      <a:lnTo>
                        <a:pt x="f494" y="f495"/>
                      </a:lnTo>
                      <a:lnTo>
                        <a:pt x="f473" y="f496"/>
                      </a:lnTo>
                      <a:lnTo>
                        <a:pt x="f473" y="f497"/>
                      </a:lnTo>
                      <a:lnTo>
                        <a:pt x="f494" y="f498"/>
                      </a:lnTo>
                      <a:lnTo>
                        <a:pt x="f492" y="f499"/>
                      </a:lnTo>
                      <a:lnTo>
                        <a:pt x="f500" y="f501"/>
                      </a:lnTo>
                      <a:lnTo>
                        <a:pt x="f477" y="f502"/>
                      </a:lnTo>
                      <a:lnTo>
                        <a:pt x="f503" y="f504"/>
                      </a:lnTo>
                      <a:lnTo>
                        <a:pt x="f503" y="f504"/>
                      </a:lnTo>
                      <a:lnTo>
                        <a:pt x="f503" y="f505"/>
                      </a:lnTo>
                      <a:lnTo>
                        <a:pt x="f506" y="f505"/>
                      </a:lnTo>
                      <a:lnTo>
                        <a:pt x="f507" y="f504"/>
                      </a:lnTo>
                      <a:lnTo>
                        <a:pt x="f508" y="f505"/>
                      </a:lnTo>
                      <a:lnTo>
                        <a:pt x="f509" y="f510"/>
                      </a:lnTo>
                      <a:lnTo>
                        <a:pt x="f511" y="f361"/>
                      </a:lnTo>
                      <a:lnTo>
                        <a:pt x="f512" y="f352"/>
                      </a:lnTo>
                      <a:lnTo>
                        <a:pt x="f512" y="f352"/>
                      </a:lnTo>
                      <a:lnTo>
                        <a:pt x="f513" y="f514"/>
                      </a:lnTo>
                      <a:lnTo>
                        <a:pt x="f515" y="f384"/>
                      </a:lnTo>
                      <a:lnTo>
                        <a:pt x="f516" y="f296"/>
                      </a:lnTo>
                      <a:lnTo>
                        <a:pt x="f516" y="f296"/>
                      </a:lnTo>
                      <a:lnTo>
                        <a:pt x="f517" y="f301"/>
                      </a:lnTo>
                      <a:lnTo>
                        <a:pt x="f518" y="f384"/>
                      </a:lnTo>
                      <a:lnTo>
                        <a:pt x="f519" y="f307"/>
                      </a:lnTo>
                      <a:lnTo>
                        <a:pt x="f67" y="f309"/>
                      </a:lnTo>
                      <a:lnTo>
                        <a:pt x="f59" y="f310"/>
                      </a:lnTo>
                      <a:lnTo>
                        <a:pt x="f73" y="f326"/>
                      </a:lnTo>
                      <a:lnTo>
                        <a:pt x="f520" y="f521"/>
                      </a:lnTo>
                      <a:lnTo>
                        <a:pt x="f522" y="f312"/>
                      </a:lnTo>
                      <a:lnTo>
                        <a:pt x="f523" y="f524"/>
                      </a:lnTo>
                      <a:lnTo>
                        <a:pt x="f525" y="f365"/>
                      </a:lnTo>
                      <a:lnTo>
                        <a:pt x="f526" y="f527"/>
                      </a:lnTo>
                      <a:lnTo>
                        <a:pt x="f528" y="f315"/>
                      </a:lnTo>
                      <a:lnTo>
                        <a:pt x="f529" y="f352"/>
                      </a:lnTo>
                      <a:lnTo>
                        <a:pt x="f530" y="f510"/>
                      </a:lnTo>
                      <a:lnTo>
                        <a:pt x="f530" y="f510"/>
                      </a:lnTo>
                      <a:lnTo>
                        <a:pt x="f531" y="f532"/>
                      </a:lnTo>
                      <a:lnTo>
                        <a:pt x="f67" y="f533"/>
                      </a:lnTo>
                      <a:lnTo>
                        <a:pt x="f59" y="f534"/>
                      </a:lnTo>
                      <a:lnTo>
                        <a:pt x="f535" y="f536"/>
                      </a:lnTo>
                      <a:lnTo>
                        <a:pt x="f520" y="f493"/>
                      </a:lnTo>
                      <a:lnTo>
                        <a:pt x="f523" y="f491"/>
                      </a:lnTo>
                      <a:lnTo>
                        <a:pt x="f537" y="f399"/>
                      </a:lnTo>
                      <a:lnTo>
                        <a:pt x="f538" y="f539"/>
                      </a:lnTo>
                      <a:lnTo>
                        <a:pt x="f79" y="f401"/>
                      </a:lnTo>
                      <a:lnTo>
                        <a:pt x="f540" y="f401"/>
                      </a:lnTo>
                      <a:lnTo>
                        <a:pt x="f540" y="f401"/>
                      </a:lnTo>
                      <a:lnTo>
                        <a:pt x="f541" y="f542"/>
                      </a:lnTo>
                      <a:lnTo>
                        <a:pt x="f543" y="f395"/>
                      </a:lnTo>
                      <a:lnTo>
                        <a:pt x="f544" y="f545"/>
                      </a:lnTo>
                      <a:lnTo>
                        <a:pt x="f546" y="f536"/>
                      </a:lnTo>
                      <a:lnTo>
                        <a:pt x="f88" y="f547"/>
                      </a:lnTo>
                      <a:lnTo>
                        <a:pt x="f94" y="f547"/>
                      </a:lnTo>
                      <a:lnTo>
                        <a:pt x="f548" y="f536"/>
                      </a:lnTo>
                      <a:lnTo>
                        <a:pt x="f549" y="f495"/>
                      </a:lnTo>
                      <a:lnTo>
                        <a:pt x="f550" y="f551"/>
                      </a:lnTo>
                      <a:lnTo>
                        <a:pt x="f552" y="f553"/>
                      </a:lnTo>
                      <a:lnTo>
                        <a:pt x="f554" y="f555"/>
                      </a:lnTo>
                      <a:lnTo>
                        <a:pt x="f556" y="f397"/>
                      </a:lnTo>
                      <a:lnTo>
                        <a:pt x="f557" y="f397"/>
                      </a:lnTo>
                      <a:lnTo>
                        <a:pt x="f557" y="f397"/>
                      </a:lnTo>
                      <a:lnTo>
                        <a:pt x="f558" y="f397"/>
                      </a:lnTo>
                      <a:lnTo>
                        <a:pt x="f559" y="f491"/>
                      </a:lnTo>
                      <a:lnTo>
                        <a:pt x="f560" y="f542"/>
                      </a:lnTo>
                      <a:lnTo>
                        <a:pt x="f10" y="f553"/>
                      </a:lnTo>
                      <a:lnTo>
                        <a:pt x="f561" y="f493"/>
                      </a:lnTo>
                      <a:lnTo>
                        <a:pt x="f128" y="f551"/>
                      </a:lnTo>
                      <a:lnTo>
                        <a:pt x="f34" y="f562"/>
                      </a:lnTo>
                      <a:lnTo>
                        <a:pt x="f563" y="f564"/>
                      </a:lnTo>
                      <a:lnTo>
                        <a:pt x="f565" y="f566"/>
                      </a:lnTo>
                      <a:lnTo>
                        <a:pt x="f567" y="f501"/>
                      </a:lnTo>
                      <a:lnTo>
                        <a:pt x="f568" y="f532"/>
                      </a:lnTo>
                      <a:lnTo>
                        <a:pt x="f220" y="f510"/>
                      </a:lnTo>
                      <a:lnTo>
                        <a:pt x="f186" y="f342"/>
                      </a:lnTo>
                      <a:lnTo>
                        <a:pt x="f189" y="f569"/>
                      </a:lnTo>
                      <a:lnTo>
                        <a:pt x="f570" y="f297"/>
                      </a:lnTo>
                      <a:lnTo>
                        <a:pt x="f223" y="f292"/>
                      </a:lnTo>
                      <a:lnTo>
                        <a:pt x="f571" y="f288"/>
                      </a:lnTo>
                      <a:lnTo>
                        <a:pt x="f572" y="f373"/>
                      </a:lnTo>
                      <a:lnTo>
                        <a:pt x="f134" y="f376"/>
                      </a:lnTo>
                      <a:lnTo>
                        <a:pt x="f134" y="f376"/>
                      </a:lnTo>
                      <a:lnTo>
                        <a:pt x="f573" y="f288"/>
                      </a:lnTo>
                      <a:lnTo>
                        <a:pt x="f574" y="f0"/>
                      </a:lnTo>
                      <a:lnTo>
                        <a:pt x="f575" y="f161"/>
                      </a:lnTo>
                      <a:lnTo>
                        <a:pt x="f576" y="f301"/>
                      </a:lnTo>
                      <a:lnTo>
                        <a:pt x="f577" y="f331"/>
                      </a:lnTo>
                      <a:lnTo>
                        <a:pt x="f578" y="f514"/>
                      </a:lnTo>
                      <a:lnTo>
                        <a:pt x="f579" y="f365"/>
                      </a:lnTo>
                      <a:lnTo>
                        <a:pt x="f144" y="f320"/>
                      </a:lnTo>
                      <a:lnTo>
                        <a:pt x="f580" y="f581"/>
                      </a:lnTo>
                      <a:lnTo>
                        <a:pt x="f582" y="f583"/>
                      </a:lnTo>
                      <a:lnTo>
                        <a:pt x="f584" y="f498"/>
                      </a:lnTo>
                      <a:lnTo>
                        <a:pt x="f585" y="f547"/>
                      </a:lnTo>
                      <a:lnTo>
                        <a:pt x="f174" y="f542"/>
                      </a:lnTo>
                      <a:lnTo>
                        <a:pt x="f280" y="f402"/>
                      </a:lnTo>
                      <a:lnTo>
                        <a:pt x="f280" y="f410"/>
                      </a:lnTo>
                      <a:lnTo>
                        <a:pt x="f280" y="f484"/>
                      </a:lnTo>
                      <a:lnTo>
                        <a:pt x="f280" y="f484"/>
                      </a:lnTo>
                      <a:lnTo>
                        <a:pt x="f280" y="f482"/>
                      </a:lnTo>
                      <a:lnTo>
                        <a:pt x="f586" y="f587"/>
                      </a:lnTo>
                      <a:lnTo>
                        <a:pt x="f588" y="f432"/>
                      </a:lnTo>
                      <a:lnTo>
                        <a:pt x="f150" y="f589"/>
                      </a:lnTo>
                      <a:lnTo>
                        <a:pt x="f169" y="f590"/>
                      </a:lnTo>
                      <a:lnTo>
                        <a:pt x="f163" y="f591"/>
                      </a:lnTo>
                      <a:lnTo>
                        <a:pt x="f592" y="f593"/>
                      </a:lnTo>
                      <a:lnTo>
                        <a:pt x="f569" y="f593"/>
                      </a:lnTo>
                      <a:lnTo>
                        <a:pt x="f330" y="f433"/>
                      </a:lnTo>
                      <a:lnTo>
                        <a:pt x="f310" y="f590"/>
                      </a:lnTo>
                      <a:lnTo>
                        <a:pt x="f312" y="f594"/>
                      </a:lnTo>
                      <a:lnTo>
                        <a:pt x="f344" y="f595"/>
                      </a:lnTo>
                      <a:lnTo>
                        <a:pt x="f352" y="f596"/>
                      </a:lnTo>
                      <a:lnTo>
                        <a:pt x="f349" y="f597"/>
                      </a:lnTo>
                      <a:lnTo>
                        <a:pt x="f323" y="f404"/>
                      </a:lnTo>
                      <a:lnTo>
                        <a:pt x="f598" y="f555"/>
                      </a:lnTo>
                      <a:lnTo>
                        <a:pt x="f505" y="f599"/>
                      </a:lnTo>
                      <a:lnTo>
                        <a:pt x="f505" y="f599"/>
                      </a:lnTo>
                      <a:lnTo>
                        <a:pt x="f318" y="f600"/>
                      </a:lnTo>
                      <a:lnTo>
                        <a:pt x="f365" y="f601"/>
                      </a:lnTo>
                      <a:lnTo>
                        <a:pt x="f602" y="f389"/>
                      </a:lnTo>
                      <a:lnTo>
                        <a:pt x="f514" y="f581"/>
                      </a:lnTo>
                      <a:lnTo>
                        <a:pt x="f603" y="f357"/>
                      </a:lnTo>
                      <a:lnTo>
                        <a:pt x="f309" y="f349"/>
                      </a:lnTo>
                      <a:lnTo>
                        <a:pt x="f603" y="f344"/>
                      </a:lnTo>
                      <a:lnTo>
                        <a:pt x="f340" y="f524"/>
                      </a:lnTo>
                      <a:lnTo>
                        <a:pt x="f604" y="f602"/>
                      </a:lnTo>
                      <a:lnTo>
                        <a:pt x="f342" y="f310"/>
                      </a:lnTo>
                      <a:lnTo>
                        <a:pt x="f524" y="f603"/>
                      </a:lnTo>
                      <a:lnTo>
                        <a:pt x="f344" y="f338"/>
                      </a:lnTo>
                      <a:lnTo>
                        <a:pt x="f361" y="f331"/>
                      </a:lnTo>
                      <a:lnTo>
                        <a:pt x="f605" y="f384"/>
                      </a:lnTo>
                      <a:lnTo>
                        <a:pt x="f605" y="f384"/>
                      </a:lnTo>
                      <a:lnTo>
                        <a:pt x="f606" y="f333"/>
                      </a:lnTo>
                      <a:lnTo>
                        <a:pt x="f607" y="f330"/>
                      </a:lnTo>
                      <a:lnTo>
                        <a:pt x="f496" y="f608"/>
                      </a:lnTo>
                      <a:lnTo>
                        <a:pt x="f545" y="f310"/>
                      </a:lnTo>
                      <a:lnTo>
                        <a:pt x="f609" y="f521"/>
                      </a:lnTo>
                      <a:lnTo>
                        <a:pt x="f555" y="f527"/>
                      </a:lnTo>
                      <a:lnTo>
                        <a:pt x="f610" y="f349"/>
                      </a:lnTo>
                      <a:lnTo>
                        <a:pt x="f611" y="f510"/>
                      </a:lnTo>
                      <a:lnTo>
                        <a:pt x="f611" y="f510"/>
                      </a:lnTo>
                      <a:lnTo>
                        <a:pt x="f612" y="f317"/>
                      </a:lnTo>
                      <a:lnTo>
                        <a:pt x="f613" y="f344"/>
                      </a:lnTo>
                      <a:lnTo>
                        <a:pt x="f597" y="f527"/>
                      </a:lnTo>
                      <a:lnTo>
                        <a:pt x="f614" y="f527"/>
                      </a:lnTo>
                      <a:lnTo>
                        <a:pt x="f614" y="f527"/>
                      </a:lnTo>
                      <a:lnTo>
                        <a:pt x="f1" y="f344"/>
                      </a:lnTo>
                      <a:lnTo>
                        <a:pt x="f587" y="f318"/>
                      </a:lnTo>
                      <a:lnTo>
                        <a:pt x="f589" y="f510"/>
                      </a:lnTo>
                      <a:lnTo>
                        <a:pt x="f589" y="f510"/>
                      </a:lnTo>
                      <a:lnTo>
                        <a:pt x="f615" y="f510"/>
                      </a:lnTo>
                      <a:lnTo>
                        <a:pt x="f615" y="f510"/>
                      </a:lnTo>
                      <a:lnTo>
                        <a:pt x="f615" y="f510"/>
                      </a:lnTo>
                      <a:lnTo>
                        <a:pt x="f615" y="f317"/>
                      </a:lnTo>
                      <a:lnTo>
                        <a:pt x="f616" y="f312"/>
                      </a:lnTo>
                      <a:lnTo>
                        <a:pt x="f617" y="f340"/>
                      </a:lnTo>
                      <a:lnTo>
                        <a:pt x="f618" y="f336"/>
                      </a:lnTo>
                      <a:lnTo>
                        <a:pt x="f619" y="f299"/>
                      </a:lnTo>
                      <a:lnTo>
                        <a:pt x="f435" y="f0"/>
                      </a:lnTo>
                      <a:lnTo>
                        <a:pt x="f620" y="f621"/>
                      </a:lnTo>
                      <a:lnTo>
                        <a:pt x="f622" y="f623"/>
                      </a:lnTo>
                      <a:lnTo>
                        <a:pt x="f624" y="f625"/>
                      </a:lnTo>
                      <a:lnTo>
                        <a:pt x="f626" y="f270"/>
                      </a:lnTo>
                      <a:lnTo>
                        <a:pt x="f627" y="f142"/>
                      </a:lnTo>
                      <a:lnTo>
                        <a:pt x="f627" y="f247"/>
                      </a:lnTo>
                      <a:lnTo>
                        <a:pt x="f627" y="f247"/>
                      </a:lnTo>
                      <a:lnTo>
                        <a:pt x="f437" y="f628"/>
                      </a:lnTo>
                      <a:lnTo>
                        <a:pt x="f624" y="f182"/>
                      </a:lnTo>
                      <a:lnTo>
                        <a:pt x="f622" y="f629"/>
                      </a:lnTo>
                      <a:lnTo>
                        <a:pt x="f630" y="f631"/>
                      </a:lnTo>
                      <a:lnTo>
                        <a:pt x="f632" y="f633"/>
                      </a:lnTo>
                      <a:lnTo>
                        <a:pt x="f634" y="f635"/>
                      </a:lnTo>
                      <a:lnTo>
                        <a:pt x="f435" y="f229"/>
                      </a:lnTo>
                      <a:lnTo>
                        <a:pt x="f435" y="f636"/>
                      </a:lnTo>
                      <a:lnTo>
                        <a:pt x="f435" y="f636"/>
                      </a:lnTo>
                      <a:lnTo>
                        <a:pt x="f637" y="f225"/>
                      </a:lnTo>
                      <a:lnTo>
                        <a:pt x="f634" y="f184"/>
                      </a:lnTo>
                      <a:lnTo>
                        <a:pt x="f620" y="f191"/>
                      </a:lnTo>
                      <a:lnTo>
                        <a:pt x="f638" y="f189"/>
                      </a:lnTo>
                      <a:lnTo>
                        <a:pt x="f624" y="f220"/>
                      </a:lnTo>
                      <a:lnTo>
                        <a:pt x="f466" y="f199"/>
                      </a:lnTo>
                      <a:lnTo>
                        <a:pt x="f639" y="f28"/>
                      </a:lnTo>
                      <a:lnTo>
                        <a:pt x="f640" y="f130"/>
                      </a:lnTo>
                      <a:lnTo>
                        <a:pt x="f640" y="f130"/>
                      </a:lnTo>
                      <a:lnTo>
                        <a:pt x="f641" y="f8"/>
                      </a:lnTo>
                      <a:lnTo>
                        <a:pt x="f642" y="f643"/>
                      </a:lnTo>
                      <a:lnTo>
                        <a:pt x="f644" y="f645"/>
                      </a:lnTo>
                      <a:lnTo>
                        <a:pt x="f442" y="f646"/>
                      </a:lnTo>
                      <a:lnTo>
                        <a:pt x="f647" y="f648"/>
                      </a:lnTo>
                      <a:lnTo>
                        <a:pt x="f444" y="f115"/>
                      </a:lnTo>
                      <a:lnTo>
                        <a:pt x="f649" y="f650"/>
                      </a:lnTo>
                      <a:lnTo>
                        <a:pt x="f447" y="f549"/>
                      </a:lnTo>
                      <a:lnTo>
                        <a:pt x="f651" y="f652"/>
                      </a:lnTo>
                      <a:lnTo>
                        <a:pt x="f653" y="f92"/>
                      </a:lnTo>
                      <a:lnTo>
                        <a:pt x="f654" y="f655"/>
                      </a:lnTo>
                      <a:lnTo>
                        <a:pt x="f656" y="f657"/>
                      </a:lnTo>
                      <a:lnTo>
                        <a:pt x="f658" y="f543"/>
                      </a:lnTo>
                      <a:lnTo>
                        <a:pt x="f2" y="f81"/>
                      </a:lnTo>
                      <a:lnTo>
                        <a:pt x="f2" y="f81"/>
                      </a:lnTo>
                      <a:lnTo>
                        <a:pt x="f658" y="f659"/>
                      </a:lnTo>
                      <a:lnTo>
                        <a:pt x="f450" y="f660"/>
                      </a:lnTo>
                      <a:lnTo>
                        <a:pt x="f454" y="f661"/>
                      </a:lnTo>
                      <a:lnTo>
                        <a:pt x="f662" y="f520"/>
                      </a:lnTo>
                      <a:lnTo>
                        <a:pt x="f663" y="f664"/>
                      </a:lnTo>
                      <a:lnTo>
                        <a:pt x="f651" y="f535"/>
                      </a:lnTo>
                      <a:lnTo>
                        <a:pt x="f665" y="f666"/>
                      </a:lnTo>
                      <a:lnTo>
                        <a:pt x="f649" y="f667"/>
                      </a:lnTo>
                      <a:lnTo>
                        <a:pt x="f668" y="f63"/>
                      </a:lnTo>
                      <a:lnTo>
                        <a:pt x="f669" y="f531"/>
                      </a:lnTo>
                      <a:lnTo>
                        <a:pt x="f670" y="f671"/>
                      </a:lnTo>
                      <a:lnTo>
                        <a:pt x="f672" y="f673"/>
                      </a:lnTo>
                      <a:lnTo>
                        <a:pt x="f674" y="f675"/>
                      </a:lnTo>
                      <a:lnTo>
                        <a:pt x="f674" y="f676"/>
                      </a:lnTo>
                      <a:lnTo>
                        <a:pt x="f674" y="f676"/>
                      </a:lnTo>
                      <a:lnTo>
                        <a:pt x="f677" y="f678"/>
                      </a:lnTo>
                      <a:lnTo>
                        <a:pt x="f677" y="f679"/>
                      </a:lnTo>
                      <a:lnTo>
                        <a:pt x="f457" y="f680"/>
                      </a:lnTo>
                      <a:lnTo>
                        <a:pt x="f647" y="f681"/>
                      </a:lnTo>
                      <a:lnTo>
                        <a:pt x="f458" y="f682"/>
                      </a:lnTo>
                      <a:lnTo>
                        <a:pt x="f683" y="f684"/>
                      </a:lnTo>
                      <a:lnTo>
                        <a:pt x="f685" y="f684"/>
                      </a:lnTo>
                      <a:lnTo>
                        <a:pt x="f686" y="f684"/>
                      </a:lnTo>
                      <a:lnTo>
                        <a:pt x="f687" y="f688"/>
                      </a:lnTo>
                      <a:lnTo>
                        <a:pt x="f687" y="f688"/>
                      </a:lnTo>
                      <a:lnTo>
                        <a:pt x="f622" y="f689"/>
                      </a:lnTo>
                      <a:lnTo>
                        <a:pt x="f638" y="f690"/>
                      </a:lnTo>
                      <a:lnTo>
                        <a:pt x="f620" y="f691"/>
                      </a:lnTo>
                      <a:lnTo>
                        <a:pt x="f632" y="f692"/>
                      </a:lnTo>
                      <a:lnTo>
                        <a:pt x="f470" y="f693"/>
                      </a:lnTo>
                      <a:lnTo>
                        <a:pt x="f694" y="f695"/>
                      </a:lnTo>
                      <a:lnTo>
                        <a:pt x="f435" y="f479"/>
                      </a:lnTo>
                      <a:lnTo>
                        <a:pt x="f696" y="f697"/>
                      </a:lnTo>
                      <a:lnTo>
                        <a:pt x="f698" y="f699"/>
                      </a:lnTo>
                      <a:lnTo>
                        <a:pt x="f619" y="f700"/>
                      </a:lnTo>
                      <a:lnTo>
                        <a:pt x="f701" y="f700"/>
                      </a:lnTo>
                      <a:lnTo>
                        <a:pt x="f701" y="f700"/>
                      </a:lnTo>
                      <a:lnTo>
                        <a:pt x="f589" y="f700"/>
                      </a:lnTo>
                      <a:lnTo>
                        <a:pt x="f589" y="f700"/>
                      </a:lnTo>
                      <a:lnTo>
                        <a:pt x="f432" y="f475"/>
                      </a:lnTo>
                      <a:lnTo>
                        <a:pt x="f587" y="f702"/>
                      </a:lnTo>
                      <a:lnTo>
                        <a:pt x="f484" y="f500"/>
                      </a:lnTo>
                      <a:lnTo>
                        <a:pt x="f486" y="f473"/>
                      </a:lnTo>
                      <a:lnTo>
                        <a:pt x="f426" y="f703"/>
                      </a:lnTo>
                      <a:lnTo>
                        <a:pt x="f704" y="f705"/>
                      </a:lnTo>
                      <a:lnTo>
                        <a:pt x="f610" y="f706"/>
                      </a:lnTo>
                      <a:lnTo>
                        <a:pt x="f707" y="f708"/>
                      </a:lnTo>
                      <a:lnTo>
                        <a:pt x="f495" y="f709"/>
                      </a:lnTo>
                      <a:lnTo>
                        <a:pt x="f496" y="f710"/>
                      </a:lnTo>
                      <a:lnTo>
                        <a:pt x="f496" y="f710"/>
                      </a:lnTo>
                      <a:lnTo>
                        <a:pt x="f496" y="f711"/>
                      </a:lnTo>
                      <a:lnTo>
                        <a:pt x="f599" y="f400"/>
                      </a:lnTo>
                      <a:lnTo>
                        <a:pt x="f534" y="f387"/>
                      </a:lnTo>
                      <a:lnTo>
                        <a:pt x="f607" y="f712"/>
                      </a:lnTo>
                      <a:lnTo>
                        <a:pt x="f607" y="f712"/>
                      </a:lnTo>
                      <a:lnTo>
                        <a:pt x="f326" y="f712"/>
                      </a:lnTo>
                      <a:lnTo>
                        <a:pt x="f326" y="f712"/>
                      </a:lnTo>
                      <a:lnTo>
                        <a:pt x="f326" y="f712"/>
                      </a:lnTo>
                      <a:lnTo>
                        <a:pt x="f331" y="f713"/>
                      </a:lnTo>
                      <a:lnTo>
                        <a:pt x="f714" y="f715"/>
                      </a:lnTo>
                      <a:lnTo>
                        <a:pt x="f0" y="f716"/>
                      </a:lnTo>
                      <a:lnTo>
                        <a:pt x="f0" y="f716"/>
                      </a:lnTo>
                      <a:lnTo>
                        <a:pt x="f167" y="f717"/>
                      </a:lnTo>
                      <a:lnTo>
                        <a:pt x="f169" y="f371"/>
                      </a:lnTo>
                      <a:lnTo>
                        <a:pt x="f288" y="f718"/>
                      </a:lnTo>
                      <a:lnTo>
                        <a:pt x="f719" y="f720"/>
                      </a:lnTo>
                      <a:lnTo>
                        <a:pt x="f285" y="f445"/>
                      </a:lnTo>
                      <a:lnTo>
                        <a:pt x="f282" y="f445"/>
                      </a:lnTo>
                      <a:lnTo>
                        <a:pt x="f282" y="f445"/>
                      </a:lnTo>
                      <a:lnTo>
                        <a:pt x="f174" y="f721"/>
                      </a:lnTo>
                      <a:lnTo>
                        <a:pt x="f722" y="f723"/>
                      </a:lnTo>
                      <a:lnTo>
                        <a:pt x="f724" y="f371"/>
                      </a:lnTo>
                      <a:lnTo>
                        <a:pt x="f274" y="f372"/>
                      </a:lnTo>
                      <a:lnTo>
                        <a:pt x="f725" y="f726"/>
                      </a:lnTo>
                      <a:lnTo>
                        <a:pt x="f144" y="f727"/>
                      </a:lnTo>
                      <a:lnTo>
                        <a:pt x="f260" y="f728"/>
                      </a:lnTo>
                      <a:lnTo>
                        <a:pt x="f729" y="f377"/>
                      </a:lnTo>
                      <a:lnTo>
                        <a:pt x="f729" y="f377"/>
                      </a:lnTo>
                      <a:lnTo>
                        <a:pt x="f181" y="f728"/>
                      </a:lnTo>
                      <a:lnTo>
                        <a:pt x="f247" y="f730"/>
                      </a:lnTo>
                      <a:lnTo>
                        <a:pt x="f731" y="f374"/>
                      </a:lnTo>
                      <a:lnTo>
                        <a:pt x="f628" y="f732"/>
                      </a:lnTo>
                      <a:lnTo>
                        <a:pt x="f733" y="f734"/>
                      </a:lnTo>
                      <a:lnTo>
                        <a:pt x="f733" y="f734"/>
                      </a:lnTo>
                      <a:lnTo>
                        <a:pt x="f138" y="f735"/>
                      </a:lnTo>
                      <a:lnTo>
                        <a:pt x="f138" y="f721"/>
                      </a:lnTo>
                      <a:lnTo>
                        <a:pt x="f138" y="f736"/>
                      </a:lnTo>
                      <a:lnTo>
                        <a:pt x="f737" y="f738"/>
                      </a:lnTo>
                      <a:lnTo>
                        <a:pt x="f731" y="f739"/>
                      </a:lnTo>
                      <a:lnTo>
                        <a:pt x="f576" y="f740"/>
                      </a:lnTo>
                      <a:lnTo>
                        <a:pt x="f576" y="f368"/>
                      </a:lnTo>
                      <a:lnTo>
                        <a:pt x="f576" y="f368"/>
                      </a:lnTo>
                      <a:lnTo>
                        <a:pt x="f731" y="f741"/>
                      </a:lnTo>
                      <a:lnTo>
                        <a:pt x="f628" y="f9"/>
                      </a:lnTo>
                      <a:lnTo>
                        <a:pt x="f737" y="f742"/>
                      </a:lnTo>
                      <a:lnTo>
                        <a:pt x="f575" y="f743"/>
                      </a:lnTo>
                      <a:lnTo>
                        <a:pt x="f633" y="f744"/>
                      </a:lnTo>
                      <a:lnTo>
                        <a:pt x="f136" y="f745"/>
                      </a:lnTo>
                      <a:lnTo>
                        <a:pt x="f746" y="f747"/>
                      </a:lnTo>
                      <a:lnTo>
                        <a:pt x="f571" y="f429"/>
                      </a:lnTo>
                      <a:lnTo>
                        <a:pt x="f191" y="f748"/>
                      </a:lnTo>
                      <a:lnTo>
                        <a:pt x="f189" y="f749"/>
                      </a:lnTo>
                      <a:lnTo>
                        <a:pt x="f750" y="f751"/>
                      </a:lnTo>
                      <a:lnTo>
                        <a:pt x="f750" y="f751"/>
                      </a:lnTo>
                      <a:lnTo>
                        <a:pt x="f220" y="f362"/>
                      </a:lnTo>
                      <a:lnTo>
                        <a:pt x="f568" y="f752"/>
                      </a:lnTo>
                      <a:lnTo>
                        <a:pt x="f219" y="f753"/>
                      </a:lnTo>
                      <a:lnTo>
                        <a:pt x="f131" y="f753"/>
                      </a:lnTo>
                      <a:lnTo>
                        <a:pt x="f754" y="f753"/>
                      </a:lnTo>
                      <a:lnTo>
                        <a:pt x="f755" y="f756"/>
                      </a:lnTo>
                      <a:lnTo>
                        <a:pt x="f10" y="f752"/>
                      </a:lnTo>
                      <a:lnTo>
                        <a:pt x="f757" y="f758"/>
                      </a:lnTo>
                      <a:lnTo>
                        <a:pt x="f643" y="f758"/>
                      </a:lnTo>
                      <a:lnTo>
                        <a:pt x="f759" y="f752"/>
                      </a:lnTo>
                      <a:lnTo>
                        <a:pt x="f123" y="f753"/>
                      </a:lnTo>
                      <a:lnTo>
                        <a:pt x="f209" y="f760"/>
                      </a:lnTo>
                      <a:lnTo>
                        <a:pt x="f209" y="f760"/>
                      </a:lnTo>
                      <a:lnTo>
                        <a:pt x="f645" y="f761"/>
                      </a:lnTo>
                      <a:lnTo>
                        <a:pt x="f762" y="f763"/>
                      </a:lnTo>
                      <a:lnTo>
                        <a:pt x="f764" y="f358"/>
                      </a:lnTo>
                      <a:lnTo>
                        <a:pt x="f764" y="f765"/>
                      </a:lnTo>
                      <a:lnTo>
                        <a:pt x="f764" y="f766"/>
                      </a:lnTo>
                      <a:lnTo>
                        <a:pt x="f557" y="f767"/>
                      </a:lnTo>
                      <a:lnTo>
                        <a:pt x="f768" y="f4"/>
                      </a:lnTo>
                      <a:lnTo>
                        <a:pt x="f768" y="f4"/>
                      </a:lnTo>
                      <a:lnTo>
                        <a:pt x="f768" y="f769"/>
                      </a:lnTo>
                      <a:lnTo>
                        <a:pt x="f768" y="f769"/>
                      </a:lnTo>
                      <a:lnTo>
                        <a:pt x="f768" y="f769"/>
                      </a:lnTo>
                      <a:lnTo>
                        <a:pt x="f41" y="f770"/>
                      </a:lnTo>
                      <a:lnTo>
                        <a:pt x="f771" y="f772"/>
                      </a:lnTo>
                      <a:lnTo>
                        <a:pt x="f773" y="f774"/>
                      </a:lnTo>
                      <a:lnTo>
                        <a:pt x="f775" y="f776"/>
                      </a:lnTo>
                      <a:lnTo>
                        <a:pt x="f777" y="f778"/>
                      </a:lnTo>
                      <a:lnTo>
                        <a:pt x="f779" y="f780"/>
                      </a:lnTo>
                      <a:lnTo>
                        <a:pt x="f779" y="f780"/>
                      </a:lnTo>
                      <a:lnTo>
                        <a:pt x="f781" y="f782"/>
                      </a:lnTo>
                      <a:lnTo>
                        <a:pt x="f783" y="f784"/>
                      </a:lnTo>
                      <a:lnTo>
                        <a:pt x="f100" y="f785"/>
                      </a:lnTo>
                      <a:lnTo>
                        <a:pt x="f546" y="f786"/>
                      </a:lnTo>
                      <a:lnTo>
                        <a:pt x="f546" y="f786"/>
                      </a:lnTo>
                      <a:lnTo>
                        <a:pt x="f787" y="f788"/>
                      </a:lnTo>
                      <a:lnTo>
                        <a:pt x="f789" y="f790"/>
                      </a:lnTo>
                      <a:lnTo>
                        <a:pt x="f791" y="f763"/>
                      </a:lnTo>
                      <a:lnTo>
                        <a:pt x="f544" y="f792"/>
                      </a:lnTo>
                      <a:lnTo>
                        <a:pt x="f544" y="f793"/>
                      </a:lnTo>
                      <a:lnTo>
                        <a:pt x="f791" y="f794"/>
                      </a:lnTo>
                      <a:lnTo>
                        <a:pt x="f657" y="f756"/>
                      </a:lnTo>
                      <a:lnTo>
                        <a:pt x="f546" y="f795"/>
                      </a:lnTo>
                      <a:lnTo>
                        <a:pt x="f796" y="f425"/>
                      </a:lnTo>
                      <a:lnTo>
                        <a:pt x="f796" y="f436"/>
                      </a:lnTo>
                      <a:lnTo>
                        <a:pt x="f546" y="f745"/>
                      </a:lnTo>
                      <a:lnTo>
                        <a:pt x="f546" y="f745"/>
                      </a:lnTo>
                      <a:lnTo>
                        <a:pt x="f797" y="f798"/>
                      </a:lnTo>
                      <a:lnTo>
                        <a:pt x="f657" y="f744"/>
                      </a:lnTo>
                      <a:lnTo>
                        <a:pt x="f799" y="f743"/>
                      </a:lnTo>
                      <a:lnTo>
                        <a:pt x="f55" y="f800"/>
                      </a:lnTo>
                      <a:lnTo>
                        <a:pt x="f801" y="f802"/>
                      </a:lnTo>
                      <a:lnTo>
                        <a:pt x="f803" y="f741"/>
                      </a:lnTo>
                      <a:lnTo>
                        <a:pt x="f803" y="f741"/>
                      </a:lnTo>
                      <a:lnTo>
                        <a:pt x="f804" y="f805"/>
                      </a:lnTo>
                      <a:lnTo>
                        <a:pt x="f540" y="f5"/>
                      </a:lnTo>
                      <a:lnTo>
                        <a:pt x="f520" y="f806"/>
                      </a:lnTo>
                      <a:lnTo>
                        <a:pt x="f807" y="f808"/>
                      </a:lnTo>
                      <a:lnTo>
                        <a:pt x="f67" y="f809"/>
                      </a:lnTo>
                      <a:lnTo>
                        <a:pt x="f531" y="f452"/>
                      </a:lnTo>
                      <a:lnTo>
                        <a:pt x="f516" y="f413"/>
                      </a:lnTo>
                      <a:lnTo>
                        <a:pt x="f516" y="f810"/>
                      </a:lnTo>
                      <a:lnTo>
                        <a:pt x="f516" y="f810"/>
                      </a:lnTo>
                      <a:lnTo>
                        <a:pt x="f518" y="f811"/>
                      </a:lnTo>
                      <a:lnTo>
                        <a:pt x="f519" y="f812"/>
                      </a:lnTo>
                      <a:lnTo>
                        <a:pt x="f667" y="f813"/>
                      </a:lnTo>
                      <a:lnTo>
                        <a:pt x="f666" y="f814"/>
                      </a:lnTo>
                      <a:lnTo>
                        <a:pt x="f815" y="f385"/>
                      </a:lnTo>
                      <a:lnTo>
                        <a:pt x="f520" y="f816"/>
                      </a:lnTo>
                      <a:lnTo>
                        <a:pt x="f525" y="f817"/>
                      </a:lnTo>
                      <a:lnTo>
                        <a:pt x="f818" y="f819"/>
                      </a:lnTo>
                      <a:lnTo>
                        <a:pt x="f818" y="f819"/>
                      </a:lnTo>
                      <a:lnTo>
                        <a:pt x="f820" y="f817"/>
                      </a:lnTo>
                      <a:lnTo>
                        <a:pt x="f540" y="f392"/>
                      </a:lnTo>
                      <a:lnTo>
                        <a:pt x="f821" y="f822"/>
                      </a:lnTo>
                      <a:lnTo>
                        <a:pt x="f804" y="f823"/>
                      </a:lnTo>
                      <a:lnTo>
                        <a:pt x="f824" y="f405"/>
                      </a:lnTo>
                      <a:lnTo>
                        <a:pt x="f825" y="f382"/>
                      </a:lnTo>
                      <a:lnTo>
                        <a:pt x="f55" y="f811"/>
                      </a:lnTo>
                      <a:lnTo>
                        <a:pt x="f826" y="f715"/>
                      </a:lnTo>
                      <a:lnTo>
                        <a:pt x="f83" y="f827"/>
                      </a:lnTo>
                      <a:lnTo>
                        <a:pt x="f828" y="f810"/>
                      </a:lnTo>
                      <a:lnTo>
                        <a:pt x="f828" y="f810"/>
                      </a:lnTo>
                      <a:lnTo>
                        <a:pt x="f787" y="f827"/>
                      </a:lnTo>
                      <a:lnTo>
                        <a:pt x="f829" y="f830"/>
                      </a:lnTo>
                      <a:lnTo>
                        <a:pt x="f831" y="f811"/>
                      </a:lnTo>
                      <a:lnTo>
                        <a:pt x="f98" y="f713"/>
                      </a:lnTo>
                      <a:lnTo>
                        <a:pt x="f548" y="f407"/>
                      </a:lnTo>
                      <a:lnTo>
                        <a:pt x="f832" y="f712"/>
                      </a:lnTo>
                      <a:lnTo>
                        <a:pt x="f833" y="f823"/>
                      </a:lnTo>
                      <a:lnTo>
                        <a:pt x="f834" y="f386"/>
                      </a:lnTo>
                      <a:lnTo>
                        <a:pt x="f834" y="f835"/>
                      </a:lnTo>
                      <a:lnTo>
                        <a:pt x="f834" y="f835"/>
                      </a:lnTo>
                      <a:lnTo>
                        <a:pt x="f833" y="f394"/>
                      </a:lnTo>
                      <a:lnTo>
                        <a:pt x="f836" y="f837"/>
                      </a:lnTo>
                      <a:lnTo>
                        <a:pt x="f838" y="f839"/>
                      </a:lnTo>
                      <a:lnTo>
                        <a:pt x="f652" y="f840"/>
                      </a:lnTo>
                      <a:lnTo>
                        <a:pt x="f841" y="f842"/>
                      </a:lnTo>
                      <a:lnTo>
                        <a:pt x="f90" y="f843"/>
                      </a:lnTo>
                      <a:lnTo>
                        <a:pt x="f88" y="f477"/>
                      </a:lnTo>
                      <a:lnTo>
                        <a:pt x="f655" y="f481"/>
                      </a:lnTo>
                      <a:lnTo>
                        <a:pt x="f655" y="f481"/>
                      </a:lnTo>
                      <a:lnTo>
                        <a:pt x="f797" y="f844"/>
                      </a:lnTo>
                      <a:lnTo>
                        <a:pt x="f83" y="f695"/>
                      </a:lnTo>
                      <a:lnTo>
                        <a:pt x="f543" y="f845"/>
                      </a:lnTo>
                      <a:lnTo>
                        <a:pt x="f825" y="f846"/>
                      </a:lnTo>
                      <a:lnTo>
                        <a:pt x="f824" y="f847"/>
                      </a:lnTo>
                      <a:lnTo>
                        <a:pt x="f848" y="f849"/>
                      </a:lnTo>
                      <a:lnTo>
                        <a:pt x="f848" y="f692"/>
                      </a:lnTo>
                      <a:lnTo>
                        <a:pt x="f848" y="f692"/>
                      </a:lnTo>
                      <a:lnTo>
                        <a:pt x="f848" y="f850"/>
                      </a:lnTo>
                      <a:lnTo>
                        <a:pt x="f824" y="f691"/>
                      </a:lnTo>
                      <a:lnTo>
                        <a:pt x="f851" y="f852"/>
                      </a:lnTo>
                      <a:lnTo>
                        <a:pt x="f853" y="f684"/>
                      </a:lnTo>
                      <a:lnTo>
                        <a:pt x="f55" y="f512"/>
                      </a:lnTo>
                      <a:lnTo>
                        <a:pt x="f55" y="f679"/>
                      </a:lnTo>
                      <a:lnTo>
                        <a:pt x="f55" y="f679"/>
                      </a:lnTo>
                      <a:lnTo>
                        <a:pt x="f55" y="f513"/>
                      </a:lnTo>
                      <a:lnTo>
                        <a:pt x="f854" y="f855"/>
                      </a:lnTo>
                      <a:lnTo>
                        <a:pt x="f851" y="f856"/>
                      </a:lnTo>
                      <a:lnTo>
                        <a:pt x="f824" y="f857"/>
                      </a:lnTo>
                      <a:lnTo>
                        <a:pt x="f541" y="f69"/>
                      </a:lnTo>
                      <a:lnTo>
                        <a:pt x="f858" y="f859"/>
                      </a:lnTo>
                      <a:lnTo>
                        <a:pt x="f81" y="f860"/>
                      </a:lnTo>
                      <a:lnTo>
                        <a:pt x="f81" y="f523"/>
                      </a:lnTo>
                      <a:lnTo>
                        <a:pt x="f81" y="f523"/>
                      </a:lnTo>
                      <a:lnTo>
                        <a:pt x="f81" y="f820"/>
                      </a:lnTo>
                      <a:lnTo>
                        <a:pt x="f804" y="f861"/>
                      </a:lnTo>
                      <a:lnTo>
                        <a:pt x="f824" y="f825"/>
                      </a:lnTo>
                      <a:lnTo>
                        <a:pt x="f825" y="f862"/>
                      </a:lnTo>
                      <a:lnTo>
                        <a:pt x="f862" y="f797"/>
                      </a:lnTo>
                      <a:lnTo>
                        <a:pt x="f863" y="f864"/>
                      </a:lnTo>
                      <a:lnTo>
                        <a:pt x="f83" y="f831"/>
                      </a:lnTo>
                      <a:lnTo>
                        <a:pt x="f83" y="f831"/>
                      </a:lnTo>
                      <a:lnTo>
                        <a:pt x="f799" y="f865"/>
                      </a:lnTo>
                      <a:lnTo>
                        <a:pt x="f866" y="f841"/>
                      </a:lnTo>
                      <a:lnTo>
                        <a:pt x="f828" y="f867"/>
                      </a:lnTo>
                      <a:lnTo>
                        <a:pt x="f83" y="f105"/>
                      </a:lnTo>
                      <a:lnTo>
                        <a:pt x="f83" y="f105"/>
                      </a:lnTo>
                      <a:lnTo>
                        <a:pt x="f868" y="f94"/>
                      </a:lnTo>
                      <a:lnTo>
                        <a:pt x="f529" y="f869"/>
                      </a:lnTo>
                      <a:lnTo>
                        <a:pt x="f667" y="f829"/>
                      </a:lnTo>
                      <a:lnTo>
                        <a:pt x="f856" y="f870"/>
                      </a:lnTo>
                      <a:lnTo>
                        <a:pt x="f871" y="f791"/>
                      </a:lnTo>
                      <a:lnTo>
                        <a:pt x="f512" y="f862"/>
                      </a:lnTo>
                      <a:lnTo>
                        <a:pt x="f512" y="f862"/>
                      </a:lnTo>
                      <a:lnTo>
                        <a:pt x="f872" y="f854"/>
                      </a:lnTo>
                      <a:lnTo>
                        <a:pt x="f690" y="f873"/>
                      </a:lnTo>
                      <a:lnTo>
                        <a:pt x="f691" y="f874"/>
                      </a:lnTo>
                      <a:lnTo>
                        <a:pt x="f875" y="f540"/>
                      </a:lnTo>
                      <a:lnTo>
                        <a:pt x="f507" y="f820"/>
                      </a:lnTo>
                      <a:lnTo>
                        <a:pt x="f876" y="f877"/>
                      </a:lnTo>
                      <a:lnTo>
                        <a:pt x="f487" y="f877"/>
                      </a:lnTo>
                      <a:lnTo>
                        <a:pt x="f487" y="f877"/>
                      </a:lnTo>
                      <a:lnTo>
                        <a:pt x="f471" y="f877"/>
                      </a:lnTo>
                      <a:lnTo>
                        <a:pt x="f471" y="f877"/>
                      </a:lnTo>
                      <a:lnTo>
                        <a:pt x="f878" y="f537"/>
                      </a:lnTo>
                      <a:lnTo>
                        <a:pt x="f879" y="f526"/>
                      </a:lnTo>
                      <a:lnTo>
                        <a:pt x="f839" y="f528"/>
                      </a:lnTo>
                      <a:lnTo>
                        <a:pt x="f880" y="f881"/>
                      </a:lnTo>
                      <a:lnTo>
                        <a:pt x="f710" y="f520"/>
                      </a:lnTo>
                      <a:lnTo>
                        <a:pt x="f710" y="f520"/>
                      </a:lnTo>
                      <a:lnTo>
                        <a:pt x="f882" y="f881"/>
                      </a:lnTo>
                      <a:lnTo>
                        <a:pt x="f883" y="f522"/>
                      </a:lnTo>
                      <a:lnTo>
                        <a:pt x="f396" y="f77"/>
                      </a:lnTo>
                      <a:lnTo>
                        <a:pt x="f394" y="f884"/>
                      </a:lnTo>
                      <a:lnTo>
                        <a:pt x="f394" y="f884"/>
                      </a:lnTo>
                      <a:lnTo>
                        <a:pt x="f392" y="f77"/>
                      </a:lnTo>
                      <a:lnTo>
                        <a:pt x="f885" y="f528"/>
                      </a:lnTo>
                      <a:lnTo>
                        <a:pt x="f823" y="f886"/>
                      </a:lnTo>
                      <a:lnTo>
                        <a:pt x="f383" y="f666"/>
                      </a:lnTo>
                      <a:lnTo>
                        <a:pt x="f887" y="f888"/>
                      </a:lnTo>
                      <a:lnTo>
                        <a:pt x="f889" y="f67"/>
                      </a:lnTo>
                      <a:lnTo>
                        <a:pt x="f810" y="f61"/>
                      </a:lnTo>
                      <a:lnTo>
                        <a:pt x="f810" y="f61"/>
                      </a:lnTo>
                      <a:lnTo>
                        <a:pt x="f380" y="f61"/>
                      </a:lnTo>
                      <a:lnTo>
                        <a:pt x="f451" y="f67"/>
                      </a:lnTo>
                      <a:lnTo>
                        <a:pt x="f414" y="f69"/>
                      </a:lnTo>
                      <a:lnTo>
                        <a:pt x="f379" y="f890"/>
                      </a:lnTo>
                      <a:lnTo>
                        <a:pt x="f891" y="f666"/>
                      </a:lnTo>
                      <a:lnTo>
                        <a:pt x="f716" y="f73"/>
                      </a:lnTo>
                      <a:lnTo>
                        <a:pt x="f378" y="f529"/>
                      </a:lnTo>
                      <a:lnTo>
                        <a:pt x="f378" y="f520"/>
                      </a:lnTo>
                      <a:lnTo>
                        <a:pt x="f378" y="f520"/>
                      </a:lnTo>
                      <a:lnTo>
                        <a:pt x="f448" y="f79"/>
                      </a:lnTo>
                      <a:lnTo>
                        <a:pt x="f448" y="f824"/>
                      </a:lnTo>
                      <a:lnTo>
                        <a:pt x="f378" y="f892"/>
                      </a:lnTo>
                      <a:lnTo>
                        <a:pt x="f716" y="f544"/>
                      </a:lnTo>
                      <a:lnTo>
                        <a:pt x="f809" y="f893"/>
                      </a:lnTo>
                      <a:lnTo>
                        <a:pt x="f414" y="f869"/>
                      </a:lnTo>
                      <a:lnTo>
                        <a:pt x="f414" y="f869"/>
                      </a:lnTo>
                      <a:lnTo>
                        <a:pt x="f894" y="f895"/>
                      </a:lnTo>
                      <a:lnTo>
                        <a:pt x="f452" y="f896"/>
                      </a:lnTo>
                      <a:lnTo>
                        <a:pt x="f459" y="f92"/>
                      </a:lnTo>
                      <a:lnTo>
                        <a:pt x="f715" y="f94"/>
                      </a:lnTo>
                      <a:lnTo>
                        <a:pt x="f811" y="f98"/>
                      </a:lnTo>
                      <a:lnTo>
                        <a:pt x="f463" y="f103"/>
                      </a:lnTo>
                      <a:lnTo>
                        <a:pt x="f382" y="f548"/>
                      </a:lnTo>
                      <a:lnTo>
                        <a:pt x="f382" y="f107"/>
                      </a:lnTo>
                      <a:lnTo>
                        <a:pt x="f382" y="f107"/>
                      </a:lnTo>
                      <a:lnTo>
                        <a:pt x="f382" y="f897"/>
                      </a:lnTo>
                      <a:lnTo>
                        <a:pt x="f409" y="f49"/>
                      </a:lnTo>
                      <a:lnTo>
                        <a:pt x="f889" y="f898"/>
                      </a:lnTo>
                      <a:lnTo>
                        <a:pt x="f411" y="f111"/>
                      </a:lnTo>
                      <a:lnTo>
                        <a:pt x="f827" y="f899"/>
                      </a:lnTo>
                      <a:lnTo>
                        <a:pt x="f380" y="f900"/>
                      </a:lnTo>
                      <a:lnTo>
                        <a:pt x="f891" y="f775"/>
                      </a:lnTo>
                      <a:lnTo>
                        <a:pt x="f730" y="f41"/>
                      </a:lnTo>
                      <a:lnTo>
                        <a:pt x="f723" y="f645"/>
                      </a:lnTo>
                      <a:lnTo>
                        <a:pt x="f738" y="f125"/>
                      </a:lnTo>
                      <a:lnTo>
                        <a:pt x="f901" y="f217"/>
                      </a:lnTo>
                      <a:lnTo>
                        <a:pt x="f739" y="f6"/>
                      </a:lnTo>
                      <a:lnTo>
                        <a:pt x="f739" y="f6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96" name="Google Shape;150;p6"/>
                <p:cNvSpPr/>
                <p:nvPr/>
              </p:nvSpPr>
              <p:spPr>
                <a:xfrm>
                  <a:off x="7682040" y="2315880"/>
                  <a:ext cx="1183680" cy="1683000"/>
                </a:xfrm>
                <a:custGeom>
                  <a:avLst/>
                  <a:gdLst>
                    <a:gd name="f0" fmla="val 360"/>
                    <a:gd name="f1" fmla="val 0"/>
                    <a:gd name="f2" fmla="val 1447"/>
                    <a:gd name="f3" fmla="val 2116"/>
                    <a:gd name="f4" fmla="val 802"/>
                    <a:gd name="f5" fmla="val 1748"/>
                    <a:gd name="f6" fmla="val 822"/>
                    <a:gd name="f7" fmla="val 1767"/>
                    <a:gd name="f8" fmla="val 843"/>
                    <a:gd name="f9" fmla="val 1788"/>
                    <a:gd name="f10" fmla="val 873"/>
                    <a:gd name="f11" fmla="val 1815"/>
                    <a:gd name="f12" fmla="val 909"/>
                    <a:gd name="f13" fmla="val 1842"/>
                    <a:gd name="f14" fmla="val 930"/>
                    <a:gd name="f15" fmla="val 1857"/>
                    <a:gd name="f16" fmla="val 950"/>
                    <a:gd name="f17" fmla="val 1871"/>
                    <a:gd name="f18" fmla="val 972"/>
                    <a:gd name="f19" fmla="val 1885"/>
                    <a:gd name="f20" fmla="val 995"/>
                    <a:gd name="f21" fmla="val 1897"/>
                    <a:gd name="f22" fmla="val 1019"/>
                    <a:gd name="f23" fmla="val 1910"/>
                    <a:gd name="f24" fmla="val 1044"/>
                    <a:gd name="f25" fmla="val 1922"/>
                    <a:gd name="f26" fmla="val 1086"/>
                    <a:gd name="f27" fmla="val 1940"/>
                    <a:gd name="f28" fmla="val 1136"/>
                    <a:gd name="f29" fmla="val 1963"/>
                    <a:gd name="f30" fmla="val 1244"/>
                    <a:gd name="f31" fmla="val 2016"/>
                    <a:gd name="f32" fmla="val 1353"/>
                    <a:gd name="f33" fmla="val 2070"/>
                    <a:gd name="f34" fmla="val 1446"/>
                    <a:gd name="f35" fmla="val 2078"/>
                    <a:gd name="f36" fmla="val 1443"/>
                    <a:gd name="f37" fmla="val 2044"/>
                    <a:gd name="f38" fmla="val 1438"/>
                    <a:gd name="f39" fmla="val 2011"/>
                    <a:gd name="f40" fmla="val 1433"/>
                    <a:gd name="f41" fmla="val 1981"/>
                    <a:gd name="f42" fmla="val 1426"/>
                    <a:gd name="f43" fmla="val 1954"/>
                    <a:gd name="f44" fmla="val 1416"/>
                    <a:gd name="f45" fmla="val 1927"/>
                    <a:gd name="f46" fmla="val 1407"/>
                    <a:gd name="f47" fmla="val 1903"/>
                    <a:gd name="f48" fmla="val 1397"/>
                    <a:gd name="f49" fmla="val 1880"/>
                    <a:gd name="f50" fmla="val 1392"/>
                    <a:gd name="f51" fmla="val 1870"/>
                    <a:gd name="f52" fmla="val 1389"/>
                    <a:gd name="f53" fmla="val 1862"/>
                    <a:gd name="f54" fmla="val 1384"/>
                    <a:gd name="f55" fmla="val 1855"/>
                    <a:gd name="f56" fmla="val 1380"/>
                    <a:gd name="f57" fmla="val 1849"/>
                    <a:gd name="f58" fmla="val 1375"/>
                    <a:gd name="f59" fmla="val 1846"/>
                    <a:gd name="f60" fmla="val 1369"/>
                    <a:gd name="f61" fmla="val 1359"/>
                    <a:gd name="f62" fmla="val 1838"/>
                    <a:gd name="f63" fmla="val 1346"/>
                    <a:gd name="f64" fmla="val 1833"/>
                    <a:gd name="f65" fmla="val 1334"/>
                    <a:gd name="f66" fmla="val 1827"/>
                    <a:gd name="f67" fmla="val 1326"/>
                    <a:gd name="f68" fmla="val 1823"/>
                    <a:gd name="f69" fmla="val 1319"/>
                    <a:gd name="f70" fmla="val 1817"/>
                    <a:gd name="f71" fmla="val 1309"/>
                    <a:gd name="f72" fmla="val 1810"/>
                    <a:gd name="f73" fmla="val 1301"/>
                    <a:gd name="f74" fmla="val 1800"/>
                    <a:gd name="f75" fmla="val 1298"/>
                    <a:gd name="f76" fmla="val 1795"/>
                    <a:gd name="f77" fmla="val 1296"/>
                    <a:gd name="f78" fmla="val 1789"/>
                    <a:gd name="f79" fmla="val 1294"/>
                    <a:gd name="f80" fmla="val 1782"/>
                    <a:gd name="f81" fmla="val 1293"/>
                    <a:gd name="f82" fmla="val 1775"/>
                    <a:gd name="f83" fmla="val 1758"/>
                    <a:gd name="f84" fmla="val 1741"/>
                    <a:gd name="f85" fmla="val 1299"/>
                    <a:gd name="f86" fmla="val 1725"/>
                    <a:gd name="f87" fmla="val 1305"/>
                    <a:gd name="f88" fmla="val 1710"/>
                    <a:gd name="f89" fmla="val 1308"/>
                    <a:gd name="f90" fmla="val 1704"/>
                    <a:gd name="f91" fmla="val 1312"/>
                    <a:gd name="f92" fmla="val 1700"/>
                    <a:gd name="f93" fmla="val 1316"/>
                    <a:gd name="f94" fmla="val 1696"/>
                    <a:gd name="f95" fmla="val 1320"/>
                    <a:gd name="f96" fmla="val 1694"/>
                    <a:gd name="f97" fmla="val 1337"/>
                    <a:gd name="f98" fmla="val 1687"/>
                    <a:gd name="f99" fmla="val 1349"/>
                    <a:gd name="f100" fmla="val 1680"/>
                    <a:gd name="f101" fmla="val 1352"/>
                    <a:gd name="f102" fmla="val 1678"/>
                    <a:gd name="f103" fmla="val 1354"/>
                    <a:gd name="f104" fmla="val 1675"/>
                    <a:gd name="f105" fmla="val 1673"/>
                    <a:gd name="f106" fmla="val 1671"/>
                    <a:gd name="f107" fmla="val 1670"/>
                    <a:gd name="f108" fmla="val 1351"/>
                    <a:gd name="f109" fmla="val 1667"/>
                    <a:gd name="f110" fmla="val 1343"/>
                    <a:gd name="f111" fmla="val 1664"/>
                    <a:gd name="f112" fmla="val 1655"/>
                    <a:gd name="f113" fmla="val 1306"/>
                    <a:gd name="f114" fmla="val 1649"/>
                    <a:gd name="f115" fmla="val 1291"/>
                    <a:gd name="f116" fmla="val 1641"/>
                    <a:gd name="f117" fmla="val 1275"/>
                    <a:gd name="f118" fmla="val 1632"/>
                    <a:gd name="f119" fmla="val 1259"/>
                    <a:gd name="f120" fmla="val 1621"/>
                    <a:gd name="f121" fmla="val 1252"/>
                    <a:gd name="f122" fmla="val 1614"/>
                    <a:gd name="f123" fmla="val 1245"/>
                    <a:gd name="f124" fmla="val 1607"/>
                    <a:gd name="f125" fmla="val 1238"/>
                    <a:gd name="f126" fmla="val 1599"/>
                    <a:gd name="f127" fmla="val 1231"/>
                    <a:gd name="f128" fmla="val 1590"/>
                    <a:gd name="f129" fmla="val 1225"/>
                    <a:gd name="f130" fmla="val 1581"/>
                    <a:gd name="f131" fmla="val 1221"/>
                    <a:gd name="f132" fmla="val 1571"/>
                    <a:gd name="f133" fmla="val 1216"/>
                    <a:gd name="f134" fmla="val 1559"/>
                    <a:gd name="f135" fmla="val 1213"/>
                    <a:gd name="f136" fmla="val 1546"/>
                    <a:gd name="f137" fmla="val 1209"/>
                    <a:gd name="f138" fmla="val 1528"/>
                    <a:gd name="f139" fmla="val 1206"/>
                    <a:gd name="f140" fmla="val 1514"/>
                    <a:gd name="f141" fmla="val 1202"/>
                    <a:gd name="f142" fmla="val 1504"/>
                    <a:gd name="f143" fmla="val 1201"/>
                    <a:gd name="f144" fmla="val 1495"/>
                    <a:gd name="f145" fmla="val 1488"/>
                    <a:gd name="f146" fmla="val 1204"/>
                    <a:gd name="f147" fmla="val 1481"/>
                    <a:gd name="f148" fmla="val 1474"/>
                    <a:gd name="f149" fmla="val 1217"/>
                    <a:gd name="f150" fmla="val 1466"/>
                    <a:gd name="f151" fmla="val 1227"/>
                    <a:gd name="f152" fmla="val 1456"/>
                    <a:gd name="f153" fmla="val 1236"/>
                    <a:gd name="f154" fmla="val 1242"/>
                    <a:gd name="f155" fmla="val 1247"/>
                    <a:gd name="f156" fmla="val 1430"/>
                    <a:gd name="f157" fmla="val 1251"/>
                    <a:gd name="f158" fmla="val 1422"/>
                    <a:gd name="f159" fmla="val 1415"/>
                    <a:gd name="f160" fmla="val 1253"/>
                    <a:gd name="f161" fmla="val 1408"/>
                    <a:gd name="f162" fmla="val 1401"/>
                    <a:gd name="f163" fmla="val 1250"/>
                    <a:gd name="f164" fmla="val 1396"/>
                    <a:gd name="f165" fmla="val 1390"/>
                    <a:gd name="f166" fmla="val 1243"/>
                    <a:gd name="f167" fmla="val 1378"/>
                    <a:gd name="f168" fmla="val 1212"/>
                    <a:gd name="f169" fmla="val 1361"/>
                    <a:gd name="f170" fmla="val 1195"/>
                    <a:gd name="f171" fmla="val 1179"/>
                    <a:gd name="f172" fmla="val 1345"/>
                    <a:gd name="f173" fmla="val 1145"/>
                    <a:gd name="f174" fmla="val 1331"/>
                    <a:gd name="f175" fmla="val 1130"/>
                    <a:gd name="f176" fmla="val 1324"/>
                    <a:gd name="f177" fmla="val 1117"/>
                    <a:gd name="f178" fmla="val 1107"/>
                    <a:gd name="f179" fmla="val 1102"/>
                    <a:gd name="f180" fmla="val 1100"/>
                    <a:gd name="f181" fmla="val 1300"/>
                    <a:gd name="f182" fmla="val 1079"/>
                    <a:gd name="f183" fmla="val 1263"/>
                    <a:gd name="f184" fmla="val 1064"/>
                    <a:gd name="f185" fmla="val 1056"/>
                    <a:gd name="f186" fmla="val 1053"/>
                    <a:gd name="f187" fmla="val 1207"/>
                    <a:gd name="f188" fmla="val 1055"/>
                    <a:gd name="f189" fmla="val 1057"/>
                    <a:gd name="f190" fmla="val 1072"/>
                    <a:gd name="f191" fmla="val 1210"/>
                    <a:gd name="f192" fmla="val 1083"/>
                    <a:gd name="f193" fmla="val 1092"/>
                    <a:gd name="f194" fmla="val 1222"/>
                    <a:gd name="f195" fmla="val 1110"/>
                    <a:gd name="f196" fmla="val 1114"/>
                    <a:gd name="f197" fmla="val 1120"/>
                    <a:gd name="f198" fmla="val 1121"/>
                    <a:gd name="f199" fmla="val 1122"/>
                    <a:gd name="f200" fmla="val 1194"/>
                    <a:gd name="f201" fmla="val 1183"/>
                    <a:gd name="f202" fmla="val 1168"/>
                    <a:gd name="f203" fmla="val 1163"/>
                    <a:gd name="f204" fmla="val 1158"/>
                    <a:gd name="f205" fmla="val 1093"/>
                    <a:gd name="f206" fmla="val 1154"/>
                    <a:gd name="f207" fmla="val 1151"/>
                    <a:gd name="f208" fmla="val 1071"/>
                    <a:gd name="f209" fmla="val 1148"/>
                    <a:gd name="f210" fmla="val 1147"/>
                    <a:gd name="f211" fmla="val 1042"/>
                    <a:gd name="f212" fmla="val 1026"/>
                    <a:gd name="f213" fmla="val 1149"/>
                    <a:gd name="f214" fmla="val 996"/>
                    <a:gd name="f215" fmla="val 984"/>
                    <a:gd name="f216" fmla="val 1141"/>
                    <a:gd name="f217" fmla="val 1138"/>
                    <a:gd name="f218" fmla="val 962"/>
                    <a:gd name="f219" fmla="val 1135"/>
                    <a:gd name="f220" fmla="val 953"/>
                    <a:gd name="f221" fmla="val 1129"/>
                    <a:gd name="f222" fmla="val 945"/>
                    <a:gd name="f223" fmla="val 938"/>
                    <a:gd name="f224" fmla="val 941"/>
                    <a:gd name="f225" fmla="val 932"/>
                    <a:gd name="f226" fmla="val 1103"/>
                    <a:gd name="f227" fmla="val 927"/>
                    <a:gd name="f228" fmla="val 1091"/>
                    <a:gd name="f229" fmla="val 923"/>
                    <a:gd name="f230" fmla="val 1075"/>
                    <a:gd name="f231" fmla="val 919"/>
                    <a:gd name="f232" fmla="val 915"/>
                    <a:gd name="f233" fmla="val 1049"/>
                    <a:gd name="f234" fmla="val 910"/>
                    <a:gd name="f235" fmla="val 1046"/>
                    <a:gd name="f236" fmla="val 903"/>
                    <a:gd name="f237" fmla="val 899"/>
                    <a:gd name="f238" fmla="val 895"/>
                    <a:gd name="f239" fmla="val 891"/>
                    <a:gd name="f240" fmla="val 885"/>
                    <a:gd name="f241" fmla="val 1047"/>
                    <a:gd name="f242" fmla="val 880"/>
                    <a:gd name="f243" fmla="val 1051"/>
                    <a:gd name="f244" fmla="val 876"/>
                    <a:gd name="f245" fmla="val 870"/>
                    <a:gd name="f246" fmla="val 1063"/>
                    <a:gd name="f247" fmla="val 864"/>
                    <a:gd name="f248" fmla="val 862"/>
                    <a:gd name="f249" fmla="val 1077"/>
                    <a:gd name="f250" fmla="val 1082"/>
                    <a:gd name="f251" fmla="val 863"/>
                    <a:gd name="f252" fmla="val 866"/>
                    <a:gd name="f253" fmla="val 871"/>
                    <a:gd name="f254" fmla="val 1115"/>
                    <a:gd name="f255" fmla="val 1126"/>
                    <a:gd name="f256" fmla="val 872"/>
                    <a:gd name="f257" fmla="val 869"/>
                    <a:gd name="f258" fmla="val 1137"/>
                    <a:gd name="f259" fmla="val 1139"/>
                    <a:gd name="f260" fmla="val 858"/>
                    <a:gd name="f261" fmla="val 849"/>
                    <a:gd name="f262" fmla="val 845"/>
                    <a:gd name="f263" fmla="val 840"/>
                    <a:gd name="f264" fmla="val 1133"/>
                    <a:gd name="f265" fmla="val 830"/>
                    <a:gd name="f266" fmla="val 1125"/>
                    <a:gd name="f267" fmla="val 819"/>
                    <a:gd name="f268" fmla="val 808"/>
                    <a:gd name="f269" fmla="val 796"/>
                    <a:gd name="f270" fmla="val 784"/>
                    <a:gd name="f271" fmla="val 757"/>
                    <a:gd name="f272" fmla="val 1024"/>
                    <a:gd name="f273" fmla="val 731"/>
                    <a:gd name="f274" fmla="val 980"/>
                    <a:gd name="f275" fmla="val 703"/>
                    <a:gd name="f276" fmla="val 937"/>
                    <a:gd name="f277" fmla="val 690"/>
                    <a:gd name="f278" fmla="val 917"/>
                    <a:gd name="f279" fmla="val 677"/>
                    <a:gd name="f280" fmla="val 664"/>
                    <a:gd name="f281" fmla="val 881"/>
                    <a:gd name="f282" fmla="val 651"/>
                    <a:gd name="f283" fmla="val 868"/>
                    <a:gd name="f284" fmla="val 644"/>
                    <a:gd name="f285" fmla="val 860"/>
                    <a:gd name="f286" fmla="val 640"/>
                    <a:gd name="f287" fmla="val 851"/>
                    <a:gd name="f288" fmla="val 636"/>
                    <a:gd name="f289" fmla="val 634"/>
                    <a:gd name="f290" fmla="val 838"/>
                    <a:gd name="f291" fmla="val 831"/>
                    <a:gd name="f292" fmla="val 635"/>
                    <a:gd name="f293" fmla="val 825"/>
                    <a:gd name="f294" fmla="val 637"/>
                    <a:gd name="f295" fmla="val 815"/>
                    <a:gd name="f296" fmla="val 810"/>
                    <a:gd name="f297" fmla="val 650"/>
                    <a:gd name="f298" fmla="val 805"/>
                    <a:gd name="f299" fmla="val 656"/>
                    <a:gd name="f300" fmla="val 663"/>
                    <a:gd name="f301" fmla="val 799"/>
                    <a:gd name="f302" fmla="val 678"/>
                    <a:gd name="f303" fmla="val 794"/>
                    <a:gd name="f304" fmla="val 696"/>
                    <a:gd name="f305" fmla="val 790"/>
                    <a:gd name="f306" fmla="val 697"/>
                    <a:gd name="f307" fmla="val 782"/>
                    <a:gd name="f308" fmla="val 698"/>
                    <a:gd name="f309" fmla="val 775"/>
                    <a:gd name="f310" fmla="val 769"/>
                    <a:gd name="f311" fmla="val 695"/>
                    <a:gd name="f312" fmla="val 763"/>
                    <a:gd name="f313" fmla="val 756"/>
                    <a:gd name="f314" fmla="val 685"/>
                    <a:gd name="f315" fmla="val 750"/>
                    <a:gd name="f316" fmla="val 666"/>
                    <a:gd name="f317" fmla="val 735"/>
                    <a:gd name="f318" fmla="val 670"/>
                    <a:gd name="f319" fmla="val 645"/>
                    <a:gd name="f320" fmla="val 673"/>
                    <a:gd name="f321" fmla="val 643"/>
                    <a:gd name="f322" fmla="val 642"/>
                    <a:gd name="f323" fmla="val 681"/>
                    <a:gd name="f324" fmla="val 686"/>
                    <a:gd name="f325" fmla="val 648"/>
                    <a:gd name="f326" fmla="val 691"/>
                    <a:gd name="f327" fmla="val 652"/>
                    <a:gd name="f328" fmla="val 702"/>
                    <a:gd name="f329" fmla="val 713"/>
                    <a:gd name="f330" fmla="val 724"/>
                    <a:gd name="f331" fmla="val 689"/>
                    <a:gd name="f332" fmla="val 729"/>
                    <a:gd name="f333" fmla="val 694"/>
                    <a:gd name="f334" fmla="val 734"/>
                    <a:gd name="f335" fmla="val 739"/>
                    <a:gd name="f336" fmla="val 701"/>
                    <a:gd name="f337" fmla="val 743"/>
                    <a:gd name="f338" fmla="val 700"/>
                    <a:gd name="f339" fmla="val 752"/>
                    <a:gd name="f340" fmla="val 754"/>
                    <a:gd name="f341" fmla="val 755"/>
                    <a:gd name="f342" fmla="val 683"/>
                    <a:gd name="f343" fmla="val 751"/>
                    <a:gd name="f344" fmla="val 675"/>
                    <a:gd name="f345" fmla="val 748"/>
                    <a:gd name="f346" fmla="val 668"/>
                    <a:gd name="f347" fmla="val 736"/>
                    <a:gd name="f348" fmla="val 723"/>
                    <a:gd name="f349" fmla="val 631"/>
                    <a:gd name="f350" fmla="val 709"/>
                    <a:gd name="f351" fmla="val 612"/>
                    <a:gd name="f352" fmla="val 704"/>
                    <a:gd name="f353" fmla="val 602"/>
                    <a:gd name="f354" fmla="val 593"/>
                    <a:gd name="f355" fmla="val 584"/>
                    <a:gd name="f356" fmla="val 576"/>
                    <a:gd name="f357" fmla="val 558"/>
                    <a:gd name="f358" fmla="val 541"/>
                    <a:gd name="f359" fmla="val 525"/>
                    <a:gd name="f360" fmla="val 511"/>
                    <a:gd name="f361" fmla="val 498"/>
                    <a:gd name="f362" fmla="val 486"/>
                    <a:gd name="f363" fmla="val 719"/>
                    <a:gd name="f364" fmla="val 475"/>
                    <a:gd name="f365" fmla="val 725"/>
                    <a:gd name="f366" fmla="val 467"/>
                    <a:gd name="f367" fmla="val 732"/>
                    <a:gd name="f368" fmla="val 459"/>
                    <a:gd name="f369" fmla="val 451"/>
                    <a:gd name="f370" fmla="val 747"/>
                    <a:gd name="f371" fmla="val 445"/>
                    <a:gd name="f372" fmla="val 441"/>
                    <a:gd name="f373" fmla="val 762"/>
                    <a:gd name="f374" fmla="val 436"/>
                    <a:gd name="f375" fmla="val 770"/>
                    <a:gd name="f376" fmla="val 433"/>
                    <a:gd name="f377" fmla="val 786"/>
                    <a:gd name="f378" fmla="val 427"/>
                    <a:gd name="f379" fmla="val 423"/>
                    <a:gd name="f380" fmla="val 817"/>
                    <a:gd name="f381" fmla="val 422"/>
                    <a:gd name="f382" fmla="val 421"/>
                    <a:gd name="f383" fmla="val 853"/>
                    <a:gd name="f384" fmla="val 859"/>
                    <a:gd name="f385" fmla="val 861"/>
                    <a:gd name="f386" fmla="val 420"/>
                    <a:gd name="f387" fmla="val 419"/>
                    <a:gd name="f388" fmla="val 416"/>
                    <a:gd name="f389" fmla="val 415"/>
                    <a:gd name="f390" fmla="val 404"/>
                    <a:gd name="f391" fmla="val 391"/>
                    <a:gd name="f392" fmla="val 836"/>
                    <a:gd name="f393" fmla="val 376"/>
                    <a:gd name="f394" fmla="val 827"/>
                    <a:gd name="f395" fmla="val 359"/>
                    <a:gd name="f396" fmla="val 319"/>
                    <a:gd name="f397" fmla="val 270"/>
                    <a:gd name="f398" fmla="val 771"/>
                    <a:gd name="f399" fmla="val 214"/>
                    <a:gd name="f400" fmla="val 151"/>
                    <a:gd name="f401" fmla="val 78"/>
                    <a:gd name="f402" fmla="val 710"/>
                    <a:gd name="f403" fmla="val 693"/>
                    <a:gd name="f404" fmla="val 2"/>
                    <a:gd name="f405" fmla="val 6"/>
                    <a:gd name="f406" fmla="val 679"/>
                    <a:gd name="f407" fmla="val 9"/>
                    <a:gd name="f408" fmla="val 16"/>
                    <a:gd name="f409" fmla="val 659"/>
                    <a:gd name="f410" fmla="val 18"/>
                    <a:gd name="f411" fmla="val 647"/>
                    <a:gd name="f412" fmla="val 17"/>
                    <a:gd name="f413" fmla="val 14"/>
                    <a:gd name="f414" fmla="val 622"/>
                    <a:gd name="f415" fmla="val 3"/>
                    <a:gd name="f416" fmla="val 616"/>
                    <a:gd name="f417" fmla="val 13"/>
                    <a:gd name="f418" fmla="val 21"/>
                    <a:gd name="f419" fmla="val 610"/>
                    <a:gd name="f420" fmla="val 30"/>
                    <a:gd name="f421" fmla="val 609"/>
                    <a:gd name="f422" fmla="val 39"/>
                    <a:gd name="f423" fmla="val 606"/>
                    <a:gd name="f424" fmla="val 60"/>
                    <a:gd name="f425" fmla="val 605"/>
                    <a:gd name="f426" fmla="val 70"/>
                    <a:gd name="f427" fmla="val 603"/>
                    <a:gd name="f428" fmla="val 80"/>
                    <a:gd name="f429" fmla="val 598"/>
                    <a:gd name="f430" fmla="val 93"/>
                    <a:gd name="f431" fmla="val 594"/>
                    <a:gd name="f432" fmla="val 105"/>
                    <a:gd name="f433" fmla="val 128"/>
                    <a:gd name="f434" fmla="val 580"/>
                    <a:gd name="f435" fmla="val 139"/>
                    <a:gd name="f436" fmla="val 152"/>
                    <a:gd name="f437" fmla="val 574"/>
                    <a:gd name="f438" fmla="val 166"/>
                    <a:gd name="f439" fmla="val 181"/>
                    <a:gd name="f440" fmla="val 216"/>
                    <a:gd name="f441" fmla="val 573"/>
                    <a:gd name="f442" fmla="val 228"/>
                    <a:gd name="f443" fmla="val 569"/>
                    <a:gd name="f444" fmla="val 238"/>
                    <a:gd name="f445" fmla="val 565"/>
                    <a:gd name="f446" fmla="val 245"/>
                    <a:gd name="f447" fmla="val 559"/>
                    <a:gd name="f448" fmla="val 252"/>
                    <a:gd name="f449" fmla="val 552"/>
                    <a:gd name="f450" fmla="val 257"/>
                    <a:gd name="f451" fmla="val 544"/>
                    <a:gd name="f452" fmla="val 260"/>
                    <a:gd name="f453" fmla="val 535"/>
                    <a:gd name="f454" fmla="val 262"/>
                    <a:gd name="f455" fmla="val 265"/>
                    <a:gd name="f456" fmla="val 504"/>
                    <a:gd name="f457" fmla="val 267"/>
                    <a:gd name="f458" fmla="val 482"/>
                    <a:gd name="f459" fmla="val 269"/>
                    <a:gd name="f460" fmla="val 462"/>
                    <a:gd name="f461" fmla="val 273"/>
                    <a:gd name="f462" fmla="val 453"/>
                    <a:gd name="f463" fmla="val 275"/>
                    <a:gd name="f464" fmla="val 280"/>
                    <a:gd name="f465" fmla="val 299"/>
                    <a:gd name="f466" fmla="val 413"/>
                    <a:gd name="f467" fmla="val 304"/>
                    <a:gd name="f468" fmla="val 405"/>
                    <a:gd name="f469" fmla="val 308"/>
                    <a:gd name="f470" fmla="val 397"/>
                    <a:gd name="f471" fmla="val 312"/>
                    <a:gd name="f472" fmla="val 390"/>
                    <a:gd name="f473" fmla="val 313"/>
                    <a:gd name="f474" fmla="val 382"/>
                    <a:gd name="f475" fmla="val 374"/>
                    <a:gd name="f476" fmla="val 368"/>
                    <a:gd name="f477" fmla="val 303"/>
                    <a:gd name="f478" fmla="val 364"/>
                    <a:gd name="f479" fmla="val 296"/>
                    <a:gd name="f480" fmla="val 288"/>
                    <a:gd name="f481" fmla="val 357"/>
                    <a:gd name="f482" fmla="val 278"/>
                    <a:gd name="f483" fmla="val 352"/>
                    <a:gd name="f484" fmla="val 259"/>
                    <a:gd name="f485" fmla="val 347"/>
                    <a:gd name="f486" fmla="val 239"/>
                    <a:gd name="f487" fmla="val 345"/>
                    <a:gd name="f488" fmla="val 230"/>
                    <a:gd name="f489" fmla="val 343"/>
                    <a:gd name="f490" fmla="val 222"/>
                    <a:gd name="f491" fmla="val 339"/>
                    <a:gd name="f492" fmla="val 215"/>
                    <a:gd name="f493" fmla="val 335"/>
                    <a:gd name="f494" fmla="val 211"/>
                    <a:gd name="f495" fmla="val 330"/>
                    <a:gd name="f496" fmla="val 207"/>
                    <a:gd name="f497" fmla="val 323"/>
                    <a:gd name="f498" fmla="val 206"/>
                    <a:gd name="f499" fmla="val 315"/>
                    <a:gd name="f500" fmla="val 209"/>
                    <a:gd name="f501" fmla="val 298"/>
                    <a:gd name="f502" fmla="val 220"/>
                    <a:gd name="f503" fmla="val 283"/>
                    <a:gd name="f504" fmla="val 236"/>
                    <a:gd name="f505" fmla="val 276"/>
                    <a:gd name="f506" fmla="val 253"/>
                    <a:gd name="f507" fmla="val 246"/>
                    <a:gd name="f508" fmla="val 231"/>
                    <a:gd name="f509" fmla="val 254"/>
                    <a:gd name="f510" fmla="val 210"/>
                    <a:gd name="f511" fmla="val 192"/>
                    <a:gd name="f512" fmla="val 175"/>
                    <a:gd name="f513" fmla="val 284"/>
                    <a:gd name="f514" fmla="val 159"/>
                    <a:gd name="f515" fmla="val 144"/>
                    <a:gd name="f516" fmla="val 129"/>
                    <a:gd name="f517" fmla="val 122"/>
                    <a:gd name="f518" fmla="val 344"/>
                    <a:gd name="f519" fmla="val 114"/>
                    <a:gd name="f520" fmla="val 353"/>
                    <a:gd name="f521" fmla="val 106"/>
                    <a:gd name="f522" fmla="val 361"/>
                    <a:gd name="f523" fmla="val 97"/>
                    <a:gd name="f524" fmla="val 369"/>
                    <a:gd name="f525" fmla="val 77"/>
                    <a:gd name="f526" fmla="val 383"/>
                    <a:gd name="f527" fmla="val 55"/>
                    <a:gd name="f528" fmla="val 400"/>
                    <a:gd name="f529" fmla="val 54"/>
                    <a:gd name="f530" fmla="val 53"/>
                    <a:gd name="f531" fmla="val 410"/>
                    <a:gd name="f532" fmla="val 425"/>
                    <a:gd name="f533" fmla="val 430"/>
                    <a:gd name="f534" fmla="val 52"/>
                    <a:gd name="f535" fmla="val 434"/>
                    <a:gd name="f536" fmla="val 48"/>
                    <a:gd name="f537" fmla="val 437"/>
                    <a:gd name="f538" fmla="val 38"/>
                    <a:gd name="f539" fmla="val 444"/>
                    <a:gd name="f540" fmla="val 29"/>
                    <a:gd name="f541" fmla="val 448"/>
                    <a:gd name="f542" fmla="val 454"/>
                    <a:gd name="f543" fmla="val 11"/>
                    <a:gd name="f544" fmla="val 456"/>
                    <a:gd name="f545" fmla="val 8"/>
                    <a:gd name="f546" fmla="val 463"/>
                    <a:gd name="f547" fmla="val 5"/>
                    <a:gd name="f548" fmla="val 466"/>
                    <a:gd name="f549" fmla="val 479"/>
                    <a:gd name="f550" fmla="val 1"/>
                    <a:gd name="f551" fmla="val 496"/>
                    <a:gd name="f552" fmla="val 505"/>
                    <a:gd name="f553" fmla="val 514"/>
                    <a:gd name="f554" fmla="val 522"/>
                    <a:gd name="f555" fmla="val 526"/>
                    <a:gd name="f556" fmla="val 529"/>
                    <a:gd name="f557" fmla="val 530"/>
                    <a:gd name="f558" fmla="val 26"/>
                    <a:gd name="f559" fmla="val 42"/>
                    <a:gd name="f560" fmla="val 533"/>
                    <a:gd name="f561" fmla="val 59"/>
                    <a:gd name="f562" fmla="val 534"/>
                    <a:gd name="f563" fmla="val 61"/>
                    <a:gd name="f564" fmla="val 536"/>
                    <a:gd name="f565" fmla="val 64"/>
                    <a:gd name="f566" fmla="val 67"/>
                    <a:gd name="f567" fmla="val 548"/>
                    <a:gd name="f568" fmla="val 555"/>
                    <a:gd name="f569" fmla="val 570"/>
                    <a:gd name="f570" fmla="val 63"/>
                    <a:gd name="f571" fmla="val 588"/>
                    <a:gd name="f572" fmla="val 65"/>
                    <a:gd name="f573" fmla="val 591"/>
                    <a:gd name="f574" fmla="val 597"/>
                    <a:gd name="f575" fmla="val 601"/>
                    <a:gd name="f576" fmla="val 84"/>
                    <a:gd name="f577" fmla="val 92"/>
                    <a:gd name="f578" fmla="val 101"/>
                    <a:gd name="f579" fmla="val 118"/>
                    <a:gd name="f580" fmla="val 184"/>
                    <a:gd name="f581" fmla="val 662"/>
                    <a:gd name="f582" fmla="val 185"/>
                    <a:gd name="f583" fmla="val 672"/>
                    <a:gd name="f584" fmla="val 186"/>
                    <a:gd name="f585" fmla="val 680"/>
                    <a:gd name="f586" fmla="val 187"/>
                    <a:gd name="f587" fmla="val 687"/>
                    <a:gd name="f588" fmla="val 190"/>
                    <a:gd name="f589" fmla="val 193"/>
                    <a:gd name="f590" fmla="val 197"/>
                    <a:gd name="f591" fmla="val 201"/>
                    <a:gd name="f592" fmla="val 706"/>
                    <a:gd name="f593" fmla="val 217"/>
                    <a:gd name="f594" fmla="val 711"/>
                    <a:gd name="f595" fmla="val 261"/>
                    <a:gd name="f596" fmla="val 268"/>
                    <a:gd name="f597" fmla="val 715"/>
                    <a:gd name="f598" fmla="val 274"/>
                    <a:gd name="f599" fmla="val 717"/>
                    <a:gd name="f600" fmla="val 721"/>
                    <a:gd name="f601" fmla="val 282"/>
                    <a:gd name="f602" fmla="val 726"/>
                    <a:gd name="f603" fmla="val 285"/>
                    <a:gd name="f604" fmla="val 738"/>
                    <a:gd name="f605" fmla="val 292"/>
                    <a:gd name="f606" fmla="val 764"/>
                    <a:gd name="f607" fmla="val 301"/>
                    <a:gd name="f608" fmla="val 780"/>
                    <a:gd name="f609" fmla="val 306"/>
                    <a:gd name="f610" fmla="val 309"/>
                    <a:gd name="f611" fmla="val 787"/>
                    <a:gd name="f612" fmla="val 314"/>
                    <a:gd name="f613" fmla="val 317"/>
                    <a:gd name="f614" fmla="val 785"/>
                    <a:gd name="f615" fmla="val 781"/>
                    <a:gd name="f616" fmla="val 328"/>
                    <a:gd name="f617" fmla="val 777"/>
                    <a:gd name="f618" fmla="val 331"/>
                    <a:gd name="f619" fmla="val 336"/>
                    <a:gd name="f620" fmla="val 779"/>
                    <a:gd name="f621" fmla="val 337"/>
                    <a:gd name="f622" fmla="val 341"/>
                    <a:gd name="f623" fmla="val 793"/>
                    <a:gd name="f624" fmla="val 795"/>
                    <a:gd name="f625" fmla="val 797"/>
                    <a:gd name="f626" fmla="val 366"/>
                    <a:gd name="f627" fmla="val 372"/>
                    <a:gd name="f628" fmla="val 792"/>
                    <a:gd name="f629" fmla="val 381"/>
                    <a:gd name="f630" fmla="val 789"/>
                    <a:gd name="f631" fmla="val 388"/>
                    <a:gd name="f632" fmla="val 393"/>
                    <a:gd name="f633" fmla="val 389"/>
                    <a:gd name="f634" fmla="val 367"/>
                    <a:gd name="f635" fmla="val 350"/>
                    <a:gd name="f636" fmla="val 718"/>
                    <a:gd name="f637" fmla="val 291"/>
                    <a:gd name="f638" fmla="val 621"/>
                    <a:gd name="f639" fmla="val 599"/>
                    <a:gd name="f640" fmla="val 316"/>
                    <a:gd name="f641" fmla="val 589"/>
                    <a:gd name="f642" fmla="val 571"/>
                    <a:gd name="f643" fmla="val 338"/>
                    <a:gd name="f644" fmla="val 564"/>
                    <a:gd name="f645" fmla="val 346"/>
                    <a:gd name="f646" fmla="val 557"/>
                    <a:gd name="f647" fmla="val 354"/>
                    <a:gd name="f648" fmla="val 553"/>
                    <a:gd name="f649" fmla="val 551"/>
                    <a:gd name="f650" fmla="val 566"/>
                    <a:gd name="f651" fmla="val 579"/>
                    <a:gd name="f652" fmla="val 604"/>
                    <a:gd name="f653" fmla="val 626"/>
                    <a:gd name="f654" fmla="val 655"/>
                    <a:gd name="f655" fmla="val 362"/>
                    <a:gd name="f656" fmla="val 384"/>
                    <a:gd name="f657" fmla="val 705"/>
                    <a:gd name="f658" fmla="val 412"/>
                    <a:gd name="f659" fmla="val 716"/>
                    <a:gd name="f660" fmla="val 428"/>
                    <a:gd name="f661" fmla="val 457"/>
                    <a:gd name="f662" fmla="val 471"/>
                    <a:gd name="f663" fmla="val 761"/>
                    <a:gd name="f664" fmla="val 491"/>
                    <a:gd name="f665" fmla="val 495"/>
                    <a:gd name="f666" fmla="val 774"/>
                    <a:gd name="f667" fmla="val 497"/>
                    <a:gd name="f668" fmla="val 800"/>
                    <a:gd name="f669" fmla="val 510"/>
                    <a:gd name="f670" fmla="val 818"/>
                    <a:gd name="f671" fmla="val 517"/>
                    <a:gd name="f672" fmla="val 519"/>
                    <a:gd name="f673" fmla="val 520"/>
                    <a:gd name="f674" fmla="val 886"/>
                    <a:gd name="f675" fmla="val 521"/>
                    <a:gd name="f676" fmla="val 918"/>
                    <a:gd name="f677" fmla="val 935"/>
                    <a:gd name="f678" fmla="val 523"/>
                    <a:gd name="f679" fmla="val 954"/>
                    <a:gd name="f680" fmla="val 973"/>
                    <a:gd name="f681" fmla="val 1018"/>
                    <a:gd name="f682" fmla="val 543"/>
                    <a:gd name="f683" fmla="val 567"/>
                    <a:gd name="f684" fmla="val 575"/>
                    <a:gd name="f685" fmla="val 1143"/>
                    <a:gd name="f686" fmla="val 1192"/>
                    <a:gd name="f687" fmla="val 1246"/>
                    <a:gd name="f688" fmla="val 1329"/>
                    <a:gd name="f689" fmla="val 649"/>
                    <a:gd name="f690" fmla="val 1376"/>
                    <a:gd name="f691" fmla="val 1412"/>
                    <a:gd name="f692" fmla="val 1449"/>
                    <a:gd name="f693" fmla="val 1458"/>
                    <a:gd name="f694" fmla="val 633"/>
                    <a:gd name="f695" fmla="val 1467"/>
                    <a:gd name="f696" fmla="val 632"/>
                    <a:gd name="f697" fmla="val 1475"/>
                    <a:gd name="f698" fmla="val 1483"/>
                    <a:gd name="f699" fmla="val 639"/>
                    <a:gd name="f700" fmla="val 1492"/>
                    <a:gd name="f701" fmla="val 1502"/>
                    <a:gd name="f702" fmla="val 1512"/>
                    <a:gd name="f703" fmla="val 1525"/>
                    <a:gd name="f704" fmla="val 1533"/>
                    <a:gd name="f705" fmla="val 1541"/>
                    <a:gd name="f706" fmla="val 1550"/>
                    <a:gd name="f707" fmla="val 1569"/>
                    <a:gd name="f708" fmla="val 1580"/>
                    <a:gd name="f709" fmla="val 1605"/>
                    <a:gd name="f710" fmla="val 1619"/>
                    <a:gd name="f711" fmla="val 1634"/>
                    <a:gd name="f712" fmla="val 733"/>
                    <a:gd name="f713" fmla="val 1666"/>
                    <a:gd name="f714" fmla="val 744"/>
                    <a:gd name="f715" fmla="val 1685"/>
                    <a:gd name="f716" fmla="val 1726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447" h="2116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2" y="f3"/>
                      </a:lnTo>
                      <a:lnTo>
                        <a:pt x="f2" y="f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13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1" y="f83"/>
                      </a:lnTo>
                      <a:lnTo>
                        <a:pt x="f77" y="f84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3" y="f105"/>
                      </a:lnTo>
                      <a:lnTo>
                        <a:pt x="f103" y="f106"/>
                      </a:lnTo>
                      <a:lnTo>
                        <a:pt x="f32" y="f107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95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3" y="f145"/>
                      </a:lnTo>
                      <a:lnTo>
                        <a:pt x="f146" y="f147"/>
                      </a:lnTo>
                      <a:lnTo>
                        <a:pt x="f137" y="f148"/>
                      </a:lnTo>
                      <a:lnTo>
                        <a:pt x="f149" y="f150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34"/>
                      </a:lnTo>
                      <a:lnTo>
                        <a:pt x="f154" y="f38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21" y="f159"/>
                      </a:lnTo>
                      <a:lnTo>
                        <a:pt x="f160" y="f161"/>
                      </a:lnTo>
                      <a:lnTo>
                        <a:pt x="f121" y="f162"/>
                      </a:lnTo>
                      <a:lnTo>
                        <a:pt x="f163" y="f164"/>
                      </a:lnTo>
                      <a:lnTo>
                        <a:pt x="f155" y="f165"/>
                      </a:lnTo>
                      <a:lnTo>
                        <a:pt x="f166" y="f54"/>
                      </a:lnTo>
                      <a:lnTo>
                        <a:pt x="f125" y="f167"/>
                      </a:lnTo>
                      <a:lnTo>
                        <a:pt x="f151" y="f60"/>
                      </a:lnTo>
                      <a:lnTo>
                        <a:pt x="f168" y="f169"/>
                      </a:lnTo>
                      <a:lnTo>
                        <a:pt x="f170" y="f32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175" y="f176"/>
                      </a:lnTo>
                      <a:lnTo>
                        <a:pt x="f177" y="f93"/>
                      </a:lnTo>
                      <a:lnTo>
                        <a:pt x="f178" y="f89"/>
                      </a:lnTo>
                      <a:lnTo>
                        <a:pt x="f179" y="f87"/>
                      </a:lnTo>
                      <a:lnTo>
                        <a:pt x="f180" y="f181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184" y="f153"/>
                      </a:lnTo>
                      <a:lnTo>
                        <a:pt x="f185" y="f149"/>
                      </a:lnTo>
                      <a:lnTo>
                        <a:pt x="f186" y="f187"/>
                      </a:lnTo>
                      <a:lnTo>
                        <a:pt x="f186" y="f146"/>
                      </a:lnTo>
                      <a:lnTo>
                        <a:pt x="f186" y="f141"/>
                      </a:lnTo>
                      <a:lnTo>
                        <a:pt x="f188" y="f143"/>
                      </a:lnTo>
                      <a:lnTo>
                        <a:pt x="f189" y="f141"/>
                      </a:lnTo>
                      <a:lnTo>
                        <a:pt x="f184" y="f139"/>
                      </a:lnTo>
                      <a:lnTo>
                        <a:pt x="f190" y="f191"/>
                      </a:lnTo>
                      <a:lnTo>
                        <a:pt x="f192" y="f149"/>
                      </a:lnTo>
                      <a:lnTo>
                        <a:pt x="f193" y="f194"/>
                      </a:lnTo>
                      <a:lnTo>
                        <a:pt x="f179" y="f151"/>
                      </a:lnTo>
                      <a:lnTo>
                        <a:pt x="f178" y="f151"/>
                      </a:lnTo>
                      <a:lnTo>
                        <a:pt x="f195" y="f151"/>
                      </a:lnTo>
                      <a:lnTo>
                        <a:pt x="f196" y="f129"/>
                      </a:lnTo>
                      <a:lnTo>
                        <a:pt x="f177" y="f194"/>
                      </a:lnTo>
                      <a:lnTo>
                        <a:pt x="f197" y="f149"/>
                      </a:lnTo>
                      <a:lnTo>
                        <a:pt x="f198" y="f168"/>
                      </a:lnTo>
                      <a:lnTo>
                        <a:pt x="f199" y="f146"/>
                      </a:lnTo>
                      <a:lnTo>
                        <a:pt x="f199" y="f200"/>
                      </a:lnTo>
                      <a:lnTo>
                        <a:pt x="f198" y="f201"/>
                      </a:lnTo>
                      <a:lnTo>
                        <a:pt x="f177" y="f202"/>
                      </a:lnTo>
                      <a:lnTo>
                        <a:pt x="f177" y="f202"/>
                      </a:lnTo>
                      <a:lnTo>
                        <a:pt x="f195" y="f203"/>
                      </a:lnTo>
                      <a:lnTo>
                        <a:pt x="f179" y="f204"/>
                      </a:lnTo>
                      <a:lnTo>
                        <a:pt x="f205" y="f206"/>
                      </a:lnTo>
                      <a:lnTo>
                        <a:pt x="f192" y="f207"/>
                      </a:lnTo>
                      <a:lnTo>
                        <a:pt x="f208" y="f209"/>
                      </a:lnTo>
                      <a:lnTo>
                        <a:pt x="f189" y="f210"/>
                      </a:lnTo>
                      <a:lnTo>
                        <a:pt x="f211" y="f209"/>
                      </a:lnTo>
                      <a:lnTo>
                        <a:pt x="f212" y="f213"/>
                      </a:lnTo>
                      <a:lnTo>
                        <a:pt x="f212" y="f213"/>
                      </a:lnTo>
                      <a:lnTo>
                        <a:pt x="f214" y="f173"/>
                      </a:lnTo>
                      <a:lnTo>
                        <a:pt x="f215" y="f216"/>
                      </a:lnTo>
                      <a:lnTo>
                        <a:pt x="f18" y="f217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199"/>
                      </a:lnTo>
                      <a:lnTo>
                        <a:pt x="f223" y="f196"/>
                      </a:lnTo>
                      <a:lnTo>
                        <a:pt x="f223" y="f196"/>
                      </a:lnTo>
                      <a:lnTo>
                        <a:pt x="f224" y="f177"/>
                      </a:lnTo>
                      <a:lnTo>
                        <a:pt x="f223" y="f196"/>
                      </a:lnTo>
                      <a:lnTo>
                        <a:pt x="f223" y="f196"/>
                      </a:lnTo>
                      <a:lnTo>
                        <a:pt x="f223" y="f196"/>
                      </a:lnTo>
                      <a:lnTo>
                        <a:pt x="f225" y="f226"/>
                      </a:lnTo>
                      <a:lnTo>
                        <a:pt x="f227" y="f228"/>
                      </a:lnTo>
                      <a:lnTo>
                        <a:pt x="f229" y="f230"/>
                      </a:lnTo>
                      <a:lnTo>
                        <a:pt x="f231" y="f188"/>
                      </a:lnTo>
                      <a:lnTo>
                        <a:pt x="f231" y="f188"/>
                      </a:lnTo>
                      <a:lnTo>
                        <a:pt x="f232" y="f233"/>
                      </a:lnTo>
                      <a:lnTo>
                        <a:pt x="f234" y="f235"/>
                      </a:lnTo>
                      <a:lnTo>
                        <a:pt x="f236" y="f211"/>
                      </a:lnTo>
                      <a:lnTo>
                        <a:pt x="f237" y="f211"/>
                      </a:lnTo>
                      <a:lnTo>
                        <a:pt x="f238" y="f211"/>
                      </a:lnTo>
                      <a:lnTo>
                        <a:pt x="f239" y="f24"/>
                      </a:lnTo>
                      <a:lnTo>
                        <a:pt x="f240" y="f241"/>
                      </a:lnTo>
                      <a:lnTo>
                        <a:pt x="f242" y="f243"/>
                      </a:lnTo>
                      <a:lnTo>
                        <a:pt x="f244" y="f185"/>
                      </a:lnTo>
                      <a:lnTo>
                        <a:pt x="f245" y="f246"/>
                      </a:lnTo>
                      <a:lnTo>
                        <a:pt x="f247" y="f190"/>
                      </a:lnTo>
                      <a:lnTo>
                        <a:pt x="f247" y="f190"/>
                      </a:lnTo>
                      <a:lnTo>
                        <a:pt x="f248" y="f249"/>
                      </a:lnTo>
                      <a:lnTo>
                        <a:pt x="f248" y="f250"/>
                      </a:lnTo>
                      <a:lnTo>
                        <a:pt x="f248" y="f26"/>
                      </a:lnTo>
                      <a:lnTo>
                        <a:pt x="f251" y="f193"/>
                      </a:lnTo>
                      <a:lnTo>
                        <a:pt x="f252" y="f226"/>
                      </a:lnTo>
                      <a:lnTo>
                        <a:pt x="f253" y="f254"/>
                      </a:lnTo>
                      <a:lnTo>
                        <a:pt x="f10" y="f255"/>
                      </a:lnTo>
                      <a:lnTo>
                        <a:pt x="f256" y="f175"/>
                      </a:lnTo>
                      <a:lnTo>
                        <a:pt x="f253" y="f219"/>
                      </a:lnTo>
                      <a:lnTo>
                        <a:pt x="f257" y="f258"/>
                      </a:lnTo>
                      <a:lnTo>
                        <a:pt x="f247" y="f259"/>
                      </a:lnTo>
                      <a:lnTo>
                        <a:pt x="f260" y="f259"/>
                      </a:lnTo>
                      <a:lnTo>
                        <a:pt x="f261" y="f259"/>
                      </a:lnTo>
                      <a:lnTo>
                        <a:pt x="f261" y="f259"/>
                      </a:lnTo>
                      <a:lnTo>
                        <a:pt x="f262" y="f258"/>
                      </a:lnTo>
                      <a:lnTo>
                        <a:pt x="f263" y="f264"/>
                      </a:lnTo>
                      <a:lnTo>
                        <a:pt x="f265" y="f266"/>
                      </a:lnTo>
                      <a:lnTo>
                        <a:pt x="f267" y="f196"/>
                      </a:lnTo>
                      <a:lnTo>
                        <a:pt x="f268" y="f180"/>
                      </a:lnTo>
                      <a:lnTo>
                        <a:pt x="f269" y="f192"/>
                      </a:lnTo>
                      <a:lnTo>
                        <a:pt x="f270" y="f184"/>
                      </a:lnTo>
                      <a:lnTo>
                        <a:pt x="f271" y="f272"/>
                      </a:lnTo>
                      <a:lnTo>
                        <a:pt x="f273" y="f274"/>
                      </a:lnTo>
                      <a:lnTo>
                        <a:pt x="f275" y="f276"/>
                      </a:lnTo>
                      <a:lnTo>
                        <a:pt x="f277" y="f278"/>
                      </a:lnTo>
                      <a:lnTo>
                        <a:pt x="f279" y="f237"/>
                      </a:lnTo>
                      <a:lnTo>
                        <a:pt x="f280" y="f281"/>
                      </a:lnTo>
                      <a:lnTo>
                        <a:pt x="f282" y="f283"/>
                      </a:lnTo>
                      <a:lnTo>
                        <a:pt x="f282" y="f283"/>
                      </a:lnTo>
                      <a:lnTo>
                        <a:pt x="f284" y="f285"/>
                      </a:lnTo>
                      <a:lnTo>
                        <a:pt x="f286" y="f287"/>
                      </a:lnTo>
                      <a:lnTo>
                        <a:pt x="f288" y="f262"/>
                      </a:lnTo>
                      <a:lnTo>
                        <a:pt x="f289" y="f290"/>
                      </a:lnTo>
                      <a:lnTo>
                        <a:pt x="f289" y="f291"/>
                      </a:lnTo>
                      <a:lnTo>
                        <a:pt x="f292" y="f293"/>
                      </a:lnTo>
                      <a:lnTo>
                        <a:pt x="f294" y="f267"/>
                      </a:lnTo>
                      <a:lnTo>
                        <a:pt x="f286" y="f295"/>
                      </a:lnTo>
                      <a:lnTo>
                        <a:pt x="f284" y="f296"/>
                      </a:lnTo>
                      <a:lnTo>
                        <a:pt x="f297" y="f298"/>
                      </a:lnTo>
                      <a:lnTo>
                        <a:pt x="f299" y="f4"/>
                      </a:lnTo>
                      <a:lnTo>
                        <a:pt x="f300" y="f301"/>
                      </a:lnTo>
                      <a:lnTo>
                        <a:pt x="f302" y="f303"/>
                      </a:lnTo>
                      <a:lnTo>
                        <a:pt x="f304" y="f305"/>
                      </a:lnTo>
                      <a:lnTo>
                        <a:pt x="f304" y="f305"/>
                      </a:lnTo>
                      <a:lnTo>
                        <a:pt x="f306" y="f307"/>
                      </a:lnTo>
                      <a:lnTo>
                        <a:pt x="f308" y="f309"/>
                      </a:lnTo>
                      <a:lnTo>
                        <a:pt x="f306" y="f310"/>
                      </a:lnTo>
                      <a:lnTo>
                        <a:pt x="f311" y="f312"/>
                      </a:lnTo>
                      <a:lnTo>
                        <a:pt x="f277" y="f313"/>
                      </a:lnTo>
                      <a:lnTo>
                        <a:pt x="f314" y="f315"/>
                      </a:lnTo>
                      <a:lnTo>
                        <a:pt x="f316" y="f317"/>
                      </a:lnTo>
                      <a:lnTo>
                        <a:pt x="f316" y="f317"/>
                      </a:lnTo>
                      <a:lnTo>
                        <a:pt x="f316" y="f297"/>
                      </a:lnTo>
                      <a:lnTo>
                        <a:pt x="f316" y="f297"/>
                      </a:lnTo>
                      <a:lnTo>
                        <a:pt x="f316" y="f297"/>
                      </a:lnTo>
                      <a:lnTo>
                        <a:pt x="f318" y="f319"/>
                      </a:lnTo>
                      <a:lnTo>
                        <a:pt x="f320" y="f321"/>
                      </a:lnTo>
                      <a:lnTo>
                        <a:pt x="f279" y="f322"/>
                      </a:lnTo>
                      <a:lnTo>
                        <a:pt x="f323" y="f284"/>
                      </a:lnTo>
                      <a:lnTo>
                        <a:pt x="f324" y="f325"/>
                      </a:lnTo>
                      <a:lnTo>
                        <a:pt x="f326" y="f327"/>
                      </a:lnTo>
                      <a:lnTo>
                        <a:pt x="f328" y="f280"/>
                      </a:lnTo>
                      <a:lnTo>
                        <a:pt x="f329" y="f279"/>
                      </a:lnTo>
                      <a:lnTo>
                        <a:pt x="f330" y="f331"/>
                      </a:lnTo>
                      <a:lnTo>
                        <a:pt x="f332" y="f333"/>
                      </a:lnTo>
                      <a:lnTo>
                        <a:pt x="f334" y="f308"/>
                      </a:lnTo>
                      <a:lnTo>
                        <a:pt x="f335" y="f336"/>
                      </a:lnTo>
                      <a:lnTo>
                        <a:pt x="f337" y="f328"/>
                      </a:lnTo>
                      <a:lnTo>
                        <a:pt x="f337" y="f328"/>
                      </a:lnTo>
                      <a:lnTo>
                        <a:pt x="f315" y="f338"/>
                      </a:lnTo>
                      <a:lnTo>
                        <a:pt x="f339" y="f306"/>
                      </a:lnTo>
                      <a:lnTo>
                        <a:pt x="f340" y="f311"/>
                      </a:lnTo>
                      <a:lnTo>
                        <a:pt x="f341" y="f331"/>
                      </a:lnTo>
                      <a:lnTo>
                        <a:pt x="f341" y="f342"/>
                      </a:lnTo>
                      <a:lnTo>
                        <a:pt x="f343" y="f344"/>
                      </a:lnTo>
                      <a:lnTo>
                        <a:pt x="f345" y="f346"/>
                      </a:lnTo>
                      <a:lnTo>
                        <a:pt x="f347" y="f297"/>
                      </a:lnTo>
                      <a:lnTo>
                        <a:pt x="f348" y="f349"/>
                      </a:lnTo>
                      <a:lnTo>
                        <a:pt x="f350" y="f351"/>
                      </a:lnTo>
                      <a:lnTo>
                        <a:pt x="f352" y="f353"/>
                      </a:lnTo>
                      <a:lnTo>
                        <a:pt x="f338" y="f354"/>
                      </a:lnTo>
                      <a:lnTo>
                        <a:pt x="f304" y="f355"/>
                      </a:lnTo>
                      <a:lnTo>
                        <a:pt x="f304" y="f356"/>
                      </a:lnTo>
                      <a:lnTo>
                        <a:pt x="f304" y="f356"/>
                      </a:lnTo>
                      <a:lnTo>
                        <a:pt x="f304" y="f357"/>
                      </a:lnTo>
                      <a:lnTo>
                        <a:pt x="f308" y="f358"/>
                      </a:lnTo>
                      <a:lnTo>
                        <a:pt x="f336" y="f359"/>
                      </a:lnTo>
                      <a:lnTo>
                        <a:pt x="f352" y="f360"/>
                      </a:lnTo>
                      <a:lnTo>
                        <a:pt x="f350" y="f361"/>
                      </a:lnTo>
                      <a:lnTo>
                        <a:pt x="f329" y="f362"/>
                      </a:lnTo>
                      <a:lnTo>
                        <a:pt x="f363" y="f364"/>
                      </a:lnTo>
                      <a:lnTo>
                        <a:pt x="f365" y="f366"/>
                      </a:lnTo>
                      <a:lnTo>
                        <a:pt x="f367" y="f368"/>
                      </a:lnTo>
                      <a:lnTo>
                        <a:pt x="f335" y="f369"/>
                      </a:lnTo>
                      <a:lnTo>
                        <a:pt x="f370" y="f371"/>
                      </a:lnTo>
                      <a:lnTo>
                        <a:pt x="f340" y="f372"/>
                      </a:lnTo>
                      <a:lnTo>
                        <a:pt x="f373" y="f374"/>
                      </a:lnTo>
                      <a:lnTo>
                        <a:pt x="f375" y="f376"/>
                      </a:lnTo>
                      <a:lnTo>
                        <a:pt x="f377" y="f378"/>
                      </a:lnTo>
                      <a:lnTo>
                        <a:pt x="f4" y="f379"/>
                      </a:lnTo>
                      <a:lnTo>
                        <a:pt x="f380" y="f381"/>
                      </a:lnTo>
                      <a:lnTo>
                        <a:pt x="f8" y="f382"/>
                      </a:lnTo>
                      <a:lnTo>
                        <a:pt x="f383" y="f382"/>
                      </a:lnTo>
                      <a:lnTo>
                        <a:pt x="f384" y="f382"/>
                      </a:lnTo>
                      <a:lnTo>
                        <a:pt x="f385" y="f386"/>
                      </a:lnTo>
                      <a:lnTo>
                        <a:pt x="f248" y="f387"/>
                      </a:lnTo>
                      <a:lnTo>
                        <a:pt x="f248" y="f388"/>
                      </a:lnTo>
                      <a:lnTo>
                        <a:pt x="f385" y="f389"/>
                      </a:lnTo>
                      <a:lnTo>
                        <a:pt x="f385" y="f389"/>
                      </a:lnTo>
                      <a:lnTo>
                        <a:pt x="f383" y="f390"/>
                      </a:lnTo>
                      <a:lnTo>
                        <a:pt x="f262" y="f391"/>
                      </a:lnTo>
                      <a:lnTo>
                        <a:pt x="f392" y="f393"/>
                      </a:lnTo>
                      <a:lnTo>
                        <a:pt x="f394" y="f395"/>
                      </a:lnTo>
                      <a:lnTo>
                        <a:pt x="f296" y="f396"/>
                      </a:lnTo>
                      <a:lnTo>
                        <a:pt x="f305" y="f397"/>
                      </a:lnTo>
                      <a:lnTo>
                        <a:pt x="f398" y="f399"/>
                      </a:lnTo>
                      <a:lnTo>
                        <a:pt x="f343" y="f400"/>
                      </a:lnTo>
                      <a:lnTo>
                        <a:pt x="f273" y="f401"/>
                      </a:lnTo>
                      <a:lnTo>
                        <a:pt x="f402" y="f1"/>
                      </a:lnTo>
                      <a:lnTo>
                        <a:pt x="f402" y="f1"/>
                      </a:lnTo>
                      <a:lnTo>
                        <a:pt x="f336" y="f1"/>
                      </a:lnTo>
                      <a:lnTo>
                        <a:pt x="f403" y="f404"/>
                      </a:lnTo>
                      <a:lnTo>
                        <a:pt x="f324" y="f405"/>
                      </a:lnTo>
                      <a:lnTo>
                        <a:pt x="f406" y="f407"/>
                      </a:lnTo>
                      <a:lnTo>
                        <a:pt x="f316" y="f408"/>
                      </a:lnTo>
                      <a:lnTo>
                        <a:pt x="f409" y="f410"/>
                      </a:lnTo>
                      <a:lnTo>
                        <a:pt x="f282" y="f410"/>
                      </a:lnTo>
                      <a:lnTo>
                        <a:pt x="f282" y="f410"/>
                      </a:lnTo>
                      <a:lnTo>
                        <a:pt x="f411" y="f410"/>
                      </a:lnTo>
                      <a:lnTo>
                        <a:pt x="f322" y="f412"/>
                      </a:lnTo>
                      <a:lnTo>
                        <a:pt x="f292" y="f413"/>
                      </a:lnTo>
                      <a:lnTo>
                        <a:pt x="f414" y="f415"/>
                      </a:lnTo>
                      <a:lnTo>
                        <a:pt x="f414" y="f415"/>
                      </a:lnTo>
                      <a:lnTo>
                        <a:pt x="f416" y="f417"/>
                      </a:lnTo>
                      <a:lnTo>
                        <a:pt x="f351" y="f418"/>
                      </a:lnTo>
                      <a:lnTo>
                        <a:pt x="f419" y="f420"/>
                      </a:lnTo>
                      <a:lnTo>
                        <a:pt x="f421" y="f422"/>
                      </a:lnTo>
                      <a:lnTo>
                        <a:pt x="f423" y="f424"/>
                      </a:lnTo>
                      <a:lnTo>
                        <a:pt x="f425" y="f426"/>
                      </a:lnTo>
                      <a:lnTo>
                        <a:pt x="f427" y="f428"/>
                      </a:lnTo>
                      <a:lnTo>
                        <a:pt x="f427" y="f428"/>
                      </a:lnTo>
                      <a:lnTo>
                        <a:pt x="f429" y="f430"/>
                      </a:lnTo>
                      <a:lnTo>
                        <a:pt x="f431" y="f432"/>
                      </a:lnTo>
                      <a:lnTo>
                        <a:pt x="f355" y="f433"/>
                      </a:lnTo>
                      <a:lnTo>
                        <a:pt x="f434" y="f435"/>
                      </a:lnTo>
                      <a:lnTo>
                        <a:pt x="f356" y="f436"/>
                      </a:lnTo>
                      <a:lnTo>
                        <a:pt x="f437" y="f438"/>
                      </a:lnTo>
                      <a:lnTo>
                        <a:pt x="f437" y="f439"/>
                      </a:lnTo>
                      <a:lnTo>
                        <a:pt x="f437" y="f439"/>
                      </a:lnTo>
                      <a:lnTo>
                        <a:pt x="f437" y="f440"/>
                      </a:lnTo>
                      <a:lnTo>
                        <a:pt x="f437" y="f440"/>
                      </a:lnTo>
                      <a:lnTo>
                        <a:pt x="f441" y="f442"/>
                      </a:lnTo>
                      <a:lnTo>
                        <a:pt x="f443" y="f444"/>
                      </a:lnTo>
                      <a:lnTo>
                        <a:pt x="f445" y="f446"/>
                      </a:lnTo>
                      <a:lnTo>
                        <a:pt x="f447" y="f448"/>
                      </a:lnTo>
                      <a:lnTo>
                        <a:pt x="f449" y="f450"/>
                      </a:lnTo>
                      <a:lnTo>
                        <a:pt x="f451" y="f452"/>
                      </a:lnTo>
                      <a:lnTo>
                        <a:pt x="f453" y="f454"/>
                      </a:lnTo>
                      <a:lnTo>
                        <a:pt x="f359" y="f455"/>
                      </a:lnTo>
                      <a:lnTo>
                        <a:pt x="f456" y="f457"/>
                      </a:lnTo>
                      <a:lnTo>
                        <a:pt x="f458" y="f459"/>
                      </a:lnTo>
                      <a:lnTo>
                        <a:pt x="f460" y="f461"/>
                      </a:lnTo>
                      <a:lnTo>
                        <a:pt x="f462" y="f463"/>
                      </a:lnTo>
                      <a:lnTo>
                        <a:pt x="f371" y="f464"/>
                      </a:lnTo>
                      <a:lnTo>
                        <a:pt x="f371" y="f464"/>
                      </a:lnTo>
                      <a:lnTo>
                        <a:pt x="f382" y="f465"/>
                      </a:lnTo>
                      <a:lnTo>
                        <a:pt x="f466" y="f467"/>
                      </a:lnTo>
                      <a:lnTo>
                        <a:pt x="f468" y="f469"/>
                      </a:lnTo>
                      <a:lnTo>
                        <a:pt x="f470" y="f471"/>
                      </a:lnTo>
                      <a:lnTo>
                        <a:pt x="f472" y="f473"/>
                      </a:lnTo>
                      <a:lnTo>
                        <a:pt x="f472" y="f473"/>
                      </a:lnTo>
                      <a:lnTo>
                        <a:pt x="f474" y="f471"/>
                      </a:lnTo>
                      <a:lnTo>
                        <a:pt x="f475" y="f469"/>
                      </a:lnTo>
                      <a:lnTo>
                        <a:pt x="f476" y="f477"/>
                      </a:lnTo>
                      <a:lnTo>
                        <a:pt x="f478" y="f479"/>
                      </a:lnTo>
                      <a:lnTo>
                        <a:pt x="f395" y="f480"/>
                      </a:lnTo>
                      <a:lnTo>
                        <a:pt x="f481" y="f482"/>
                      </a:lnTo>
                      <a:lnTo>
                        <a:pt x="f483" y="f484"/>
                      </a:lnTo>
                      <a:lnTo>
                        <a:pt x="f485" y="f486"/>
                      </a:lnTo>
                      <a:lnTo>
                        <a:pt x="f487" y="f488"/>
                      </a:lnTo>
                      <a:lnTo>
                        <a:pt x="f489" y="f490"/>
                      </a:lnTo>
                      <a:lnTo>
                        <a:pt x="f491" y="f492"/>
                      </a:lnTo>
                      <a:lnTo>
                        <a:pt x="f493" y="f494"/>
                      </a:lnTo>
                      <a:lnTo>
                        <a:pt x="f495" y="f496"/>
                      </a:lnTo>
                      <a:lnTo>
                        <a:pt x="f497" y="f498"/>
                      </a:lnTo>
                      <a:lnTo>
                        <a:pt x="f497" y="f498"/>
                      </a:lnTo>
                      <a:lnTo>
                        <a:pt x="f499" y="f496"/>
                      </a:lnTo>
                      <a:lnTo>
                        <a:pt x="f469" y="f500"/>
                      </a:lnTo>
                      <a:lnTo>
                        <a:pt x="f477" y="f399"/>
                      </a:lnTo>
                      <a:lnTo>
                        <a:pt x="f501" y="f502"/>
                      </a:lnTo>
                      <a:lnTo>
                        <a:pt x="f480" y="f488"/>
                      </a:lnTo>
                      <a:lnTo>
                        <a:pt x="f503" y="f504"/>
                      </a:lnTo>
                      <a:lnTo>
                        <a:pt x="f505" y="f486"/>
                      </a:lnTo>
                      <a:lnTo>
                        <a:pt x="f505" y="f486"/>
                      </a:lnTo>
                      <a:lnTo>
                        <a:pt x="f506" y="f507"/>
                      </a:lnTo>
                      <a:lnTo>
                        <a:pt x="f508" y="f509"/>
                      </a:lnTo>
                      <a:lnTo>
                        <a:pt x="f510" y="f454"/>
                      </a:lnTo>
                      <a:lnTo>
                        <a:pt x="f511" y="f461"/>
                      </a:lnTo>
                      <a:lnTo>
                        <a:pt x="f512" y="f513"/>
                      </a:lnTo>
                      <a:lnTo>
                        <a:pt x="f514" y="f465"/>
                      </a:lnTo>
                      <a:lnTo>
                        <a:pt x="f515" y="f499"/>
                      </a:lnTo>
                      <a:lnTo>
                        <a:pt x="f516" y="f493"/>
                      </a:lnTo>
                      <a:lnTo>
                        <a:pt x="f516" y="f493"/>
                      </a:lnTo>
                      <a:lnTo>
                        <a:pt x="f517" y="f518"/>
                      </a:lnTo>
                      <a:lnTo>
                        <a:pt x="f519" y="f520"/>
                      </a:lnTo>
                      <a:lnTo>
                        <a:pt x="f521" y="f522"/>
                      </a:lnTo>
                      <a:lnTo>
                        <a:pt x="f523" y="f524"/>
                      </a:lnTo>
                      <a:lnTo>
                        <a:pt x="f525" y="f526"/>
                      </a:lnTo>
                      <a:lnTo>
                        <a:pt x="f527" y="f528"/>
                      </a:lnTo>
                      <a:lnTo>
                        <a:pt x="f527" y="f528"/>
                      </a:lnTo>
                      <a:lnTo>
                        <a:pt x="f529" y="f468"/>
                      </a:lnTo>
                      <a:lnTo>
                        <a:pt x="f530" y="f531"/>
                      </a:lnTo>
                      <a:lnTo>
                        <a:pt x="f529" y="f386"/>
                      </a:lnTo>
                      <a:lnTo>
                        <a:pt x="f529" y="f532"/>
                      </a:lnTo>
                      <a:lnTo>
                        <a:pt x="f529" y="f533"/>
                      </a:lnTo>
                      <a:lnTo>
                        <a:pt x="f534" y="f535"/>
                      </a:lnTo>
                      <a:lnTo>
                        <a:pt x="f536" y="f537"/>
                      </a:lnTo>
                      <a:lnTo>
                        <a:pt x="f536" y="f537"/>
                      </a:lnTo>
                      <a:lnTo>
                        <a:pt x="f538" y="f539"/>
                      </a:lnTo>
                      <a:lnTo>
                        <a:pt x="f540" y="f541"/>
                      </a:lnTo>
                      <a:lnTo>
                        <a:pt x="f418" y="f369"/>
                      </a:lnTo>
                      <a:lnTo>
                        <a:pt x="f413" y="f542"/>
                      </a:lnTo>
                      <a:lnTo>
                        <a:pt x="f543" y="f544"/>
                      </a:lnTo>
                      <a:lnTo>
                        <a:pt x="f545" y="f368"/>
                      </a:lnTo>
                      <a:lnTo>
                        <a:pt x="f405" y="f546"/>
                      </a:lnTo>
                      <a:lnTo>
                        <a:pt x="f547" y="f548"/>
                      </a:lnTo>
                      <a:lnTo>
                        <a:pt x="f404" y="f549"/>
                      </a:lnTo>
                      <a:lnTo>
                        <a:pt x="f550" y="f551"/>
                      </a:lnTo>
                      <a:lnTo>
                        <a:pt x="f550" y="f551"/>
                      </a:lnTo>
                      <a:lnTo>
                        <a:pt x="f550" y="f552"/>
                      </a:lnTo>
                      <a:lnTo>
                        <a:pt x="f1" y="f553"/>
                      </a:lnTo>
                      <a:lnTo>
                        <a:pt x="f1" y="f554"/>
                      </a:lnTo>
                      <a:lnTo>
                        <a:pt x="f1" y="f555"/>
                      </a:lnTo>
                      <a:lnTo>
                        <a:pt x="f550" y="f556"/>
                      </a:lnTo>
                      <a:lnTo>
                        <a:pt x="f550" y="f556"/>
                      </a:lnTo>
                      <a:lnTo>
                        <a:pt x="f405" y="f557"/>
                      </a:lnTo>
                      <a:lnTo>
                        <a:pt x="f417" y="f557"/>
                      </a:lnTo>
                      <a:lnTo>
                        <a:pt x="f558" y="f557"/>
                      </a:lnTo>
                      <a:lnTo>
                        <a:pt x="f559" y="f557"/>
                      </a:lnTo>
                      <a:lnTo>
                        <a:pt x="f527" y="f560"/>
                      </a:lnTo>
                      <a:lnTo>
                        <a:pt x="f527" y="f560"/>
                      </a:lnTo>
                      <a:lnTo>
                        <a:pt x="f561" y="f562"/>
                      </a:lnTo>
                      <a:lnTo>
                        <a:pt x="f563" y="f564"/>
                      </a:lnTo>
                      <a:lnTo>
                        <a:pt x="f565" y="f358"/>
                      </a:lnTo>
                      <a:lnTo>
                        <a:pt x="f566" y="f567"/>
                      </a:lnTo>
                      <a:lnTo>
                        <a:pt x="f566" y="f568"/>
                      </a:lnTo>
                      <a:lnTo>
                        <a:pt x="f565" y="f569"/>
                      </a:lnTo>
                      <a:lnTo>
                        <a:pt x="f570" y="f355"/>
                      </a:lnTo>
                      <a:lnTo>
                        <a:pt x="f570" y="f355"/>
                      </a:lnTo>
                      <a:lnTo>
                        <a:pt x="f565" y="f571"/>
                      </a:lnTo>
                      <a:lnTo>
                        <a:pt x="f572" y="f573"/>
                      </a:lnTo>
                      <a:lnTo>
                        <a:pt x="f426" y="f574"/>
                      </a:lnTo>
                      <a:lnTo>
                        <a:pt x="f525" y="f575"/>
                      </a:lnTo>
                      <a:lnTo>
                        <a:pt x="f576" y="f427"/>
                      </a:lnTo>
                      <a:lnTo>
                        <a:pt x="f577" y="f425"/>
                      </a:lnTo>
                      <a:lnTo>
                        <a:pt x="f578" y="f425"/>
                      </a:lnTo>
                      <a:lnTo>
                        <a:pt x="f579" y="f423"/>
                      </a:lnTo>
                      <a:lnTo>
                        <a:pt x="f579" y="f423"/>
                      </a:lnTo>
                      <a:lnTo>
                        <a:pt x="f580" y="f581"/>
                      </a:lnTo>
                      <a:lnTo>
                        <a:pt x="f580" y="f581"/>
                      </a:lnTo>
                      <a:lnTo>
                        <a:pt x="f580" y="f581"/>
                      </a:lnTo>
                      <a:lnTo>
                        <a:pt x="f582" y="f583"/>
                      </a:lnTo>
                      <a:lnTo>
                        <a:pt x="f584" y="f585"/>
                      </a:lnTo>
                      <a:lnTo>
                        <a:pt x="f586" y="f587"/>
                      </a:lnTo>
                      <a:lnTo>
                        <a:pt x="f588" y="f403"/>
                      </a:lnTo>
                      <a:lnTo>
                        <a:pt x="f589" y="f306"/>
                      </a:lnTo>
                      <a:lnTo>
                        <a:pt x="f590" y="f328"/>
                      </a:lnTo>
                      <a:lnTo>
                        <a:pt x="f591" y="f352"/>
                      </a:lnTo>
                      <a:lnTo>
                        <a:pt x="f496" y="f592"/>
                      </a:lnTo>
                      <a:lnTo>
                        <a:pt x="f593" y="f350"/>
                      </a:lnTo>
                      <a:lnTo>
                        <a:pt x="f508" y="f402"/>
                      </a:lnTo>
                      <a:lnTo>
                        <a:pt x="f446" y="f594"/>
                      </a:lnTo>
                      <a:lnTo>
                        <a:pt x="f595" y="f329"/>
                      </a:lnTo>
                      <a:lnTo>
                        <a:pt x="f595" y="f329"/>
                      </a:lnTo>
                      <a:lnTo>
                        <a:pt x="f596" y="f597"/>
                      </a:lnTo>
                      <a:lnTo>
                        <a:pt x="f598" y="f599"/>
                      </a:lnTo>
                      <a:lnTo>
                        <a:pt x="f482" y="f600"/>
                      </a:lnTo>
                      <a:lnTo>
                        <a:pt x="f601" y="f602"/>
                      </a:lnTo>
                      <a:lnTo>
                        <a:pt x="f603" y="f367"/>
                      </a:lnTo>
                      <a:lnTo>
                        <a:pt x="f480" y="f604"/>
                      </a:lnTo>
                      <a:lnTo>
                        <a:pt x="f605" y="f343"/>
                      </a:lnTo>
                      <a:lnTo>
                        <a:pt x="f479" y="f606"/>
                      </a:lnTo>
                      <a:lnTo>
                        <a:pt x="f465" y="f309"/>
                      </a:lnTo>
                      <a:lnTo>
                        <a:pt x="f607" y="f608"/>
                      </a:lnTo>
                      <a:lnTo>
                        <a:pt x="f467" y="f270"/>
                      </a:lnTo>
                      <a:lnTo>
                        <a:pt x="f609" y="f377"/>
                      </a:lnTo>
                      <a:lnTo>
                        <a:pt x="f610" y="f611"/>
                      </a:lnTo>
                      <a:lnTo>
                        <a:pt x="f610" y="f611"/>
                      </a:lnTo>
                      <a:lnTo>
                        <a:pt x="f612" y="f377"/>
                      </a:lnTo>
                      <a:lnTo>
                        <a:pt x="f613" y="f614"/>
                      </a:lnTo>
                      <a:lnTo>
                        <a:pt x="f497" y="f615"/>
                      </a:lnTo>
                      <a:lnTo>
                        <a:pt x="f616" y="f617"/>
                      </a:lnTo>
                      <a:lnTo>
                        <a:pt x="f618" y="f309"/>
                      </a:lnTo>
                      <a:lnTo>
                        <a:pt x="f493" y="f309"/>
                      </a:lnTo>
                      <a:lnTo>
                        <a:pt x="f493" y="f309"/>
                      </a:lnTo>
                      <a:lnTo>
                        <a:pt x="f619" y="f620"/>
                      </a:lnTo>
                      <a:lnTo>
                        <a:pt x="f621" y="f270"/>
                      </a:lnTo>
                      <a:lnTo>
                        <a:pt x="f622" y="f611"/>
                      </a:lnTo>
                      <a:lnTo>
                        <a:pt x="f518" y="f305"/>
                      </a:lnTo>
                      <a:lnTo>
                        <a:pt x="f485" y="f623"/>
                      </a:lnTo>
                      <a:lnTo>
                        <a:pt x="f483" y="f624"/>
                      </a:lnTo>
                      <a:lnTo>
                        <a:pt x="f481" y="f269"/>
                      </a:lnTo>
                      <a:lnTo>
                        <a:pt x="f522" y="f625"/>
                      </a:lnTo>
                      <a:lnTo>
                        <a:pt x="f522" y="f625"/>
                      </a:lnTo>
                      <a:lnTo>
                        <a:pt x="f626" y="f269"/>
                      </a:lnTo>
                      <a:lnTo>
                        <a:pt x="f627" y="f624"/>
                      </a:lnTo>
                      <a:lnTo>
                        <a:pt x="f393" y="f628"/>
                      </a:lnTo>
                      <a:lnTo>
                        <a:pt x="f629" y="f630"/>
                      </a:lnTo>
                      <a:lnTo>
                        <a:pt x="f631" y="f615"/>
                      </a:lnTo>
                      <a:lnTo>
                        <a:pt x="f632" y="f309"/>
                      </a:lnTo>
                      <a:lnTo>
                        <a:pt x="f632" y="f309"/>
                      </a:lnTo>
                      <a:lnTo>
                        <a:pt x="f633" y="f606"/>
                      </a:lnTo>
                      <a:lnTo>
                        <a:pt x="f526" y="f340"/>
                      </a:lnTo>
                      <a:lnTo>
                        <a:pt x="f393" y="f337"/>
                      </a:lnTo>
                      <a:lnTo>
                        <a:pt x="f634" y="f334"/>
                      </a:lnTo>
                      <a:lnTo>
                        <a:pt x="f395" y="f365"/>
                      </a:lnTo>
                      <a:lnTo>
                        <a:pt x="f635" y="f636"/>
                      </a:lnTo>
                      <a:lnTo>
                        <a:pt x="f495" y="f275"/>
                      </a:lnTo>
                      <a:lnTo>
                        <a:pt x="f473" y="f403"/>
                      </a:lnTo>
                      <a:lnTo>
                        <a:pt x="f501" y="f314"/>
                      </a:lnTo>
                      <a:lnTo>
                        <a:pt x="f480" y="f406"/>
                      </a:lnTo>
                      <a:lnTo>
                        <a:pt x="f513" y="f344"/>
                      </a:lnTo>
                      <a:lnTo>
                        <a:pt x="f513" y="f344"/>
                      </a:lnTo>
                      <a:lnTo>
                        <a:pt x="f513" y="f318"/>
                      </a:lnTo>
                      <a:lnTo>
                        <a:pt x="f603" y="f581"/>
                      </a:lnTo>
                      <a:lnTo>
                        <a:pt x="f637" y="f321"/>
                      </a:lnTo>
                      <a:lnTo>
                        <a:pt x="f465" y="f638"/>
                      </a:lnTo>
                      <a:lnTo>
                        <a:pt x="f610" y="f639"/>
                      </a:lnTo>
                      <a:lnTo>
                        <a:pt x="f640" y="f641"/>
                      </a:lnTo>
                      <a:lnTo>
                        <a:pt x="f497" y="f434"/>
                      </a:lnTo>
                      <a:lnTo>
                        <a:pt x="f495" y="f642"/>
                      </a:lnTo>
                      <a:lnTo>
                        <a:pt x="f643" y="f644"/>
                      </a:lnTo>
                      <a:lnTo>
                        <a:pt x="f645" y="f646"/>
                      </a:lnTo>
                      <a:lnTo>
                        <a:pt x="f647" y="f648"/>
                      </a:lnTo>
                      <a:lnTo>
                        <a:pt x="f478" y="f649"/>
                      </a:lnTo>
                      <a:lnTo>
                        <a:pt x="f627" y="f649"/>
                      </a:lnTo>
                      <a:lnTo>
                        <a:pt x="f627" y="f649"/>
                      </a:lnTo>
                      <a:lnTo>
                        <a:pt x="f626" y="f650"/>
                      </a:lnTo>
                      <a:lnTo>
                        <a:pt x="f0" y="f651"/>
                      </a:lnTo>
                      <a:lnTo>
                        <a:pt x="f481" y="f354"/>
                      </a:lnTo>
                      <a:lnTo>
                        <a:pt x="f647" y="f652"/>
                      </a:lnTo>
                      <a:lnTo>
                        <a:pt x="f520" y="f416"/>
                      </a:lnTo>
                      <a:lnTo>
                        <a:pt x="f520" y="f653"/>
                      </a:lnTo>
                      <a:lnTo>
                        <a:pt x="f647" y="f288"/>
                      </a:lnTo>
                      <a:lnTo>
                        <a:pt x="f481" y="f411"/>
                      </a:lnTo>
                      <a:lnTo>
                        <a:pt x="f395" y="f654"/>
                      </a:lnTo>
                      <a:lnTo>
                        <a:pt x="f655" y="f280"/>
                      </a:lnTo>
                      <a:lnTo>
                        <a:pt x="f634" y="f583"/>
                      </a:lnTo>
                      <a:lnTo>
                        <a:pt x="f627" y="f406"/>
                      </a:lnTo>
                      <a:lnTo>
                        <a:pt x="f656" y="f403"/>
                      </a:lnTo>
                      <a:lnTo>
                        <a:pt x="f470" y="f657"/>
                      </a:lnTo>
                      <a:lnTo>
                        <a:pt x="f658" y="f659"/>
                      </a:lnTo>
                      <a:lnTo>
                        <a:pt x="f660" y="f602"/>
                      </a:lnTo>
                      <a:lnTo>
                        <a:pt x="f661" y="f337"/>
                      </a:lnTo>
                      <a:lnTo>
                        <a:pt x="f662" y="f339"/>
                      </a:lnTo>
                      <a:lnTo>
                        <a:pt x="f458" y="f663"/>
                      </a:lnTo>
                      <a:lnTo>
                        <a:pt x="f664" y="f375"/>
                      </a:lnTo>
                      <a:lnTo>
                        <a:pt x="f665" y="f666"/>
                      </a:lnTo>
                      <a:lnTo>
                        <a:pt x="f667" y="f620"/>
                      </a:lnTo>
                      <a:lnTo>
                        <a:pt x="f667" y="f620"/>
                      </a:lnTo>
                      <a:lnTo>
                        <a:pt x="f552" y="f668"/>
                      </a:lnTo>
                      <a:lnTo>
                        <a:pt x="f669" y="f670"/>
                      </a:lnTo>
                      <a:lnTo>
                        <a:pt x="f553" y="f392"/>
                      </a:lnTo>
                      <a:lnTo>
                        <a:pt x="f671" y="f383"/>
                      </a:lnTo>
                      <a:lnTo>
                        <a:pt x="f672" y="f245"/>
                      </a:lnTo>
                      <a:lnTo>
                        <a:pt x="f673" y="f674"/>
                      </a:lnTo>
                      <a:lnTo>
                        <a:pt x="f675" y="f676"/>
                      </a:lnTo>
                      <a:lnTo>
                        <a:pt x="f675" y="f677"/>
                      </a:lnTo>
                      <a:lnTo>
                        <a:pt x="f678" y="f679"/>
                      </a:lnTo>
                      <a:lnTo>
                        <a:pt x="f555" y="f680"/>
                      </a:lnTo>
                      <a:lnTo>
                        <a:pt x="f557" y="f20"/>
                      </a:lnTo>
                      <a:lnTo>
                        <a:pt x="f564" y="f681"/>
                      </a:lnTo>
                      <a:lnTo>
                        <a:pt x="f682" y="f24"/>
                      </a:lnTo>
                      <a:lnTo>
                        <a:pt x="f648" y="f208"/>
                      </a:lnTo>
                      <a:lnTo>
                        <a:pt x="f683" y="f179"/>
                      </a:lnTo>
                      <a:lnTo>
                        <a:pt x="f683" y="f179"/>
                      </a:lnTo>
                      <a:lnTo>
                        <a:pt x="f684" y="f198"/>
                      </a:lnTo>
                      <a:lnTo>
                        <a:pt x="f355" y="f685"/>
                      </a:lnTo>
                      <a:lnTo>
                        <a:pt x="f427" y="f686"/>
                      </a:lnTo>
                      <a:lnTo>
                        <a:pt x="f638" y="f687"/>
                      </a:lnTo>
                      <a:lnTo>
                        <a:pt x="f288" y="f181"/>
                      </a:lnTo>
                      <a:lnTo>
                        <a:pt x="f288" y="f181"/>
                      </a:lnTo>
                      <a:lnTo>
                        <a:pt x="f284" y="f688"/>
                      </a:lnTo>
                      <a:lnTo>
                        <a:pt x="f689" y="f103"/>
                      </a:lnTo>
                      <a:lnTo>
                        <a:pt x="f297" y="f690"/>
                      </a:lnTo>
                      <a:lnTo>
                        <a:pt x="f297" y="f164"/>
                      </a:lnTo>
                      <a:lnTo>
                        <a:pt x="f325" y="f691"/>
                      </a:lnTo>
                      <a:lnTo>
                        <a:pt x="f284" y="f42"/>
                      </a:lnTo>
                      <a:lnTo>
                        <a:pt x="f294" y="f692"/>
                      </a:lnTo>
                      <a:lnTo>
                        <a:pt x="f289" y="f693"/>
                      </a:lnTo>
                      <a:lnTo>
                        <a:pt x="f694" y="f695"/>
                      </a:lnTo>
                      <a:lnTo>
                        <a:pt x="f696" y="f697"/>
                      </a:lnTo>
                      <a:lnTo>
                        <a:pt x="f289" y="f698"/>
                      </a:lnTo>
                      <a:lnTo>
                        <a:pt x="f699" y="f700"/>
                      </a:lnTo>
                      <a:lnTo>
                        <a:pt x="f325" y="f701"/>
                      </a:lnTo>
                      <a:lnTo>
                        <a:pt x="f409" y="f702"/>
                      </a:lnTo>
                      <a:lnTo>
                        <a:pt x="f279" y="f703"/>
                      </a:lnTo>
                      <a:lnTo>
                        <a:pt x="f279" y="f703"/>
                      </a:lnTo>
                      <a:lnTo>
                        <a:pt x="f324" y="f704"/>
                      </a:lnTo>
                      <a:lnTo>
                        <a:pt x="f333" y="f705"/>
                      </a:lnTo>
                      <a:lnTo>
                        <a:pt x="f308" y="f706"/>
                      </a:lnTo>
                      <a:lnTo>
                        <a:pt x="f328" y="f134"/>
                      </a:lnTo>
                      <a:lnTo>
                        <a:pt x="f352" y="f707"/>
                      </a:lnTo>
                      <a:lnTo>
                        <a:pt x="f592" y="f708"/>
                      </a:lnTo>
                      <a:lnTo>
                        <a:pt x="f402" y="f709"/>
                      </a:lnTo>
                      <a:lnTo>
                        <a:pt x="f329" y="f710"/>
                      </a:lnTo>
                      <a:lnTo>
                        <a:pt x="f636" y="f711"/>
                      </a:lnTo>
                      <a:lnTo>
                        <a:pt x="f365" y="f114"/>
                      </a:lnTo>
                      <a:lnTo>
                        <a:pt x="f712" y="f713"/>
                      </a:lnTo>
                      <a:lnTo>
                        <a:pt x="f714" y="f715"/>
                      </a:lnTo>
                      <a:lnTo>
                        <a:pt x="f663" y="f90"/>
                      </a:lnTo>
                      <a:lnTo>
                        <a:pt x="f620" y="f716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97" name="Google Shape;151;p6"/>
                <p:cNvSpPr/>
                <p:nvPr/>
              </p:nvSpPr>
              <p:spPr>
                <a:xfrm>
                  <a:off x="4088520" y="3469679"/>
                  <a:ext cx="43920" cy="45720"/>
                </a:xfrm>
                <a:custGeom>
                  <a:avLst/>
                  <a:gdLst>
                    <a:gd name="f0" fmla="val 0"/>
                    <a:gd name="f1" fmla="val 52"/>
                    <a:gd name="f2" fmla="val 59"/>
                    <a:gd name="f3" fmla="val 44"/>
                    <a:gd name="f4" fmla="val 25"/>
                    <a:gd name="f5" fmla="val 41"/>
                    <a:gd name="f6" fmla="val 39"/>
                    <a:gd name="f7" fmla="val 23"/>
                    <a:gd name="f8" fmla="val 38"/>
                    <a:gd name="f9" fmla="val 21"/>
                    <a:gd name="f10" fmla="val 36"/>
                    <a:gd name="f11" fmla="val 17"/>
                    <a:gd name="f12" fmla="val 8"/>
                    <a:gd name="f13" fmla="val 27"/>
                    <a:gd name="f14" fmla="val 5"/>
                    <a:gd name="f15" fmla="val 15"/>
                    <a:gd name="f16" fmla="val 13"/>
                    <a:gd name="f17" fmla="val 9"/>
                    <a:gd name="f18" fmla="val 4"/>
                    <a:gd name="f19" fmla="val 1"/>
                    <a:gd name="f20" fmla="val 28"/>
                    <a:gd name="f21" fmla="val 33"/>
                    <a:gd name="f22" fmla="val 37"/>
                    <a:gd name="f23" fmla="val 2"/>
                    <a:gd name="f24" fmla="val 40"/>
                    <a:gd name="f25" fmla="val 46"/>
                    <a:gd name="f26" fmla="val 11"/>
                    <a:gd name="f27" fmla="val 51"/>
                    <a:gd name="f28" fmla="val 18"/>
                    <a:gd name="f29" fmla="val 54"/>
                    <a:gd name="f30" fmla="val 26"/>
                    <a:gd name="f31" fmla="val 56"/>
                    <a:gd name="f32" fmla="val 34"/>
                    <a:gd name="f33" fmla="val 57"/>
                    <a:gd name="f34" fmla="val 50"/>
                    <a:gd name="f35" fmla="val 49"/>
                    <a:gd name="f36" fmla="val 48"/>
                    <a:gd name="f37" fmla="val 31"/>
                    <a:gd name="f38" fmla="val 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52" h="59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4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0" y="f12"/>
                      </a:lnTo>
                      <a:lnTo>
                        <a:pt x="f8" y="f0"/>
                      </a:lnTo>
                      <a:lnTo>
                        <a:pt x="f8" y="f0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1"/>
                      </a:lnTo>
                      <a:lnTo>
                        <a:pt x="f18" y="f7"/>
                      </a:lnTo>
                      <a:lnTo>
                        <a:pt x="f19" y="f20"/>
                      </a:lnTo>
                      <a:lnTo>
                        <a:pt x="f0" y="f21"/>
                      </a:lnTo>
                      <a:lnTo>
                        <a:pt x="f0" y="f21"/>
                      </a:lnTo>
                      <a:lnTo>
                        <a:pt x="f19" y="f22"/>
                      </a:lnTo>
                      <a:lnTo>
                        <a:pt x="f23" y="f24"/>
                      </a:lnTo>
                      <a:lnTo>
                        <a:pt x="f1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1" y="f2"/>
                      </a:lnTo>
                      <a:lnTo>
                        <a:pt x="f1" y="f2"/>
                      </a:lnTo>
                      <a:lnTo>
                        <a:pt x="f1" y="f22"/>
                      </a:lnTo>
                      <a:lnTo>
                        <a:pt x="f1" y="f22"/>
                      </a:lnTo>
                      <a:lnTo>
                        <a:pt x="f1" y="f22"/>
                      </a:lnTo>
                      <a:lnTo>
                        <a:pt x="f34" y="f22"/>
                      </a:lnTo>
                      <a:lnTo>
                        <a:pt x="f35" y="f10"/>
                      </a:lnTo>
                      <a:lnTo>
                        <a:pt x="f36" y="f37"/>
                      </a:lnTo>
                      <a:lnTo>
                        <a:pt x="f38" y="f20"/>
                      </a:lnTo>
                      <a:lnTo>
                        <a:pt x="f25" y="f30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98" name="Google Shape;152;p6"/>
                <p:cNvSpPr/>
                <p:nvPr/>
              </p:nvSpPr>
              <p:spPr>
                <a:xfrm>
                  <a:off x="6144479" y="2733840"/>
                  <a:ext cx="29160" cy="41040"/>
                </a:xfrm>
                <a:custGeom>
                  <a:avLst/>
                  <a:gdLst>
                    <a:gd name="f0" fmla="val 0"/>
                    <a:gd name="f1" fmla="val 36"/>
                    <a:gd name="f2" fmla="val 50"/>
                    <a:gd name="f3" fmla="val 30"/>
                    <a:gd name="f4" fmla="val 11"/>
                    <a:gd name="f5" fmla="val 8"/>
                    <a:gd name="f6" fmla="val 4"/>
                    <a:gd name="f7" fmla="val 2"/>
                    <a:gd name="f8" fmla="val 1"/>
                    <a:gd name="f9" fmla="val 6"/>
                    <a:gd name="f10" fmla="val 10"/>
                    <a:gd name="f11" fmla="val 15"/>
                    <a:gd name="f12" fmla="val 22"/>
                    <a:gd name="f13" fmla="val 27"/>
                    <a:gd name="f14" fmla="val 34"/>
                    <a:gd name="f15" fmla="val 40"/>
                    <a:gd name="f16" fmla="val 16"/>
                    <a:gd name="f17" fmla="val 46"/>
                    <a:gd name="f18" fmla="val 20"/>
                    <a:gd name="f19" fmla="val 49"/>
                    <a:gd name="f20" fmla="val 25"/>
                    <a:gd name="f21" fmla="val 28"/>
                    <a:gd name="f22" fmla="val 31"/>
                    <a:gd name="f23" fmla="val 48"/>
                    <a:gd name="f24" fmla="val 42"/>
                    <a:gd name="f25" fmla="val 35"/>
                    <a:gd name="f26" fmla="val 37"/>
                    <a:gd name="f27" fmla="val 32"/>
                    <a:gd name="f28" fmla="val 1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6" h="50">
                      <a:moveTo>
                        <a:pt x="f3" y="f0"/>
                      </a:moveTo>
                      <a:lnTo>
                        <a:pt x="f3" y="f0"/>
                      </a:lnTo>
                      <a:lnTo>
                        <a:pt x="f4" y="f0"/>
                      </a:lnTo>
                      <a:lnTo>
                        <a:pt x="f4" y="f0"/>
                      </a:lnTo>
                      <a:lnTo>
                        <a:pt x="f5" y="f0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0" y="f10"/>
                      </a:lnTo>
                      <a:lnTo>
                        <a:pt x="f0" y="f10"/>
                      </a:lnTo>
                      <a:lnTo>
                        <a:pt x="f8" y="f11"/>
                      </a:lnTo>
                      <a:lnTo>
                        <a:pt x="f7" y="f12"/>
                      </a:lnTo>
                      <a:lnTo>
                        <a:pt x="f6" y="f13"/>
                      </a:lnTo>
                      <a:lnTo>
                        <a:pt x="f5" y="f14"/>
                      </a:lnTo>
                      <a:lnTo>
                        <a:pt x="f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"/>
                      </a:lnTo>
                      <a:lnTo>
                        <a:pt x="f20" y="f2"/>
                      </a:lnTo>
                      <a:lnTo>
                        <a:pt x="f21" y="f2"/>
                      </a:lnTo>
                      <a:lnTo>
                        <a:pt x="f22" y="f23"/>
                      </a:lnTo>
                      <a:lnTo>
                        <a:pt x="f14" y="f24"/>
                      </a:lnTo>
                      <a:lnTo>
                        <a:pt x="f25" y="f26"/>
                      </a:lnTo>
                      <a:lnTo>
                        <a:pt x="f1" y="f27"/>
                      </a:lnTo>
                      <a:lnTo>
                        <a:pt x="f1" y="f27"/>
                      </a:lnTo>
                      <a:lnTo>
                        <a:pt x="f1" y="f20"/>
                      </a:lnTo>
                      <a:lnTo>
                        <a:pt x="f14" y="f28"/>
                      </a:lnTo>
                      <a:lnTo>
                        <a:pt x="f3" y="f10"/>
                      </a:lnTo>
                      <a:lnTo>
                        <a:pt x="f3" y="f10"/>
                      </a:lnTo>
                      <a:lnTo>
                        <a:pt x="f3" y="f0"/>
                      </a:lnTo>
                      <a:lnTo>
                        <a:pt x="f3" y="f0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99" name="Google Shape;153;p6"/>
                <p:cNvSpPr/>
                <p:nvPr/>
              </p:nvSpPr>
              <p:spPr>
                <a:xfrm>
                  <a:off x="5894280" y="2681280"/>
                  <a:ext cx="37440" cy="52200"/>
                </a:xfrm>
                <a:custGeom>
                  <a:avLst/>
                  <a:gdLst>
                    <a:gd name="f0" fmla="val 0"/>
                    <a:gd name="f1" fmla="val 45"/>
                    <a:gd name="f2" fmla="val 67"/>
                    <a:gd name="f3" fmla="val 37"/>
                    <a:gd name="f4" fmla="val 29"/>
                    <a:gd name="f5" fmla="val 35"/>
                    <a:gd name="f6" fmla="val 28"/>
                    <a:gd name="f7" fmla="val 25"/>
                    <a:gd name="f8" fmla="val 34"/>
                    <a:gd name="f9" fmla="val 22"/>
                    <a:gd name="f10" fmla="val 33"/>
                    <a:gd name="f11" fmla="val 18"/>
                    <a:gd name="f12" fmla="val 31"/>
                    <a:gd name="f13" fmla="val 16"/>
                    <a:gd name="f14" fmla="val 27"/>
                    <a:gd name="f15" fmla="val 13"/>
                    <a:gd name="f16" fmla="val 19"/>
                    <a:gd name="f17" fmla="val 8"/>
                    <a:gd name="f18" fmla="val 9"/>
                    <a:gd name="f19" fmla="val 4"/>
                    <a:gd name="f20" fmla="val 12"/>
                    <a:gd name="f21" fmla="val 1"/>
                    <a:gd name="f22" fmla="val 24"/>
                    <a:gd name="f23" fmla="val 14"/>
                    <a:gd name="f24" fmla="val 43"/>
                    <a:gd name="f25" fmla="val 60"/>
                    <a:gd name="f26" fmla="val 30"/>
                    <a:gd name="f27" fmla="val 64"/>
                    <a:gd name="f28" fmla="val 66"/>
                    <a:gd name="f29" fmla="val 39"/>
                    <a:gd name="f30" fmla="val 41"/>
                    <a:gd name="f31" fmla="val 62"/>
                    <a:gd name="f32" fmla="val 42"/>
                    <a:gd name="f33" fmla="val 55"/>
                    <a:gd name="f34" fmla="val 52"/>
                    <a:gd name="f35" fmla="val 40"/>
                    <a:gd name="f36" fmla="val 3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45" h="67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4"/>
                      </a:lnTo>
                      <a:lnTo>
                        <a:pt x="f5" y="f6"/>
                      </a:lnTo>
                      <a:lnTo>
                        <a:pt x="f5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0" y="f0"/>
                      </a:lnTo>
                      <a:lnTo>
                        <a:pt x="f0" y="f0"/>
                      </a:lnTo>
                      <a:lnTo>
                        <a:pt x="f0" y="f20"/>
                      </a:lnTo>
                      <a:lnTo>
                        <a:pt x="f0" y="f20"/>
                      </a:lnTo>
                      <a:lnTo>
                        <a:pt x="f21" y="f13"/>
                      </a:lnTo>
                      <a:lnTo>
                        <a:pt x="f19" y="f22"/>
                      </a:lnTo>
                      <a:lnTo>
                        <a:pt x="f23" y="f24"/>
                      </a:lnTo>
                      <a:lnTo>
                        <a:pt x="f7" y="f25"/>
                      </a:lnTo>
                      <a:lnTo>
                        <a:pt x="f26" y="f27"/>
                      </a:lnTo>
                      <a:lnTo>
                        <a:pt x="f10" y="f2"/>
                      </a:lnTo>
                      <a:lnTo>
                        <a:pt x="f10" y="f2"/>
                      </a:lnTo>
                      <a:lnTo>
                        <a:pt x="f3" y="f28"/>
                      </a:lnTo>
                      <a:lnTo>
                        <a:pt x="f29" y="f27"/>
                      </a:lnTo>
                      <a:lnTo>
                        <a:pt x="f30" y="f31"/>
                      </a:lnTo>
                      <a:lnTo>
                        <a:pt x="f32" y="f25"/>
                      </a:lnTo>
                      <a:lnTo>
                        <a:pt x="f24" y="f33"/>
                      </a:lnTo>
                      <a:lnTo>
                        <a:pt x="f1" y="f34"/>
                      </a:lnTo>
                      <a:lnTo>
                        <a:pt x="f1" y="f34"/>
                      </a:lnTo>
                      <a:lnTo>
                        <a:pt x="f32" y="f29"/>
                      </a:lnTo>
                      <a:lnTo>
                        <a:pt x="f35" y="f36"/>
                      </a:lnTo>
                      <a:lnTo>
                        <a:pt x="f29" y="f26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00" name="Google Shape;154;p6"/>
                <p:cNvSpPr/>
                <p:nvPr/>
              </p:nvSpPr>
              <p:spPr>
                <a:xfrm>
                  <a:off x="2058480" y="4960440"/>
                  <a:ext cx="475560" cy="630720"/>
                </a:xfrm>
                <a:custGeom>
                  <a:avLst/>
                  <a:gdLst>
                    <a:gd name="f0" fmla="val 360"/>
                    <a:gd name="f1" fmla="val 0"/>
                    <a:gd name="f2" fmla="val 583"/>
                    <a:gd name="f3" fmla="val 794"/>
                    <a:gd name="f4" fmla="val 314"/>
                    <a:gd name="f5" fmla="val 717"/>
                    <a:gd name="f6" fmla="val 316"/>
                    <a:gd name="f7" fmla="val 705"/>
                    <a:gd name="f8" fmla="val 318"/>
                    <a:gd name="f9" fmla="val 695"/>
                    <a:gd name="f10" fmla="val 323"/>
                    <a:gd name="f11" fmla="val 687"/>
                    <a:gd name="f12" fmla="val 329"/>
                    <a:gd name="f13" fmla="val 679"/>
                    <a:gd name="f14" fmla="val 343"/>
                    <a:gd name="f15" fmla="val 664"/>
                    <a:gd name="f16" fmla="val 351"/>
                    <a:gd name="f17" fmla="val 656"/>
                    <a:gd name="f18" fmla="val 358"/>
                    <a:gd name="f19" fmla="val 648"/>
                    <a:gd name="f20" fmla="val 367"/>
                    <a:gd name="f21" fmla="val 633"/>
                    <a:gd name="f22" fmla="val 372"/>
                    <a:gd name="f23" fmla="val 621"/>
                    <a:gd name="f24" fmla="val 374"/>
                    <a:gd name="f25" fmla="val 611"/>
                    <a:gd name="f26" fmla="val 375"/>
                    <a:gd name="f27" fmla="val 602"/>
                    <a:gd name="f28" fmla="val 377"/>
                    <a:gd name="f29" fmla="val 592"/>
                    <a:gd name="f30" fmla="val 379"/>
                    <a:gd name="f31" fmla="val 582"/>
                    <a:gd name="f32" fmla="val 384"/>
                    <a:gd name="f33" fmla="val 572"/>
                    <a:gd name="f34" fmla="val 392"/>
                    <a:gd name="f35" fmla="val 559"/>
                    <a:gd name="f36" fmla="val 403"/>
                    <a:gd name="f37" fmla="val 549"/>
                    <a:gd name="f38" fmla="val 423"/>
                    <a:gd name="f39" fmla="val 534"/>
                    <a:gd name="f40" fmla="val 434"/>
                    <a:gd name="f41" fmla="val 527"/>
                    <a:gd name="f42" fmla="val 445"/>
                    <a:gd name="f43" fmla="val 521"/>
                    <a:gd name="f44" fmla="val 454"/>
                    <a:gd name="f45" fmla="val 516"/>
                    <a:gd name="f46" fmla="val 461"/>
                    <a:gd name="f47" fmla="val 515"/>
                    <a:gd name="f48" fmla="val 465"/>
                    <a:gd name="f49" fmla="val 469"/>
                    <a:gd name="f50" fmla="val 476"/>
                    <a:gd name="f51" fmla="val 520"/>
                    <a:gd name="f52" fmla="val 482"/>
                    <a:gd name="f53" fmla="val 524"/>
                    <a:gd name="f54" fmla="val 486"/>
                    <a:gd name="f55" fmla="val 526"/>
                    <a:gd name="f56" fmla="val 491"/>
                    <a:gd name="f57" fmla="val 493"/>
                    <a:gd name="f58" fmla="val 495"/>
                    <a:gd name="f59" fmla="val 522"/>
                    <a:gd name="f60" fmla="val 503"/>
                    <a:gd name="f61" fmla="val 512"/>
                    <a:gd name="f62" fmla="val 511"/>
                    <a:gd name="f63" fmla="val 496"/>
                    <a:gd name="f64" fmla="val 478"/>
                    <a:gd name="f65" fmla="val 535"/>
                    <a:gd name="f66" fmla="val 444"/>
                    <a:gd name="f67" fmla="val 540"/>
                    <a:gd name="f68" fmla="val 430"/>
                    <a:gd name="f69" fmla="val 541"/>
                    <a:gd name="f70" fmla="val 428"/>
                    <a:gd name="f71" fmla="val 497"/>
                    <a:gd name="f72" fmla="val 437"/>
                    <a:gd name="f73" fmla="val 457"/>
                    <a:gd name="f74" fmla="val 438"/>
                    <a:gd name="f75" fmla="val 448"/>
                    <a:gd name="f76" fmla="val 441"/>
                    <a:gd name="f77" fmla="val 436"/>
                    <a:gd name="f78" fmla="val 417"/>
                    <a:gd name="f79" fmla="val 426"/>
                    <a:gd name="f80" fmla="val 410"/>
                    <a:gd name="f81" fmla="val 402"/>
                    <a:gd name="f82" fmla="val 394"/>
                    <a:gd name="f83" fmla="val 387"/>
                    <a:gd name="f84" fmla="val 422"/>
                    <a:gd name="f85" fmla="val 380"/>
                    <a:gd name="f86" fmla="val 420"/>
                    <a:gd name="f87" fmla="val 369"/>
                    <a:gd name="f88" fmla="val 414"/>
                    <a:gd name="f89" fmla="val 364"/>
                    <a:gd name="f90" fmla="val 411"/>
                    <a:gd name="f91" fmla="val 361"/>
                    <a:gd name="f92" fmla="val 406"/>
                    <a:gd name="f93" fmla="val 356"/>
                    <a:gd name="f94" fmla="val 401"/>
                    <a:gd name="f95" fmla="val 354"/>
                    <a:gd name="f96" fmla="val 396"/>
                    <a:gd name="f97" fmla="val 350"/>
                    <a:gd name="f98" fmla="val 389"/>
                    <a:gd name="f99" fmla="val 347"/>
                    <a:gd name="f100" fmla="val 344"/>
                    <a:gd name="f101" fmla="val 355"/>
                    <a:gd name="f102" fmla="val 335"/>
                    <a:gd name="f103" fmla="val 313"/>
                    <a:gd name="f104" fmla="val 305"/>
                    <a:gd name="f105" fmla="val 298"/>
                    <a:gd name="f106" fmla="val 362"/>
                    <a:gd name="f107" fmla="val 293"/>
                    <a:gd name="f108" fmla="val 370"/>
                    <a:gd name="f109" fmla="val 290"/>
                    <a:gd name="f110" fmla="val 287"/>
                    <a:gd name="f111" fmla="val 286"/>
                    <a:gd name="f112" fmla="val 409"/>
                    <a:gd name="f113" fmla="val 415"/>
                    <a:gd name="f114" fmla="val 289"/>
                    <a:gd name="f115" fmla="val 291"/>
                    <a:gd name="f116" fmla="val 424"/>
                    <a:gd name="f117" fmla="val 294"/>
                    <a:gd name="f118" fmla="val 299"/>
                    <a:gd name="f119" fmla="val 427"/>
                    <a:gd name="f120" fmla="val 306"/>
                    <a:gd name="f121" fmla="val 312"/>
                    <a:gd name="f122" fmla="val 425"/>
                    <a:gd name="f123" fmla="val 320"/>
                    <a:gd name="f124" fmla="val 419"/>
                    <a:gd name="f125" fmla="val 412"/>
                    <a:gd name="f126" fmla="val 331"/>
                    <a:gd name="f127" fmla="val 336"/>
                    <a:gd name="f128" fmla="val 405"/>
                    <a:gd name="f129" fmla="val 342"/>
                    <a:gd name="f130" fmla="val 345"/>
                    <a:gd name="f131" fmla="val 439"/>
                    <a:gd name="f132" fmla="val 446"/>
                    <a:gd name="f133" fmla="val 449"/>
                    <a:gd name="f134" fmla="val 365"/>
                    <a:gd name="f135" fmla="val 368"/>
                    <a:gd name="f136" fmla="val 458"/>
                    <a:gd name="f137" fmla="val 464"/>
                    <a:gd name="f138" fmla="val 371"/>
                    <a:gd name="f139" fmla="val 470"/>
                    <a:gd name="f140" fmla="val 473"/>
                    <a:gd name="f141" fmla="val 477"/>
                    <a:gd name="f142" fmla="val 480"/>
                    <a:gd name="f143" fmla="val 363"/>
                    <a:gd name="f144" fmla="val 481"/>
                    <a:gd name="f145" fmla="val 359"/>
                    <a:gd name="f146" fmla="val 484"/>
                    <a:gd name="f147" fmla="val 504"/>
                    <a:gd name="f148" fmla="val 529"/>
                    <a:gd name="f149" fmla="val 552"/>
                    <a:gd name="f150" fmla="val 340"/>
                    <a:gd name="f151" fmla="val 561"/>
                    <a:gd name="f152" fmla="val 337"/>
                    <a:gd name="f153" fmla="val 564"/>
                    <a:gd name="f154" fmla="val 333"/>
                    <a:gd name="f155" fmla="val 568"/>
                    <a:gd name="f156" fmla="val 563"/>
                    <a:gd name="f157" fmla="val 558"/>
                    <a:gd name="f158" fmla="val 315"/>
                    <a:gd name="f159" fmla="val 557"/>
                    <a:gd name="f160" fmla="val 556"/>
                    <a:gd name="f161" fmla="val 279"/>
                    <a:gd name="f162" fmla="val 560"/>
                    <a:gd name="f163" fmla="val 270"/>
                    <a:gd name="f164" fmla="val 562"/>
                    <a:gd name="f165" fmla="val 261"/>
                    <a:gd name="f166" fmla="val 565"/>
                    <a:gd name="f167" fmla="val 254"/>
                    <a:gd name="f168" fmla="val 569"/>
                    <a:gd name="f169" fmla="val 246"/>
                    <a:gd name="f170" fmla="val 571"/>
                    <a:gd name="f171" fmla="val 238"/>
                    <a:gd name="f172" fmla="val 573"/>
                    <a:gd name="f173" fmla="val 229"/>
                    <a:gd name="f174" fmla="val 575"/>
                    <a:gd name="f175" fmla="val 217"/>
                    <a:gd name="f176" fmla="val 579"/>
                    <a:gd name="f177" fmla="val 214"/>
                    <a:gd name="f178" fmla="val 213"/>
                    <a:gd name="f179" fmla="val 577"/>
                    <a:gd name="f180" fmla="val 215"/>
                    <a:gd name="f181" fmla="val 218"/>
                    <a:gd name="f182" fmla="val 223"/>
                    <a:gd name="f183" fmla="val 555"/>
                    <a:gd name="f184" fmla="val 224"/>
                    <a:gd name="f185" fmla="val 553"/>
                    <a:gd name="f186" fmla="val 546"/>
                    <a:gd name="f187" fmla="val 539"/>
                    <a:gd name="f188" fmla="val 222"/>
                    <a:gd name="f189" fmla="val 523"/>
                    <a:gd name="f190" fmla="val 216"/>
                    <a:gd name="f191" fmla="val 207"/>
                    <a:gd name="f192" fmla="val 487"/>
                    <a:gd name="f193" fmla="val 195"/>
                    <a:gd name="f194" fmla="val 471"/>
                    <a:gd name="f195" fmla="val 183"/>
                    <a:gd name="f196" fmla="val 169"/>
                    <a:gd name="f197" fmla="val 162"/>
                    <a:gd name="f198" fmla="val 155"/>
                    <a:gd name="f199" fmla="val 447"/>
                    <a:gd name="f200" fmla="val 149"/>
                    <a:gd name="f201" fmla="val 144"/>
                    <a:gd name="f202" fmla="val 443"/>
                    <a:gd name="f203" fmla="val 147"/>
                    <a:gd name="f204" fmla="val 148"/>
                    <a:gd name="f205" fmla="val 145"/>
                    <a:gd name="f206" fmla="val 142"/>
                    <a:gd name="f207" fmla="val 140"/>
                    <a:gd name="f208" fmla="val 398"/>
                    <a:gd name="f209" fmla="val 138"/>
                    <a:gd name="f210" fmla="val 134"/>
                    <a:gd name="f211" fmla="val 131"/>
                    <a:gd name="f212" fmla="val 124"/>
                    <a:gd name="f213" fmla="val 116"/>
                    <a:gd name="f214" fmla="val 397"/>
                    <a:gd name="f215" fmla="val 108"/>
                    <a:gd name="f216" fmla="val 104"/>
                    <a:gd name="f217" fmla="val 101"/>
                    <a:gd name="f218" fmla="val 99"/>
                    <a:gd name="f219" fmla="val 96"/>
                    <a:gd name="f220" fmla="val 381"/>
                    <a:gd name="f221" fmla="val 91"/>
                    <a:gd name="f222" fmla="val 88"/>
                    <a:gd name="f223" fmla="val 87"/>
                    <a:gd name="f224" fmla="val 366"/>
                    <a:gd name="f225" fmla="val 86"/>
                    <a:gd name="f226" fmla="val 84"/>
                    <a:gd name="f227" fmla="val 357"/>
                    <a:gd name="f228" fmla="val 79"/>
                    <a:gd name="f229" fmla="val 70"/>
                    <a:gd name="f230" fmla="val 67"/>
                    <a:gd name="f231" fmla="val 348"/>
                    <a:gd name="f232" fmla="val 64"/>
                    <a:gd name="f233" fmla="val 63"/>
                    <a:gd name="f234" fmla="val 62"/>
                    <a:gd name="f235" fmla="val 61"/>
                    <a:gd name="f236" fmla="val 310"/>
                    <a:gd name="f237" fmla="val 60"/>
                    <a:gd name="f238" fmla="val 301"/>
                    <a:gd name="f239" fmla="val 57"/>
                    <a:gd name="f240" fmla="val 53"/>
                    <a:gd name="f241" fmla="val 47"/>
                    <a:gd name="f242" fmla="val 282"/>
                    <a:gd name="f243" fmla="val 39"/>
                    <a:gd name="f244" fmla="val 278"/>
                    <a:gd name="f245" fmla="val 31"/>
                    <a:gd name="f246" fmla="val 274"/>
                    <a:gd name="f247" fmla="val 22"/>
                    <a:gd name="f248" fmla="val 272"/>
                    <a:gd name="f249" fmla="val 11"/>
                    <a:gd name="f250" fmla="val 259"/>
                    <a:gd name="f251" fmla="val 239"/>
                    <a:gd name="f252" fmla="val 15"/>
                    <a:gd name="f253" fmla="val 227"/>
                    <a:gd name="f254" fmla="val 23"/>
                    <a:gd name="f255" fmla="val 30"/>
                    <a:gd name="f256" fmla="val 202"/>
                    <a:gd name="f257" fmla="val 35"/>
                    <a:gd name="f258" fmla="val 188"/>
                    <a:gd name="f259" fmla="val 181"/>
                    <a:gd name="f260" fmla="val 174"/>
                    <a:gd name="f261" fmla="val 40"/>
                    <a:gd name="f262" fmla="val 167"/>
                    <a:gd name="f263" fmla="val 159"/>
                    <a:gd name="f264" fmla="val 38"/>
                    <a:gd name="f265" fmla="val 160"/>
                    <a:gd name="f266" fmla="val 55"/>
                    <a:gd name="f267" fmla="val 164"/>
                    <a:gd name="f268" fmla="val 68"/>
                    <a:gd name="f269" fmla="val 78"/>
                    <a:gd name="f270" fmla="val 176"/>
                    <a:gd name="f271" fmla="val 85"/>
                    <a:gd name="f272" fmla="val 178"/>
                    <a:gd name="f273" fmla="val 92"/>
                    <a:gd name="f274" fmla="val 98"/>
                    <a:gd name="f275" fmla="val 102"/>
                    <a:gd name="f276" fmla="val 170"/>
                    <a:gd name="f277" fmla="val 107"/>
                    <a:gd name="f278" fmla="val 110"/>
                    <a:gd name="f279" fmla="val 157"/>
                    <a:gd name="f280" fmla="val 114"/>
                    <a:gd name="f281" fmla="val 117"/>
                    <a:gd name="f282" fmla="val 132"/>
                    <a:gd name="f283" fmla="val 122"/>
                    <a:gd name="f284" fmla="val 112"/>
                    <a:gd name="f285" fmla="val 125"/>
                    <a:gd name="f286" fmla="val 127"/>
                    <a:gd name="f287" fmla="val 75"/>
                    <a:gd name="f288" fmla="val 129"/>
                    <a:gd name="f289" fmla="val 139"/>
                    <a:gd name="f290" fmla="val 73"/>
                    <a:gd name="f291" fmla="val 163"/>
                    <a:gd name="f292" fmla="val 71"/>
                    <a:gd name="f293" fmla="val 190"/>
                    <a:gd name="f294" fmla="val 201"/>
                    <a:gd name="f295" fmla="val 206"/>
                    <a:gd name="f296" fmla="val 46"/>
                    <a:gd name="f297" fmla="val 25"/>
                    <a:gd name="f298" fmla="val 232"/>
                    <a:gd name="f299" fmla="val 241"/>
                    <a:gd name="f300" fmla="val 12"/>
                    <a:gd name="f301" fmla="val 8"/>
                    <a:gd name="f302" fmla="val 251"/>
                    <a:gd name="f303" fmla="val 4"/>
                    <a:gd name="f304" fmla="val 2"/>
                    <a:gd name="f305" fmla="val 267"/>
                    <a:gd name="f306" fmla="val 275"/>
                    <a:gd name="f307" fmla="val 284"/>
                    <a:gd name="f308" fmla="val 302"/>
                    <a:gd name="f309" fmla="val 3"/>
                    <a:gd name="f310" fmla="val 5"/>
                    <a:gd name="f311" fmla="val 7"/>
                    <a:gd name="f312" fmla="val 373"/>
                    <a:gd name="f313" fmla="val 385"/>
                    <a:gd name="f314" fmla="val 20"/>
                    <a:gd name="f315" fmla="val 431"/>
                    <a:gd name="f316" fmla="val 42"/>
                    <a:gd name="f317" fmla="val 453"/>
                    <a:gd name="f318" fmla="val 48"/>
                    <a:gd name="f319" fmla="val 463"/>
                    <a:gd name="f320" fmla="val 51"/>
                    <a:gd name="f321" fmla="val 475"/>
                    <a:gd name="f322" fmla="val 56"/>
                    <a:gd name="f323" fmla="val 488"/>
                    <a:gd name="f324" fmla="val 58"/>
                    <a:gd name="f325" fmla="val 501"/>
                    <a:gd name="f326" fmla="val 533"/>
                    <a:gd name="f327" fmla="val 566"/>
                    <a:gd name="f328" fmla="val 576"/>
                    <a:gd name="f329" fmla="val 587"/>
                    <a:gd name="f330" fmla="val 590"/>
                    <a:gd name="f331" fmla="val 65"/>
                    <a:gd name="f332" fmla="val 595"/>
                    <a:gd name="f333" fmla="val 72"/>
                    <a:gd name="f334" fmla="val 596"/>
                    <a:gd name="f335" fmla="val 76"/>
                    <a:gd name="f336" fmla="val 81"/>
                    <a:gd name="f337" fmla="val 594"/>
                    <a:gd name="f338" fmla="val 588"/>
                    <a:gd name="f339" fmla="val 94"/>
                    <a:gd name="f340" fmla="val 97"/>
                    <a:gd name="f341" fmla="val 581"/>
                    <a:gd name="f342" fmla="val 100"/>
                    <a:gd name="f343" fmla="val 109"/>
                    <a:gd name="f344" fmla="val 584"/>
                    <a:gd name="f345" fmla="val 113"/>
                    <a:gd name="f346" fmla="val 589"/>
                    <a:gd name="f347" fmla="val 118"/>
                    <a:gd name="f348" fmla="val 599"/>
                    <a:gd name="f349" fmla="val 606"/>
                    <a:gd name="f350" fmla="val 612"/>
                    <a:gd name="f351" fmla="val 130"/>
                    <a:gd name="f352" fmla="val 618"/>
                    <a:gd name="f353" fmla="val 128"/>
                    <a:gd name="f354" fmla="val 625"/>
                    <a:gd name="f355" fmla="val 126"/>
                    <a:gd name="f356" fmla="val 628"/>
                    <a:gd name="f357" fmla="val 123"/>
                    <a:gd name="f358" fmla="val 630"/>
                    <a:gd name="f359" fmla="val 634"/>
                    <a:gd name="f360" fmla="val 637"/>
                    <a:gd name="f361" fmla="val 103"/>
                    <a:gd name="f362" fmla="val 641"/>
                    <a:gd name="f363" fmla="val 644"/>
                    <a:gd name="f364" fmla="val 649"/>
                    <a:gd name="f365" fmla="val 90"/>
                    <a:gd name="f366" fmla="val 651"/>
                    <a:gd name="f367" fmla="val 655"/>
                    <a:gd name="f368" fmla="val 659"/>
                    <a:gd name="f369" fmla="val 672"/>
                    <a:gd name="f370" fmla="val 105"/>
                    <a:gd name="f371" fmla="val 676"/>
                    <a:gd name="f372" fmla="val 681"/>
                    <a:gd name="f373" fmla="val 111"/>
                    <a:gd name="f374" fmla="val 703"/>
                    <a:gd name="f375" fmla="val 709"/>
                    <a:gd name="f376" fmla="val 106"/>
                    <a:gd name="f377" fmla="val 713"/>
                    <a:gd name="f378" fmla="val 720"/>
                    <a:gd name="f379" fmla="val 725"/>
                    <a:gd name="f380" fmla="val 95"/>
                    <a:gd name="f381" fmla="val 730"/>
                    <a:gd name="f382" fmla="val 739"/>
                    <a:gd name="f383" fmla="val 741"/>
                    <a:gd name="f384" fmla="val 745"/>
                    <a:gd name="f385" fmla="val 115"/>
                    <a:gd name="f386" fmla="val 755"/>
                    <a:gd name="f387" fmla="val 133"/>
                    <a:gd name="f388" fmla="val 764"/>
                    <a:gd name="f389" fmla="val 767"/>
                    <a:gd name="f390" fmla="val 768"/>
                    <a:gd name="f391" fmla="val 150"/>
                    <a:gd name="f392" fmla="val 153"/>
                    <a:gd name="f393" fmla="val 766"/>
                    <a:gd name="f394" fmla="val 161"/>
                    <a:gd name="f395" fmla="val 763"/>
                    <a:gd name="f396" fmla="val 168"/>
                    <a:gd name="f397" fmla="val 759"/>
                    <a:gd name="f398" fmla="val 173"/>
                    <a:gd name="f399" fmla="val 757"/>
                    <a:gd name="f400" fmla="val 187"/>
                    <a:gd name="f401" fmla="val 758"/>
                    <a:gd name="f402" fmla="val 191"/>
                    <a:gd name="f403" fmla="val 760"/>
                    <a:gd name="f404" fmla="val 775"/>
                    <a:gd name="f405" fmla="val 782"/>
                    <a:gd name="f406" fmla="val 220"/>
                    <a:gd name="f407" fmla="val 788"/>
                    <a:gd name="f408" fmla="val 225"/>
                    <a:gd name="f409" fmla="val 790"/>
                    <a:gd name="f410" fmla="val 793"/>
                    <a:gd name="f411" fmla="val 235"/>
                    <a:gd name="f412" fmla="val 245"/>
                    <a:gd name="f413" fmla="val 250"/>
                    <a:gd name="f414" fmla="val 791"/>
                    <a:gd name="f415" fmla="val 260"/>
                    <a:gd name="f416" fmla="val 787"/>
                    <a:gd name="f417" fmla="val 778"/>
                    <a:gd name="f418" fmla="val 280"/>
                    <a:gd name="f419" fmla="val 300"/>
                    <a:gd name="f420" fmla="val 747"/>
                    <a:gd name="f421" fmla="val 309"/>
                    <a:gd name="f422" fmla="val 73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583" h="794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6" y="f47"/>
                      </a:lnTo>
                      <a:lnTo>
                        <a:pt x="f48" y="f47"/>
                      </a:lnTo>
                      <a:lnTo>
                        <a:pt x="f49" y="f45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5"/>
                      </a:lnTo>
                      <a:lnTo>
                        <a:pt x="f56" y="f55"/>
                      </a:lnTo>
                      <a:lnTo>
                        <a:pt x="f57" y="f53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51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38"/>
                      </a:lnTo>
                      <a:lnTo>
                        <a:pt x="f69" y="f38"/>
                      </a:lnTo>
                      <a:lnTo>
                        <a:pt x="f53" y="f38"/>
                      </a:lnTo>
                      <a:lnTo>
                        <a:pt x="f53" y="f38"/>
                      </a:lnTo>
                      <a:lnTo>
                        <a:pt x="f53" y="f38"/>
                      </a:lnTo>
                      <a:lnTo>
                        <a:pt x="f61" y="f70"/>
                      </a:lnTo>
                      <a:lnTo>
                        <a:pt x="f71" y="f40"/>
                      </a:lnTo>
                      <a:lnTo>
                        <a:pt x="f64" y="f72"/>
                      </a:lnTo>
                      <a:lnTo>
                        <a:pt x="f73" y="f74"/>
                      </a:lnTo>
                      <a:lnTo>
                        <a:pt x="f73" y="f74"/>
                      </a:lnTo>
                      <a:lnTo>
                        <a:pt x="f75" y="f72"/>
                      </a:lnTo>
                      <a:lnTo>
                        <a:pt x="f76" y="f77"/>
                      </a:lnTo>
                      <a:lnTo>
                        <a:pt x="f70" y="f68"/>
                      </a:lnTo>
                      <a:lnTo>
                        <a:pt x="f78" y="f79"/>
                      </a:lnTo>
                      <a:lnTo>
                        <a:pt x="f80" y="f38"/>
                      </a:lnTo>
                      <a:lnTo>
                        <a:pt x="f81" y="f38"/>
                      </a:lnTo>
                      <a:lnTo>
                        <a:pt x="f81" y="f38"/>
                      </a:lnTo>
                      <a:lnTo>
                        <a:pt x="f82" y="f38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24" y="f78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24"/>
                      </a:lnTo>
                      <a:lnTo>
                        <a:pt x="f100" y="f101"/>
                      </a:lnTo>
                      <a:lnTo>
                        <a:pt x="f14" y="f102"/>
                      </a:lnTo>
                      <a:lnTo>
                        <a:pt x="f14" y="f102"/>
                      </a:lnTo>
                      <a:lnTo>
                        <a:pt x="f100" y="f10"/>
                      </a:lnTo>
                      <a:lnTo>
                        <a:pt x="f99" y="f103"/>
                      </a:lnTo>
                      <a:lnTo>
                        <a:pt x="f97" y="f104"/>
                      </a:lnTo>
                      <a:lnTo>
                        <a:pt x="f101" y="f105"/>
                      </a:lnTo>
                      <a:lnTo>
                        <a:pt x="f106" y="f107"/>
                      </a:lnTo>
                      <a:lnTo>
                        <a:pt x="f108" y="f109"/>
                      </a:lnTo>
                      <a:lnTo>
                        <a:pt x="f85" y="f110"/>
                      </a:lnTo>
                      <a:lnTo>
                        <a:pt x="f34" y="f111"/>
                      </a:lnTo>
                      <a:lnTo>
                        <a:pt x="f34" y="f111"/>
                      </a:lnTo>
                      <a:lnTo>
                        <a:pt x="f36" y="f110"/>
                      </a:lnTo>
                      <a:lnTo>
                        <a:pt x="f112" y="f110"/>
                      </a:lnTo>
                      <a:lnTo>
                        <a:pt x="f113" y="f114"/>
                      </a:lnTo>
                      <a:lnTo>
                        <a:pt x="f86" y="f115"/>
                      </a:lnTo>
                      <a:lnTo>
                        <a:pt x="f116" y="f117"/>
                      </a:lnTo>
                      <a:lnTo>
                        <a:pt x="f79" y="f118"/>
                      </a:lnTo>
                      <a:lnTo>
                        <a:pt x="f119" y="f120"/>
                      </a:lnTo>
                      <a:lnTo>
                        <a:pt x="f119" y="f120"/>
                      </a:lnTo>
                      <a:lnTo>
                        <a:pt x="f119" y="f121"/>
                      </a:lnTo>
                      <a:lnTo>
                        <a:pt x="f122" y="f6"/>
                      </a:lnTo>
                      <a:lnTo>
                        <a:pt x="f38" y="f123"/>
                      </a:lnTo>
                      <a:lnTo>
                        <a:pt x="f124" y="f10"/>
                      </a:lnTo>
                      <a:lnTo>
                        <a:pt x="f125" y="f126"/>
                      </a:lnTo>
                      <a:lnTo>
                        <a:pt x="f112" y="f127"/>
                      </a:lnTo>
                      <a:lnTo>
                        <a:pt x="f128" y="f129"/>
                      </a:lnTo>
                      <a:lnTo>
                        <a:pt x="f128" y="f129"/>
                      </a:lnTo>
                      <a:lnTo>
                        <a:pt x="f90" y="f100"/>
                      </a:lnTo>
                      <a:lnTo>
                        <a:pt x="f113" y="f130"/>
                      </a:lnTo>
                      <a:lnTo>
                        <a:pt x="f124" y="f130"/>
                      </a:lnTo>
                      <a:lnTo>
                        <a:pt x="f38" y="f130"/>
                      </a:lnTo>
                      <a:lnTo>
                        <a:pt x="f68" y="f14"/>
                      </a:lnTo>
                      <a:lnTo>
                        <a:pt x="f131" y="f129"/>
                      </a:lnTo>
                      <a:lnTo>
                        <a:pt x="f131" y="f129"/>
                      </a:lnTo>
                      <a:lnTo>
                        <a:pt x="f76" y="f97"/>
                      </a:lnTo>
                      <a:lnTo>
                        <a:pt x="f132" y="f0"/>
                      </a:lnTo>
                      <a:lnTo>
                        <a:pt x="f133" y="f134"/>
                      </a:lnTo>
                      <a:lnTo>
                        <a:pt x="f44" y="f135"/>
                      </a:lnTo>
                      <a:lnTo>
                        <a:pt x="f136" y="f108"/>
                      </a:lnTo>
                      <a:lnTo>
                        <a:pt x="f137" y="f138"/>
                      </a:lnTo>
                      <a:lnTo>
                        <a:pt x="f137" y="f138"/>
                      </a:lnTo>
                      <a:lnTo>
                        <a:pt x="f139" y="f108"/>
                      </a:lnTo>
                      <a:lnTo>
                        <a:pt x="f140" y="f87"/>
                      </a:lnTo>
                      <a:lnTo>
                        <a:pt x="f141" y="f20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146" y="f95"/>
                      </a:lnTo>
                      <a:lnTo>
                        <a:pt x="f54" y="f129"/>
                      </a:lnTo>
                      <a:lnTo>
                        <a:pt x="f54" y="f129"/>
                      </a:lnTo>
                      <a:lnTo>
                        <a:pt x="f147" y="f14"/>
                      </a:lnTo>
                      <a:lnTo>
                        <a:pt x="f148" y="f100"/>
                      </a:lnTo>
                      <a:lnTo>
                        <a:pt x="f67" y="f14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154"/>
                      </a:lnTo>
                      <a:lnTo>
                        <a:pt x="f155" y="f126"/>
                      </a:lnTo>
                      <a:lnTo>
                        <a:pt x="f155" y="f126"/>
                      </a:lnTo>
                      <a:lnTo>
                        <a:pt x="f156" y="f10"/>
                      </a:lnTo>
                      <a:lnTo>
                        <a:pt x="f157" y="f158"/>
                      </a:lnTo>
                      <a:lnTo>
                        <a:pt x="f159" y="f104"/>
                      </a:lnTo>
                      <a:lnTo>
                        <a:pt x="f160" y="f115"/>
                      </a:lnTo>
                      <a:lnTo>
                        <a:pt x="f160" y="f115"/>
                      </a:lnTo>
                      <a:lnTo>
                        <a:pt x="f159" y="f161"/>
                      </a:lnTo>
                      <a:lnTo>
                        <a:pt x="f162" y="f163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2" y="f178"/>
                      </a:lnTo>
                      <a:lnTo>
                        <a:pt x="f2" y="f178"/>
                      </a:lnTo>
                      <a:lnTo>
                        <a:pt x="f179" y="f177"/>
                      </a:lnTo>
                      <a:lnTo>
                        <a:pt x="f33" y="f180"/>
                      </a:lnTo>
                      <a:lnTo>
                        <a:pt x="f153" y="f181"/>
                      </a:lnTo>
                      <a:lnTo>
                        <a:pt x="f157" y="f182"/>
                      </a:lnTo>
                      <a:lnTo>
                        <a:pt x="f183" y="f184"/>
                      </a:lnTo>
                      <a:lnTo>
                        <a:pt x="f185" y="f184"/>
                      </a:lnTo>
                      <a:lnTo>
                        <a:pt x="f185" y="f184"/>
                      </a:lnTo>
                      <a:lnTo>
                        <a:pt x="f186" y="f184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147" y="f191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36" y="f196"/>
                      </a:lnTo>
                      <a:lnTo>
                        <a:pt x="f44" y="f197"/>
                      </a:lnTo>
                      <a:lnTo>
                        <a:pt x="f133" y="f198"/>
                      </a:lnTo>
                      <a:lnTo>
                        <a:pt x="f199" y="f200"/>
                      </a:lnTo>
                      <a:lnTo>
                        <a:pt x="f199" y="f201"/>
                      </a:lnTo>
                      <a:lnTo>
                        <a:pt x="f199" y="f201"/>
                      </a:lnTo>
                      <a:lnTo>
                        <a:pt x="f202" y="f203"/>
                      </a:lnTo>
                      <a:lnTo>
                        <a:pt x="f76" y="f204"/>
                      </a:lnTo>
                      <a:lnTo>
                        <a:pt x="f74" y="f204"/>
                      </a:lnTo>
                      <a:lnTo>
                        <a:pt x="f40" y="f204"/>
                      </a:lnTo>
                      <a:lnTo>
                        <a:pt x="f119" y="f205"/>
                      </a:lnTo>
                      <a:lnTo>
                        <a:pt x="f38" y="f205"/>
                      </a:lnTo>
                      <a:lnTo>
                        <a:pt x="f78" y="f201"/>
                      </a:lnTo>
                      <a:lnTo>
                        <a:pt x="f78" y="f201"/>
                      </a:lnTo>
                      <a:lnTo>
                        <a:pt x="f80" y="f201"/>
                      </a:lnTo>
                      <a:lnTo>
                        <a:pt x="f128" y="f206"/>
                      </a:lnTo>
                      <a:lnTo>
                        <a:pt x="f94" y="f207"/>
                      </a:lnTo>
                      <a:lnTo>
                        <a:pt x="f208" y="f209"/>
                      </a:lnTo>
                      <a:lnTo>
                        <a:pt x="f96" y="f210"/>
                      </a:lnTo>
                      <a:lnTo>
                        <a:pt x="f96" y="f211"/>
                      </a:lnTo>
                      <a:lnTo>
                        <a:pt x="f96" y="f212"/>
                      </a:lnTo>
                      <a:lnTo>
                        <a:pt x="f96" y="f213"/>
                      </a:lnTo>
                      <a:lnTo>
                        <a:pt x="f214" y="f215"/>
                      </a:lnTo>
                      <a:lnTo>
                        <a:pt x="f96" y="f216"/>
                      </a:lnTo>
                      <a:lnTo>
                        <a:pt x="f96" y="f217"/>
                      </a:lnTo>
                      <a:lnTo>
                        <a:pt x="f82" y="f218"/>
                      </a:lnTo>
                      <a:lnTo>
                        <a:pt x="f34" y="f219"/>
                      </a:lnTo>
                      <a:lnTo>
                        <a:pt x="f34" y="f219"/>
                      </a:lnTo>
                      <a:lnTo>
                        <a:pt x="f220" y="f221"/>
                      </a:lnTo>
                      <a:lnTo>
                        <a:pt x="f24" y="f222"/>
                      </a:lnTo>
                      <a:lnTo>
                        <a:pt x="f108" y="f223"/>
                      </a:lnTo>
                      <a:lnTo>
                        <a:pt x="f224" y="f223"/>
                      </a:lnTo>
                      <a:lnTo>
                        <a:pt x="f143" y="f225"/>
                      </a:lnTo>
                      <a:lnTo>
                        <a:pt x="f91" y="f226"/>
                      </a:lnTo>
                      <a:lnTo>
                        <a:pt x="f227" y="f228"/>
                      </a:lnTo>
                      <a:lnTo>
                        <a:pt x="f95" y="f229"/>
                      </a:lnTo>
                      <a:lnTo>
                        <a:pt x="f95" y="f229"/>
                      </a:lnTo>
                      <a:lnTo>
                        <a:pt x="f16" y="f230"/>
                      </a:lnTo>
                      <a:lnTo>
                        <a:pt x="f231" y="f232"/>
                      </a:lnTo>
                      <a:lnTo>
                        <a:pt x="f129" y="f233"/>
                      </a:lnTo>
                      <a:lnTo>
                        <a:pt x="f127" y="f234"/>
                      </a:lnTo>
                      <a:lnTo>
                        <a:pt x="f10" y="f235"/>
                      </a:lnTo>
                      <a:lnTo>
                        <a:pt x="f236" y="f237"/>
                      </a:lnTo>
                      <a:lnTo>
                        <a:pt x="f236" y="f237"/>
                      </a:lnTo>
                      <a:lnTo>
                        <a:pt x="f238" y="f239"/>
                      </a:lnTo>
                      <a:lnTo>
                        <a:pt x="f117" y="f240"/>
                      </a:lnTo>
                      <a:lnTo>
                        <a:pt x="f110" y="f241"/>
                      </a:lnTo>
                      <a:lnTo>
                        <a:pt x="f242" y="f243"/>
                      </a:lnTo>
                      <a:lnTo>
                        <a:pt x="f244" y="f245"/>
                      </a:lnTo>
                      <a:lnTo>
                        <a:pt x="f246" y="f247"/>
                      </a:lnTo>
                      <a:lnTo>
                        <a:pt x="f248" y="f249"/>
                      </a:lnTo>
                      <a:lnTo>
                        <a:pt x="f163" y="f1"/>
                      </a:lnTo>
                      <a:lnTo>
                        <a:pt x="f163" y="f1"/>
                      </a:lnTo>
                      <a:lnTo>
                        <a:pt x="f250" y="f1"/>
                      </a:lnTo>
                      <a:lnTo>
                        <a:pt x="f250" y="f1"/>
                      </a:lnTo>
                      <a:lnTo>
                        <a:pt x="f251" y="f252"/>
                      </a:lnTo>
                      <a:lnTo>
                        <a:pt x="f253" y="f254"/>
                      </a:lnTo>
                      <a:lnTo>
                        <a:pt x="f177" y="f255"/>
                      </a:lnTo>
                      <a:lnTo>
                        <a:pt x="f256" y="f257"/>
                      </a:lnTo>
                      <a:lnTo>
                        <a:pt x="f258" y="f243"/>
                      </a:lnTo>
                      <a:lnTo>
                        <a:pt x="f259" y="f243"/>
                      </a:lnTo>
                      <a:lnTo>
                        <a:pt x="f260" y="f261"/>
                      </a:lnTo>
                      <a:lnTo>
                        <a:pt x="f262" y="f243"/>
                      </a:lnTo>
                      <a:lnTo>
                        <a:pt x="f263" y="f264"/>
                      </a:lnTo>
                      <a:lnTo>
                        <a:pt x="f263" y="f264"/>
                      </a:lnTo>
                      <a:lnTo>
                        <a:pt x="f263" y="f241"/>
                      </a:lnTo>
                      <a:lnTo>
                        <a:pt x="f265" y="f266"/>
                      </a:lnTo>
                      <a:lnTo>
                        <a:pt x="f267" y="f234"/>
                      </a:lnTo>
                      <a:lnTo>
                        <a:pt x="f262" y="f268"/>
                      </a:lnTo>
                      <a:lnTo>
                        <a:pt x="f260" y="f269"/>
                      </a:lnTo>
                      <a:lnTo>
                        <a:pt x="f270" y="f271"/>
                      </a:lnTo>
                      <a:lnTo>
                        <a:pt x="f272" y="f273"/>
                      </a:lnTo>
                      <a:lnTo>
                        <a:pt x="f272" y="f273"/>
                      </a:lnTo>
                      <a:lnTo>
                        <a:pt x="f270" y="f274"/>
                      </a:lnTo>
                      <a:lnTo>
                        <a:pt x="f260" y="f275"/>
                      </a:lnTo>
                      <a:lnTo>
                        <a:pt x="f276" y="f277"/>
                      </a:lnTo>
                      <a:lnTo>
                        <a:pt x="f267" y="f278"/>
                      </a:lnTo>
                      <a:lnTo>
                        <a:pt x="f279" y="f280"/>
                      </a:lnTo>
                      <a:lnTo>
                        <a:pt x="f200" y="f281"/>
                      </a:lnTo>
                      <a:lnTo>
                        <a:pt x="f282" y="f283"/>
                      </a:lnTo>
                      <a:lnTo>
                        <a:pt x="f284" y="f285"/>
                      </a:lnTo>
                      <a:lnTo>
                        <a:pt x="f273" y="f286"/>
                      </a:lnTo>
                      <a:lnTo>
                        <a:pt x="f287" y="f288"/>
                      </a:lnTo>
                      <a:lnTo>
                        <a:pt x="f237" y="f288"/>
                      </a:lnTo>
                      <a:lnTo>
                        <a:pt x="f237" y="f288"/>
                      </a:lnTo>
                      <a:lnTo>
                        <a:pt x="f235" y="f210"/>
                      </a:lnTo>
                      <a:lnTo>
                        <a:pt x="f234" y="f289"/>
                      </a:lnTo>
                      <a:lnTo>
                        <a:pt x="f268" y="f204"/>
                      </a:lnTo>
                      <a:lnTo>
                        <a:pt x="f290" y="f279"/>
                      </a:lnTo>
                      <a:lnTo>
                        <a:pt x="f287" y="f291"/>
                      </a:lnTo>
                      <a:lnTo>
                        <a:pt x="f287" y="f196"/>
                      </a:lnTo>
                      <a:lnTo>
                        <a:pt x="f287" y="f196"/>
                      </a:lnTo>
                      <a:lnTo>
                        <a:pt x="f287" y="f270"/>
                      </a:lnTo>
                      <a:lnTo>
                        <a:pt x="f290" y="f195"/>
                      </a:lnTo>
                      <a:lnTo>
                        <a:pt x="f292" y="f293"/>
                      </a:lnTo>
                      <a:lnTo>
                        <a:pt x="f230" y="f193"/>
                      </a:lnTo>
                      <a:lnTo>
                        <a:pt x="f234" y="f294"/>
                      </a:lnTo>
                      <a:lnTo>
                        <a:pt x="f239" y="f295"/>
                      </a:lnTo>
                      <a:lnTo>
                        <a:pt x="f296" y="f180"/>
                      </a:lnTo>
                      <a:lnTo>
                        <a:pt x="f297" y="f298"/>
                      </a:lnTo>
                      <a:lnTo>
                        <a:pt x="f252" y="f299"/>
                      </a:lnTo>
                      <a:lnTo>
                        <a:pt x="f300" y="f169"/>
                      </a:lnTo>
                      <a:lnTo>
                        <a:pt x="f301" y="f302"/>
                      </a:lnTo>
                      <a:lnTo>
                        <a:pt x="f301" y="f302"/>
                      </a:lnTo>
                      <a:lnTo>
                        <a:pt x="f303" y="f250"/>
                      </a:lnTo>
                      <a:lnTo>
                        <a:pt x="f304" y="f305"/>
                      </a:lnTo>
                      <a:lnTo>
                        <a:pt x="f1" y="f306"/>
                      </a:lnTo>
                      <a:lnTo>
                        <a:pt x="f1" y="f307"/>
                      </a:lnTo>
                      <a:lnTo>
                        <a:pt x="f1" y="f308"/>
                      </a:lnTo>
                      <a:lnTo>
                        <a:pt x="f304" y="f10"/>
                      </a:lnTo>
                      <a:lnTo>
                        <a:pt x="f304" y="f10"/>
                      </a:lnTo>
                      <a:lnTo>
                        <a:pt x="f309" y="f129"/>
                      </a:lnTo>
                      <a:lnTo>
                        <a:pt x="f310" y="f18"/>
                      </a:lnTo>
                      <a:lnTo>
                        <a:pt x="f311" y="f312"/>
                      </a:lnTo>
                      <a:lnTo>
                        <a:pt x="f249" y="f313"/>
                      </a:lnTo>
                      <a:lnTo>
                        <a:pt x="f252" y="f208"/>
                      </a:lnTo>
                      <a:lnTo>
                        <a:pt x="f314" y="f112"/>
                      </a:lnTo>
                      <a:lnTo>
                        <a:pt x="f245" y="f315"/>
                      </a:lnTo>
                      <a:lnTo>
                        <a:pt x="f316" y="f317"/>
                      </a:lnTo>
                      <a:lnTo>
                        <a:pt x="f318" y="f319"/>
                      </a:lnTo>
                      <a:lnTo>
                        <a:pt x="f320" y="f321"/>
                      </a:lnTo>
                      <a:lnTo>
                        <a:pt x="f322" y="f323"/>
                      </a:lnTo>
                      <a:lnTo>
                        <a:pt x="f324" y="f325"/>
                      </a:lnTo>
                      <a:lnTo>
                        <a:pt x="f237" y="f45"/>
                      </a:lnTo>
                      <a:lnTo>
                        <a:pt x="f237" y="f326"/>
                      </a:lnTo>
                      <a:lnTo>
                        <a:pt x="f237" y="f326"/>
                      </a:lnTo>
                      <a:lnTo>
                        <a:pt x="f237" y="f327"/>
                      </a:lnTo>
                      <a:lnTo>
                        <a:pt x="f237" y="f327"/>
                      </a:lnTo>
                      <a:lnTo>
                        <a:pt x="f235" y="f328"/>
                      </a:lnTo>
                      <a:lnTo>
                        <a:pt x="f234" y="f329"/>
                      </a:lnTo>
                      <a:lnTo>
                        <a:pt x="f232" y="f330"/>
                      </a:lnTo>
                      <a:lnTo>
                        <a:pt x="f331" y="f29"/>
                      </a:lnTo>
                      <a:lnTo>
                        <a:pt x="f268" y="f332"/>
                      </a:lnTo>
                      <a:lnTo>
                        <a:pt x="f333" y="f334"/>
                      </a:lnTo>
                      <a:lnTo>
                        <a:pt x="f333" y="f334"/>
                      </a:lnTo>
                      <a:lnTo>
                        <a:pt x="f335" y="f332"/>
                      </a:lnTo>
                      <a:lnTo>
                        <a:pt x="f336" y="f337"/>
                      </a:lnTo>
                      <a:lnTo>
                        <a:pt x="f222" y="f338"/>
                      </a:lnTo>
                      <a:lnTo>
                        <a:pt x="f339" y="f2"/>
                      </a:lnTo>
                      <a:lnTo>
                        <a:pt x="f340" y="f341"/>
                      </a:lnTo>
                      <a:lnTo>
                        <a:pt x="f342" y="f341"/>
                      </a:lnTo>
                      <a:lnTo>
                        <a:pt x="f342" y="f341"/>
                      </a:lnTo>
                      <a:lnTo>
                        <a:pt x="f216" y="f31"/>
                      </a:lnTo>
                      <a:lnTo>
                        <a:pt x="f343" y="f344"/>
                      </a:lnTo>
                      <a:lnTo>
                        <a:pt x="f345" y="f346"/>
                      </a:lnTo>
                      <a:lnTo>
                        <a:pt x="f347" y="f337"/>
                      </a:lnTo>
                      <a:lnTo>
                        <a:pt x="f283" y="f348"/>
                      </a:lnTo>
                      <a:lnTo>
                        <a:pt x="f286" y="f349"/>
                      </a:lnTo>
                      <a:lnTo>
                        <a:pt x="f288" y="f350"/>
                      </a:lnTo>
                      <a:lnTo>
                        <a:pt x="f351" y="f352"/>
                      </a:lnTo>
                      <a:lnTo>
                        <a:pt x="f351" y="f352"/>
                      </a:lnTo>
                      <a:lnTo>
                        <a:pt x="f288" y="f23"/>
                      </a:lnTo>
                      <a:lnTo>
                        <a:pt x="f353" y="f354"/>
                      </a:lnTo>
                      <a:lnTo>
                        <a:pt x="f355" y="f356"/>
                      </a:lnTo>
                      <a:lnTo>
                        <a:pt x="f357" y="f358"/>
                      </a:lnTo>
                      <a:lnTo>
                        <a:pt x="f347" y="f359"/>
                      </a:lnTo>
                      <a:lnTo>
                        <a:pt x="f278" y="f360"/>
                      </a:lnTo>
                      <a:lnTo>
                        <a:pt x="f361" y="f362"/>
                      </a:lnTo>
                      <a:lnTo>
                        <a:pt x="f219" y="f363"/>
                      </a:lnTo>
                      <a:lnTo>
                        <a:pt x="f221" y="f364"/>
                      </a:lnTo>
                      <a:lnTo>
                        <a:pt x="f365" y="f366"/>
                      </a:lnTo>
                      <a:lnTo>
                        <a:pt x="f365" y="f367"/>
                      </a:lnTo>
                      <a:lnTo>
                        <a:pt x="f365" y="f367"/>
                      </a:lnTo>
                      <a:lnTo>
                        <a:pt x="f221" y="f368"/>
                      </a:lnTo>
                      <a:lnTo>
                        <a:pt x="f339" y="f15"/>
                      </a:lnTo>
                      <a:lnTo>
                        <a:pt x="f342" y="f369"/>
                      </a:lnTo>
                      <a:lnTo>
                        <a:pt x="f370" y="f371"/>
                      </a:lnTo>
                      <a:lnTo>
                        <a:pt x="f343" y="f372"/>
                      </a:lnTo>
                      <a:lnTo>
                        <a:pt x="f373" y="f11"/>
                      </a:lnTo>
                      <a:lnTo>
                        <a:pt x="f284" y="f9"/>
                      </a:lnTo>
                      <a:lnTo>
                        <a:pt x="f284" y="f9"/>
                      </a:lnTo>
                      <a:lnTo>
                        <a:pt x="f373" y="f374"/>
                      </a:lnTo>
                      <a:lnTo>
                        <a:pt x="f343" y="f375"/>
                      </a:lnTo>
                      <a:lnTo>
                        <a:pt x="f376" y="f377"/>
                      </a:lnTo>
                      <a:lnTo>
                        <a:pt x="f361" y="f5"/>
                      </a:lnTo>
                      <a:lnTo>
                        <a:pt x="f218" y="f378"/>
                      </a:lnTo>
                      <a:lnTo>
                        <a:pt x="f219" y="f379"/>
                      </a:lnTo>
                      <a:lnTo>
                        <a:pt x="f380" y="f381"/>
                      </a:lnTo>
                      <a:lnTo>
                        <a:pt x="f339" y="f382"/>
                      </a:lnTo>
                      <a:lnTo>
                        <a:pt x="f339" y="f382"/>
                      </a:lnTo>
                      <a:lnTo>
                        <a:pt x="f219" y="f383"/>
                      </a:lnTo>
                      <a:lnTo>
                        <a:pt x="f342" y="f384"/>
                      </a:lnTo>
                      <a:lnTo>
                        <a:pt x="f385" y="f386"/>
                      </a:lnTo>
                      <a:lnTo>
                        <a:pt x="f387" y="f388"/>
                      </a:lnTo>
                      <a:lnTo>
                        <a:pt x="f207" y="f389"/>
                      </a:lnTo>
                      <a:lnTo>
                        <a:pt x="f201" y="f390"/>
                      </a:lnTo>
                      <a:lnTo>
                        <a:pt x="f201" y="f390"/>
                      </a:lnTo>
                      <a:lnTo>
                        <a:pt x="f391" y="f389"/>
                      </a:lnTo>
                      <a:lnTo>
                        <a:pt x="f392" y="f393"/>
                      </a:lnTo>
                      <a:lnTo>
                        <a:pt x="f394" y="f395"/>
                      </a:lnTo>
                      <a:lnTo>
                        <a:pt x="f396" y="f397"/>
                      </a:lnTo>
                      <a:lnTo>
                        <a:pt x="f398" y="f399"/>
                      </a:lnTo>
                      <a:lnTo>
                        <a:pt x="f272" y="f399"/>
                      </a:lnTo>
                      <a:lnTo>
                        <a:pt x="f272" y="f399"/>
                      </a:lnTo>
                      <a:lnTo>
                        <a:pt x="f195" y="f399"/>
                      </a:lnTo>
                      <a:lnTo>
                        <a:pt x="f400" y="f401"/>
                      </a:lnTo>
                      <a:lnTo>
                        <a:pt x="f402" y="f403"/>
                      </a:lnTo>
                      <a:lnTo>
                        <a:pt x="f193" y="f395"/>
                      </a:lnTo>
                      <a:lnTo>
                        <a:pt x="f256" y="f390"/>
                      </a:lnTo>
                      <a:lnTo>
                        <a:pt x="f191" y="f404"/>
                      </a:lnTo>
                      <a:lnTo>
                        <a:pt x="f178" y="f405"/>
                      </a:lnTo>
                      <a:lnTo>
                        <a:pt x="f406" y="f407"/>
                      </a:lnTo>
                      <a:lnTo>
                        <a:pt x="f408" y="f409"/>
                      </a:lnTo>
                      <a:lnTo>
                        <a:pt x="f173" y="f410"/>
                      </a:lnTo>
                      <a:lnTo>
                        <a:pt x="f411" y="f3"/>
                      </a:lnTo>
                      <a:lnTo>
                        <a:pt x="f299" y="f3"/>
                      </a:lnTo>
                      <a:lnTo>
                        <a:pt x="f299" y="f3"/>
                      </a:lnTo>
                      <a:lnTo>
                        <a:pt x="f412" y="f3"/>
                      </a:lnTo>
                      <a:lnTo>
                        <a:pt x="f413" y="f414"/>
                      </a:lnTo>
                      <a:lnTo>
                        <a:pt x="f415" y="f416"/>
                      </a:lnTo>
                      <a:lnTo>
                        <a:pt x="f163" y="f417"/>
                      </a:lnTo>
                      <a:lnTo>
                        <a:pt x="f418" y="f390"/>
                      </a:lnTo>
                      <a:lnTo>
                        <a:pt x="f419" y="f420"/>
                      </a:lnTo>
                      <a:lnTo>
                        <a:pt x="f421" y="f382"/>
                      </a:lnTo>
                      <a:lnTo>
                        <a:pt x="f8" y="f422"/>
                      </a:lnTo>
                      <a:lnTo>
                        <a:pt x="f8" y="f422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01" name="Google Shape;155;p6"/>
                <p:cNvSpPr/>
                <p:nvPr/>
              </p:nvSpPr>
              <p:spPr>
                <a:xfrm>
                  <a:off x="1383119" y="4676040"/>
                  <a:ext cx="318600" cy="223920"/>
                </a:xfrm>
                <a:custGeom>
                  <a:avLst/>
                  <a:gdLst>
                    <a:gd name="f0" fmla="val 180"/>
                    <a:gd name="f1" fmla="val 0"/>
                    <a:gd name="f2" fmla="val 389"/>
                    <a:gd name="f3" fmla="val 283"/>
                    <a:gd name="f4" fmla="val 110"/>
                    <a:gd name="f5" fmla="val 3"/>
                    <a:gd name="f6" fmla="val 107"/>
                    <a:gd name="f7" fmla="val 11"/>
                    <a:gd name="f8" fmla="val 104"/>
                    <a:gd name="f9" fmla="val 20"/>
                    <a:gd name="f10" fmla="val 99"/>
                    <a:gd name="f11" fmla="val 27"/>
                    <a:gd name="f12" fmla="val 94"/>
                    <a:gd name="f13" fmla="val 35"/>
                    <a:gd name="f14" fmla="val 87"/>
                    <a:gd name="f15" fmla="val 42"/>
                    <a:gd name="f16" fmla="val 80"/>
                    <a:gd name="f17" fmla="val 49"/>
                    <a:gd name="f18" fmla="val 65"/>
                    <a:gd name="f19" fmla="val 61"/>
                    <a:gd name="f20" fmla="val 47"/>
                    <a:gd name="f21" fmla="val 72"/>
                    <a:gd name="f22" fmla="val 31"/>
                    <a:gd name="f23" fmla="val 15"/>
                    <a:gd name="f24" fmla="val 88"/>
                    <a:gd name="f25" fmla="val 103"/>
                    <a:gd name="f26" fmla="val 7"/>
                    <a:gd name="f27" fmla="val 113"/>
                    <a:gd name="f28" fmla="val 14"/>
                    <a:gd name="f29" fmla="val 121"/>
                    <a:gd name="f30" fmla="val 22"/>
                    <a:gd name="f31" fmla="val 129"/>
                    <a:gd name="f32" fmla="val 30"/>
                    <a:gd name="f33" fmla="val 136"/>
                    <a:gd name="f34" fmla="val 39"/>
                    <a:gd name="f35" fmla="val 141"/>
                    <a:gd name="f36" fmla="val 145"/>
                    <a:gd name="f37" fmla="val 56"/>
                    <a:gd name="f38" fmla="val 147"/>
                    <a:gd name="f39" fmla="val 60"/>
                    <a:gd name="f40" fmla="val 146"/>
                    <a:gd name="f41" fmla="val 73"/>
                    <a:gd name="f42" fmla="val 81"/>
                    <a:gd name="f43" fmla="val 137"/>
                    <a:gd name="f44" fmla="val 84"/>
                    <a:gd name="f45" fmla="val 89"/>
                    <a:gd name="f46" fmla="val 97"/>
                    <a:gd name="f47" fmla="val 105"/>
                    <a:gd name="f48" fmla="val 140"/>
                    <a:gd name="f49" fmla="val 111"/>
                    <a:gd name="f50" fmla="val 114"/>
                    <a:gd name="f51" fmla="val 153"/>
                    <a:gd name="f52" fmla="val 118"/>
                    <a:gd name="f53" fmla="val 161"/>
                    <a:gd name="f54" fmla="val 120"/>
                    <a:gd name="f55" fmla="val 170"/>
                    <a:gd name="f56" fmla="val 122"/>
                    <a:gd name="f57" fmla="val 191"/>
                    <a:gd name="f58" fmla="val 125"/>
                    <a:gd name="f59" fmla="val 210"/>
                    <a:gd name="f60" fmla="val 126"/>
                    <a:gd name="f61" fmla="val 220"/>
                    <a:gd name="f62" fmla="val 128"/>
                    <a:gd name="f63" fmla="val 228"/>
                    <a:gd name="f64" fmla="val 131"/>
                    <a:gd name="f65" fmla="val 234"/>
                    <a:gd name="f66" fmla="val 240"/>
                    <a:gd name="f67" fmla="val 143"/>
                    <a:gd name="f68" fmla="val 244"/>
                    <a:gd name="f69" fmla="val 151"/>
                    <a:gd name="f70" fmla="val 245"/>
                    <a:gd name="f71" fmla="val 156"/>
                    <a:gd name="f72" fmla="val 160"/>
                    <a:gd name="f73" fmla="val 241"/>
                    <a:gd name="f74" fmla="val 164"/>
                    <a:gd name="f75" fmla="val 237"/>
                    <a:gd name="f76" fmla="val 167"/>
                    <a:gd name="f77" fmla="val 232"/>
                    <a:gd name="f78" fmla="val 172"/>
                    <a:gd name="f79" fmla="val 175"/>
                    <a:gd name="f80" fmla="val 224"/>
                    <a:gd name="f81" fmla="val 181"/>
                    <a:gd name="f82" fmla="val 221"/>
                    <a:gd name="f83" fmla="val 187"/>
                    <a:gd name="f84" fmla="val 194"/>
                    <a:gd name="f85" fmla="val 198"/>
                    <a:gd name="f86" fmla="val 222"/>
                    <a:gd name="f87" fmla="val 204"/>
                    <a:gd name="f88" fmla="val 209"/>
                    <a:gd name="f89" fmla="val 226"/>
                    <a:gd name="f90" fmla="val 218"/>
                    <a:gd name="f91" fmla="val 243"/>
                    <a:gd name="f92" fmla="val 251"/>
                    <a:gd name="f93" fmla="val 259"/>
                    <a:gd name="f94" fmla="val 248"/>
                    <a:gd name="f95" fmla="val 262"/>
                    <a:gd name="f96" fmla="val 253"/>
                    <a:gd name="f97" fmla="val 264"/>
                    <a:gd name="f98" fmla="val 267"/>
                    <a:gd name="f99" fmla="val 265"/>
                    <a:gd name="f100" fmla="val 268"/>
                    <a:gd name="f101" fmla="val 280"/>
                    <a:gd name="f102" fmla="val 282"/>
                    <a:gd name="f103" fmla="val 281"/>
                    <a:gd name="f104" fmla="val 266"/>
                    <a:gd name="f105" fmla="val 287"/>
                    <a:gd name="f106" fmla="val 294"/>
                    <a:gd name="f107" fmla="val 301"/>
                    <a:gd name="f108" fmla="val 313"/>
                    <a:gd name="f109" fmla="val 274"/>
                    <a:gd name="f110" fmla="val 319"/>
                    <a:gd name="f111" fmla="val 277"/>
                    <a:gd name="f112" fmla="val 325"/>
                    <a:gd name="f113" fmla="val 279"/>
                    <a:gd name="f114" fmla="val 333"/>
                    <a:gd name="f115" fmla="val 342"/>
                    <a:gd name="f116" fmla="val 347"/>
                    <a:gd name="f117" fmla="val 350"/>
                    <a:gd name="f118" fmla="val 354"/>
                    <a:gd name="f119" fmla="val 278"/>
                    <a:gd name="f120" fmla="val 357"/>
                    <a:gd name="f121" fmla="val 276"/>
                    <a:gd name="f122" fmla="val 362"/>
                    <a:gd name="f123" fmla="val 269"/>
                    <a:gd name="f124" fmla="val 364"/>
                    <a:gd name="f125" fmla="val 261"/>
                    <a:gd name="f126" fmla="val 366"/>
                    <a:gd name="f127" fmla="val 367"/>
                    <a:gd name="f128" fmla="val 369"/>
                    <a:gd name="f129" fmla="val 216"/>
                    <a:gd name="f130" fmla="val 371"/>
                    <a:gd name="f131" fmla="val 213"/>
                    <a:gd name="f132" fmla="val 379"/>
                    <a:gd name="f133" fmla="val 207"/>
                    <a:gd name="f134" fmla="val 386"/>
                    <a:gd name="f135" fmla="val 201"/>
                    <a:gd name="f136" fmla="val 388"/>
                    <a:gd name="f137" fmla="val 190"/>
                    <a:gd name="f138" fmla="val 387"/>
                    <a:gd name="f139" fmla="val 186"/>
                    <a:gd name="f140" fmla="val 385"/>
                    <a:gd name="f141" fmla="val 184"/>
                    <a:gd name="f142" fmla="val 382"/>
                    <a:gd name="f143" fmla="val 182"/>
                    <a:gd name="f144" fmla="val 377"/>
                    <a:gd name="f145" fmla="val 178"/>
                    <a:gd name="f146" fmla="val 375"/>
                    <a:gd name="f147" fmla="val 176"/>
                    <a:gd name="f148" fmla="val 374"/>
                    <a:gd name="f149" fmla="val 171"/>
                    <a:gd name="f150" fmla="val 154"/>
                    <a:gd name="f151" fmla="val 344"/>
                    <a:gd name="f152" fmla="val 340"/>
                    <a:gd name="f153" fmla="val 339"/>
                    <a:gd name="f154" fmla="val 132"/>
                    <a:gd name="f155" fmla="val 332"/>
                    <a:gd name="f156" fmla="val 326"/>
                    <a:gd name="f157" fmla="val 133"/>
                    <a:gd name="f158" fmla="val 138"/>
                    <a:gd name="f159" fmla="val 299"/>
                    <a:gd name="f160" fmla="val 288"/>
                    <a:gd name="f161" fmla="val 152"/>
                    <a:gd name="f162" fmla="val 275"/>
                    <a:gd name="f163" fmla="val 159"/>
                    <a:gd name="f164" fmla="val 165"/>
                    <a:gd name="f165" fmla="val 252"/>
                    <a:gd name="f166" fmla="val 242"/>
                    <a:gd name="f167" fmla="val 227"/>
                    <a:gd name="f168" fmla="val 168"/>
                    <a:gd name="f169" fmla="val 162"/>
                    <a:gd name="f170" fmla="val 214"/>
                    <a:gd name="f171" fmla="val 148"/>
                    <a:gd name="f172" fmla="val 205"/>
                    <a:gd name="f173" fmla="val 139"/>
                    <a:gd name="f174" fmla="val 203"/>
                    <a:gd name="f175" fmla="val 130"/>
                    <a:gd name="f176" fmla="val 202"/>
                    <a:gd name="f177" fmla="val 98"/>
                    <a:gd name="f178" fmla="val 83"/>
                    <a:gd name="f179" fmla="val 197"/>
                    <a:gd name="f180" fmla="val 68"/>
                    <a:gd name="f181" fmla="val 54"/>
                    <a:gd name="f182" fmla="val 48"/>
                    <a:gd name="f183" fmla="val 188"/>
                    <a:gd name="f184" fmla="val 43"/>
                    <a:gd name="f185" fmla="val 33"/>
                    <a:gd name="f186" fmla="val 32"/>
                    <a:gd name="f187" fmla="val 144"/>
                    <a:gd name="f188" fmla="val 29"/>
                    <a:gd name="f189" fmla="val 134"/>
                    <a:gd name="f190" fmla="val 25"/>
                    <a:gd name="f191" fmla="val 16"/>
                    <a:gd name="f192" fmla="val 12"/>
                    <a:gd name="f193" fmla="val 112"/>
                    <a:gd name="f194" fmla="val 8"/>
                    <a:gd name="f195" fmla="val 4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89" h="283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16"/>
                      </a:lnTo>
                      <a:lnTo>
                        <a:pt x="f23" y="f24"/>
                      </a:lnTo>
                      <a:lnTo>
                        <a:pt x="f1" y="f12"/>
                      </a:lnTo>
                      <a:lnTo>
                        <a:pt x="f1" y="f12"/>
                      </a:lnTo>
                      <a:lnTo>
                        <a:pt x="f5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20" y="f36"/>
                      </a:lnTo>
                      <a:lnTo>
                        <a:pt x="f37" y="f38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18" y="f36"/>
                      </a:lnTo>
                      <a:lnTo>
                        <a:pt x="f41" y="f35"/>
                      </a:lnTo>
                      <a:lnTo>
                        <a:pt x="f42" y="f43"/>
                      </a:lnTo>
                      <a:lnTo>
                        <a:pt x="f44" y="f33"/>
                      </a:lnTo>
                      <a:lnTo>
                        <a:pt x="f45" y="f33"/>
                      </a:lnTo>
                      <a:lnTo>
                        <a:pt x="f45" y="f33"/>
                      </a:lnTo>
                      <a:lnTo>
                        <a:pt x="f46" y="f43"/>
                      </a:lnTo>
                      <a:lnTo>
                        <a:pt x="f47" y="f48"/>
                      </a:lnTo>
                      <a:lnTo>
                        <a:pt x="f49" y="f40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33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69" y="f70"/>
                      </a:lnTo>
                      <a:lnTo>
                        <a:pt x="f71" y="f68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63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61"/>
                      </a:lnTo>
                      <a:lnTo>
                        <a:pt x="f83" y="f61"/>
                      </a:lnTo>
                      <a:lnTo>
                        <a:pt x="f84" y="f82"/>
                      </a:lnTo>
                      <a:lnTo>
                        <a:pt x="f85" y="f86"/>
                      </a:lnTo>
                      <a:lnTo>
                        <a:pt x="f87" y="f80"/>
                      </a:lnTo>
                      <a:lnTo>
                        <a:pt x="f88" y="f89"/>
                      </a:lnTo>
                      <a:lnTo>
                        <a:pt x="f90" y="f65"/>
                      </a:lnTo>
                      <a:lnTo>
                        <a:pt x="f89" y="f91"/>
                      </a:lnTo>
                      <a:lnTo>
                        <a:pt x="f65" y="f92"/>
                      </a:lnTo>
                      <a:lnTo>
                        <a:pt x="f91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3" y="f98"/>
                      </a:lnTo>
                      <a:lnTo>
                        <a:pt x="f99" y="f100"/>
                      </a:lnTo>
                      <a:lnTo>
                        <a:pt x="f99" y="f100"/>
                      </a:lnTo>
                      <a:lnTo>
                        <a:pt x="f101" y="f100"/>
                      </a:lnTo>
                      <a:lnTo>
                        <a:pt x="f101" y="f100"/>
                      </a:lnTo>
                      <a:lnTo>
                        <a:pt x="f101" y="f100"/>
                      </a:lnTo>
                      <a:lnTo>
                        <a:pt x="f102" y="f98"/>
                      </a:lnTo>
                      <a:lnTo>
                        <a:pt x="f103" y="f104"/>
                      </a:lnTo>
                      <a:lnTo>
                        <a:pt x="f103" y="f104"/>
                      </a:lnTo>
                      <a:lnTo>
                        <a:pt x="f103" y="f97"/>
                      </a:lnTo>
                      <a:lnTo>
                        <a:pt x="f105" y="f97"/>
                      </a:lnTo>
                      <a:lnTo>
                        <a:pt x="f105" y="f97"/>
                      </a:lnTo>
                      <a:lnTo>
                        <a:pt x="f106" y="f97"/>
                      </a:lnTo>
                      <a:lnTo>
                        <a:pt x="f107" y="f98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114" y="f102"/>
                      </a:lnTo>
                      <a:lnTo>
                        <a:pt x="f115" y="f3"/>
                      </a:lnTo>
                      <a:lnTo>
                        <a:pt x="f115" y="f3"/>
                      </a:lnTo>
                      <a:lnTo>
                        <a:pt x="f116" y="f102"/>
                      </a:lnTo>
                      <a:lnTo>
                        <a:pt x="f117" y="f103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6" y="f92"/>
                      </a:lnTo>
                      <a:lnTo>
                        <a:pt x="f127" y="f66"/>
                      </a:lnTo>
                      <a:lnTo>
                        <a:pt x="f127" y="f61"/>
                      </a:lnTo>
                      <a:lnTo>
                        <a:pt x="f127" y="f61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36" y="f85"/>
                      </a:lnTo>
                      <a:lnTo>
                        <a:pt x="f2" y="f84"/>
                      </a:lnTo>
                      <a:lnTo>
                        <a:pt x="f2" y="f84"/>
                      </a:lnTo>
                      <a:lnTo>
                        <a:pt x="f2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48" y="f149"/>
                      </a:lnTo>
                      <a:lnTo>
                        <a:pt x="f120" y="f150"/>
                      </a:lnTo>
                      <a:lnTo>
                        <a:pt x="f151" y="f35"/>
                      </a:lnTo>
                      <a:lnTo>
                        <a:pt x="f152" y="f33"/>
                      </a:lnTo>
                      <a:lnTo>
                        <a:pt x="f153" y="f154"/>
                      </a:lnTo>
                      <a:lnTo>
                        <a:pt x="f153" y="f154"/>
                      </a:lnTo>
                      <a:lnTo>
                        <a:pt x="f155" y="f154"/>
                      </a:lnTo>
                      <a:lnTo>
                        <a:pt x="f156" y="f157"/>
                      </a:lnTo>
                      <a:lnTo>
                        <a:pt x="f108" y="f158"/>
                      </a:lnTo>
                      <a:lnTo>
                        <a:pt x="f159" y="f36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97" y="f164"/>
                      </a:lnTo>
                      <a:lnTo>
                        <a:pt x="f165" y="f55"/>
                      </a:lnTo>
                      <a:lnTo>
                        <a:pt x="f94" y="f149"/>
                      </a:lnTo>
                      <a:lnTo>
                        <a:pt x="f166" y="f149"/>
                      </a:lnTo>
                      <a:lnTo>
                        <a:pt x="f166" y="f149"/>
                      </a:lnTo>
                      <a:lnTo>
                        <a:pt x="f65" y="f55"/>
                      </a:lnTo>
                      <a:lnTo>
                        <a:pt x="f167" y="f168"/>
                      </a:lnTo>
                      <a:lnTo>
                        <a:pt x="f61" y="f169"/>
                      </a:lnTo>
                      <a:lnTo>
                        <a:pt x="f170" y="f71"/>
                      </a:lnTo>
                      <a:lnTo>
                        <a:pt x="f88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6" y="f29"/>
                      </a:lnTo>
                      <a:lnTo>
                        <a:pt x="f176" y="f29"/>
                      </a:lnTo>
                      <a:lnTo>
                        <a:pt x="f176" y="f177"/>
                      </a:lnTo>
                      <a:lnTo>
                        <a:pt x="f135" y="f178"/>
                      </a:lnTo>
                      <a:lnTo>
                        <a:pt x="f179" y="f180"/>
                      </a:lnTo>
                      <a:lnTo>
                        <a:pt x="f84" y="f181"/>
                      </a:lnTo>
                      <a:lnTo>
                        <a:pt x="f57" y="f182"/>
                      </a:lnTo>
                      <a:lnTo>
                        <a:pt x="f183" y="f184"/>
                      </a:lnTo>
                      <a:lnTo>
                        <a:pt x="f141" y="f34"/>
                      </a:lnTo>
                      <a:lnTo>
                        <a:pt x="f0" y="f13"/>
                      </a:lnTo>
                      <a:lnTo>
                        <a:pt x="f79" y="f185"/>
                      </a:lnTo>
                      <a:lnTo>
                        <a:pt x="f168" y="f186"/>
                      </a:lnTo>
                      <a:lnTo>
                        <a:pt x="f168" y="f186"/>
                      </a:lnTo>
                      <a:lnTo>
                        <a:pt x="f51" y="f22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58" y="f30"/>
                      </a:lnTo>
                      <a:lnTo>
                        <a:pt x="f52" y="f191"/>
                      </a:lnTo>
                      <a:lnTo>
                        <a:pt x="f50" y="f192"/>
                      </a:lnTo>
                      <a:lnTo>
                        <a:pt x="f193" y="f194"/>
                      </a:lnTo>
                      <a:lnTo>
                        <a:pt x="f49" y="f195"/>
                      </a:lnTo>
                      <a:lnTo>
                        <a:pt x="f4" y="f1"/>
                      </a:lnTo>
                      <a:lnTo>
                        <a:pt x="f4" y="f1"/>
                      </a:lnTo>
                      <a:lnTo>
                        <a:pt x="f4" y="f1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02" name="Google Shape;156;p6"/>
                <p:cNvSpPr/>
                <p:nvPr/>
              </p:nvSpPr>
              <p:spPr>
                <a:xfrm>
                  <a:off x="4083480" y="6015960"/>
                  <a:ext cx="438119" cy="417600"/>
                </a:xfrm>
                <a:custGeom>
                  <a:avLst/>
                  <a:gdLst>
                    <a:gd name="f0" fmla="val 360"/>
                    <a:gd name="f1" fmla="val 0"/>
                    <a:gd name="f2" fmla="val 536"/>
                    <a:gd name="f3" fmla="val 525"/>
                    <a:gd name="f4" fmla="val 7"/>
                    <a:gd name="f5" fmla="val 293"/>
                    <a:gd name="f6" fmla="val 296"/>
                    <a:gd name="f7" fmla="val 3"/>
                    <a:gd name="f8" fmla="val 300"/>
                    <a:gd name="f9" fmla="val 1"/>
                    <a:gd name="f10" fmla="val 304"/>
                    <a:gd name="f11" fmla="val 307"/>
                    <a:gd name="f12" fmla="val 315"/>
                    <a:gd name="f13" fmla="val 2"/>
                    <a:gd name="f14" fmla="val 321"/>
                    <a:gd name="f15" fmla="val 326"/>
                    <a:gd name="f16" fmla="val 331"/>
                    <a:gd name="f17" fmla="val 9"/>
                    <a:gd name="f18" fmla="val 336"/>
                    <a:gd name="f19" fmla="val 13"/>
                    <a:gd name="f20" fmla="val 339"/>
                    <a:gd name="f21" fmla="val 22"/>
                    <a:gd name="f22" fmla="val 346"/>
                    <a:gd name="f23" fmla="val 32"/>
                    <a:gd name="f24" fmla="val 350"/>
                    <a:gd name="f25" fmla="val 42"/>
                    <a:gd name="f26" fmla="val 355"/>
                    <a:gd name="f27" fmla="val 63"/>
                    <a:gd name="f28" fmla="val 362"/>
                    <a:gd name="f29" fmla="val 68"/>
                    <a:gd name="f30" fmla="val 367"/>
                    <a:gd name="f31" fmla="val 71"/>
                    <a:gd name="f32" fmla="val 372"/>
                    <a:gd name="f33" fmla="val 72"/>
                    <a:gd name="f34" fmla="val 379"/>
                    <a:gd name="f35" fmla="val 73"/>
                    <a:gd name="f36" fmla="val 385"/>
                    <a:gd name="f37" fmla="val 400"/>
                    <a:gd name="f38" fmla="val 70"/>
                    <a:gd name="f39" fmla="val 407"/>
                    <a:gd name="f40" fmla="val 414"/>
                    <a:gd name="f41" fmla="val 420"/>
                    <a:gd name="f42" fmla="val 425"/>
                    <a:gd name="f43" fmla="val 76"/>
                    <a:gd name="f44" fmla="val 430"/>
                    <a:gd name="f45" fmla="val 79"/>
                    <a:gd name="f46" fmla="val 433"/>
                    <a:gd name="f47" fmla="val 84"/>
                    <a:gd name="f48" fmla="val 437"/>
                    <a:gd name="f49" fmla="val 88"/>
                    <a:gd name="f50" fmla="val 440"/>
                    <a:gd name="f51" fmla="val 99"/>
                    <a:gd name="f52" fmla="val 445"/>
                    <a:gd name="f53" fmla="val 111"/>
                    <a:gd name="f54" fmla="val 448"/>
                    <a:gd name="f55" fmla="val 123"/>
                    <a:gd name="f56" fmla="val 449"/>
                    <a:gd name="f57" fmla="val 135"/>
                    <a:gd name="f58" fmla="val 451"/>
                    <a:gd name="f59" fmla="val 147"/>
                    <a:gd name="f60" fmla="val 148"/>
                    <a:gd name="f61" fmla="val 458"/>
                    <a:gd name="f62" fmla="val 149"/>
                    <a:gd name="f63" fmla="val 462"/>
                    <a:gd name="f64" fmla="val 152"/>
                    <a:gd name="f65" fmla="val 467"/>
                    <a:gd name="f66" fmla="val 154"/>
                    <a:gd name="f67" fmla="val 470"/>
                    <a:gd name="f68" fmla="val 158"/>
                    <a:gd name="f69" fmla="val 474"/>
                    <a:gd name="f70" fmla="val 162"/>
                    <a:gd name="f71" fmla="val 475"/>
                    <a:gd name="f72" fmla="val 167"/>
                    <a:gd name="f73" fmla="val 476"/>
                    <a:gd name="f74" fmla="val 172"/>
                    <a:gd name="f75" fmla="val 477"/>
                    <a:gd name="f76" fmla="val 178"/>
                    <a:gd name="f77" fmla="val 184"/>
                    <a:gd name="f78" fmla="val 188"/>
                    <a:gd name="f79" fmla="val 472"/>
                    <a:gd name="f80" fmla="val 192"/>
                    <a:gd name="f81" fmla="val 200"/>
                    <a:gd name="f82" fmla="val 463"/>
                    <a:gd name="f83" fmla="val 207"/>
                    <a:gd name="f84" fmla="val 456"/>
                    <a:gd name="f85" fmla="val 213"/>
                    <a:gd name="f86" fmla="val 221"/>
                    <a:gd name="f87" fmla="val 225"/>
                    <a:gd name="f88" fmla="val 438"/>
                    <a:gd name="f89" fmla="val 230"/>
                    <a:gd name="f90" fmla="val 436"/>
                    <a:gd name="f91" fmla="val 236"/>
                    <a:gd name="f92" fmla="val 242"/>
                    <a:gd name="f93" fmla="val 432"/>
                    <a:gd name="f94" fmla="val 244"/>
                    <a:gd name="f95" fmla="val 484"/>
                    <a:gd name="f96" fmla="val 246"/>
                    <a:gd name="f97" fmla="val 491"/>
                    <a:gd name="f98" fmla="val 249"/>
                    <a:gd name="f99" fmla="val 497"/>
                    <a:gd name="f100" fmla="val 254"/>
                    <a:gd name="f101" fmla="val 501"/>
                    <a:gd name="f102" fmla="val 264"/>
                    <a:gd name="f103" fmla="val 512"/>
                    <a:gd name="f104" fmla="val 269"/>
                    <a:gd name="f105" fmla="val 517"/>
                    <a:gd name="f106" fmla="val 271"/>
                    <a:gd name="f107" fmla="val 524"/>
                    <a:gd name="f108" fmla="val 282"/>
                    <a:gd name="f109" fmla="val 292"/>
                    <a:gd name="f110" fmla="val 305"/>
                    <a:gd name="f111" fmla="val 318"/>
                    <a:gd name="f112" fmla="val 332"/>
                    <a:gd name="f113" fmla="val 520"/>
                    <a:gd name="f114" fmla="val 516"/>
                    <a:gd name="f115" fmla="val 345"/>
                    <a:gd name="f116" fmla="val 513"/>
                    <a:gd name="f117" fmla="val 352"/>
                    <a:gd name="f118" fmla="val 508"/>
                    <a:gd name="f119" fmla="val 356"/>
                    <a:gd name="f120" fmla="val 502"/>
                    <a:gd name="f121" fmla="val 359"/>
                    <a:gd name="f122" fmla="val 492"/>
                    <a:gd name="f123" fmla="val 363"/>
                    <a:gd name="f124" fmla="val 368"/>
                    <a:gd name="f125" fmla="val 478"/>
                    <a:gd name="f126" fmla="val 374"/>
                    <a:gd name="f127" fmla="val 381"/>
                    <a:gd name="f128" fmla="val 469"/>
                    <a:gd name="f129" fmla="val 389"/>
                    <a:gd name="f130" fmla="val 397"/>
                    <a:gd name="f131" fmla="val 464"/>
                    <a:gd name="f132" fmla="val 405"/>
                    <a:gd name="f133" fmla="val 422"/>
                    <a:gd name="f134" fmla="val 439"/>
                    <a:gd name="f135" fmla="val 461"/>
                    <a:gd name="f136" fmla="val 459"/>
                    <a:gd name="f137" fmla="val 454"/>
                    <a:gd name="f138" fmla="val 446"/>
                    <a:gd name="f139" fmla="val 522"/>
                    <a:gd name="f140" fmla="val 417"/>
                    <a:gd name="f141" fmla="val 514"/>
                    <a:gd name="f142" fmla="val 410"/>
                    <a:gd name="f143" fmla="val 506"/>
                    <a:gd name="f144" fmla="val 399"/>
                    <a:gd name="f145" fmla="val 393"/>
                    <a:gd name="f146" fmla="val 499"/>
                    <a:gd name="f147" fmla="val 386"/>
                    <a:gd name="f148" fmla="val 378"/>
                    <a:gd name="f149" fmla="val 496"/>
                    <a:gd name="f150" fmla="val 370"/>
                    <a:gd name="f151" fmla="val 364"/>
                    <a:gd name="f152" fmla="val 354"/>
                    <a:gd name="f153" fmla="val 349"/>
                    <a:gd name="f154" fmla="val 505"/>
                    <a:gd name="f155" fmla="val 341"/>
                    <a:gd name="f156" fmla="val 519"/>
                    <a:gd name="f157" fmla="val 337"/>
                    <a:gd name="f158" fmla="val 329"/>
                    <a:gd name="f159" fmla="val 534"/>
                    <a:gd name="f160" fmla="val 322"/>
                    <a:gd name="f161" fmla="val 530"/>
                    <a:gd name="f162" fmla="val 526"/>
                    <a:gd name="f163" fmla="val 308"/>
                    <a:gd name="f164" fmla="val 302"/>
                    <a:gd name="f165" fmla="val 500"/>
                    <a:gd name="f166" fmla="val 285"/>
                    <a:gd name="f167" fmla="val 486"/>
                    <a:gd name="f168" fmla="val 273"/>
                    <a:gd name="f169" fmla="val 262"/>
                    <a:gd name="f170" fmla="val 256"/>
                    <a:gd name="f171" fmla="val 465"/>
                    <a:gd name="f172" fmla="val 241"/>
                    <a:gd name="f173" fmla="val 233"/>
                    <a:gd name="f174" fmla="val 455"/>
                    <a:gd name="f175" fmla="val 214"/>
                    <a:gd name="f176" fmla="val 197"/>
                    <a:gd name="f177" fmla="val 171"/>
                    <a:gd name="f178" fmla="val 431"/>
                    <a:gd name="f179" fmla="val 179"/>
                    <a:gd name="f180" fmla="val 423"/>
                    <a:gd name="f181" fmla="val 189"/>
                    <a:gd name="f182" fmla="val 419"/>
                    <a:gd name="f183" fmla="val 194"/>
                    <a:gd name="f184" fmla="val 409"/>
                    <a:gd name="f185" fmla="val 404"/>
                    <a:gd name="f186" fmla="val 201"/>
                    <a:gd name="f187" fmla="val 398"/>
                    <a:gd name="f188" fmla="val 391"/>
                    <a:gd name="f189" fmla="val 199"/>
                    <a:gd name="f190" fmla="val 376"/>
                    <a:gd name="f191" fmla="val 191"/>
                    <a:gd name="f192" fmla="val 187"/>
                    <a:gd name="f193" fmla="val 361"/>
                    <a:gd name="f194" fmla="val 182"/>
                    <a:gd name="f195" fmla="val 164"/>
                    <a:gd name="f196" fmla="val 132"/>
                    <a:gd name="f197" fmla="val 358"/>
                    <a:gd name="f198" fmla="val 128"/>
                    <a:gd name="f199" fmla="val 126"/>
                    <a:gd name="f200" fmla="val 124"/>
                    <a:gd name="f201" fmla="val 113"/>
                    <a:gd name="f202" fmla="val 103"/>
                    <a:gd name="f203" fmla="val 366"/>
                    <a:gd name="f204" fmla="val 95"/>
                    <a:gd name="f205" fmla="val 87"/>
                    <a:gd name="f206" fmla="val 80"/>
                    <a:gd name="f207" fmla="val 62"/>
                    <a:gd name="f208" fmla="val 408"/>
                    <a:gd name="f209" fmla="val 51"/>
                    <a:gd name="f210" fmla="val 406"/>
                    <a:gd name="f211" fmla="val 43"/>
                    <a:gd name="f212" fmla="val 401"/>
                    <a:gd name="f213" fmla="val 36"/>
                    <a:gd name="f214" fmla="val 395"/>
                    <a:gd name="f215" fmla="val 27"/>
                    <a:gd name="f216" fmla="val 25"/>
                    <a:gd name="f217" fmla="val 371"/>
                    <a:gd name="f218" fmla="val 23"/>
                    <a:gd name="f219" fmla="val 20"/>
                    <a:gd name="f220" fmla="val 340"/>
                    <a:gd name="f221" fmla="val 18"/>
                    <a:gd name="f222" fmla="val 14"/>
                    <a:gd name="f223" fmla="val 309"/>
                    <a:gd name="f224" fmla="val 12"/>
                    <a:gd name="f225" fmla="val 4"/>
                    <a:gd name="f226" fmla="val 286"/>
                    <a:gd name="f227" fmla="val 270"/>
                    <a:gd name="f228" fmla="val 263"/>
                    <a:gd name="f229" fmla="val 5"/>
                    <a:gd name="f230" fmla="val 8"/>
                    <a:gd name="f231" fmla="val 251"/>
                    <a:gd name="f232" fmla="val 17"/>
                    <a:gd name="f233" fmla="val 28"/>
                    <a:gd name="f234" fmla="val 39"/>
                    <a:gd name="f235" fmla="val 245"/>
                    <a:gd name="f236" fmla="val 46"/>
                    <a:gd name="f237" fmla="val 248"/>
                    <a:gd name="f238" fmla="val 52"/>
                    <a:gd name="f239" fmla="val 252"/>
                    <a:gd name="f240" fmla="val 57"/>
                    <a:gd name="f241" fmla="val 255"/>
                    <a:gd name="f242" fmla="val 257"/>
                    <a:gd name="f243" fmla="val 69"/>
                    <a:gd name="f244" fmla="val 260"/>
                    <a:gd name="f245" fmla="val 74"/>
                    <a:gd name="f246" fmla="val 261"/>
                    <a:gd name="f247" fmla="val 89"/>
                    <a:gd name="f248" fmla="val 94"/>
                    <a:gd name="f249" fmla="val 98"/>
                    <a:gd name="f250" fmla="val 107"/>
                    <a:gd name="f251" fmla="val 238"/>
                    <a:gd name="f252" fmla="val 109"/>
                    <a:gd name="f253" fmla="val 224"/>
                    <a:gd name="f254" fmla="val 208"/>
                    <a:gd name="f255" fmla="val 117"/>
                    <a:gd name="f256" fmla="val 119"/>
                    <a:gd name="f257" fmla="val 176"/>
                    <a:gd name="f258" fmla="val 121"/>
                    <a:gd name="f259" fmla="val 157"/>
                    <a:gd name="f260" fmla="val 153"/>
                    <a:gd name="f261" fmla="val 125"/>
                    <a:gd name="f262" fmla="val 145"/>
                    <a:gd name="f263" fmla="val 138"/>
                    <a:gd name="f264" fmla="val 133"/>
                    <a:gd name="f265" fmla="val 129"/>
                    <a:gd name="f266" fmla="val 139"/>
                    <a:gd name="f267" fmla="val 102"/>
                    <a:gd name="f268" fmla="val 150"/>
                    <a:gd name="f269" fmla="val 58"/>
                    <a:gd name="f270" fmla="val 11"/>
                    <a:gd name="f271" fmla="val 204"/>
                    <a:gd name="f272" fmla="val 212"/>
                    <a:gd name="f273" fmla="val 216"/>
                    <a:gd name="f274" fmla="val 219"/>
                    <a:gd name="f275" fmla="val 222"/>
                    <a:gd name="f276" fmla="val 15"/>
                    <a:gd name="f277" fmla="val 234"/>
                    <a:gd name="f278" fmla="val 31"/>
                    <a:gd name="f279" fmla="val 38"/>
                    <a:gd name="f280" fmla="val 40"/>
                    <a:gd name="f281" fmla="val 45"/>
                    <a:gd name="f282" fmla="val 265"/>
                    <a:gd name="f283" fmla="val 41"/>
                    <a:gd name="f284" fmla="val 272"/>
                    <a:gd name="f285" fmla="val 34"/>
                    <a:gd name="f286" fmla="val 277"/>
                    <a:gd name="f287" fmla="val 280"/>
                    <a:gd name="f288" fmla="val 29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536" h="525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4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" y="f11"/>
                      </a:lnTo>
                      <a:lnTo>
                        <a:pt x="f1" y="f11"/>
                      </a:lnTo>
                      <a:lnTo>
                        <a:pt x="f9" y="f12"/>
                      </a:lnTo>
                      <a:lnTo>
                        <a:pt x="f13" y="f14"/>
                      </a:lnTo>
                      <a:lnTo>
                        <a:pt x="f7" y="f15"/>
                      </a:lnTo>
                      <a:lnTo>
                        <a:pt x="f4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1" y="f37"/>
                      </a:lnTo>
                      <a:lnTo>
                        <a:pt x="f38" y="f39"/>
                      </a:lnTo>
                      <a:lnTo>
                        <a:pt x="f38" y="f40"/>
                      </a:lnTo>
                      <a:lnTo>
                        <a:pt x="f38" y="f40"/>
                      </a:lnTo>
                      <a:lnTo>
                        <a:pt x="f31" y="f41"/>
                      </a:lnTo>
                      <a:lnTo>
                        <a:pt x="f35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58"/>
                      </a:lnTo>
                      <a:lnTo>
                        <a:pt x="f59" y="f58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4" y="f75"/>
                      </a:lnTo>
                      <a:lnTo>
                        <a:pt x="f76" y="f73"/>
                      </a:lnTo>
                      <a:lnTo>
                        <a:pt x="f77" y="f71"/>
                      </a:lnTo>
                      <a:lnTo>
                        <a:pt x="f78" y="f79"/>
                      </a:lnTo>
                      <a:lnTo>
                        <a:pt x="f80" y="f67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54"/>
                      </a:lnTo>
                      <a:lnTo>
                        <a:pt x="f86" y="f50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46"/>
                      </a:lnTo>
                      <a:lnTo>
                        <a:pt x="f92" y="f93"/>
                      </a:lnTo>
                      <a:lnTo>
                        <a:pt x="f92" y="f93"/>
                      </a:lnTo>
                      <a:lnTo>
                        <a:pt x="f92" y="f75"/>
                      </a:lnTo>
                      <a:lnTo>
                        <a:pt x="f92" y="f75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6" y="f107"/>
                      </a:lnTo>
                      <a:lnTo>
                        <a:pt x="f108" y="f3"/>
                      </a:lnTo>
                      <a:lnTo>
                        <a:pt x="f109" y="f3"/>
                      </a:lnTo>
                      <a:lnTo>
                        <a:pt x="f110" y="f3"/>
                      </a:lnTo>
                      <a:lnTo>
                        <a:pt x="f111" y="f107"/>
                      </a:lnTo>
                      <a:lnTo>
                        <a:pt x="f112" y="f113"/>
                      </a:lnTo>
                      <a:lnTo>
                        <a:pt x="f20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23" y="f95"/>
                      </a:lnTo>
                      <a:lnTo>
                        <a:pt x="f124" y="f125"/>
                      </a:lnTo>
                      <a:lnTo>
                        <a:pt x="f126" y="f79"/>
                      </a:lnTo>
                      <a:lnTo>
                        <a:pt x="f127" y="f128"/>
                      </a:lnTo>
                      <a:lnTo>
                        <a:pt x="f129" y="f65"/>
                      </a:lnTo>
                      <a:lnTo>
                        <a:pt x="f130" y="f131"/>
                      </a:lnTo>
                      <a:lnTo>
                        <a:pt x="f132" y="f82"/>
                      </a:lnTo>
                      <a:lnTo>
                        <a:pt x="f133" y="f63"/>
                      </a:lnTo>
                      <a:lnTo>
                        <a:pt x="f134" y="f135"/>
                      </a:lnTo>
                      <a:lnTo>
                        <a:pt x="f84" y="f136"/>
                      </a:lnTo>
                      <a:lnTo>
                        <a:pt x="f82" y="f61"/>
                      </a:lnTo>
                      <a:lnTo>
                        <a:pt x="f67" y="f137"/>
                      </a:lnTo>
                      <a:lnTo>
                        <a:pt x="f67" y="f137"/>
                      </a:lnTo>
                      <a:lnTo>
                        <a:pt x="f95" y="f138"/>
                      </a:lnTo>
                      <a:lnTo>
                        <a:pt x="f99" y="f90"/>
                      </a:lnTo>
                      <a:lnTo>
                        <a:pt x="f139" y="f140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01" y="f145"/>
                      </a:lnTo>
                      <a:lnTo>
                        <a:pt x="f146" y="f147"/>
                      </a:lnTo>
                      <a:lnTo>
                        <a:pt x="f99" y="f148"/>
                      </a:lnTo>
                      <a:lnTo>
                        <a:pt x="f149" y="f150"/>
                      </a:lnTo>
                      <a:lnTo>
                        <a:pt x="f149" y="f150"/>
                      </a:lnTo>
                      <a:lnTo>
                        <a:pt x="f149" y="f151"/>
                      </a:lnTo>
                      <a:lnTo>
                        <a:pt x="f99" y="f0"/>
                      </a:lnTo>
                      <a:lnTo>
                        <a:pt x="f146" y="f152"/>
                      </a:lnTo>
                      <a:lnTo>
                        <a:pt x="f101" y="f153"/>
                      </a:lnTo>
                      <a:lnTo>
                        <a:pt x="f154" y="f115"/>
                      </a:lnTo>
                      <a:lnTo>
                        <a:pt x="f118" y="f155"/>
                      </a:lnTo>
                      <a:lnTo>
                        <a:pt x="f116" y="f20"/>
                      </a:lnTo>
                      <a:lnTo>
                        <a:pt x="f156" y="f157"/>
                      </a:lnTo>
                      <a:lnTo>
                        <a:pt x="f156" y="f157"/>
                      </a:lnTo>
                      <a:lnTo>
                        <a:pt x="f2" y="f157"/>
                      </a:lnTo>
                      <a:lnTo>
                        <a:pt x="f2" y="f157"/>
                      </a:lnTo>
                      <a:lnTo>
                        <a:pt x="f2" y="f157"/>
                      </a:lnTo>
                      <a:lnTo>
                        <a:pt x="f2" y="f158"/>
                      </a:lnTo>
                      <a:lnTo>
                        <a:pt x="f159" y="f160"/>
                      </a:lnTo>
                      <a:lnTo>
                        <a:pt x="f161" y="f12"/>
                      </a:lnTo>
                      <a:lnTo>
                        <a:pt x="f162" y="f163"/>
                      </a:lnTo>
                      <a:lnTo>
                        <a:pt x="f113" y="f164"/>
                      </a:lnTo>
                      <a:lnTo>
                        <a:pt x="f141" y="f6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71" y="f169"/>
                      </a:lnTo>
                      <a:lnTo>
                        <a:pt x="f128" y="f170"/>
                      </a:lnTo>
                      <a:lnTo>
                        <a:pt x="f171" y="f98"/>
                      </a:lnTo>
                      <a:lnTo>
                        <a:pt x="f135" y="f172"/>
                      </a:lnTo>
                      <a:lnTo>
                        <a:pt x="f136" y="f173"/>
                      </a:lnTo>
                      <a:lnTo>
                        <a:pt x="f136" y="f173"/>
                      </a:lnTo>
                      <a:lnTo>
                        <a:pt x="f174" y="f175"/>
                      </a:lnTo>
                      <a:lnTo>
                        <a:pt x="f58" y="f176"/>
                      </a:lnTo>
                      <a:lnTo>
                        <a:pt x="f52" y="f77"/>
                      </a:lnTo>
                      <a:lnTo>
                        <a:pt x="f48" y="f177"/>
                      </a:lnTo>
                      <a:lnTo>
                        <a:pt x="f48" y="f177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40" y="f176"/>
                      </a:lnTo>
                      <a:lnTo>
                        <a:pt x="f184" y="f81"/>
                      </a:lnTo>
                      <a:lnTo>
                        <a:pt x="f185" y="f186"/>
                      </a:lnTo>
                      <a:lnTo>
                        <a:pt x="f185" y="f186"/>
                      </a:lnTo>
                      <a:lnTo>
                        <a:pt x="f187" y="f81"/>
                      </a:lnTo>
                      <a:lnTo>
                        <a:pt x="f188" y="f189"/>
                      </a:lnTo>
                      <a:lnTo>
                        <a:pt x="f190" y="f183"/>
                      </a:lnTo>
                      <a:lnTo>
                        <a:pt x="f150" y="f191"/>
                      </a:lnTo>
                      <a:lnTo>
                        <a:pt x="f151" y="f192"/>
                      </a:lnTo>
                      <a:lnTo>
                        <a:pt x="f193" y="f194"/>
                      </a:lnTo>
                      <a:lnTo>
                        <a:pt x="f0" y="f179"/>
                      </a:lnTo>
                      <a:lnTo>
                        <a:pt x="f0" y="f179"/>
                      </a:lnTo>
                      <a:lnTo>
                        <a:pt x="f193" y="f177"/>
                      </a:lnTo>
                      <a:lnTo>
                        <a:pt x="f28" y="f195"/>
                      </a:lnTo>
                      <a:lnTo>
                        <a:pt x="f30" y="f62"/>
                      </a:lnTo>
                      <a:lnTo>
                        <a:pt x="f30" y="f62"/>
                      </a:lnTo>
                      <a:lnTo>
                        <a:pt x="f30" y="f57"/>
                      </a:lnTo>
                      <a:lnTo>
                        <a:pt x="f30" y="f57"/>
                      </a:lnTo>
                      <a:lnTo>
                        <a:pt x="f30" y="f57"/>
                      </a:lnTo>
                      <a:lnTo>
                        <a:pt x="f28" y="f196"/>
                      </a:lnTo>
                      <a:lnTo>
                        <a:pt x="f197" y="f198"/>
                      </a:lnTo>
                      <a:lnTo>
                        <a:pt x="f119" y="f199"/>
                      </a:lnTo>
                      <a:lnTo>
                        <a:pt x="f119" y="f200"/>
                      </a:lnTo>
                      <a:lnTo>
                        <a:pt x="f119" y="f200"/>
                      </a:lnTo>
                      <a:lnTo>
                        <a:pt x="f197" y="f201"/>
                      </a:lnTo>
                      <a:lnTo>
                        <a:pt x="f193" y="f202"/>
                      </a:lnTo>
                      <a:lnTo>
                        <a:pt x="f203" y="f204"/>
                      </a:lnTo>
                      <a:lnTo>
                        <a:pt x="f32" y="f205"/>
                      </a:lnTo>
                      <a:lnTo>
                        <a:pt x="f127" y="f206"/>
                      </a:lnTo>
                      <a:lnTo>
                        <a:pt x="f129" y="f35"/>
                      </a:lnTo>
                      <a:lnTo>
                        <a:pt x="f39" y="f207"/>
                      </a:lnTo>
                      <a:lnTo>
                        <a:pt x="f39" y="f207"/>
                      </a:lnTo>
                      <a:lnTo>
                        <a:pt x="f208" y="f209"/>
                      </a:lnTo>
                      <a:lnTo>
                        <a:pt x="f210" y="f211"/>
                      </a:lnTo>
                      <a:lnTo>
                        <a:pt x="f212" y="f213"/>
                      </a:lnTo>
                      <a:lnTo>
                        <a:pt x="f214" y="f23"/>
                      </a:lnTo>
                      <a:lnTo>
                        <a:pt x="f129" y="f215"/>
                      </a:lnTo>
                      <a:lnTo>
                        <a:pt x="f127" y="f216"/>
                      </a:lnTo>
                      <a:lnTo>
                        <a:pt x="f217" y="f218"/>
                      </a:lnTo>
                      <a:lnTo>
                        <a:pt x="f193" y="f219"/>
                      </a:lnTo>
                      <a:lnTo>
                        <a:pt x="f220" y="f221"/>
                      </a:lnTo>
                      <a:lnTo>
                        <a:pt x="f111" y="f222"/>
                      </a:lnTo>
                      <a:lnTo>
                        <a:pt x="f223" y="f224"/>
                      </a:lnTo>
                      <a:lnTo>
                        <a:pt x="f8" y="f17"/>
                      </a:lnTo>
                      <a:lnTo>
                        <a:pt x="f5" y="f225"/>
                      </a:lnTo>
                      <a:lnTo>
                        <a:pt x="f226" y="f1"/>
                      </a:lnTo>
                      <a:lnTo>
                        <a:pt x="f226" y="f1"/>
                      </a:lnTo>
                      <a:lnTo>
                        <a:pt x="f227" y="f7"/>
                      </a:lnTo>
                      <a:lnTo>
                        <a:pt x="f228" y="f229"/>
                      </a:lnTo>
                      <a:lnTo>
                        <a:pt x="f170" y="f230"/>
                      </a:lnTo>
                      <a:lnTo>
                        <a:pt x="f231" y="f224"/>
                      </a:lnTo>
                      <a:lnTo>
                        <a:pt x="f96" y="f232"/>
                      </a:lnTo>
                      <a:lnTo>
                        <a:pt x="f94" y="f218"/>
                      </a:lnTo>
                      <a:lnTo>
                        <a:pt x="f92" y="f233"/>
                      </a:lnTo>
                      <a:lnTo>
                        <a:pt x="f92" y="f233"/>
                      </a:lnTo>
                      <a:lnTo>
                        <a:pt x="f94" y="f234"/>
                      </a:lnTo>
                      <a:lnTo>
                        <a:pt x="f235" y="f236"/>
                      </a:lnTo>
                      <a:lnTo>
                        <a:pt x="f237" y="f238"/>
                      </a:lnTo>
                      <a:lnTo>
                        <a:pt x="f239" y="f240"/>
                      </a:lnTo>
                      <a:lnTo>
                        <a:pt x="f241" y="f27"/>
                      </a:lnTo>
                      <a:lnTo>
                        <a:pt x="f242" y="f243"/>
                      </a:lnTo>
                      <a:lnTo>
                        <a:pt x="f244" y="f245"/>
                      </a:lnTo>
                      <a:lnTo>
                        <a:pt x="f246" y="f47"/>
                      </a:lnTo>
                      <a:lnTo>
                        <a:pt x="f246" y="f47"/>
                      </a:lnTo>
                      <a:lnTo>
                        <a:pt x="f244" y="f247"/>
                      </a:lnTo>
                      <a:lnTo>
                        <a:pt x="f242" y="f248"/>
                      </a:lnTo>
                      <a:lnTo>
                        <a:pt x="f100" y="f249"/>
                      </a:lnTo>
                      <a:lnTo>
                        <a:pt x="f98" y="f202"/>
                      </a:lnTo>
                      <a:lnTo>
                        <a:pt x="f235" y="f250"/>
                      </a:lnTo>
                      <a:lnTo>
                        <a:pt x="f251" y="f252"/>
                      </a:lnTo>
                      <a:lnTo>
                        <a:pt x="f253" y="f201"/>
                      </a:lnTo>
                      <a:lnTo>
                        <a:pt x="f254" y="f255"/>
                      </a:lnTo>
                      <a:lnTo>
                        <a:pt x="f191" y="f256"/>
                      </a:lnTo>
                      <a:lnTo>
                        <a:pt x="f257" y="f258"/>
                      </a:lnTo>
                      <a:lnTo>
                        <a:pt x="f70" y="f200"/>
                      </a:lnTo>
                      <a:lnTo>
                        <a:pt x="f70" y="f200"/>
                      </a:lnTo>
                      <a:lnTo>
                        <a:pt x="f259" y="f200"/>
                      </a:lnTo>
                      <a:lnTo>
                        <a:pt x="f260" y="f261"/>
                      </a:lnTo>
                      <a:lnTo>
                        <a:pt x="f262" y="f198"/>
                      </a:lnTo>
                      <a:lnTo>
                        <a:pt x="f263" y="f264"/>
                      </a:lnTo>
                      <a:lnTo>
                        <a:pt x="f265" y="f266"/>
                      </a:lnTo>
                      <a:lnTo>
                        <a:pt x="f265" y="f266"/>
                      </a:lnTo>
                      <a:lnTo>
                        <a:pt x="f267" y="f268"/>
                      </a:lnTo>
                      <a:lnTo>
                        <a:pt x="f269" y="f177"/>
                      </a:lnTo>
                      <a:lnTo>
                        <a:pt x="f213" y="f194"/>
                      </a:lnTo>
                      <a:lnTo>
                        <a:pt x="f221" y="f183"/>
                      </a:lnTo>
                      <a:lnTo>
                        <a:pt x="f270" y="f189"/>
                      </a:lnTo>
                      <a:lnTo>
                        <a:pt x="f229" y="f271"/>
                      </a:lnTo>
                      <a:lnTo>
                        <a:pt x="f13" y="f254"/>
                      </a:lnTo>
                      <a:lnTo>
                        <a:pt x="f1" y="f272"/>
                      </a:lnTo>
                      <a:lnTo>
                        <a:pt x="f1" y="f272"/>
                      </a:lnTo>
                      <a:lnTo>
                        <a:pt x="f9" y="f273"/>
                      </a:lnTo>
                      <a:lnTo>
                        <a:pt x="f13" y="f274"/>
                      </a:lnTo>
                      <a:lnTo>
                        <a:pt x="f225" y="f275"/>
                      </a:lnTo>
                      <a:lnTo>
                        <a:pt x="f4" y="f87"/>
                      </a:lnTo>
                      <a:lnTo>
                        <a:pt x="f276" y="f89"/>
                      </a:lnTo>
                      <a:lnTo>
                        <a:pt x="f218" y="f277"/>
                      </a:lnTo>
                      <a:lnTo>
                        <a:pt x="f278" y="f251"/>
                      </a:lnTo>
                      <a:lnTo>
                        <a:pt x="f279" y="f92"/>
                      </a:lnTo>
                      <a:lnTo>
                        <a:pt x="f280" y="f96"/>
                      </a:lnTo>
                      <a:lnTo>
                        <a:pt x="f25" y="f237"/>
                      </a:lnTo>
                      <a:lnTo>
                        <a:pt x="f211" y="f239"/>
                      </a:lnTo>
                      <a:lnTo>
                        <a:pt x="f281" y="f170"/>
                      </a:lnTo>
                      <a:lnTo>
                        <a:pt x="f281" y="f170"/>
                      </a:lnTo>
                      <a:lnTo>
                        <a:pt x="f211" y="f246"/>
                      </a:lnTo>
                      <a:lnTo>
                        <a:pt x="f211" y="f282"/>
                      </a:lnTo>
                      <a:lnTo>
                        <a:pt x="f283" y="f104"/>
                      </a:lnTo>
                      <a:lnTo>
                        <a:pt x="f280" y="f284"/>
                      </a:lnTo>
                      <a:lnTo>
                        <a:pt x="f285" y="f286"/>
                      </a:lnTo>
                      <a:lnTo>
                        <a:pt x="f233" y="f287"/>
                      </a:lnTo>
                      <a:lnTo>
                        <a:pt x="f276" y="f226"/>
                      </a:lnTo>
                      <a:lnTo>
                        <a:pt x="f17" y="f288"/>
                      </a:lnTo>
                      <a:lnTo>
                        <a:pt x="f7" y="f6"/>
                      </a:lnTo>
                      <a:lnTo>
                        <a:pt x="f7" y="f6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03" name="Google Shape;157;p6"/>
                <p:cNvSpPr/>
                <p:nvPr/>
              </p:nvSpPr>
              <p:spPr>
                <a:xfrm>
                  <a:off x="5163120" y="5157720"/>
                  <a:ext cx="1185480" cy="1055159"/>
                </a:xfrm>
                <a:custGeom>
                  <a:avLst/>
                  <a:gdLst>
                    <a:gd name="f0" fmla="val 0"/>
                    <a:gd name="f1" fmla="val 1452"/>
                    <a:gd name="f2" fmla="val 1328"/>
                    <a:gd name="f3" fmla="val 1407"/>
                    <a:gd name="f4" fmla="val 272"/>
                    <a:gd name="f5" fmla="val 1397"/>
                    <a:gd name="f6" fmla="val 265"/>
                    <a:gd name="f7" fmla="val 1389"/>
                    <a:gd name="f8" fmla="val 261"/>
                    <a:gd name="f9" fmla="val 1381"/>
                    <a:gd name="f10" fmla="val 259"/>
                    <a:gd name="f11" fmla="val 1373"/>
                    <a:gd name="f12" fmla="val 258"/>
                    <a:gd name="f13" fmla="val 1355"/>
                    <a:gd name="f14" fmla="val 1345"/>
                    <a:gd name="f15" fmla="val 257"/>
                    <a:gd name="f16" fmla="val 1333"/>
                    <a:gd name="f17" fmla="val 253"/>
                    <a:gd name="f18" fmla="val 1320"/>
                    <a:gd name="f19" fmla="val 225"/>
                    <a:gd name="f20" fmla="val 1310"/>
                    <a:gd name="f21" fmla="val 202"/>
                    <a:gd name="f22" fmla="val 1304"/>
                    <a:gd name="f23" fmla="val 187"/>
                    <a:gd name="f24" fmla="val 1295"/>
                    <a:gd name="f25" fmla="val 166"/>
                    <a:gd name="f26" fmla="val 1285"/>
                    <a:gd name="f27" fmla="val 149"/>
                    <a:gd name="f28" fmla="val 1261"/>
                    <a:gd name="f29" fmla="val 109"/>
                    <a:gd name="f30" fmla="val 1255"/>
                    <a:gd name="f31" fmla="val 105"/>
                    <a:gd name="f32" fmla="val 1249"/>
                    <a:gd name="f33" fmla="val 99"/>
                    <a:gd name="f34" fmla="val 1246"/>
                    <a:gd name="f35" fmla="val 96"/>
                    <a:gd name="f36" fmla="val 1243"/>
                    <a:gd name="f37" fmla="val 91"/>
                    <a:gd name="f38" fmla="val 1242"/>
                    <a:gd name="f39" fmla="val 86"/>
                    <a:gd name="f40" fmla="val 1241"/>
                    <a:gd name="f41" fmla="val 81"/>
                    <a:gd name="f42" fmla="val 68"/>
                    <a:gd name="f43" fmla="val 61"/>
                    <a:gd name="f44" fmla="val 54"/>
                    <a:gd name="f45" fmla="val 48"/>
                    <a:gd name="f46" fmla="val 44"/>
                    <a:gd name="f47" fmla="val 1254"/>
                    <a:gd name="f48" fmla="val 40"/>
                    <a:gd name="f49" fmla="val 39"/>
                    <a:gd name="f50" fmla="val 1267"/>
                    <a:gd name="f51" fmla="val 17"/>
                    <a:gd name="f52" fmla="val 2"/>
                    <a:gd name="f53" fmla="val 1232"/>
                    <a:gd name="f54" fmla="val 7"/>
                    <a:gd name="f55" fmla="val 1224"/>
                    <a:gd name="f56" fmla="val 14"/>
                    <a:gd name="f57" fmla="val 1216"/>
                    <a:gd name="f58" fmla="val 22"/>
                    <a:gd name="f59" fmla="val 1209"/>
                    <a:gd name="f60" fmla="val 31"/>
                    <a:gd name="f61" fmla="val 1203"/>
                    <a:gd name="f62" fmla="val 42"/>
                    <a:gd name="f63" fmla="val 1198"/>
                    <a:gd name="f64" fmla="val 53"/>
                    <a:gd name="f65" fmla="val 1187"/>
                    <a:gd name="f66" fmla="val 76"/>
                    <a:gd name="f67" fmla="val 1182"/>
                    <a:gd name="f68" fmla="val 1175"/>
                    <a:gd name="f69" fmla="val 98"/>
                    <a:gd name="f70" fmla="val 1170"/>
                    <a:gd name="f71" fmla="val 107"/>
                    <a:gd name="f72" fmla="val 1162"/>
                    <a:gd name="f73" fmla="val 115"/>
                    <a:gd name="f74" fmla="val 1152"/>
                    <a:gd name="f75" fmla="val 122"/>
                    <a:gd name="f76" fmla="val 1142"/>
                    <a:gd name="f77" fmla="val 128"/>
                    <a:gd name="f78" fmla="val 1140"/>
                    <a:gd name="f79" fmla="val 130"/>
                    <a:gd name="f80" fmla="val 1139"/>
                    <a:gd name="f81" fmla="val 135"/>
                    <a:gd name="f82" fmla="val 1134"/>
                    <a:gd name="f83" fmla="val 147"/>
                    <a:gd name="f84" fmla="val 1132"/>
                    <a:gd name="f85" fmla="val 154"/>
                    <a:gd name="f86" fmla="val 1127"/>
                    <a:gd name="f87" fmla="val 160"/>
                    <a:gd name="f88" fmla="val 1125"/>
                    <a:gd name="f89" fmla="val 161"/>
                    <a:gd name="f90" fmla="val 1121"/>
                    <a:gd name="f91" fmla="val 164"/>
                    <a:gd name="f92" fmla="val 1118"/>
                    <a:gd name="f93" fmla="val 165"/>
                    <a:gd name="f94" fmla="val 1113"/>
                    <a:gd name="f95" fmla="val 1109"/>
                    <a:gd name="f96" fmla="val 1104"/>
                    <a:gd name="f97" fmla="val 1095"/>
                    <a:gd name="f98" fmla="val 159"/>
                    <a:gd name="f99" fmla="val 1088"/>
                    <a:gd name="f100" fmla="val 156"/>
                    <a:gd name="f101" fmla="val 1083"/>
                    <a:gd name="f102" fmla="val 153"/>
                    <a:gd name="f103" fmla="val 1079"/>
                    <a:gd name="f104" fmla="val 1074"/>
                    <a:gd name="f105" fmla="val 1065"/>
                    <a:gd name="f106" fmla="val 1057"/>
                    <a:gd name="f107" fmla="val 1052"/>
                    <a:gd name="f108" fmla="val 1046"/>
                    <a:gd name="f109" fmla="val 1038"/>
                    <a:gd name="f110" fmla="val 1032"/>
                    <a:gd name="f111" fmla="val 1027"/>
                    <a:gd name="f112" fmla="val 158"/>
                    <a:gd name="f113" fmla="val 1023"/>
                    <a:gd name="f114" fmla="val 1017"/>
                    <a:gd name="f115" fmla="val 143"/>
                    <a:gd name="f116" fmla="val 1014"/>
                    <a:gd name="f117" fmla="val 138"/>
                    <a:gd name="f118" fmla="val 1010"/>
                    <a:gd name="f119" fmla="val 136"/>
                    <a:gd name="f120" fmla="val 1005"/>
                    <a:gd name="f121" fmla="val 141"/>
                    <a:gd name="f122" fmla="val 999"/>
                    <a:gd name="f123" fmla="val 145"/>
                    <a:gd name="f124" fmla="val 994"/>
                    <a:gd name="f125" fmla="val 987"/>
                    <a:gd name="f126" fmla="val 152"/>
                    <a:gd name="f127" fmla="val 979"/>
                    <a:gd name="f128" fmla="val 972"/>
                    <a:gd name="f129" fmla="val 954"/>
                    <a:gd name="f130" fmla="val 157"/>
                    <a:gd name="f131" fmla="val 950"/>
                    <a:gd name="f132" fmla="val 945"/>
                    <a:gd name="f133" fmla="val 934"/>
                    <a:gd name="f134" fmla="val 146"/>
                    <a:gd name="f135" fmla="val 925"/>
                    <a:gd name="f136" fmla="val 139"/>
                    <a:gd name="f137" fmla="val 919"/>
                    <a:gd name="f138" fmla="val 915"/>
                    <a:gd name="f139" fmla="val 137"/>
                    <a:gd name="f140" fmla="val 914"/>
                    <a:gd name="f141" fmla="val 911"/>
                    <a:gd name="f142" fmla="val 908"/>
                    <a:gd name="f143" fmla="val 907"/>
                    <a:gd name="f144" fmla="val 905"/>
                    <a:gd name="f145" fmla="val 181"/>
                    <a:gd name="f146" fmla="val 188"/>
                    <a:gd name="f147" fmla="val 904"/>
                    <a:gd name="f148" fmla="val 191"/>
                    <a:gd name="f149" fmla="val 891"/>
                    <a:gd name="f150" fmla="val 193"/>
                    <a:gd name="f151" fmla="val 877"/>
                    <a:gd name="f152" fmla="val 195"/>
                    <a:gd name="f153" fmla="val 865"/>
                    <a:gd name="f154" fmla="val 852"/>
                    <a:gd name="f155" fmla="val 841"/>
                    <a:gd name="f156" fmla="val 831"/>
                    <a:gd name="f157" fmla="val 822"/>
                    <a:gd name="f158" fmla="val 819"/>
                    <a:gd name="f159" fmla="val 196"/>
                    <a:gd name="f160" fmla="val 815"/>
                    <a:gd name="f161" fmla="val 198"/>
                    <a:gd name="f162" fmla="val 808"/>
                    <a:gd name="f163" fmla="val 204"/>
                    <a:gd name="f164" fmla="val 805"/>
                    <a:gd name="f165" fmla="val 210"/>
                    <a:gd name="f166" fmla="val 804"/>
                    <a:gd name="f167" fmla="val 215"/>
                    <a:gd name="f168" fmla="val 221"/>
                    <a:gd name="f169" fmla="val 803"/>
                    <a:gd name="f170" fmla="val 228"/>
                    <a:gd name="f171" fmla="val 234"/>
                    <a:gd name="f172" fmla="val 800"/>
                    <a:gd name="f173" fmla="val 240"/>
                    <a:gd name="f174" fmla="val 797"/>
                    <a:gd name="f175" fmla="val 245"/>
                    <a:gd name="f176" fmla="val 792"/>
                    <a:gd name="f177" fmla="val 249"/>
                    <a:gd name="f178" fmla="val 788"/>
                    <a:gd name="f179" fmla="val 252"/>
                    <a:gd name="f180" fmla="val 776"/>
                    <a:gd name="f181" fmla="val 752"/>
                    <a:gd name="f182" fmla="val 267"/>
                    <a:gd name="f183" fmla="val 742"/>
                    <a:gd name="f184" fmla="val 736"/>
                    <a:gd name="f185" fmla="val 275"/>
                    <a:gd name="f186" fmla="val 732"/>
                    <a:gd name="f187" fmla="val 280"/>
                    <a:gd name="f188" fmla="val 729"/>
                    <a:gd name="f189" fmla="val 284"/>
                    <a:gd name="f190" fmla="val 725"/>
                    <a:gd name="f191" fmla="val 290"/>
                    <a:gd name="f192" fmla="val 724"/>
                    <a:gd name="f193" fmla="val 297"/>
                    <a:gd name="f194" fmla="val 304"/>
                    <a:gd name="f195" fmla="val 310"/>
                    <a:gd name="f196" fmla="val 314"/>
                    <a:gd name="f197" fmla="val 728"/>
                    <a:gd name="f198" fmla="val 320"/>
                    <a:gd name="f199" fmla="val 731"/>
                    <a:gd name="f200" fmla="val 325"/>
                    <a:gd name="f201" fmla="val 739"/>
                    <a:gd name="f202" fmla="val 333"/>
                    <a:gd name="f203" fmla="val 750"/>
                    <a:gd name="f204" fmla="val 341"/>
                    <a:gd name="f205" fmla="val 760"/>
                    <a:gd name="f206" fmla="val 348"/>
                    <a:gd name="f207" fmla="val 770"/>
                    <a:gd name="f208" fmla="val 353"/>
                    <a:gd name="f209" fmla="val 780"/>
                    <a:gd name="f210" fmla="val 358"/>
                    <a:gd name="f211" fmla="val 786"/>
                    <a:gd name="f212" fmla="val 363"/>
                    <a:gd name="f213" fmla="val 778"/>
                    <a:gd name="f214" fmla="val 370"/>
                    <a:gd name="f215" fmla="val 771"/>
                    <a:gd name="f216" fmla="val 376"/>
                    <a:gd name="f217" fmla="val 766"/>
                    <a:gd name="f218" fmla="val 384"/>
                    <a:gd name="f219" fmla="val 761"/>
                    <a:gd name="f220" fmla="val 393"/>
                    <a:gd name="f221" fmla="val 758"/>
                    <a:gd name="f222" fmla="val 401"/>
                    <a:gd name="f223" fmla="val 754"/>
                    <a:gd name="f224" fmla="val 411"/>
                    <a:gd name="f225" fmla="val 753"/>
                    <a:gd name="f226" fmla="val 421"/>
                    <a:gd name="f227" fmla="val 433"/>
                    <a:gd name="f228" fmla="val 443"/>
                    <a:gd name="f229" fmla="val 755"/>
                    <a:gd name="f230" fmla="val 454"/>
                    <a:gd name="f231" fmla="val 464"/>
                    <a:gd name="f232" fmla="val 762"/>
                    <a:gd name="f233" fmla="val 473"/>
                    <a:gd name="f234" fmla="val 767"/>
                    <a:gd name="f235" fmla="val 481"/>
                    <a:gd name="f236" fmla="val 773"/>
                    <a:gd name="f237" fmla="val 489"/>
                    <a:gd name="f238" fmla="val 495"/>
                    <a:gd name="f239" fmla="val 498"/>
                    <a:gd name="f240" fmla="val 791"/>
                    <a:gd name="f241" fmla="val 512"/>
                    <a:gd name="f242" fmla="val 793"/>
                    <a:gd name="f243" fmla="val 526"/>
                    <a:gd name="f244" fmla="val 798"/>
                    <a:gd name="f245" fmla="val 551"/>
                    <a:gd name="f246" fmla="val 531"/>
                    <a:gd name="f247" fmla="val 809"/>
                    <a:gd name="f248" fmla="val 510"/>
                    <a:gd name="f249" fmla="val 814"/>
                    <a:gd name="f250" fmla="val 492"/>
                    <a:gd name="f251" fmla="val 813"/>
                    <a:gd name="f252" fmla="val 466"/>
                    <a:gd name="f253" fmla="val 460"/>
                    <a:gd name="f254" fmla="val 806"/>
                    <a:gd name="f255" fmla="val 455"/>
                    <a:gd name="f256" fmla="val 449"/>
                    <a:gd name="f257" fmla="val 799"/>
                    <a:gd name="f258" fmla="val 437"/>
                    <a:gd name="f259" fmla="val 429"/>
                    <a:gd name="f260" fmla="val 412"/>
                    <a:gd name="f261" fmla="val 404"/>
                    <a:gd name="f262" fmla="val 807"/>
                    <a:gd name="f263" fmla="val 397"/>
                    <a:gd name="f264" fmla="val 390"/>
                    <a:gd name="f265" fmla="val 820"/>
                    <a:gd name="f266" fmla="val 386"/>
                    <a:gd name="f267" fmla="val 828"/>
                    <a:gd name="f268" fmla="val 382"/>
                    <a:gd name="f269" fmla="val 837"/>
                    <a:gd name="f270" fmla="val 381"/>
                    <a:gd name="f271" fmla="val 843"/>
                    <a:gd name="f272" fmla="val 850"/>
                    <a:gd name="f273" fmla="val 395"/>
                    <a:gd name="f274" fmla="val 855"/>
                    <a:gd name="f275" fmla="val 409"/>
                    <a:gd name="f276" fmla="val 861"/>
                    <a:gd name="f277" fmla="val 425"/>
                    <a:gd name="f278" fmla="val 870"/>
                    <a:gd name="f279" fmla="val 456"/>
                    <a:gd name="f280" fmla="val 874"/>
                    <a:gd name="f281" fmla="val 864"/>
                    <a:gd name="f282" fmla="val 543"/>
                    <a:gd name="f283" fmla="val 866"/>
                    <a:gd name="f284" fmla="val 546"/>
                    <a:gd name="f285" fmla="val 554"/>
                    <a:gd name="f286" fmla="val 881"/>
                    <a:gd name="f287" fmla="val 578"/>
                    <a:gd name="f288" fmla="val 889"/>
                    <a:gd name="f289" fmla="val 604"/>
                    <a:gd name="f290" fmla="val 613"/>
                    <a:gd name="f291" fmla="val 892"/>
                    <a:gd name="f292" fmla="val 620"/>
                    <a:gd name="f293" fmla="val 634"/>
                    <a:gd name="f294" fmla="val 647"/>
                    <a:gd name="f295" fmla="val 885"/>
                    <a:gd name="f296" fmla="val 658"/>
                    <a:gd name="f297" fmla="val 882"/>
                    <a:gd name="f298" fmla="val 666"/>
                    <a:gd name="f299" fmla="val 876"/>
                    <a:gd name="f300" fmla="val 673"/>
                    <a:gd name="f301" fmla="val 679"/>
                    <a:gd name="f302" fmla="val 681"/>
                    <a:gd name="f303" fmla="val 860"/>
                    <a:gd name="f304" fmla="val 683"/>
                    <a:gd name="f305" fmla="val 857"/>
                    <a:gd name="f306" fmla="val 684"/>
                    <a:gd name="f307" fmla="val 854"/>
                    <a:gd name="f308" fmla="val 851"/>
                    <a:gd name="f309" fmla="val 686"/>
                    <a:gd name="f310" fmla="val 849"/>
                    <a:gd name="f311" fmla="val 719"/>
                    <a:gd name="f312" fmla="val 845"/>
                    <a:gd name="f313" fmla="val 718"/>
                    <a:gd name="f314" fmla="val 717"/>
                    <a:gd name="f315" fmla="val 858"/>
                    <a:gd name="f316" fmla="val 716"/>
                    <a:gd name="f317" fmla="val 715"/>
                    <a:gd name="f318" fmla="val 869"/>
                    <a:gd name="f319" fmla="val 875"/>
                    <a:gd name="f320" fmla="val 723"/>
                    <a:gd name="f321" fmla="val 734"/>
                    <a:gd name="f322" fmla="val 872"/>
                    <a:gd name="f323" fmla="val 749"/>
                    <a:gd name="f324" fmla="val 790"/>
                    <a:gd name="f325" fmla="val 826"/>
                    <a:gd name="f326" fmla="val 823"/>
                    <a:gd name="f327" fmla="val 810"/>
                    <a:gd name="f328" fmla="val 821"/>
                    <a:gd name="f329" fmla="val 816"/>
                    <a:gd name="f330" fmla="val 839"/>
                    <a:gd name="f331" fmla="val 846"/>
                    <a:gd name="f332" fmla="val 853"/>
                    <a:gd name="f333" fmla="val 859"/>
                    <a:gd name="f334" fmla="val 867"/>
                    <a:gd name="f335" fmla="val 883"/>
                    <a:gd name="f336" fmla="val 745"/>
                    <a:gd name="f337" fmla="val 895"/>
                    <a:gd name="f338" fmla="val 740"/>
                    <a:gd name="f339" fmla="val 903"/>
                    <a:gd name="f340" fmla="val 733"/>
                    <a:gd name="f341" fmla="val 916"/>
                    <a:gd name="f342" fmla="val 929"/>
                    <a:gd name="f343" fmla="val 721"/>
                    <a:gd name="f344" fmla="val 935"/>
                    <a:gd name="f345" fmla="val 939"/>
                    <a:gd name="f346" fmla="val 709"/>
                    <a:gd name="f347" fmla="val 944"/>
                    <a:gd name="f348" fmla="val 704"/>
                    <a:gd name="f349" fmla="val 946"/>
                    <a:gd name="f350" fmla="val 694"/>
                    <a:gd name="f351" fmla="val 949"/>
                    <a:gd name="f352" fmla="val 691"/>
                    <a:gd name="f353" fmla="val 952"/>
                    <a:gd name="f354" fmla="val 689"/>
                    <a:gd name="f355" fmla="val 955"/>
                    <a:gd name="f356" fmla="val 687"/>
                    <a:gd name="f357" fmla="val 960"/>
                    <a:gd name="f358" fmla="val 969"/>
                    <a:gd name="f359" fmla="val 1009"/>
                    <a:gd name="f360" fmla="val 1020"/>
                    <a:gd name="f361" fmla="val 1030"/>
                    <a:gd name="f362" fmla="val 1040"/>
                    <a:gd name="f363" fmla="val 674"/>
                    <a:gd name="f364" fmla="val 1050"/>
                    <a:gd name="f365" fmla="val 668"/>
                    <a:gd name="f366" fmla="val 1059"/>
                    <a:gd name="f367" fmla="val 660"/>
                    <a:gd name="f368" fmla="val 1067"/>
                    <a:gd name="f369" fmla="val 652"/>
                    <a:gd name="f370" fmla="val 1075"/>
                    <a:gd name="f371" fmla="val 643"/>
                    <a:gd name="f372" fmla="val 632"/>
                    <a:gd name="f373" fmla="val 1090"/>
                    <a:gd name="f374" fmla="val 622"/>
                    <a:gd name="f375" fmla="val 1096"/>
                    <a:gd name="f376" fmla="val 610"/>
                    <a:gd name="f377" fmla="val 1101"/>
                    <a:gd name="f378" fmla="val 599"/>
                    <a:gd name="f379" fmla="val 1106"/>
                    <a:gd name="f380" fmla="val 576"/>
                    <a:gd name="f381" fmla="val 1115"/>
                    <a:gd name="f382" fmla="val 553"/>
                    <a:gd name="f383" fmla="val 1120"/>
                    <a:gd name="f384" fmla="val 556"/>
                    <a:gd name="f385" fmla="val 1131"/>
                    <a:gd name="f386" fmla="val 557"/>
                    <a:gd name="f387" fmla="val 1138"/>
                    <a:gd name="f388" fmla="val 1145"/>
                    <a:gd name="f389" fmla="val 1150"/>
                    <a:gd name="f390" fmla="val 542"/>
                    <a:gd name="f391" fmla="val 1154"/>
                    <a:gd name="f392" fmla="val 1161"/>
                    <a:gd name="f393" fmla="val 519"/>
                    <a:gd name="f394" fmla="val 1166"/>
                    <a:gd name="f395" fmla="val 514"/>
                    <a:gd name="f396" fmla="val 1172"/>
                    <a:gd name="f397" fmla="val 509"/>
                    <a:gd name="f398" fmla="val 1180"/>
                    <a:gd name="f399" fmla="val 508"/>
                    <a:gd name="f400" fmla="val 1184"/>
                    <a:gd name="f401" fmla="val 507"/>
                    <a:gd name="f402" fmla="val 1189"/>
                    <a:gd name="f403" fmla="val 500"/>
                    <a:gd name="f404" fmla="val 1188"/>
                    <a:gd name="f405" fmla="val 496"/>
                    <a:gd name="f406" fmla="val 1185"/>
                    <a:gd name="f407" fmla="val 1178"/>
                    <a:gd name="f408" fmla="val 1165"/>
                    <a:gd name="f409" fmla="val 1160"/>
                    <a:gd name="f410" fmla="val 487"/>
                    <a:gd name="f411" fmla="val 1151"/>
                    <a:gd name="f412" fmla="val 1144"/>
                    <a:gd name="f413" fmla="val 477"/>
                    <a:gd name="f414" fmla="val 1141"/>
                    <a:gd name="f415" fmla="val 472"/>
                    <a:gd name="f416" fmla="val 467"/>
                    <a:gd name="f417" fmla="val 461"/>
                    <a:gd name="f418" fmla="val 453"/>
                    <a:gd name="f419" fmla="val 445"/>
                    <a:gd name="f420" fmla="val 431"/>
                    <a:gd name="f421" fmla="val 427"/>
                    <a:gd name="f422" fmla="val 424"/>
                    <a:gd name="f423" fmla="val 1128"/>
                    <a:gd name="f424" fmla="val 419"/>
                    <a:gd name="f425" fmla="val 1116"/>
                    <a:gd name="f426" fmla="val 415"/>
                    <a:gd name="f427" fmla="val 1105"/>
                    <a:gd name="f428" fmla="val 1099"/>
                    <a:gd name="f429" fmla="val 407"/>
                    <a:gd name="f430" fmla="val 1093"/>
                    <a:gd name="f431" fmla="val 399"/>
                    <a:gd name="f432" fmla="val 1085"/>
                    <a:gd name="f433" fmla="val 388"/>
                    <a:gd name="f434" fmla="val 1078"/>
                    <a:gd name="f435" fmla="val 378"/>
                    <a:gd name="f436" fmla="val 1073"/>
                    <a:gd name="f437" fmla="val 368"/>
                    <a:gd name="f438" fmla="val 1068"/>
                    <a:gd name="f439" fmla="val 1061"/>
                    <a:gd name="f440" fmla="val 349"/>
                    <a:gd name="f441" fmla="val 1053"/>
                    <a:gd name="f442" fmla="val 346"/>
                    <a:gd name="f443" fmla="val 1047"/>
                    <a:gd name="f444" fmla="val 1042"/>
                    <a:gd name="f445" fmla="val 337"/>
                    <a:gd name="f446" fmla="val 1044"/>
                    <a:gd name="f447" fmla="val 332"/>
                    <a:gd name="f448" fmla="val 1045"/>
                    <a:gd name="f449" fmla="val 327"/>
                    <a:gd name="f450" fmla="val 324"/>
                    <a:gd name="f451" fmla="val 318"/>
                    <a:gd name="f452" fmla="val 1043"/>
                    <a:gd name="f453" fmla="val 312"/>
                    <a:gd name="f454" fmla="val 305"/>
                    <a:gd name="f455" fmla="val 299"/>
                    <a:gd name="f456" fmla="val 287"/>
                    <a:gd name="f457" fmla="val 1037"/>
                    <a:gd name="f458" fmla="val 277"/>
                    <a:gd name="f459" fmla="val 269"/>
                    <a:gd name="f460" fmla="val 1025"/>
                    <a:gd name="f461" fmla="val 238"/>
                    <a:gd name="f462" fmla="val 1004"/>
                    <a:gd name="f463" fmla="val 224"/>
                    <a:gd name="f464" fmla="val 998"/>
                    <a:gd name="f465" fmla="val 213"/>
                    <a:gd name="f466" fmla="val 992"/>
                    <a:gd name="f467" fmla="val 172"/>
                    <a:gd name="f468" fmla="val 985"/>
                    <a:gd name="f469" fmla="val 163"/>
                    <a:gd name="f470" fmla="val 981"/>
                    <a:gd name="f471" fmla="val 155"/>
                    <a:gd name="f472" fmla="val 976"/>
                    <a:gd name="f473" fmla="val 144"/>
                    <a:gd name="f474" fmla="val 966"/>
                    <a:gd name="f475" fmla="val 142"/>
                    <a:gd name="f476" fmla="val 962"/>
                    <a:gd name="f477" fmla="val 140"/>
                    <a:gd name="f478" fmla="val 953"/>
                    <a:gd name="f479" fmla="val 933"/>
                    <a:gd name="f480" fmla="val 133"/>
                    <a:gd name="f481" fmla="val 924"/>
                    <a:gd name="f482" fmla="val 129"/>
                    <a:gd name="f483" fmla="val 917"/>
                    <a:gd name="f484" fmla="val 126"/>
                    <a:gd name="f485" fmla="val 912"/>
                    <a:gd name="f486" fmla="val 118"/>
                    <a:gd name="f487" fmla="val 910"/>
                    <a:gd name="f488" fmla="val 113"/>
                    <a:gd name="f489" fmla="val 909"/>
                    <a:gd name="f490" fmla="val 97"/>
                    <a:gd name="f491" fmla="val 920"/>
                    <a:gd name="f492" fmla="val 84"/>
                    <a:gd name="f493" fmla="val 926"/>
                    <a:gd name="f494" fmla="val 80"/>
                    <a:gd name="f495" fmla="val 74"/>
                    <a:gd name="f496" fmla="val 943"/>
                    <a:gd name="f497" fmla="val 64"/>
                    <a:gd name="f498" fmla="val 961"/>
                    <a:gd name="f499" fmla="val 978"/>
                    <a:gd name="f500" fmla="val 35"/>
                    <a:gd name="f501" fmla="val 997"/>
                    <a:gd name="f502" fmla="val 27"/>
                    <a:gd name="f503" fmla="val 18"/>
                    <a:gd name="f504" fmla="val 1000"/>
                    <a:gd name="f505" fmla="val 6"/>
                    <a:gd name="f506" fmla="val 9"/>
                    <a:gd name="f507" fmla="val 12"/>
                    <a:gd name="f508" fmla="val 1021"/>
                    <a:gd name="f509" fmla="val 1031"/>
                    <a:gd name="f510" fmla="val 13"/>
                    <a:gd name="f511" fmla="val 1033"/>
                    <a:gd name="f512" fmla="val 1035"/>
                    <a:gd name="f513" fmla="val 4"/>
                    <a:gd name="f514" fmla="val 1051"/>
                    <a:gd name="f515" fmla="val 1058"/>
                    <a:gd name="f516" fmla="val 1077"/>
                    <a:gd name="f517" fmla="val 5"/>
                    <a:gd name="f518" fmla="val 10"/>
                    <a:gd name="f519" fmla="val 1092"/>
                    <a:gd name="f520" fmla="val 15"/>
                    <a:gd name="f521" fmla="val 28"/>
                    <a:gd name="f522" fmla="val 1111"/>
                    <a:gd name="f523" fmla="val 33"/>
                    <a:gd name="f524" fmla="val 36"/>
                    <a:gd name="f525" fmla="val 1119"/>
                    <a:gd name="f526" fmla="val 72"/>
                    <a:gd name="f527" fmla="val 1135"/>
                    <a:gd name="f528" fmla="val 263"/>
                    <a:gd name="f529" fmla="val 1167"/>
                    <a:gd name="f530" fmla="val 300"/>
                    <a:gd name="f531" fmla="val 1176"/>
                    <a:gd name="f532" fmla="val 334"/>
                    <a:gd name="f533" fmla="val 340"/>
                    <a:gd name="f534" fmla="val 345"/>
                    <a:gd name="f535" fmla="val 1190"/>
                    <a:gd name="f536" fmla="val 354"/>
                    <a:gd name="f537" fmla="val 1197"/>
                    <a:gd name="f538" fmla="val 361"/>
                    <a:gd name="f539" fmla="val 1205"/>
                    <a:gd name="f540" fmla="val 1215"/>
                    <a:gd name="f541" fmla="val 373"/>
                    <a:gd name="f542" fmla="val 1227"/>
                    <a:gd name="f543" fmla="val 1238"/>
                    <a:gd name="f544" fmla="val 1264"/>
                    <a:gd name="f545" fmla="val 394"/>
                    <a:gd name="f546" fmla="val 1276"/>
                    <a:gd name="f547" fmla="val 1288"/>
                    <a:gd name="f548" fmla="val 408"/>
                    <a:gd name="f549" fmla="val 1299"/>
                    <a:gd name="f550" fmla="val 417"/>
                    <a:gd name="f551" fmla="val 1309"/>
                    <a:gd name="f552" fmla="val 1317"/>
                    <a:gd name="f553" fmla="val 434"/>
                    <a:gd name="f554" fmla="val 441"/>
                    <a:gd name="f555" fmla="val 1323"/>
                    <a:gd name="f556" fmla="val 448"/>
                    <a:gd name="f557" fmla="val 1326"/>
                    <a:gd name="f558" fmla="val 1327"/>
                    <a:gd name="f559" fmla="val 515"/>
                    <a:gd name="f560" fmla="val 1325"/>
                    <a:gd name="f561" fmla="val 532"/>
                    <a:gd name="f562" fmla="val 547"/>
                    <a:gd name="f563" fmla="val 1314"/>
                    <a:gd name="f564" fmla="val 562"/>
                    <a:gd name="f565" fmla="val 1307"/>
                    <a:gd name="f566" fmla="val 575"/>
                    <a:gd name="f567" fmla="val 1300"/>
                    <a:gd name="f568" fmla="val 600"/>
                    <a:gd name="f569" fmla="val 1284"/>
                    <a:gd name="f570" fmla="val 625"/>
                    <a:gd name="f571" fmla="val 1268"/>
                    <a:gd name="f572" fmla="val 640"/>
                    <a:gd name="f573" fmla="val 1260"/>
                    <a:gd name="f574" fmla="val 655"/>
                    <a:gd name="f575" fmla="val 693"/>
                    <a:gd name="f576" fmla="val 1244"/>
                    <a:gd name="f577" fmla="val 781"/>
                    <a:gd name="f578" fmla="val 1253"/>
                    <a:gd name="f579" fmla="val 829"/>
                    <a:gd name="f580" fmla="val 1273"/>
                    <a:gd name="f581" fmla="val 1274"/>
                    <a:gd name="f582" fmla="val 1275"/>
                    <a:gd name="f583" fmla="val 873"/>
                    <a:gd name="f584" fmla="val 1272"/>
                    <a:gd name="f585" fmla="val 1271"/>
                    <a:gd name="f586" fmla="val 884"/>
                    <a:gd name="f587" fmla="val 1269"/>
                    <a:gd name="f588" fmla="val 1266"/>
                    <a:gd name="f589" fmla="val 893"/>
                    <a:gd name="f590" fmla="val 897"/>
                    <a:gd name="f591" fmla="val 1248"/>
                    <a:gd name="f592" fmla="val 901"/>
                    <a:gd name="f593" fmla="val 1229"/>
                    <a:gd name="f594" fmla="val 921"/>
                    <a:gd name="f595" fmla="val 1219"/>
                    <a:gd name="f596" fmla="val 931"/>
                    <a:gd name="f597" fmla="val 1208"/>
                    <a:gd name="f598" fmla="val 941"/>
                    <a:gd name="f599" fmla="val 1191"/>
                    <a:gd name="f600" fmla="val 948"/>
                    <a:gd name="f601" fmla="val 951"/>
                    <a:gd name="f602" fmla="val 938"/>
                    <a:gd name="f603" fmla="val 1168"/>
                    <a:gd name="f604" fmla="val 1157"/>
                    <a:gd name="f605" fmla="val 900"/>
                    <a:gd name="f606" fmla="val 1153"/>
                    <a:gd name="f607" fmla="val 898"/>
                    <a:gd name="f608" fmla="val 1146"/>
                    <a:gd name="f609" fmla="val 896"/>
                    <a:gd name="f610" fmla="val 899"/>
                    <a:gd name="f611" fmla="val 1124"/>
                    <a:gd name="f612" fmla="val 906"/>
                    <a:gd name="f613" fmla="val 1070"/>
                    <a:gd name="f614" fmla="val 1066"/>
                    <a:gd name="f615" fmla="val 1039"/>
                    <a:gd name="f616" fmla="val 1036"/>
                    <a:gd name="f617" fmla="val 918"/>
                    <a:gd name="f618" fmla="val 927"/>
                    <a:gd name="f619" fmla="val 1029"/>
                    <a:gd name="f620" fmla="val 1024"/>
                    <a:gd name="f621" fmla="val 973"/>
                    <a:gd name="f622" fmla="val 984"/>
                    <a:gd name="f623" fmla="val 1022"/>
                    <a:gd name="f624" fmla="val 989"/>
                    <a:gd name="f625" fmla="val 1001"/>
                    <a:gd name="f626" fmla="val 1011"/>
                    <a:gd name="f627" fmla="val 993"/>
                    <a:gd name="f628" fmla="val 1018"/>
                    <a:gd name="f629" fmla="val 986"/>
                    <a:gd name="f630" fmla="val 982"/>
                    <a:gd name="f631" fmla="val 1081"/>
                    <a:gd name="f632" fmla="val 1089"/>
                    <a:gd name="f633" fmla="val 974"/>
                    <a:gd name="f634" fmla="val 1102"/>
                    <a:gd name="f635" fmla="val 964"/>
                    <a:gd name="f636" fmla="val 1107"/>
                    <a:gd name="f637" fmla="val 1110"/>
                    <a:gd name="f638" fmla="val 928"/>
                    <a:gd name="f639" fmla="val 1137"/>
                    <a:gd name="f640" fmla="val 1149"/>
                    <a:gd name="f641" fmla="val 1158"/>
                    <a:gd name="f642" fmla="val 1174"/>
                    <a:gd name="f643" fmla="val 856"/>
                    <a:gd name="f644" fmla="val 1181"/>
                    <a:gd name="f645" fmla="val 818"/>
                    <a:gd name="f646" fmla="val 1194"/>
                    <a:gd name="f647" fmla="val 817"/>
                    <a:gd name="f648" fmla="val 1202"/>
                    <a:gd name="f649" fmla="val 811"/>
                    <a:gd name="f650" fmla="val 795"/>
                    <a:gd name="f651" fmla="val 785"/>
                    <a:gd name="f652" fmla="val 1303"/>
                    <a:gd name="f653" fmla="val 738"/>
                    <a:gd name="f654" fmla="val 1312"/>
                    <a:gd name="f655" fmla="val 1319"/>
                    <a:gd name="f656" fmla="val 1330"/>
                    <a:gd name="f657" fmla="val 670"/>
                    <a:gd name="f658" fmla="val 1331"/>
                    <a:gd name="f659" fmla="val 662"/>
                    <a:gd name="f660" fmla="val 649"/>
                    <a:gd name="f661" fmla="val 1318"/>
                    <a:gd name="f662" fmla="val 638"/>
                    <a:gd name="f663" fmla="val 1301"/>
                    <a:gd name="f664" fmla="val 628"/>
                    <a:gd name="f665" fmla="val 619"/>
                    <a:gd name="f666" fmla="val 1282"/>
                    <a:gd name="f667" fmla="val 615"/>
                    <a:gd name="f668" fmla="val 1278"/>
                    <a:gd name="f669" fmla="val 1270"/>
                    <a:gd name="f670" fmla="val 592"/>
                    <a:gd name="f671" fmla="val 584"/>
                    <a:gd name="f672" fmla="val 579"/>
                    <a:gd name="f673" fmla="val 574"/>
                    <a:gd name="f674" fmla="val 571"/>
                    <a:gd name="f675" fmla="val 569"/>
                    <a:gd name="f676" fmla="val 563"/>
                    <a:gd name="f677" fmla="val 558"/>
                    <a:gd name="f678" fmla="val 550"/>
                    <a:gd name="f679" fmla="val 1311"/>
                    <a:gd name="f680" fmla="val 540"/>
                    <a:gd name="f681" fmla="val 520"/>
                    <a:gd name="f682" fmla="val 1338"/>
                    <a:gd name="f683" fmla="val 1347"/>
                    <a:gd name="f684" fmla="val 1358"/>
                    <a:gd name="f685" fmla="val 1370"/>
                    <a:gd name="f686" fmla="val 413"/>
                    <a:gd name="f687" fmla="val 1377"/>
                    <a:gd name="f688" fmla="val 405"/>
                    <a:gd name="f689" fmla="val 1384"/>
                    <a:gd name="f690" fmla="val 1392"/>
                    <a:gd name="f691" fmla="val 1400"/>
                    <a:gd name="f692" fmla="val 1408"/>
                    <a:gd name="f693" fmla="val 380"/>
                    <a:gd name="f694" fmla="val 1417"/>
                    <a:gd name="f695" fmla="val 375"/>
                    <a:gd name="f696" fmla="val 1425"/>
                    <a:gd name="f697" fmla="val 371"/>
                    <a:gd name="f698" fmla="val 1433"/>
                    <a:gd name="f699" fmla="val 365"/>
                    <a:gd name="f700" fmla="val 1441"/>
                    <a:gd name="f701" fmla="val 1446"/>
                    <a:gd name="f702" fmla="val 1448"/>
                    <a:gd name="f703" fmla="val 344"/>
                    <a:gd name="f704" fmla="val 1449"/>
                    <a:gd name="f705" fmla="val 1450"/>
                    <a:gd name="f706" fmla="val 330"/>
                    <a:gd name="f707" fmla="val 313"/>
                    <a:gd name="f708" fmla="val 1447"/>
                    <a:gd name="f709" fmla="val 1442"/>
                    <a:gd name="f710" fmla="val 298"/>
                    <a:gd name="f711" fmla="val 1438"/>
                    <a:gd name="f712" fmla="val 291"/>
                    <a:gd name="f713" fmla="val 1431"/>
                    <a:gd name="f714" fmla="val 1423"/>
                    <a:gd name="f715" fmla="val 28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452" h="1328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2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0" y="f41"/>
                      </a:lnTo>
                      <a:lnTo>
                        <a:pt x="f40" y="f42"/>
                      </a:lnTo>
                      <a:lnTo>
                        <a:pt x="f38" y="f43"/>
                      </a:lnTo>
                      <a:lnTo>
                        <a:pt x="f36" y="f44"/>
                      </a:lnTo>
                      <a:lnTo>
                        <a:pt x="f34" y="f45"/>
                      </a:lnTo>
                      <a:lnTo>
                        <a:pt x="f32" y="f46"/>
                      </a:lnTo>
                      <a:lnTo>
                        <a:pt x="f47" y="f48"/>
                      </a:lnTo>
                      <a:lnTo>
                        <a:pt x="f28" y="f49"/>
                      </a:lnTo>
                      <a:lnTo>
                        <a:pt x="f50" y="f51"/>
                      </a:lnTo>
                      <a:lnTo>
                        <a:pt x="f50" y="f0"/>
                      </a:lnTo>
                      <a:lnTo>
                        <a:pt x="f50" y="f0"/>
                      </a:lnTo>
                      <a:lnTo>
                        <a:pt x="f47" y="f0"/>
                      </a:lnTo>
                      <a:lnTo>
                        <a:pt x="f38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39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93"/>
                      </a:lnTo>
                      <a:lnTo>
                        <a:pt x="f94" y="f93"/>
                      </a:lnTo>
                      <a:lnTo>
                        <a:pt x="f95" y="f93"/>
                      </a:lnTo>
                      <a:lnTo>
                        <a:pt x="f96" y="f91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1" y="f102"/>
                      </a:lnTo>
                      <a:lnTo>
                        <a:pt x="f103" y="f85"/>
                      </a:lnTo>
                      <a:lnTo>
                        <a:pt x="f104" y="f100"/>
                      </a:lnTo>
                      <a:lnTo>
                        <a:pt x="f105" y="f98"/>
                      </a:lnTo>
                      <a:lnTo>
                        <a:pt x="f106" y="f91"/>
                      </a:lnTo>
                      <a:lnTo>
                        <a:pt x="f107" y="f93"/>
                      </a:lnTo>
                      <a:lnTo>
                        <a:pt x="f108" y="f93"/>
                      </a:lnTo>
                      <a:lnTo>
                        <a:pt x="f108" y="f93"/>
                      </a:lnTo>
                      <a:lnTo>
                        <a:pt x="f109" y="f91"/>
                      </a:lnTo>
                      <a:lnTo>
                        <a:pt x="f110" y="f89"/>
                      </a:lnTo>
                      <a:lnTo>
                        <a:pt x="f111" y="f112"/>
                      </a:lnTo>
                      <a:lnTo>
                        <a:pt x="f113" y="f102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27"/>
                      </a:lnTo>
                      <a:lnTo>
                        <a:pt x="f125" y="f126"/>
                      </a:lnTo>
                      <a:lnTo>
                        <a:pt x="f127" y="f85"/>
                      </a:lnTo>
                      <a:lnTo>
                        <a:pt x="f128" y="f100"/>
                      </a:lnTo>
                      <a:lnTo>
                        <a:pt x="f129" y="f130"/>
                      </a:lnTo>
                      <a:lnTo>
                        <a:pt x="f129" y="f130"/>
                      </a:lnTo>
                      <a:lnTo>
                        <a:pt x="f131" y="f130"/>
                      </a:lnTo>
                      <a:lnTo>
                        <a:pt x="f132" y="f85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7" y="f119"/>
                      </a:lnTo>
                      <a:lnTo>
                        <a:pt x="f137" y="f119"/>
                      </a:lnTo>
                      <a:lnTo>
                        <a:pt x="f138" y="f139"/>
                      </a:lnTo>
                      <a:lnTo>
                        <a:pt x="f140" y="f136"/>
                      </a:lnTo>
                      <a:lnTo>
                        <a:pt x="f141" y="f134"/>
                      </a:lnTo>
                      <a:lnTo>
                        <a:pt x="f142" y="f100"/>
                      </a:lnTo>
                      <a:lnTo>
                        <a:pt x="f143" y="f93"/>
                      </a:lnTo>
                      <a:lnTo>
                        <a:pt x="f144" y="f145"/>
                      </a:lnTo>
                      <a:lnTo>
                        <a:pt x="f144" y="f146"/>
                      </a:lnTo>
                      <a:lnTo>
                        <a:pt x="f147" y="f148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152"/>
                      </a:lnTo>
                      <a:lnTo>
                        <a:pt x="f154" y="f150"/>
                      </a:lnTo>
                      <a:lnTo>
                        <a:pt x="f155" y="f150"/>
                      </a:lnTo>
                      <a:lnTo>
                        <a:pt x="f156" y="f150"/>
                      </a:lnTo>
                      <a:lnTo>
                        <a:pt x="f157" y="f152"/>
                      </a:lnTo>
                      <a:lnTo>
                        <a:pt x="f158" y="f159"/>
                      </a:lnTo>
                      <a:lnTo>
                        <a:pt x="f160" y="f161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66" y="f168"/>
                      </a:lnTo>
                      <a:lnTo>
                        <a:pt x="f169" y="f170"/>
                      </a:lnTo>
                      <a:lnTo>
                        <a:pt x="f169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180" y="f12"/>
                      </a:lnTo>
                      <a:lnTo>
                        <a:pt x="f181" y="f182"/>
                      </a:lnTo>
                      <a:lnTo>
                        <a:pt x="f183" y="f4"/>
                      </a:lnTo>
                      <a:lnTo>
                        <a:pt x="f184" y="f185"/>
                      </a:lnTo>
                      <a:lnTo>
                        <a:pt x="f186" y="f187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192" y="f193"/>
                      </a:lnTo>
                      <a:lnTo>
                        <a:pt x="f192" y="f194"/>
                      </a:lnTo>
                      <a:lnTo>
                        <a:pt x="f192" y="f194"/>
                      </a:lnTo>
                      <a:lnTo>
                        <a:pt x="f192" y="f195"/>
                      </a:lnTo>
                      <a:lnTo>
                        <a:pt x="f190" y="f196"/>
                      </a:lnTo>
                      <a:lnTo>
                        <a:pt x="f197" y="f198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207" y="f208"/>
                      </a:lnTo>
                      <a:lnTo>
                        <a:pt x="f209" y="f210"/>
                      </a:lnTo>
                      <a:lnTo>
                        <a:pt x="f211" y="f212"/>
                      </a:lnTo>
                      <a:lnTo>
                        <a:pt x="f211" y="f212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9" y="f220"/>
                      </a:lnTo>
                      <a:lnTo>
                        <a:pt x="f221" y="f222"/>
                      </a:lnTo>
                      <a:lnTo>
                        <a:pt x="f223" y="f224"/>
                      </a:lnTo>
                      <a:lnTo>
                        <a:pt x="f225" y="f226"/>
                      </a:lnTo>
                      <a:lnTo>
                        <a:pt x="f181" y="f227"/>
                      </a:lnTo>
                      <a:lnTo>
                        <a:pt x="f181" y="f227"/>
                      </a:lnTo>
                      <a:lnTo>
                        <a:pt x="f225" y="f228"/>
                      </a:lnTo>
                      <a:lnTo>
                        <a:pt x="f229" y="f230"/>
                      </a:lnTo>
                      <a:lnTo>
                        <a:pt x="f221" y="f231"/>
                      </a:lnTo>
                      <a:lnTo>
                        <a:pt x="f232" y="f233"/>
                      </a:lnTo>
                      <a:lnTo>
                        <a:pt x="f234" y="f235"/>
                      </a:lnTo>
                      <a:lnTo>
                        <a:pt x="f236" y="f237"/>
                      </a:lnTo>
                      <a:lnTo>
                        <a:pt x="f209" y="f238"/>
                      </a:lnTo>
                      <a:lnTo>
                        <a:pt x="f211" y="f239"/>
                      </a:lnTo>
                      <a:lnTo>
                        <a:pt x="f211" y="f239"/>
                      </a:lnTo>
                      <a:lnTo>
                        <a:pt x="f240" y="f241"/>
                      </a:lnTo>
                      <a:lnTo>
                        <a:pt x="f242" y="f243"/>
                      </a:lnTo>
                      <a:lnTo>
                        <a:pt x="f244" y="f245"/>
                      </a:lnTo>
                      <a:lnTo>
                        <a:pt x="f244" y="f245"/>
                      </a:lnTo>
                      <a:lnTo>
                        <a:pt x="f166" y="f246"/>
                      </a:lnTo>
                      <a:lnTo>
                        <a:pt x="f247" y="f248"/>
                      </a:lnTo>
                      <a:lnTo>
                        <a:pt x="f249" y="f250"/>
                      </a:lnTo>
                      <a:lnTo>
                        <a:pt x="f160" y="f235"/>
                      </a:lnTo>
                      <a:lnTo>
                        <a:pt x="f160" y="f235"/>
                      </a:lnTo>
                      <a:lnTo>
                        <a:pt x="f160" y="f233"/>
                      </a:lnTo>
                      <a:lnTo>
                        <a:pt x="f251" y="f252"/>
                      </a:lnTo>
                      <a:lnTo>
                        <a:pt x="f247" y="f253"/>
                      </a:lnTo>
                      <a:lnTo>
                        <a:pt x="f254" y="f255"/>
                      </a:lnTo>
                      <a:lnTo>
                        <a:pt x="f169" y="f256"/>
                      </a:lnTo>
                      <a:lnTo>
                        <a:pt x="f257" y="f228"/>
                      </a:lnTo>
                      <a:lnTo>
                        <a:pt x="f244" y="f258"/>
                      </a:lnTo>
                      <a:lnTo>
                        <a:pt x="f174" y="f259"/>
                      </a:lnTo>
                      <a:lnTo>
                        <a:pt x="f174" y="f259"/>
                      </a:lnTo>
                      <a:lnTo>
                        <a:pt x="f174" y="f226"/>
                      </a:lnTo>
                      <a:lnTo>
                        <a:pt x="f257" y="f260"/>
                      </a:lnTo>
                      <a:lnTo>
                        <a:pt x="f169" y="f261"/>
                      </a:lnTo>
                      <a:lnTo>
                        <a:pt x="f262" y="f263"/>
                      </a:lnTo>
                      <a:lnTo>
                        <a:pt x="f251" y="f264"/>
                      </a:lnTo>
                      <a:lnTo>
                        <a:pt x="f265" y="f266"/>
                      </a:lnTo>
                      <a:lnTo>
                        <a:pt x="f267" y="f268"/>
                      </a:lnTo>
                      <a:lnTo>
                        <a:pt x="f269" y="f270"/>
                      </a:lnTo>
                      <a:lnTo>
                        <a:pt x="f269" y="f270"/>
                      </a:lnTo>
                      <a:lnTo>
                        <a:pt x="f155" y="f268"/>
                      </a:lnTo>
                      <a:lnTo>
                        <a:pt x="f271" y="f218"/>
                      </a:lnTo>
                      <a:lnTo>
                        <a:pt x="f272" y="f273"/>
                      </a:lnTo>
                      <a:lnTo>
                        <a:pt x="f274" y="f275"/>
                      </a:lnTo>
                      <a:lnTo>
                        <a:pt x="f276" y="f277"/>
                      </a:lnTo>
                      <a:lnTo>
                        <a:pt x="f278" y="f279"/>
                      </a:lnTo>
                      <a:lnTo>
                        <a:pt x="f280" y="f233"/>
                      </a:lnTo>
                      <a:lnTo>
                        <a:pt x="f281" y="f282"/>
                      </a:lnTo>
                      <a:lnTo>
                        <a:pt x="f281" y="f282"/>
                      </a:lnTo>
                      <a:lnTo>
                        <a:pt x="f153" y="f282"/>
                      </a:lnTo>
                      <a:lnTo>
                        <a:pt x="f283" y="f284"/>
                      </a:lnTo>
                      <a:lnTo>
                        <a:pt x="f278" y="f285"/>
                      </a:lnTo>
                      <a:lnTo>
                        <a:pt x="f286" y="f287"/>
                      </a:lnTo>
                      <a:lnTo>
                        <a:pt x="f288" y="f289"/>
                      </a:lnTo>
                      <a:lnTo>
                        <a:pt x="f149" y="f290"/>
                      </a:lnTo>
                      <a:lnTo>
                        <a:pt x="f291" y="f292"/>
                      </a:lnTo>
                      <a:lnTo>
                        <a:pt x="f291" y="f292"/>
                      </a:lnTo>
                      <a:lnTo>
                        <a:pt x="f149" y="f293"/>
                      </a:lnTo>
                      <a:lnTo>
                        <a:pt x="f288" y="f294"/>
                      </a:lnTo>
                      <a:lnTo>
                        <a:pt x="f295" y="f296"/>
                      </a:lnTo>
                      <a:lnTo>
                        <a:pt x="f297" y="f298"/>
                      </a:lnTo>
                      <a:lnTo>
                        <a:pt x="f299" y="f300"/>
                      </a:lnTo>
                      <a:lnTo>
                        <a:pt x="f278" y="f301"/>
                      </a:lnTo>
                      <a:lnTo>
                        <a:pt x="f153" y="f302"/>
                      </a:lnTo>
                      <a:lnTo>
                        <a:pt x="f303" y="f304"/>
                      </a:lnTo>
                      <a:lnTo>
                        <a:pt x="f303" y="f304"/>
                      </a:lnTo>
                      <a:lnTo>
                        <a:pt x="f305" y="f306"/>
                      </a:lnTo>
                      <a:lnTo>
                        <a:pt x="f307" y="f306"/>
                      </a:lnTo>
                      <a:lnTo>
                        <a:pt x="f308" y="f309"/>
                      </a:lnTo>
                      <a:lnTo>
                        <a:pt x="f272" y="f309"/>
                      </a:lnTo>
                      <a:lnTo>
                        <a:pt x="f310" y="f309"/>
                      </a:lnTo>
                      <a:lnTo>
                        <a:pt x="f155" y="f304"/>
                      </a:lnTo>
                      <a:lnTo>
                        <a:pt x="f155" y="f304"/>
                      </a:lnTo>
                      <a:lnTo>
                        <a:pt x="f155" y="f311"/>
                      </a:lnTo>
                      <a:lnTo>
                        <a:pt x="f155" y="f311"/>
                      </a:lnTo>
                      <a:lnTo>
                        <a:pt x="f312" y="f313"/>
                      </a:lnTo>
                      <a:lnTo>
                        <a:pt x="f308" y="f314"/>
                      </a:lnTo>
                      <a:lnTo>
                        <a:pt x="f315" y="f316"/>
                      </a:lnTo>
                      <a:lnTo>
                        <a:pt x="f281" y="f317"/>
                      </a:lnTo>
                      <a:lnTo>
                        <a:pt x="f318" y="f316"/>
                      </a:lnTo>
                      <a:lnTo>
                        <a:pt x="f280" y="f313"/>
                      </a:lnTo>
                      <a:lnTo>
                        <a:pt x="f319" y="f311"/>
                      </a:lnTo>
                      <a:lnTo>
                        <a:pt x="f299" y="f320"/>
                      </a:lnTo>
                      <a:lnTo>
                        <a:pt x="f151" y="f199"/>
                      </a:lnTo>
                      <a:lnTo>
                        <a:pt x="f151" y="f199"/>
                      </a:lnTo>
                      <a:lnTo>
                        <a:pt x="f151" y="f321"/>
                      </a:lnTo>
                      <a:lnTo>
                        <a:pt x="f299" y="f201"/>
                      </a:lnTo>
                      <a:lnTo>
                        <a:pt x="f322" y="f323"/>
                      </a:lnTo>
                      <a:lnTo>
                        <a:pt x="f283" y="f205"/>
                      </a:lnTo>
                      <a:lnTo>
                        <a:pt x="f315" y="f207"/>
                      </a:lnTo>
                      <a:lnTo>
                        <a:pt x="f155" y="f324"/>
                      </a:lnTo>
                      <a:lnTo>
                        <a:pt x="f325" y="f164"/>
                      </a:lnTo>
                      <a:lnTo>
                        <a:pt x="f325" y="f164"/>
                      </a:lnTo>
                      <a:lnTo>
                        <a:pt x="f326" y="f327"/>
                      </a:lnTo>
                      <a:lnTo>
                        <a:pt x="f328" y="f329"/>
                      </a:lnTo>
                      <a:lnTo>
                        <a:pt x="f265" y="f156"/>
                      </a:lnTo>
                      <a:lnTo>
                        <a:pt x="f158" y="f330"/>
                      </a:lnTo>
                      <a:lnTo>
                        <a:pt x="f329" y="f331"/>
                      </a:lnTo>
                      <a:lnTo>
                        <a:pt x="f251" y="f332"/>
                      </a:lnTo>
                      <a:lnTo>
                        <a:pt x="f162" y="f333"/>
                      </a:lnTo>
                      <a:lnTo>
                        <a:pt x="f162" y="f333"/>
                      </a:lnTo>
                      <a:lnTo>
                        <a:pt x="f242" y="f334"/>
                      </a:lnTo>
                      <a:lnTo>
                        <a:pt x="f180" y="f280"/>
                      </a:lnTo>
                      <a:lnTo>
                        <a:pt x="f205" y="f335"/>
                      </a:lnTo>
                      <a:lnTo>
                        <a:pt x="f225" y="f288"/>
                      </a:lnTo>
                      <a:lnTo>
                        <a:pt x="f336" y="f337"/>
                      </a:lnTo>
                      <a:lnTo>
                        <a:pt x="f336" y="f337"/>
                      </a:lnTo>
                      <a:lnTo>
                        <a:pt x="f338" y="f339"/>
                      </a:lnTo>
                      <a:lnTo>
                        <a:pt x="f340" y="f341"/>
                      </a:lnTo>
                      <a:lnTo>
                        <a:pt x="f190" y="f342"/>
                      </a:lnTo>
                      <a:lnTo>
                        <a:pt x="f343" y="f344"/>
                      </a:lnTo>
                      <a:lnTo>
                        <a:pt x="f316" y="f345"/>
                      </a:lnTo>
                      <a:lnTo>
                        <a:pt x="f316" y="f345"/>
                      </a:lnTo>
                      <a:lnTo>
                        <a:pt x="f346" y="f347"/>
                      </a:lnTo>
                      <a:lnTo>
                        <a:pt x="f348" y="f349"/>
                      </a:lnTo>
                      <a:lnTo>
                        <a:pt x="f350" y="f351"/>
                      </a:lnTo>
                      <a:lnTo>
                        <a:pt x="f352" y="f353"/>
                      </a:lnTo>
                      <a:lnTo>
                        <a:pt x="f354" y="f355"/>
                      </a:lnTo>
                      <a:lnTo>
                        <a:pt x="f356" y="f357"/>
                      </a:lnTo>
                      <a:lnTo>
                        <a:pt x="f309" y="f358"/>
                      </a:lnTo>
                      <a:lnTo>
                        <a:pt x="f309" y="f358"/>
                      </a:lnTo>
                      <a:lnTo>
                        <a:pt x="f309" y="f359"/>
                      </a:lnTo>
                      <a:lnTo>
                        <a:pt x="f309" y="f359"/>
                      </a:lnTo>
                      <a:lnTo>
                        <a:pt x="f309" y="f360"/>
                      </a:lnTo>
                      <a:lnTo>
                        <a:pt x="f304" y="f361"/>
                      </a:lnTo>
                      <a:lnTo>
                        <a:pt x="f301" y="f362"/>
                      </a:lnTo>
                      <a:lnTo>
                        <a:pt x="f363" y="f364"/>
                      </a:lnTo>
                      <a:lnTo>
                        <a:pt x="f365" y="f366"/>
                      </a:lnTo>
                      <a:lnTo>
                        <a:pt x="f367" y="f368"/>
                      </a:lnTo>
                      <a:lnTo>
                        <a:pt x="f369" y="f370"/>
                      </a:lnTo>
                      <a:lnTo>
                        <a:pt x="f371" y="f101"/>
                      </a:lnTo>
                      <a:lnTo>
                        <a:pt x="f372" y="f373"/>
                      </a:lnTo>
                      <a:lnTo>
                        <a:pt x="f374" y="f375"/>
                      </a:lnTo>
                      <a:lnTo>
                        <a:pt x="f376" y="f377"/>
                      </a:lnTo>
                      <a:lnTo>
                        <a:pt x="f378" y="f379"/>
                      </a:lnTo>
                      <a:lnTo>
                        <a:pt x="f380" y="f381"/>
                      </a:lnTo>
                      <a:lnTo>
                        <a:pt x="f382" y="f383"/>
                      </a:lnTo>
                      <a:lnTo>
                        <a:pt x="f382" y="f383"/>
                      </a:lnTo>
                      <a:lnTo>
                        <a:pt x="f384" y="f385"/>
                      </a:lnTo>
                      <a:lnTo>
                        <a:pt x="f386" y="f387"/>
                      </a:lnTo>
                      <a:lnTo>
                        <a:pt x="f386" y="f388"/>
                      </a:lnTo>
                      <a:lnTo>
                        <a:pt x="f386" y="f388"/>
                      </a:lnTo>
                      <a:lnTo>
                        <a:pt x="f245" y="f389"/>
                      </a:lnTo>
                      <a:lnTo>
                        <a:pt x="f390" y="f391"/>
                      </a:lnTo>
                      <a:lnTo>
                        <a:pt x="f243" y="f392"/>
                      </a:lnTo>
                      <a:lnTo>
                        <a:pt x="f393" y="f394"/>
                      </a:lnTo>
                      <a:lnTo>
                        <a:pt x="f395" y="f396"/>
                      </a:lnTo>
                      <a:lnTo>
                        <a:pt x="f397" y="f398"/>
                      </a:lnTo>
                      <a:lnTo>
                        <a:pt x="f399" y="f400"/>
                      </a:lnTo>
                      <a:lnTo>
                        <a:pt x="f401" y="f402"/>
                      </a:lnTo>
                      <a:lnTo>
                        <a:pt x="f401" y="f402"/>
                      </a:lnTo>
                      <a:lnTo>
                        <a:pt x="f403" y="f404"/>
                      </a:lnTo>
                      <a:lnTo>
                        <a:pt x="f405" y="f406"/>
                      </a:lnTo>
                      <a:lnTo>
                        <a:pt x="f238" y="f67"/>
                      </a:lnTo>
                      <a:lnTo>
                        <a:pt x="f238" y="f407"/>
                      </a:lnTo>
                      <a:lnTo>
                        <a:pt x="f405" y="f70"/>
                      </a:lnTo>
                      <a:lnTo>
                        <a:pt x="f238" y="f408"/>
                      </a:lnTo>
                      <a:lnTo>
                        <a:pt x="f250" y="f409"/>
                      </a:lnTo>
                      <a:lnTo>
                        <a:pt x="f250" y="f409"/>
                      </a:lnTo>
                      <a:lnTo>
                        <a:pt x="f410" y="f411"/>
                      </a:lnTo>
                      <a:lnTo>
                        <a:pt x="f235" y="f412"/>
                      </a:lnTo>
                      <a:lnTo>
                        <a:pt x="f413" y="f414"/>
                      </a:lnTo>
                      <a:lnTo>
                        <a:pt x="f415" y="f80"/>
                      </a:lnTo>
                      <a:lnTo>
                        <a:pt x="f416" y="f80"/>
                      </a:lnTo>
                      <a:lnTo>
                        <a:pt x="f417" y="f414"/>
                      </a:lnTo>
                      <a:lnTo>
                        <a:pt x="f418" y="f414"/>
                      </a:lnTo>
                      <a:lnTo>
                        <a:pt x="f419" y="f76"/>
                      </a:lnTo>
                      <a:lnTo>
                        <a:pt x="f419" y="f76"/>
                      </a:lnTo>
                      <a:lnTo>
                        <a:pt x="f258" y="f414"/>
                      </a:lnTo>
                      <a:lnTo>
                        <a:pt x="f420" y="f387"/>
                      </a:lnTo>
                      <a:lnTo>
                        <a:pt x="f421" y="f82"/>
                      </a:lnTo>
                      <a:lnTo>
                        <a:pt x="f422" y="f423"/>
                      </a:lnTo>
                      <a:lnTo>
                        <a:pt x="f424" y="f425"/>
                      </a:lnTo>
                      <a:lnTo>
                        <a:pt x="f426" y="f427"/>
                      </a:lnTo>
                      <a:lnTo>
                        <a:pt x="f426" y="f427"/>
                      </a:lnTo>
                      <a:lnTo>
                        <a:pt x="f224" y="f428"/>
                      </a:lnTo>
                      <a:lnTo>
                        <a:pt x="f429" y="f430"/>
                      </a:lnTo>
                      <a:lnTo>
                        <a:pt x="f431" y="f432"/>
                      </a:lnTo>
                      <a:lnTo>
                        <a:pt x="f433" y="f434"/>
                      </a:lnTo>
                      <a:lnTo>
                        <a:pt x="f435" y="f436"/>
                      </a:lnTo>
                      <a:lnTo>
                        <a:pt x="f437" y="f438"/>
                      </a:lnTo>
                      <a:lnTo>
                        <a:pt x="f210" y="f439"/>
                      </a:lnTo>
                      <a:lnTo>
                        <a:pt x="f440" y="f441"/>
                      </a:lnTo>
                      <a:lnTo>
                        <a:pt x="f442" y="f443"/>
                      </a:lnTo>
                      <a:lnTo>
                        <a:pt x="f204" y="f444"/>
                      </a:lnTo>
                      <a:lnTo>
                        <a:pt x="f204" y="f444"/>
                      </a:lnTo>
                      <a:lnTo>
                        <a:pt x="f445" y="f446"/>
                      </a:lnTo>
                      <a:lnTo>
                        <a:pt x="f447" y="f448"/>
                      </a:lnTo>
                      <a:lnTo>
                        <a:pt x="f449" y="f448"/>
                      </a:lnTo>
                      <a:lnTo>
                        <a:pt x="f450" y="f448"/>
                      </a:lnTo>
                      <a:lnTo>
                        <a:pt x="f451" y="f452"/>
                      </a:lnTo>
                      <a:lnTo>
                        <a:pt x="f453" y="f444"/>
                      </a:lnTo>
                      <a:lnTo>
                        <a:pt x="f453" y="f444"/>
                      </a:lnTo>
                      <a:lnTo>
                        <a:pt x="f454" y="f444"/>
                      </a:lnTo>
                      <a:lnTo>
                        <a:pt x="f455" y="f362"/>
                      </a:lnTo>
                      <a:lnTo>
                        <a:pt x="f456" y="f457"/>
                      </a:lnTo>
                      <a:lnTo>
                        <a:pt x="f458" y="f110"/>
                      </a:lnTo>
                      <a:lnTo>
                        <a:pt x="f459" y="f460"/>
                      </a:lnTo>
                      <a:lnTo>
                        <a:pt x="f177" y="f118"/>
                      </a:lnTo>
                      <a:lnTo>
                        <a:pt x="f461" y="f462"/>
                      </a:lnTo>
                      <a:lnTo>
                        <a:pt x="f463" y="f464"/>
                      </a:lnTo>
                      <a:lnTo>
                        <a:pt x="f463" y="f464"/>
                      </a:lnTo>
                      <a:lnTo>
                        <a:pt x="f465" y="f124"/>
                      </a:lnTo>
                      <a:lnTo>
                        <a:pt x="f21" y="f466"/>
                      </a:lnTo>
                      <a:lnTo>
                        <a:pt x="f145" y="f125"/>
                      </a:lnTo>
                      <a:lnTo>
                        <a:pt x="f467" y="f468"/>
                      </a:lnTo>
                      <a:lnTo>
                        <a:pt x="f469" y="f470"/>
                      </a:lnTo>
                      <a:lnTo>
                        <a:pt x="f471" y="f472"/>
                      </a:lnTo>
                      <a:lnTo>
                        <a:pt x="f83" y="f358"/>
                      </a:lnTo>
                      <a:lnTo>
                        <a:pt x="f83" y="f358"/>
                      </a:lnTo>
                      <a:lnTo>
                        <a:pt x="f473" y="f474"/>
                      </a:lnTo>
                      <a:lnTo>
                        <a:pt x="f475" y="f476"/>
                      </a:lnTo>
                      <a:lnTo>
                        <a:pt x="f477" y="f478"/>
                      </a:lnTo>
                      <a:lnTo>
                        <a:pt x="f81" y="f479"/>
                      </a:lnTo>
                      <a:lnTo>
                        <a:pt x="f480" y="f481"/>
                      </a:lnTo>
                      <a:lnTo>
                        <a:pt x="f482" y="f483"/>
                      </a:lnTo>
                      <a:lnTo>
                        <a:pt x="f484" y="f140"/>
                      </a:lnTo>
                      <a:lnTo>
                        <a:pt x="f75" y="f485"/>
                      </a:lnTo>
                      <a:lnTo>
                        <a:pt x="f486" y="f487"/>
                      </a:lnTo>
                      <a:lnTo>
                        <a:pt x="f488" y="f489"/>
                      </a:lnTo>
                      <a:lnTo>
                        <a:pt x="f488" y="f489"/>
                      </a:lnTo>
                      <a:lnTo>
                        <a:pt x="f31" y="f487"/>
                      </a:lnTo>
                      <a:lnTo>
                        <a:pt x="f490" y="f140"/>
                      </a:lnTo>
                      <a:lnTo>
                        <a:pt x="f37" y="f491"/>
                      </a:lnTo>
                      <a:lnTo>
                        <a:pt x="f492" y="f493"/>
                      </a:lnTo>
                      <a:lnTo>
                        <a:pt x="f494" y="f479"/>
                      </a:lnTo>
                      <a:lnTo>
                        <a:pt x="f495" y="f496"/>
                      </a:lnTo>
                      <a:lnTo>
                        <a:pt x="f497" y="f498"/>
                      </a:lnTo>
                      <a:lnTo>
                        <a:pt x="f64" y="f499"/>
                      </a:lnTo>
                      <a:lnTo>
                        <a:pt x="f45" y="f468"/>
                      </a:lnTo>
                      <a:lnTo>
                        <a:pt x="f62" y="f466"/>
                      </a:lnTo>
                      <a:lnTo>
                        <a:pt x="f500" y="f501"/>
                      </a:lnTo>
                      <a:lnTo>
                        <a:pt x="f502" y="f122"/>
                      </a:lnTo>
                      <a:lnTo>
                        <a:pt x="f503" y="f504"/>
                      </a:lnTo>
                      <a:lnTo>
                        <a:pt x="f54" y="f464"/>
                      </a:lnTo>
                      <a:lnTo>
                        <a:pt x="f54" y="f464"/>
                      </a:lnTo>
                      <a:lnTo>
                        <a:pt x="f505" y="f462"/>
                      </a:lnTo>
                      <a:lnTo>
                        <a:pt x="f506" y="f359"/>
                      </a:lnTo>
                      <a:lnTo>
                        <a:pt x="f507" y="f508"/>
                      </a:lnTo>
                      <a:lnTo>
                        <a:pt x="f56" y="f111"/>
                      </a:lnTo>
                      <a:lnTo>
                        <a:pt x="f56" y="f509"/>
                      </a:lnTo>
                      <a:lnTo>
                        <a:pt x="f510" y="f511"/>
                      </a:lnTo>
                      <a:lnTo>
                        <a:pt x="f507" y="f512"/>
                      </a:lnTo>
                      <a:lnTo>
                        <a:pt x="f54" y="f109"/>
                      </a:lnTo>
                      <a:lnTo>
                        <a:pt x="f54" y="f109"/>
                      </a:lnTo>
                      <a:lnTo>
                        <a:pt x="f505" y="f446"/>
                      </a:lnTo>
                      <a:lnTo>
                        <a:pt x="f513" y="f514"/>
                      </a:lnTo>
                      <a:lnTo>
                        <a:pt x="f0" y="f515"/>
                      </a:lnTo>
                      <a:lnTo>
                        <a:pt x="f0" y="f438"/>
                      </a:lnTo>
                      <a:lnTo>
                        <a:pt x="f0" y="f438"/>
                      </a:lnTo>
                      <a:lnTo>
                        <a:pt x="f52" y="f516"/>
                      </a:lnTo>
                      <a:lnTo>
                        <a:pt x="f517" y="f432"/>
                      </a:lnTo>
                      <a:lnTo>
                        <a:pt x="f518" y="f519"/>
                      </a:lnTo>
                      <a:lnTo>
                        <a:pt x="f520" y="f428"/>
                      </a:lnTo>
                      <a:lnTo>
                        <a:pt x="f521" y="f522"/>
                      </a:lnTo>
                      <a:lnTo>
                        <a:pt x="f523" y="f381"/>
                      </a:lnTo>
                      <a:lnTo>
                        <a:pt x="f524" y="f525"/>
                      </a:lnTo>
                      <a:lnTo>
                        <a:pt x="f524" y="f525"/>
                      </a:lnTo>
                      <a:lnTo>
                        <a:pt x="f526" y="f86"/>
                      </a:lnTo>
                      <a:lnTo>
                        <a:pt x="f29" y="f527"/>
                      </a:lnTo>
                      <a:lnTo>
                        <a:pt x="f23" y="f411"/>
                      </a:lnTo>
                      <a:lnTo>
                        <a:pt x="f528" y="f529"/>
                      </a:lnTo>
                      <a:lnTo>
                        <a:pt x="f530" y="f531"/>
                      </a:lnTo>
                      <a:lnTo>
                        <a:pt x="f532" y="f406"/>
                      </a:lnTo>
                      <a:lnTo>
                        <a:pt x="f532" y="f406"/>
                      </a:lnTo>
                      <a:lnTo>
                        <a:pt x="f533" y="f404"/>
                      </a:lnTo>
                      <a:lnTo>
                        <a:pt x="f534" y="f535"/>
                      </a:lnTo>
                      <a:lnTo>
                        <a:pt x="f536" y="f537"/>
                      </a:lnTo>
                      <a:lnTo>
                        <a:pt x="f538" y="f539"/>
                      </a:lnTo>
                      <a:lnTo>
                        <a:pt x="f437" y="f540"/>
                      </a:lnTo>
                      <a:lnTo>
                        <a:pt x="f541" y="f542"/>
                      </a:lnTo>
                      <a:lnTo>
                        <a:pt x="f435" y="f543"/>
                      </a:lnTo>
                      <a:lnTo>
                        <a:pt x="f433" y="f544"/>
                      </a:lnTo>
                      <a:lnTo>
                        <a:pt x="f545" y="f546"/>
                      </a:lnTo>
                      <a:lnTo>
                        <a:pt x="f222" y="f547"/>
                      </a:lnTo>
                      <a:lnTo>
                        <a:pt x="f548" y="f549"/>
                      </a:lnTo>
                      <a:lnTo>
                        <a:pt x="f550" y="f551"/>
                      </a:lnTo>
                      <a:lnTo>
                        <a:pt x="f259" y="f552"/>
                      </a:lnTo>
                      <a:lnTo>
                        <a:pt x="f553" y="f18"/>
                      </a:lnTo>
                      <a:lnTo>
                        <a:pt x="f554" y="f555"/>
                      </a:lnTo>
                      <a:lnTo>
                        <a:pt x="f556" y="f557"/>
                      </a:lnTo>
                      <a:lnTo>
                        <a:pt x="f279" y="f558"/>
                      </a:lnTo>
                      <a:lnTo>
                        <a:pt x="f231" y="f2"/>
                      </a:lnTo>
                      <a:lnTo>
                        <a:pt x="f233" y="f2"/>
                      </a:lnTo>
                      <a:lnTo>
                        <a:pt x="f233" y="f2"/>
                      </a:lnTo>
                      <a:lnTo>
                        <a:pt x="f238" y="f558"/>
                      </a:lnTo>
                      <a:lnTo>
                        <a:pt x="f559" y="f560"/>
                      </a:lnTo>
                      <a:lnTo>
                        <a:pt x="f561" y="f18"/>
                      </a:lnTo>
                      <a:lnTo>
                        <a:pt x="f562" y="f563"/>
                      </a:lnTo>
                      <a:lnTo>
                        <a:pt x="f564" y="f565"/>
                      </a:lnTo>
                      <a:lnTo>
                        <a:pt x="f566" y="f567"/>
                      </a:lnTo>
                      <a:lnTo>
                        <a:pt x="f568" y="f569"/>
                      </a:lnTo>
                      <a:lnTo>
                        <a:pt x="f290" y="f546"/>
                      </a:lnTo>
                      <a:lnTo>
                        <a:pt x="f570" y="f571"/>
                      </a:lnTo>
                      <a:lnTo>
                        <a:pt x="f572" y="f573"/>
                      </a:lnTo>
                      <a:lnTo>
                        <a:pt x="f574" y="f47"/>
                      </a:lnTo>
                      <a:lnTo>
                        <a:pt x="f363" y="f32"/>
                      </a:lnTo>
                      <a:lnTo>
                        <a:pt x="f575" y="f576"/>
                      </a:lnTo>
                      <a:lnTo>
                        <a:pt x="f316" y="f40"/>
                      </a:lnTo>
                      <a:lnTo>
                        <a:pt x="f183" y="f40"/>
                      </a:lnTo>
                      <a:lnTo>
                        <a:pt x="f183" y="f40"/>
                      </a:lnTo>
                      <a:lnTo>
                        <a:pt x="f181" y="f40"/>
                      </a:lnTo>
                      <a:lnTo>
                        <a:pt x="f232" y="f38"/>
                      </a:lnTo>
                      <a:lnTo>
                        <a:pt x="f215" y="f576"/>
                      </a:lnTo>
                      <a:lnTo>
                        <a:pt x="f577" y="f34"/>
                      </a:lnTo>
                      <a:lnTo>
                        <a:pt x="f244" y="f578"/>
                      </a:lnTo>
                      <a:lnTo>
                        <a:pt x="f249" y="f28"/>
                      </a:lnTo>
                      <a:lnTo>
                        <a:pt x="f579" y="f571"/>
                      </a:lnTo>
                      <a:lnTo>
                        <a:pt x="f271" y="f580"/>
                      </a:lnTo>
                      <a:lnTo>
                        <a:pt x="f310" y="f581"/>
                      </a:lnTo>
                      <a:lnTo>
                        <a:pt x="f274" y="f582"/>
                      </a:lnTo>
                      <a:lnTo>
                        <a:pt x="f276" y="f582"/>
                      </a:lnTo>
                      <a:lnTo>
                        <a:pt x="f334" y="f581"/>
                      </a:lnTo>
                      <a:lnTo>
                        <a:pt x="f334" y="f581"/>
                      </a:lnTo>
                      <a:lnTo>
                        <a:pt x="f583" y="f584"/>
                      </a:lnTo>
                      <a:lnTo>
                        <a:pt x="f151" y="f585"/>
                      </a:lnTo>
                      <a:lnTo>
                        <a:pt x="f586" y="f587"/>
                      </a:lnTo>
                      <a:lnTo>
                        <a:pt x="f288" y="f588"/>
                      </a:lnTo>
                      <a:lnTo>
                        <a:pt x="f288" y="f587"/>
                      </a:lnTo>
                      <a:lnTo>
                        <a:pt x="f288" y="f587"/>
                      </a:lnTo>
                      <a:lnTo>
                        <a:pt x="f149" y="f28"/>
                      </a:lnTo>
                      <a:lnTo>
                        <a:pt x="f589" y="f47"/>
                      </a:lnTo>
                      <a:lnTo>
                        <a:pt x="f590" y="f591"/>
                      </a:lnTo>
                      <a:lnTo>
                        <a:pt x="f592" y="f40"/>
                      </a:lnTo>
                      <a:lnTo>
                        <a:pt x="f141" y="f593"/>
                      </a:lnTo>
                      <a:lnTo>
                        <a:pt x="f594" y="f595"/>
                      </a:lnTo>
                      <a:lnTo>
                        <a:pt x="f596" y="f597"/>
                      </a:lnTo>
                      <a:lnTo>
                        <a:pt x="f598" y="f537"/>
                      </a:lnTo>
                      <a:lnTo>
                        <a:pt x="f132" y="f599"/>
                      </a:lnTo>
                      <a:lnTo>
                        <a:pt x="f600" y="f406"/>
                      </a:lnTo>
                      <a:lnTo>
                        <a:pt x="f131" y="f407"/>
                      </a:lnTo>
                      <a:lnTo>
                        <a:pt x="f601" y="f70"/>
                      </a:lnTo>
                      <a:lnTo>
                        <a:pt x="f601" y="f70"/>
                      </a:lnTo>
                      <a:lnTo>
                        <a:pt x="f602" y="f603"/>
                      </a:lnTo>
                      <a:lnTo>
                        <a:pt x="f342" y="f529"/>
                      </a:lnTo>
                      <a:lnTo>
                        <a:pt x="f491" y="f408"/>
                      </a:lnTo>
                      <a:lnTo>
                        <a:pt x="f141" y="f392"/>
                      </a:lnTo>
                      <a:lnTo>
                        <a:pt x="f339" y="f604"/>
                      </a:lnTo>
                      <a:lnTo>
                        <a:pt x="f605" y="f606"/>
                      </a:lnTo>
                      <a:lnTo>
                        <a:pt x="f607" y="f389"/>
                      </a:lnTo>
                      <a:lnTo>
                        <a:pt x="f590" y="f608"/>
                      </a:lnTo>
                      <a:lnTo>
                        <a:pt x="f609" y="f76"/>
                      </a:lnTo>
                      <a:lnTo>
                        <a:pt x="f609" y="f76"/>
                      </a:lnTo>
                      <a:lnTo>
                        <a:pt x="f590" y="f84"/>
                      </a:lnTo>
                      <a:lnTo>
                        <a:pt x="f610" y="f611"/>
                      </a:lnTo>
                      <a:lnTo>
                        <a:pt x="f339" y="f425"/>
                      </a:lnTo>
                      <a:lnTo>
                        <a:pt x="f612" y="f95"/>
                      </a:lnTo>
                      <a:lnTo>
                        <a:pt x="f341" y="f375"/>
                      </a:lnTo>
                      <a:lnTo>
                        <a:pt x="f493" y="f101"/>
                      </a:lnTo>
                      <a:lnTo>
                        <a:pt x="f493" y="f101"/>
                      </a:lnTo>
                      <a:lnTo>
                        <a:pt x="f137" y="f516"/>
                      </a:lnTo>
                      <a:lnTo>
                        <a:pt x="f485" y="f613"/>
                      </a:lnTo>
                      <a:lnTo>
                        <a:pt x="f142" y="f614"/>
                      </a:lnTo>
                      <a:lnTo>
                        <a:pt x="f612" y="f439"/>
                      </a:lnTo>
                      <a:lnTo>
                        <a:pt x="f147" y="f106"/>
                      </a:lnTo>
                      <a:lnTo>
                        <a:pt x="f147" y="f364"/>
                      </a:lnTo>
                      <a:lnTo>
                        <a:pt x="f147" y="f364"/>
                      </a:lnTo>
                      <a:lnTo>
                        <a:pt x="f147" y="f108"/>
                      </a:lnTo>
                      <a:lnTo>
                        <a:pt x="f144" y="f452"/>
                      </a:lnTo>
                      <a:lnTo>
                        <a:pt x="f143" y="f615"/>
                      </a:lnTo>
                      <a:lnTo>
                        <a:pt x="f141" y="f616"/>
                      </a:lnTo>
                      <a:lnTo>
                        <a:pt x="f617" y="f509"/>
                      </a:lnTo>
                      <a:lnTo>
                        <a:pt x="f618" y="f619"/>
                      </a:lnTo>
                      <a:lnTo>
                        <a:pt x="f602" y="f111"/>
                      </a:lnTo>
                      <a:lnTo>
                        <a:pt x="f131" y="f620"/>
                      </a:lnTo>
                      <a:lnTo>
                        <a:pt x="f621" y="f620"/>
                      </a:lnTo>
                      <a:lnTo>
                        <a:pt x="f621" y="f620"/>
                      </a:lnTo>
                      <a:lnTo>
                        <a:pt x="f127" y="f113"/>
                      </a:lnTo>
                      <a:lnTo>
                        <a:pt x="f622" y="f623"/>
                      </a:lnTo>
                      <a:lnTo>
                        <a:pt x="f624" y="f360"/>
                      </a:lnTo>
                      <a:lnTo>
                        <a:pt x="f466" y="f114"/>
                      </a:lnTo>
                      <a:lnTo>
                        <a:pt x="f122" y="f359"/>
                      </a:lnTo>
                      <a:lnTo>
                        <a:pt x="f120" y="f625"/>
                      </a:lnTo>
                      <a:lnTo>
                        <a:pt x="f626" y="f627"/>
                      </a:lnTo>
                      <a:lnTo>
                        <a:pt x="f628" y="f629"/>
                      </a:lnTo>
                      <a:lnTo>
                        <a:pt x="f623" y="f622"/>
                      </a:lnTo>
                      <a:lnTo>
                        <a:pt x="f111" y="f630"/>
                      </a:lnTo>
                      <a:lnTo>
                        <a:pt x="f511" y="f470"/>
                      </a:lnTo>
                      <a:lnTo>
                        <a:pt x="f362" y="f127"/>
                      </a:lnTo>
                      <a:lnTo>
                        <a:pt x="f362" y="f127"/>
                      </a:lnTo>
                      <a:lnTo>
                        <a:pt x="f106" y="f470"/>
                      </a:lnTo>
                      <a:lnTo>
                        <a:pt x="f436" y="f127"/>
                      </a:lnTo>
                      <a:lnTo>
                        <a:pt x="f631" y="f499"/>
                      </a:lnTo>
                      <a:lnTo>
                        <a:pt x="f632" y="f472"/>
                      </a:lnTo>
                      <a:lnTo>
                        <a:pt x="f375" y="f633"/>
                      </a:lnTo>
                      <a:lnTo>
                        <a:pt x="f634" y="f358"/>
                      </a:lnTo>
                      <a:lnTo>
                        <a:pt x="f634" y="f358"/>
                      </a:lnTo>
                      <a:lnTo>
                        <a:pt x="f427" y="f635"/>
                      </a:lnTo>
                      <a:lnTo>
                        <a:pt x="f379" y="f357"/>
                      </a:lnTo>
                      <a:lnTo>
                        <a:pt x="f636" y="f129"/>
                      </a:lnTo>
                      <a:lnTo>
                        <a:pt x="f636" y="f351"/>
                      </a:lnTo>
                      <a:lnTo>
                        <a:pt x="f636" y="f347"/>
                      </a:lnTo>
                      <a:lnTo>
                        <a:pt x="f95" y="f345"/>
                      </a:lnTo>
                      <a:lnTo>
                        <a:pt x="f637" y="f479"/>
                      </a:lnTo>
                      <a:lnTo>
                        <a:pt x="f94" y="f638"/>
                      </a:lnTo>
                      <a:lnTo>
                        <a:pt x="f94" y="f638"/>
                      </a:lnTo>
                      <a:lnTo>
                        <a:pt x="f639" y="f144"/>
                      </a:lnTo>
                      <a:lnTo>
                        <a:pt x="f640" y="f589"/>
                      </a:lnTo>
                      <a:lnTo>
                        <a:pt x="f641" y="f335"/>
                      </a:lnTo>
                      <a:lnTo>
                        <a:pt x="f394" y="f278"/>
                      </a:lnTo>
                      <a:lnTo>
                        <a:pt x="f642" y="f643"/>
                      </a:lnTo>
                      <a:lnTo>
                        <a:pt x="f644" y="f330"/>
                      </a:lnTo>
                      <a:lnTo>
                        <a:pt x="f65" y="f645"/>
                      </a:lnTo>
                      <a:lnTo>
                        <a:pt x="f65" y="f645"/>
                      </a:lnTo>
                      <a:lnTo>
                        <a:pt x="f646" y="f647"/>
                      </a:lnTo>
                      <a:lnTo>
                        <a:pt x="f648" y="f329"/>
                      </a:lnTo>
                      <a:lnTo>
                        <a:pt x="f59" y="f249"/>
                      </a:lnTo>
                      <a:lnTo>
                        <a:pt x="f57" y="f649"/>
                      </a:lnTo>
                      <a:lnTo>
                        <a:pt x="f593" y="f164"/>
                      </a:lnTo>
                      <a:lnTo>
                        <a:pt x="f38" y="f650"/>
                      </a:lnTo>
                      <a:lnTo>
                        <a:pt x="f30" y="f651"/>
                      </a:lnTo>
                      <a:lnTo>
                        <a:pt x="f588" y="f236"/>
                      </a:lnTo>
                      <a:lnTo>
                        <a:pt x="f26" y="f225"/>
                      </a:lnTo>
                      <a:lnTo>
                        <a:pt x="f26" y="f225"/>
                      </a:lnTo>
                      <a:lnTo>
                        <a:pt x="f652" y="f653"/>
                      </a:lnTo>
                      <a:lnTo>
                        <a:pt x="f654" y="f199"/>
                      </a:lnTo>
                      <a:lnTo>
                        <a:pt x="f655" y="f320"/>
                      </a:lnTo>
                      <a:lnTo>
                        <a:pt x="f560" y="f317"/>
                      </a:lnTo>
                      <a:lnTo>
                        <a:pt x="f656" y="f348"/>
                      </a:lnTo>
                      <a:lnTo>
                        <a:pt x="f16" y="f575"/>
                      </a:lnTo>
                      <a:lnTo>
                        <a:pt x="f16" y="f301"/>
                      </a:lnTo>
                      <a:lnTo>
                        <a:pt x="f16" y="f301"/>
                      </a:lnTo>
                      <a:lnTo>
                        <a:pt x="f16" y="f657"/>
                      </a:lnTo>
                      <a:lnTo>
                        <a:pt x="f658" y="f659"/>
                      </a:lnTo>
                      <a:lnTo>
                        <a:pt x="f558" y="f574"/>
                      </a:lnTo>
                      <a:lnTo>
                        <a:pt x="f555" y="f660"/>
                      </a:lnTo>
                      <a:lnTo>
                        <a:pt x="f661" y="f371"/>
                      </a:lnTo>
                      <a:lnTo>
                        <a:pt x="f654" y="f662"/>
                      </a:lnTo>
                      <a:lnTo>
                        <a:pt x="f663" y="f664"/>
                      </a:lnTo>
                      <a:lnTo>
                        <a:pt x="f547" y="f665"/>
                      </a:lnTo>
                      <a:lnTo>
                        <a:pt x="f666" y="f667"/>
                      </a:lnTo>
                      <a:lnTo>
                        <a:pt x="f668" y="f376"/>
                      </a:lnTo>
                      <a:lnTo>
                        <a:pt x="f580" y="f289"/>
                      </a:lnTo>
                      <a:lnTo>
                        <a:pt x="f669" y="f378"/>
                      </a:lnTo>
                      <a:lnTo>
                        <a:pt x="f50" y="f670"/>
                      </a:lnTo>
                      <a:lnTo>
                        <a:pt x="f50" y="f671"/>
                      </a:lnTo>
                      <a:lnTo>
                        <a:pt x="f50" y="f671"/>
                      </a:lnTo>
                      <a:lnTo>
                        <a:pt x="f50" y="f672"/>
                      </a:lnTo>
                      <a:lnTo>
                        <a:pt x="f587" y="f673"/>
                      </a:lnTo>
                      <a:lnTo>
                        <a:pt x="f669" y="f674"/>
                      </a:lnTo>
                      <a:lnTo>
                        <a:pt x="f584" y="f675"/>
                      </a:lnTo>
                      <a:lnTo>
                        <a:pt x="f668" y="f676"/>
                      </a:lnTo>
                      <a:lnTo>
                        <a:pt x="f26" y="f677"/>
                      </a:lnTo>
                      <a:lnTo>
                        <a:pt x="f567" y="f678"/>
                      </a:lnTo>
                      <a:lnTo>
                        <a:pt x="f565" y="f284"/>
                      </a:lnTo>
                      <a:lnTo>
                        <a:pt x="f679" y="f680"/>
                      </a:lnTo>
                      <a:lnTo>
                        <a:pt x="f679" y="f680"/>
                      </a:lnTo>
                      <a:lnTo>
                        <a:pt x="f655" y="f681"/>
                      </a:lnTo>
                      <a:lnTo>
                        <a:pt x="f2" y="f239"/>
                      </a:lnTo>
                      <a:lnTo>
                        <a:pt x="f682" y="f413"/>
                      </a:lnTo>
                      <a:lnTo>
                        <a:pt x="f683" y="f230"/>
                      </a:lnTo>
                      <a:lnTo>
                        <a:pt x="f684" y="f227"/>
                      </a:lnTo>
                      <a:lnTo>
                        <a:pt x="f685" y="f686"/>
                      </a:lnTo>
                      <a:lnTo>
                        <a:pt x="f687" y="f688"/>
                      </a:lnTo>
                      <a:lnTo>
                        <a:pt x="f689" y="f263"/>
                      </a:lnTo>
                      <a:lnTo>
                        <a:pt x="f690" y="f264"/>
                      </a:lnTo>
                      <a:lnTo>
                        <a:pt x="f691" y="f266"/>
                      </a:lnTo>
                      <a:lnTo>
                        <a:pt x="f691" y="f266"/>
                      </a:lnTo>
                      <a:lnTo>
                        <a:pt x="f692" y="f693"/>
                      </a:lnTo>
                      <a:lnTo>
                        <a:pt x="f694" y="f695"/>
                      </a:lnTo>
                      <a:lnTo>
                        <a:pt x="f696" y="f697"/>
                      </a:lnTo>
                      <a:lnTo>
                        <a:pt x="f698" y="f699"/>
                      </a:lnTo>
                      <a:lnTo>
                        <a:pt x="f700" y="f210"/>
                      </a:lnTo>
                      <a:lnTo>
                        <a:pt x="f701" y="f440"/>
                      </a:lnTo>
                      <a:lnTo>
                        <a:pt x="f702" y="f703"/>
                      </a:lnTo>
                      <a:lnTo>
                        <a:pt x="f704" y="f445"/>
                      </a:lnTo>
                      <a:lnTo>
                        <a:pt x="f705" y="f706"/>
                      </a:lnTo>
                      <a:lnTo>
                        <a:pt x="f1" y="f450"/>
                      </a:lnTo>
                      <a:lnTo>
                        <a:pt x="f1" y="f450"/>
                      </a:lnTo>
                      <a:lnTo>
                        <a:pt x="f705" y="f707"/>
                      </a:lnTo>
                      <a:lnTo>
                        <a:pt x="f708" y="f454"/>
                      </a:lnTo>
                      <a:lnTo>
                        <a:pt x="f709" y="f710"/>
                      </a:lnTo>
                      <a:lnTo>
                        <a:pt x="f711" y="f712"/>
                      </a:lnTo>
                      <a:lnTo>
                        <a:pt x="f713" y="f456"/>
                      </a:lnTo>
                      <a:lnTo>
                        <a:pt x="f714" y="f715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04" name="Google Shape;158;p6"/>
                <p:cNvSpPr/>
                <p:nvPr/>
              </p:nvSpPr>
              <p:spPr>
                <a:xfrm>
                  <a:off x="5226840" y="2458800"/>
                  <a:ext cx="2181600" cy="2628720"/>
                </a:xfrm>
                <a:custGeom>
                  <a:avLst/>
                  <a:gdLst>
                    <a:gd name="f0" fmla="val 0"/>
                    <a:gd name="f1" fmla="val 2667"/>
                    <a:gd name="f2" fmla="val 3308"/>
                    <a:gd name="f3" fmla="val 2568"/>
                    <a:gd name="f4" fmla="val 1592"/>
                    <a:gd name="f5" fmla="val 2567"/>
                    <a:gd name="f6" fmla="val 1582"/>
                    <a:gd name="f7" fmla="val 2565"/>
                    <a:gd name="f8" fmla="val 1573"/>
                    <a:gd name="f9" fmla="val 2561"/>
                    <a:gd name="f10" fmla="val 1567"/>
                    <a:gd name="f11" fmla="val 2557"/>
                    <a:gd name="f12" fmla="val 1560"/>
                    <a:gd name="f13" fmla="val 2550"/>
                    <a:gd name="f14" fmla="val 1548"/>
                    <a:gd name="f15" fmla="val 2548"/>
                    <a:gd name="f16" fmla="val 1542"/>
                    <a:gd name="f17" fmla="val 2546"/>
                    <a:gd name="f18" fmla="val 1537"/>
                    <a:gd name="f19" fmla="val 1511"/>
                    <a:gd name="f20" fmla="val 1506"/>
                    <a:gd name="f21" fmla="val 2544"/>
                    <a:gd name="f22" fmla="val 1502"/>
                    <a:gd name="f23" fmla="val 2542"/>
                    <a:gd name="f24" fmla="val 1498"/>
                    <a:gd name="f25" fmla="val 2539"/>
                    <a:gd name="f26" fmla="val 1494"/>
                    <a:gd name="f27" fmla="val 2531"/>
                    <a:gd name="f28" fmla="val 1489"/>
                    <a:gd name="f29" fmla="val 2523"/>
                    <a:gd name="f30" fmla="val 1485"/>
                    <a:gd name="f31" fmla="val 2513"/>
                    <a:gd name="f32" fmla="val 1480"/>
                    <a:gd name="f33" fmla="val 2505"/>
                    <a:gd name="f34" fmla="val 1476"/>
                    <a:gd name="f35" fmla="val 2497"/>
                    <a:gd name="f36" fmla="val 1470"/>
                    <a:gd name="f37" fmla="val 2493"/>
                    <a:gd name="f38" fmla="val 1466"/>
                    <a:gd name="f39" fmla="val 2491"/>
                    <a:gd name="f40" fmla="val 1463"/>
                    <a:gd name="f41" fmla="val 2481"/>
                    <a:gd name="f42" fmla="val 1446"/>
                    <a:gd name="f43" fmla="val 2470"/>
                    <a:gd name="f44" fmla="val 1432"/>
                    <a:gd name="f45" fmla="val 2459"/>
                    <a:gd name="f46" fmla="val 1417"/>
                    <a:gd name="f47" fmla="val 2449"/>
                    <a:gd name="f48" fmla="val 1402"/>
                    <a:gd name="f49" fmla="val 2439"/>
                    <a:gd name="f50" fmla="val 1387"/>
                    <a:gd name="f51" fmla="val 2436"/>
                    <a:gd name="f52" fmla="val 1378"/>
                    <a:gd name="f53" fmla="val 2432"/>
                    <a:gd name="f54" fmla="val 1369"/>
                    <a:gd name="f55" fmla="val 2429"/>
                    <a:gd name="f56" fmla="val 1358"/>
                    <a:gd name="f57" fmla="val 2427"/>
                    <a:gd name="f58" fmla="val 1347"/>
                    <a:gd name="f59" fmla="val 2426"/>
                    <a:gd name="f60" fmla="val 1334"/>
                    <a:gd name="f61" fmla="val 1320"/>
                    <a:gd name="f62" fmla="val 1308"/>
                    <a:gd name="f63" fmla="val 1294"/>
                    <a:gd name="f64" fmla="val 2434"/>
                    <a:gd name="f65" fmla="val 1281"/>
                    <a:gd name="f66" fmla="val 1270"/>
                    <a:gd name="f67" fmla="val 2446"/>
                    <a:gd name="f68" fmla="val 1258"/>
                    <a:gd name="f69" fmla="val 2454"/>
                    <a:gd name="f70" fmla="val 1249"/>
                    <a:gd name="f71" fmla="val 2464"/>
                    <a:gd name="f72" fmla="val 1241"/>
                    <a:gd name="f73" fmla="val 2473"/>
                    <a:gd name="f74" fmla="val 1235"/>
                    <a:gd name="f75" fmla="val 1233"/>
                    <a:gd name="f76" fmla="val 2487"/>
                    <a:gd name="f77" fmla="val 2496"/>
                    <a:gd name="f78" fmla="val 1231"/>
                    <a:gd name="f79" fmla="val 2499"/>
                    <a:gd name="f80" fmla="val 1229"/>
                    <a:gd name="f81" fmla="val 2500"/>
                    <a:gd name="f82" fmla="val 1226"/>
                    <a:gd name="f83" fmla="val 2502"/>
                    <a:gd name="f84" fmla="val 1221"/>
                    <a:gd name="f85" fmla="val 2503"/>
                    <a:gd name="f86" fmla="val 1213"/>
                    <a:gd name="f87" fmla="val 1208"/>
                    <a:gd name="f88" fmla="val 1203"/>
                    <a:gd name="f89" fmla="val 1199"/>
                    <a:gd name="f90" fmla="val 1196"/>
                    <a:gd name="f91" fmla="val 2490"/>
                    <a:gd name="f92" fmla="val 1190"/>
                    <a:gd name="f93" fmla="val 2484"/>
                    <a:gd name="f94" fmla="val 1185"/>
                    <a:gd name="f95" fmla="val 2477"/>
                    <a:gd name="f96" fmla="val 1181"/>
                    <a:gd name="f97" fmla="val 1176"/>
                    <a:gd name="f98" fmla="val 2467"/>
                    <a:gd name="f99" fmla="val 1172"/>
                    <a:gd name="f100" fmla="val 2466"/>
                    <a:gd name="f101" fmla="val 1168"/>
                    <a:gd name="f102" fmla="val 2465"/>
                    <a:gd name="f103" fmla="val 1165"/>
                    <a:gd name="f104" fmla="val 1160"/>
                    <a:gd name="f105" fmla="val 1156"/>
                    <a:gd name="f106" fmla="val 2469"/>
                    <a:gd name="f107" fmla="val 1151"/>
                    <a:gd name="f108" fmla="val 1148"/>
                    <a:gd name="f109" fmla="val 2480"/>
                    <a:gd name="f110" fmla="val 1141"/>
                    <a:gd name="f111" fmla="val 2489"/>
                    <a:gd name="f112" fmla="val 1134"/>
                    <a:gd name="f113" fmla="val 2498"/>
                    <a:gd name="f114" fmla="val 1128"/>
                    <a:gd name="f115" fmla="val 2507"/>
                    <a:gd name="f116" fmla="val 1121"/>
                    <a:gd name="f117" fmla="val 2515"/>
                    <a:gd name="f118" fmla="val 1113"/>
                    <a:gd name="f119" fmla="val 2518"/>
                    <a:gd name="f120" fmla="val 1109"/>
                    <a:gd name="f121" fmla="val 2521"/>
                    <a:gd name="f122" fmla="val 1103"/>
                    <a:gd name="f123" fmla="val 2522"/>
                    <a:gd name="f124" fmla="val 1095"/>
                    <a:gd name="f125" fmla="val 2525"/>
                    <a:gd name="f126" fmla="val 1083"/>
                    <a:gd name="f127" fmla="val 2527"/>
                    <a:gd name="f128" fmla="val 1079"/>
                    <a:gd name="f129" fmla="val 2529"/>
                    <a:gd name="f130" fmla="val 1074"/>
                    <a:gd name="f131" fmla="val 1072"/>
                    <a:gd name="f132" fmla="val 2535"/>
                    <a:gd name="f133" fmla="val 1071"/>
                    <a:gd name="f134" fmla="val 2554"/>
                    <a:gd name="f135" fmla="val 1076"/>
                    <a:gd name="f136" fmla="val 2562"/>
                    <a:gd name="f137" fmla="val 1080"/>
                    <a:gd name="f138" fmla="val 1081"/>
                    <a:gd name="f139" fmla="val 2576"/>
                    <a:gd name="f140" fmla="val 2586"/>
                    <a:gd name="f141" fmla="val 2592"/>
                    <a:gd name="f142" fmla="val 1077"/>
                    <a:gd name="f143" fmla="val 2598"/>
                    <a:gd name="f144" fmla="val 1073"/>
                    <a:gd name="f145" fmla="val 2603"/>
                    <a:gd name="f146" fmla="val 1066"/>
                    <a:gd name="f147" fmla="val 2607"/>
                    <a:gd name="f148" fmla="val 1059"/>
                    <a:gd name="f149" fmla="val 2610"/>
                    <a:gd name="f150" fmla="val 1050"/>
                    <a:gd name="f151" fmla="val 2613"/>
                    <a:gd name="f152" fmla="val 1030"/>
                    <a:gd name="f153" fmla="val 2617"/>
                    <a:gd name="f154" fmla="val 1011"/>
                    <a:gd name="f155" fmla="val 2619"/>
                    <a:gd name="f156" fmla="val 1000"/>
                    <a:gd name="f157" fmla="val 2622"/>
                    <a:gd name="f158" fmla="val 991"/>
                    <a:gd name="f159" fmla="val 2626"/>
                    <a:gd name="f160" fmla="val 983"/>
                    <a:gd name="f161" fmla="val 2632"/>
                    <a:gd name="f162" fmla="val 975"/>
                    <a:gd name="f163" fmla="val 2637"/>
                    <a:gd name="f164" fmla="val 968"/>
                    <a:gd name="f165" fmla="val 2645"/>
                    <a:gd name="f166" fmla="val 964"/>
                    <a:gd name="f167" fmla="val 960"/>
                    <a:gd name="f168" fmla="val 2644"/>
                    <a:gd name="f169" fmla="val 956"/>
                    <a:gd name="f170" fmla="val 2641"/>
                    <a:gd name="f171" fmla="val 950"/>
                    <a:gd name="f172" fmla="val 2636"/>
                    <a:gd name="f173" fmla="val 943"/>
                    <a:gd name="f174" fmla="val 2635"/>
                    <a:gd name="f175" fmla="val 941"/>
                    <a:gd name="f176" fmla="val 938"/>
                    <a:gd name="f177" fmla="val 2634"/>
                    <a:gd name="f178" fmla="val 931"/>
                    <a:gd name="f179" fmla="val 2633"/>
                    <a:gd name="f180" fmla="val 926"/>
                    <a:gd name="f181" fmla="val 2630"/>
                    <a:gd name="f182" fmla="val 920"/>
                    <a:gd name="f183" fmla="val 2627"/>
                    <a:gd name="f184" fmla="val 915"/>
                    <a:gd name="f185" fmla="val 907"/>
                    <a:gd name="f186" fmla="val 901"/>
                    <a:gd name="f187" fmla="val 2591"/>
                    <a:gd name="f188" fmla="val 889"/>
                    <a:gd name="f189" fmla="val 2584"/>
                    <a:gd name="f190" fmla="val 883"/>
                    <a:gd name="f191" fmla="val 2581"/>
                    <a:gd name="f192" fmla="val 880"/>
                    <a:gd name="f193" fmla="val 2580"/>
                    <a:gd name="f194" fmla="val 876"/>
                    <a:gd name="f195" fmla="val 858"/>
                    <a:gd name="f196" fmla="val 837"/>
                    <a:gd name="f197" fmla="val 2579"/>
                    <a:gd name="f198" fmla="val 825"/>
                    <a:gd name="f199" fmla="val 2577"/>
                    <a:gd name="f200" fmla="val 815"/>
                    <a:gd name="f201" fmla="val 2575"/>
                    <a:gd name="f202" fmla="val 806"/>
                    <a:gd name="f203" fmla="val 2573"/>
                    <a:gd name="f204" fmla="val 798"/>
                    <a:gd name="f205" fmla="val 2569"/>
                    <a:gd name="f206" fmla="val 794"/>
                    <a:gd name="f207" fmla="val 792"/>
                    <a:gd name="f208" fmla="val 2560"/>
                    <a:gd name="f209" fmla="val 789"/>
                    <a:gd name="f210" fmla="val 783"/>
                    <a:gd name="f211" fmla="val 781"/>
                    <a:gd name="f212" fmla="val 2534"/>
                    <a:gd name="f213" fmla="val 776"/>
                    <a:gd name="f214" fmla="val 773"/>
                    <a:gd name="f215" fmla="val 768"/>
                    <a:gd name="f216" fmla="val 763"/>
                    <a:gd name="f217" fmla="val 2528"/>
                    <a:gd name="f218" fmla="val 758"/>
                    <a:gd name="f219" fmla="val 753"/>
                    <a:gd name="f220" fmla="val 748"/>
                    <a:gd name="f221" fmla="val 2538"/>
                    <a:gd name="f222" fmla="val 738"/>
                    <a:gd name="f223" fmla="val 730"/>
                    <a:gd name="f224" fmla="val 2553"/>
                    <a:gd name="f225" fmla="val 724"/>
                    <a:gd name="f226" fmla="val 2552"/>
                    <a:gd name="f227" fmla="val 721"/>
                    <a:gd name="f228" fmla="val 2551"/>
                    <a:gd name="f229" fmla="val 717"/>
                    <a:gd name="f230" fmla="val 713"/>
                    <a:gd name="f231" fmla="val 709"/>
                    <a:gd name="f232" fmla="val 2536"/>
                    <a:gd name="f233" fmla="val 706"/>
                    <a:gd name="f234" fmla="val 2530"/>
                    <a:gd name="f235" fmla="val 702"/>
                    <a:gd name="f236" fmla="val 2526"/>
                    <a:gd name="f237" fmla="val 698"/>
                    <a:gd name="f238" fmla="val 692"/>
                    <a:gd name="f239" fmla="val 689"/>
                    <a:gd name="f240" fmla="val 684"/>
                    <a:gd name="f241" fmla="val 677"/>
                    <a:gd name="f242" fmla="val 671"/>
                    <a:gd name="f243" fmla="val 666"/>
                    <a:gd name="f244" fmla="val 661"/>
                    <a:gd name="f245" fmla="val 656"/>
                    <a:gd name="f246" fmla="val 652"/>
                    <a:gd name="f247" fmla="val 645"/>
                    <a:gd name="f248" fmla="val 638"/>
                    <a:gd name="f249" fmla="val 631"/>
                    <a:gd name="f250" fmla="val 626"/>
                    <a:gd name="f251" fmla="val 622"/>
                    <a:gd name="f252" fmla="val 2590"/>
                    <a:gd name="f253" fmla="val 617"/>
                    <a:gd name="f254" fmla="val 2594"/>
                    <a:gd name="f255" fmla="val 611"/>
                    <a:gd name="f256" fmla="val 2597"/>
                    <a:gd name="f257" fmla="val 606"/>
                    <a:gd name="f258" fmla="val 2599"/>
                    <a:gd name="f259" fmla="val 600"/>
                    <a:gd name="f260" fmla="val 2600"/>
                    <a:gd name="f261" fmla="val 590"/>
                    <a:gd name="f262" fmla="val 2602"/>
                    <a:gd name="f263" fmla="val 585"/>
                    <a:gd name="f264" fmla="val 582"/>
                    <a:gd name="f265" fmla="val 2606"/>
                    <a:gd name="f266" fmla="val 579"/>
                    <a:gd name="f267" fmla="val 2612"/>
                    <a:gd name="f268" fmla="val 578"/>
                    <a:gd name="f269" fmla="val 2640"/>
                    <a:gd name="f270" fmla="val 538"/>
                    <a:gd name="f271" fmla="val 2646"/>
                    <a:gd name="f272" fmla="val 531"/>
                    <a:gd name="f273" fmla="val 2649"/>
                    <a:gd name="f274" fmla="val 525"/>
                    <a:gd name="f275" fmla="val 2652"/>
                    <a:gd name="f276" fmla="val 521"/>
                    <a:gd name="f277" fmla="val 2657"/>
                    <a:gd name="f278" fmla="val 516"/>
                    <a:gd name="f279" fmla="val 2660"/>
                    <a:gd name="f280" fmla="val 510"/>
                    <a:gd name="f281" fmla="val 2664"/>
                    <a:gd name="f282" fmla="val 506"/>
                    <a:gd name="f283" fmla="val 2666"/>
                    <a:gd name="f284" fmla="val 500"/>
                    <a:gd name="f285" fmla="val 493"/>
                    <a:gd name="f286" fmla="val 489"/>
                    <a:gd name="f287" fmla="val 485"/>
                    <a:gd name="f288" fmla="val 2656"/>
                    <a:gd name="f289" fmla="val 476"/>
                    <a:gd name="f290" fmla="val 2648"/>
                    <a:gd name="f291" fmla="val 466"/>
                    <a:gd name="f292" fmla="val 2642"/>
                    <a:gd name="f293" fmla="val 461"/>
                    <a:gd name="f294" fmla="val 460"/>
                    <a:gd name="f295" fmla="val 2629"/>
                    <a:gd name="f296" fmla="val 456"/>
                    <a:gd name="f297" fmla="val 2625"/>
                    <a:gd name="f298" fmla="val 453"/>
                    <a:gd name="f299" fmla="val 2621"/>
                    <a:gd name="f300" fmla="val 448"/>
                    <a:gd name="f301" fmla="val 443"/>
                    <a:gd name="f302" fmla="val 438"/>
                    <a:gd name="f303" fmla="val 426"/>
                    <a:gd name="f304" fmla="val 414"/>
                    <a:gd name="f305" fmla="val 409"/>
                    <a:gd name="f306" fmla="val 404"/>
                    <a:gd name="f307" fmla="val 400"/>
                    <a:gd name="f308" fmla="val 2587"/>
                    <a:gd name="f309" fmla="val 396"/>
                    <a:gd name="f310" fmla="val 395"/>
                    <a:gd name="f311" fmla="val 394"/>
                    <a:gd name="f312" fmla="val 2543"/>
                    <a:gd name="f313" fmla="val 403"/>
                    <a:gd name="f314" fmla="val 2516"/>
                    <a:gd name="f315" fmla="val 405"/>
                    <a:gd name="f316" fmla="val 2506"/>
                    <a:gd name="f317" fmla="val 402"/>
                    <a:gd name="f318" fmla="val 399"/>
                    <a:gd name="f319" fmla="val 2478"/>
                    <a:gd name="f320" fmla="val 2472"/>
                    <a:gd name="f321" fmla="val 391"/>
                    <a:gd name="f322" fmla="val 385"/>
                    <a:gd name="f323" fmla="val 2462"/>
                    <a:gd name="f324" fmla="val 380"/>
                    <a:gd name="f325" fmla="val 2461"/>
                    <a:gd name="f326" fmla="val 376"/>
                    <a:gd name="f327" fmla="val 358"/>
                    <a:gd name="f328" fmla="val 349"/>
                    <a:gd name="f329" fmla="val 2460"/>
                    <a:gd name="f330" fmla="val 344"/>
                    <a:gd name="f331" fmla="val 2458"/>
                    <a:gd name="f332" fmla="val 339"/>
                    <a:gd name="f333" fmla="val 340"/>
                    <a:gd name="f334" fmla="val 2441"/>
                    <a:gd name="f335" fmla="val 2428"/>
                    <a:gd name="f336" fmla="val 336"/>
                    <a:gd name="f337" fmla="val 2423"/>
                    <a:gd name="f338" fmla="val 333"/>
                    <a:gd name="f339" fmla="val 2420"/>
                    <a:gd name="f340" fmla="val 327"/>
                    <a:gd name="f341" fmla="val 2419"/>
                    <a:gd name="f342" fmla="val 319"/>
                    <a:gd name="f343" fmla="val 2418"/>
                    <a:gd name="f344" fmla="val 309"/>
                    <a:gd name="f345" fmla="val 300"/>
                    <a:gd name="f346" fmla="val 292"/>
                    <a:gd name="f347" fmla="val 2422"/>
                    <a:gd name="f348" fmla="val 284"/>
                    <a:gd name="f349" fmla="val 2424"/>
                    <a:gd name="f350" fmla="val 275"/>
                    <a:gd name="f351" fmla="val 262"/>
                    <a:gd name="f352" fmla="val 2442"/>
                    <a:gd name="f353" fmla="val 248"/>
                    <a:gd name="f354" fmla="val 221"/>
                    <a:gd name="f355" fmla="val 208"/>
                    <a:gd name="f356" fmla="val 2474"/>
                    <a:gd name="f357" fmla="val 201"/>
                    <a:gd name="f358" fmla="val 2476"/>
                    <a:gd name="f359" fmla="val 193"/>
                    <a:gd name="f360" fmla="val 187"/>
                    <a:gd name="f361" fmla="val 182"/>
                    <a:gd name="f362" fmla="val 2475"/>
                    <a:gd name="f363" fmla="val 172"/>
                    <a:gd name="f364" fmla="val 163"/>
                    <a:gd name="f365" fmla="val 157"/>
                    <a:gd name="f366" fmla="val 152"/>
                    <a:gd name="f367" fmla="val 145"/>
                    <a:gd name="f368" fmla="val 2482"/>
                    <a:gd name="f369" fmla="val 141"/>
                    <a:gd name="f370" fmla="val 132"/>
                    <a:gd name="f371" fmla="val 2495"/>
                    <a:gd name="f372" fmla="val 126"/>
                    <a:gd name="f373" fmla="val 118"/>
                    <a:gd name="f374" fmla="val 109"/>
                    <a:gd name="f375" fmla="val 96"/>
                    <a:gd name="f376" fmla="val 88"/>
                    <a:gd name="f377" fmla="val 80"/>
                    <a:gd name="f378" fmla="val 72"/>
                    <a:gd name="f379" fmla="val 2488"/>
                    <a:gd name="f380" fmla="val 64"/>
                    <a:gd name="f381" fmla="val 56"/>
                    <a:gd name="f382" fmla="val 48"/>
                    <a:gd name="f383" fmla="val 41"/>
                    <a:gd name="f384" fmla="val 2453"/>
                    <a:gd name="f385" fmla="val 34"/>
                    <a:gd name="f386" fmla="val 22"/>
                    <a:gd name="f387" fmla="val 2411"/>
                    <a:gd name="f388" fmla="val 13"/>
                    <a:gd name="f389" fmla="val 2400"/>
                    <a:gd name="f390" fmla="val 10"/>
                    <a:gd name="f391" fmla="val 2391"/>
                    <a:gd name="f392" fmla="val 7"/>
                    <a:gd name="f393" fmla="val 2382"/>
                    <a:gd name="f394" fmla="val 5"/>
                    <a:gd name="f395" fmla="val 2374"/>
                    <a:gd name="f396" fmla="val 2369"/>
                    <a:gd name="f397" fmla="val 4"/>
                    <a:gd name="f398" fmla="val 2363"/>
                    <a:gd name="f399" fmla="val 2"/>
                    <a:gd name="f400" fmla="val 2355"/>
                    <a:gd name="f401" fmla="val 2351"/>
                    <a:gd name="f402" fmla="val 2344"/>
                    <a:gd name="f403" fmla="val 2350"/>
                    <a:gd name="f404" fmla="val 18"/>
                    <a:gd name="f405" fmla="val 2358"/>
                    <a:gd name="f406" fmla="val 35"/>
                    <a:gd name="f407" fmla="val 2367"/>
                    <a:gd name="f408" fmla="val 51"/>
                    <a:gd name="f409" fmla="val 2377"/>
                    <a:gd name="f410" fmla="val 66"/>
                    <a:gd name="f411" fmla="val 2388"/>
                    <a:gd name="f412" fmla="val 2399"/>
                    <a:gd name="f413" fmla="val 92"/>
                    <a:gd name="f414" fmla="val 2408"/>
                    <a:gd name="f415" fmla="val 103"/>
                    <a:gd name="f416" fmla="val 111"/>
                    <a:gd name="f417" fmla="val 127"/>
                    <a:gd name="f418" fmla="val 136"/>
                    <a:gd name="f419" fmla="val 139"/>
                    <a:gd name="f420" fmla="val 2415"/>
                    <a:gd name="f421" fmla="val 2405"/>
                    <a:gd name="f422" fmla="val 130"/>
                    <a:gd name="f423" fmla="val 112"/>
                    <a:gd name="f424" fmla="val 2361"/>
                    <a:gd name="f425" fmla="val 102"/>
                    <a:gd name="f426" fmla="val 2328"/>
                    <a:gd name="f427" fmla="val 83"/>
                    <a:gd name="f428" fmla="val 2310"/>
                    <a:gd name="f429" fmla="val 78"/>
                    <a:gd name="f430" fmla="val 2302"/>
                    <a:gd name="f431" fmla="val 74"/>
                    <a:gd name="f432" fmla="val 2294"/>
                    <a:gd name="f433" fmla="val 73"/>
                    <a:gd name="f434" fmla="val 2287"/>
                    <a:gd name="f435" fmla="val 2279"/>
                    <a:gd name="f436" fmla="val 2274"/>
                    <a:gd name="f437" fmla="val 2267"/>
                    <a:gd name="f438" fmla="val 76"/>
                    <a:gd name="f439" fmla="val 2261"/>
                    <a:gd name="f440" fmla="val 2256"/>
                    <a:gd name="f441" fmla="val 86"/>
                    <a:gd name="f442" fmla="val 2250"/>
                    <a:gd name="f443" fmla="val 2244"/>
                    <a:gd name="f444" fmla="val 2239"/>
                    <a:gd name="f445" fmla="val 98"/>
                    <a:gd name="f446" fmla="val 2236"/>
                    <a:gd name="f447" fmla="val 2233"/>
                    <a:gd name="f448" fmla="val 97"/>
                    <a:gd name="f449" fmla="val 2230"/>
                    <a:gd name="f450" fmla="val 94"/>
                    <a:gd name="f451" fmla="val 2223"/>
                    <a:gd name="f452" fmla="val 82"/>
                    <a:gd name="f453" fmla="val 2218"/>
                    <a:gd name="f454" fmla="val 2212"/>
                    <a:gd name="f455" fmla="val 69"/>
                    <a:gd name="f456" fmla="val 2205"/>
                    <a:gd name="f457" fmla="val 61"/>
                    <a:gd name="f458" fmla="val 2194"/>
                    <a:gd name="f459" fmla="val 55"/>
                    <a:gd name="f460" fmla="val 2183"/>
                    <a:gd name="f461" fmla="val 2169"/>
                    <a:gd name="f462" fmla="val 2152"/>
                    <a:gd name="f463" fmla="val 2131"/>
                    <a:gd name="f464" fmla="val 30"/>
                    <a:gd name="f465" fmla="val 2121"/>
                    <a:gd name="f466" fmla="val 29"/>
                    <a:gd name="f467" fmla="val 2111"/>
                    <a:gd name="f468" fmla="val 2101"/>
                    <a:gd name="f469" fmla="val 2092"/>
                    <a:gd name="f470" fmla="val 2083"/>
                    <a:gd name="f471" fmla="val 32"/>
                    <a:gd name="f472" fmla="val 2073"/>
                    <a:gd name="f473" fmla="val 2056"/>
                    <a:gd name="f474" fmla="val 2040"/>
                    <a:gd name="f475" fmla="val 50"/>
                    <a:gd name="f476" fmla="val 2025"/>
                    <a:gd name="f477" fmla="val 60"/>
                    <a:gd name="f478" fmla="val 2011"/>
                    <a:gd name="f479" fmla="val 1999"/>
                    <a:gd name="f480" fmla="val 1987"/>
                    <a:gd name="f481" fmla="val 99"/>
                    <a:gd name="f482" fmla="val 1977"/>
                    <a:gd name="f483" fmla="val 113"/>
                    <a:gd name="f484" fmla="val 1968"/>
                    <a:gd name="f485" fmla="val 128"/>
                    <a:gd name="f486" fmla="val 1961"/>
                    <a:gd name="f487" fmla="val 143"/>
                    <a:gd name="f488" fmla="val 1955"/>
                    <a:gd name="f489" fmla="val 1951"/>
                    <a:gd name="f490" fmla="val 170"/>
                    <a:gd name="f491" fmla="val 1949"/>
                    <a:gd name="f492" fmla="val 1948"/>
                    <a:gd name="f493" fmla="val 1947"/>
                    <a:gd name="f494" fmla="val 1943"/>
                    <a:gd name="f495" fmla="val 231"/>
                    <a:gd name="f496" fmla="val 1941"/>
                    <a:gd name="f497" fmla="val 244"/>
                    <a:gd name="f498" fmla="val 1937"/>
                    <a:gd name="f499" fmla="val 257"/>
                    <a:gd name="f500" fmla="val 1932"/>
                    <a:gd name="f501" fmla="val 271"/>
                    <a:gd name="f502" fmla="val 1926"/>
                    <a:gd name="f503" fmla="val 1918"/>
                    <a:gd name="f504" fmla="val 295"/>
                    <a:gd name="f505" fmla="val 1909"/>
                    <a:gd name="f506" fmla="val 305"/>
                    <a:gd name="f507" fmla="val 1904"/>
                    <a:gd name="f508" fmla="val 310"/>
                    <a:gd name="f509" fmla="val 1899"/>
                    <a:gd name="f510" fmla="val 315"/>
                    <a:gd name="f511" fmla="val 1893"/>
                    <a:gd name="f512" fmla="val 317"/>
                    <a:gd name="f513" fmla="val 1886"/>
                    <a:gd name="f514" fmla="val 320"/>
                    <a:gd name="f515" fmla="val 1879"/>
                    <a:gd name="f516" fmla="val 321"/>
                    <a:gd name="f517" fmla="val 1871"/>
                    <a:gd name="f518" fmla="val 323"/>
                    <a:gd name="f519" fmla="val 1864"/>
                    <a:gd name="f520" fmla="val 1855"/>
                    <a:gd name="f521" fmla="val 1846"/>
                    <a:gd name="f522" fmla="val 1836"/>
                    <a:gd name="f523" fmla="val 318"/>
                    <a:gd name="f524" fmla="val 1826"/>
                    <a:gd name="f525" fmla="val 1816"/>
                    <a:gd name="f526" fmla="val 1798"/>
                    <a:gd name="f527" fmla="val 313"/>
                    <a:gd name="f528" fmla="val 1783"/>
                    <a:gd name="f529" fmla="val 1770"/>
                    <a:gd name="f530" fmla="val 1757"/>
                    <a:gd name="f531" fmla="val 328"/>
                    <a:gd name="f532" fmla="val 1735"/>
                    <a:gd name="f533" fmla="val 1718"/>
                    <a:gd name="f534" fmla="val 1705"/>
                    <a:gd name="f535" fmla="val 357"/>
                    <a:gd name="f536" fmla="val 1697"/>
                    <a:gd name="f537" fmla="val 362"/>
                    <a:gd name="f538" fmla="val 1694"/>
                    <a:gd name="f539" fmla="val 1691"/>
                    <a:gd name="f540" fmla="val 361"/>
                    <a:gd name="f541" fmla="val 1690"/>
                    <a:gd name="f542" fmla="val 354"/>
                    <a:gd name="f543" fmla="val 341"/>
                    <a:gd name="f544" fmla="val 326"/>
                    <a:gd name="f545" fmla="val 1695"/>
                    <a:gd name="f546" fmla="val 312"/>
                    <a:gd name="f547" fmla="val 1685"/>
                    <a:gd name="f548" fmla="val 1678"/>
                    <a:gd name="f549" fmla="val 289"/>
                    <a:gd name="f550" fmla="val 1668"/>
                    <a:gd name="f551" fmla="val 1657"/>
                    <a:gd name="f552" fmla="val 290"/>
                    <a:gd name="f553" fmla="val 1642"/>
                    <a:gd name="f554" fmla="val 294"/>
                    <a:gd name="f555" fmla="val 1624"/>
                    <a:gd name="f556" fmla="val 301"/>
                    <a:gd name="f557" fmla="val 1602"/>
                    <a:gd name="f558" fmla="val 1594"/>
                    <a:gd name="f559" fmla="val 1586"/>
                    <a:gd name="f560" fmla="val 1579"/>
                    <a:gd name="f561" fmla="val 1568"/>
                    <a:gd name="f562" fmla="val 332"/>
                    <a:gd name="f563" fmla="val 1564"/>
                    <a:gd name="f564" fmla="val 338"/>
                    <a:gd name="f565" fmla="val 1561"/>
                    <a:gd name="f566" fmla="val 1559"/>
                    <a:gd name="f567" fmla="val 350"/>
                    <a:gd name="f568" fmla="val 1557"/>
                    <a:gd name="f569" fmla="val 365"/>
                    <a:gd name="f570" fmla="val 1558"/>
                    <a:gd name="f571" fmla="val 410"/>
                    <a:gd name="f572" fmla="val 441"/>
                    <a:gd name="f573" fmla="val 1571"/>
                    <a:gd name="f574" fmla="val 455"/>
                    <a:gd name="f575" fmla="val 1572"/>
                    <a:gd name="f576" fmla="val 468"/>
                    <a:gd name="f577" fmla="val 479"/>
                    <a:gd name="f578" fmla="val 484"/>
                    <a:gd name="f579" fmla="val 488"/>
                    <a:gd name="f580" fmla="val 492"/>
                    <a:gd name="f581" fmla="val 1566"/>
                    <a:gd name="f582" fmla="val 495"/>
                    <a:gd name="f583" fmla="val 1563"/>
                    <a:gd name="f584" fmla="val 499"/>
                    <a:gd name="f585" fmla="val 502"/>
                    <a:gd name="f586" fmla="val 1556"/>
                    <a:gd name="f587" fmla="val 1553"/>
                    <a:gd name="f588" fmla="val 491"/>
                    <a:gd name="f589" fmla="val 457"/>
                    <a:gd name="f590" fmla="val 1544"/>
                    <a:gd name="f591" fmla="val 439"/>
                    <a:gd name="f592" fmla="val 1540"/>
                    <a:gd name="f593" fmla="val 424"/>
                    <a:gd name="f594" fmla="val 418"/>
                    <a:gd name="f595" fmla="val 1535"/>
                    <a:gd name="f596" fmla="val 415"/>
                    <a:gd name="f597" fmla="val 1531"/>
                    <a:gd name="f598" fmla="val 1528"/>
                    <a:gd name="f599" fmla="val 416"/>
                    <a:gd name="f600" fmla="val 1517"/>
                    <a:gd name="f601" fmla="val 1504"/>
                    <a:gd name="f602" fmla="val 437"/>
                    <a:gd name="f603" fmla="val 1491"/>
                    <a:gd name="f604" fmla="val 446"/>
                    <a:gd name="f605" fmla="val 1477"/>
                    <a:gd name="f606" fmla="val 1473"/>
                    <a:gd name="f607" fmla="val 449"/>
                    <a:gd name="f608" fmla="val 442"/>
                    <a:gd name="f609" fmla="val 1475"/>
                    <a:gd name="f610" fmla="val 1479"/>
                    <a:gd name="f611" fmla="val 434"/>
                    <a:gd name="f612" fmla="val 1488"/>
                    <a:gd name="f613" fmla="val 425"/>
                    <a:gd name="f614" fmla="val 1503"/>
                    <a:gd name="f615" fmla="val 411"/>
                    <a:gd name="f616" fmla="val 1508"/>
                    <a:gd name="f617" fmla="val 401"/>
                    <a:gd name="f618" fmla="val 1510"/>
                    <a:gd name="f619" fmla="val 389"/>
                    <a:gd name="f620" fmla="val 1507"/>
                    <a:gd name="f621" fmla="val 382"/>
                    <a:gd name="f622" fmla="val 1493"/>
                    <a:gd name="f623" fmla="val 387"/>
                    <a:gd name="f624" fmla="val 1481"/>
                    <a:gd name="f625" fmla="val 393"/>
                    <a:gd name="f626" fmla="val 1467"/>
                    <a:gd name="f627" fmla="val 1453"/>
                    <a:gd name="f628" fmla="val 408"/>
                    <a:gd name="f629" fmla="val 1426"/>
                    <a:gd name="f630" fmla="val 428"/>
                    <a:gd name="f631" fmla="val 1397"/>
                    <a:gd name="f632" fmla="val 1382"/>
                    <a:gd name="f633" fmla="val 1367"/>
                    <a:gd name="f634" fmla="val 469"/>
                    <a:gd name="f635" fmla="val 1352"/>
                    <a:gd name="f636" fmla="val 477"/>
                    <a:gd name="f637" fmla="val 1337"/>
                    <a:gd name="f638" fmla="val 1322"/>
                    <a:gd name="f639" fmla="val 1307"/>
                    <a:gd name="f640" fmla="val 1291"/>
                    <a:gd name="f641" fmla="val 1283"/>
                    <a:gd name="f642" fmla="val 494"/>
                    <a:gd name="f643" fmla="val 1275"/>
                    <a:gd name="f644" fmla="val 1289"/>
                    <a:gd name="f645" fmla="val 1299"/>
                    <a:gd name="f646" fmla="val 1306"/>
                    <a:gd name="f647" fmla="val 1311"/>
                    <a:gd name="f648" fmla="val 532"/>
                    <a:gd name="f649" fmla="val 1312"/>
                    <a:gd name="f650" fmla="val 539"/>
                    <a:gd name="f651" fmla="val 546"/>
                    <a:gd name="f652" fmla="val 552"/>
                    <a:gd name="f653" fmla="val 1305"/>
                    <a:gd name="f654" fmla="val 557"/>
                    <a:gd name="f655" fmla="val 1293"/>
                    <a:gd name="f656" fmla="val 571"/>
                    <a:gd name="f657" fmla="val 1288"/>
                    <a:gd name="f658" fmla="val 588"/>
                    <a:gd name="f659" fmla="val 599"/>
                    <a:gd name="f660" fmla="val 1267"/>
                    <a:gd name="f661" fmla="val 1265"/>
                    <a:gd name="f662" fmla="val 644"/>
                    <a:gd name="f663" fmla="val 1276"/>
                    <a:gd name="f664" fmla="val 1286"/>
                    <a:gd name="f665" fmla="val 641"/>
                    <a:gd name="f666" fmla="val 637"/>
                    <a:gd name="f667" fmla="val 1301"/>
                    <a:gd name="f668" fmla="val 632"/>
                    <a:gd name="f669" fmla="val 628"/>
                    <a:gd name="f670" fmla="val 623"/>
                    <a:gd name="f671" fmla="val 1317"/>
                    <a:gd name="f672" fmla="val 615"/>
                    <a:gd name="f673" fmla="val 613"/>
                    <a:gd name="f674" fmla="val 1324"/>
                    <a:gd name="f675" fmla="val 616"/>
                    <a:gd name="f676" fmla="val 1327"/>
                    <a:gd name="f677" fmla="val 1345"/>
                    <a:gd name="f678" fmla="val 1360"/>
                    <a:gd name="f679" fmla="val 690"/>
                    <a:gd name="f680" fmla="val 1373"/>
                    <a:gd name="f681" fmla="val 695"/>
                    <a:gd name="f682" fmla="val 701"/>
                    <a:gd name="f683" fmla="val 1388"/>
                    <a:gd name="f684" fmla="val 707"/>
                    <a:gd name="f685" fmla="val 1392"/>
                    <a:gd name="f686" fmla="val 712"/>
                    <a:gd name="f687" fmla="val 1395"/>
                    <a:gd name="f688" fmla="val 1393"/>
                    <a:gd name="f689" fmla="val 722"/>
                    <a:gd name="f690" fmla="val 1391"/>
                    <a:gd name="f691" fmla="val 725"/>
                    <a:gd name="f692" fmla="val 729"/>
                    <a:gd name="f693" fmla="val 732"/>
                    <a:gd name="f694" fmla="val 1374"/>
                    <a:gd name="f695" fmla="val 733"/>
                    <a:gd name="f696" fmla="val 1366"/>
                    <a:gd name="f697" fmla="val 735"/>
                    <a:gd name="f698" fmla="val 1355"/>
                    <a:gd name="f699" fmla="val 1344"/>
                    <a:gd name="f700" fmla="val 1332"/>
                    <a:gd name="f701" fmla="val 1315"/>
                    <a:gd name="f702" fmla="val 743"/>
                    <a:gd name="f703" fmla="val 747"/>
                    <a:gd name="f704" fmla="val 752"/>
                    <a:gd name="f705" fmla="val 756"/>
                    <a:gd name="f706" fmla="val 766"/>
                    <a:gd name="f707" fmla="val 1313"/>
                    <a:gd name="f708" fmla="val 775"/>
                    <a:gd name="f709" fmla="val 784"/>
                    <a:gd name="f710" fmla="val 1330"/>
                    <a:gd name="f711" fmla="val 799"/>
                    <a:gd name="f712" fmla="val 1338"/>
                    <a:gd name="f713" fmla="val 811"/>
                    <a:gd name="f714" fmla="val 1340"/>
                    <a:gd name="f715" fmla="val 816"/>
                    <a:gd name="f716" fmla="val 1339"/>
                    <a:gd name="f717" fmla="val 817"/>
                    <a:gd name="f718" fmla="val 1335"/>
                    <a:gd name="f719" fmla="val 1325"/>
                    <a:gd name="f720" fmla="val 814"/>
                    <a:gd name="f721" fmla="val 809"/>
                    <a:gd name="f722" fmla="val 1260"/>
                    <a:gd name="f723" fmla="val 808"/>
                    <a:gd name="f724" fmla="val 1238"/>
                    <a:gd name="f725" fmla="val 1230"/>
                    <a:gd name="f726" fmla="val 1223"/>
                    <a:gd name="f727" fmla="val 1218"/>
                    <a:gd name="f728" fmla="val 1215"/>
                    <a:gd name="f729" fmla="val 813"/>
                    <a:gd name="f730" fmla="val 1210"/>
                    <a:gd name="f731" fmla="val 1207"/>
                    <a:gd name="f732" fmla="val 821"/>
                    <a:gd name="f733" fmla="val 1200"/>
                    <a:gd name="f734" fmla="val 836"/>
                    <a:gd name="f735" fmla="val 1187"/>
                    <a:gd name="f736" fmla="val 1169"/>
                    <a:gd name="f737" fmla="val 890"/>
                    <a:gd name="f738" fmla="val 1157"/>
                    <a:gd name="f739" fmla="val 898"/>
                    <a:gd name="f740" fmla="val 904"/>
                    <a:gd name="f741" fmla="val 1138"/>
                    <a:gd name="f742" fmla="val 906"/>
                    <a:gd name="f743" fmla="val 1129"/>
                    <a:gd name="f744" fmla="val 1106"/>
                    <a:gd name="f745" fmla="val 1099"/>
                    <a:gd name="f746" fmla="val 893"/>
                    <a:gd name="f747" fmla="val 1088"/>
                    <a:gd name="f748" fmla="val 886"/>
                    <a:gd name="f749" fmla="val 1084"/>
                    <a:gd name="f750" fmla="val 882"/>
                    <a:gd name="f751" fmla="val 884"/>
                    <a:gd name="f752" fmla="val 897"/>
                    <a:gd name="f753" fmla="val 1075"/>
                    <a:gd name="f754" fmla="val 919"/>
                    <a:gd name="f755" fmla="val 1086"/>
                    <a:gd name="f756" fmla="val 946"/>
                    <a:gd name="f757" fmla="val 1097"/>
                    <a:gd name="f758" fmla="val 976"/>
                    <a:gd name="f759" fmla="val 1101"/>
                    <a:gd name="f760" fmla="val 992"/>
                    <a:gd name="f761" fmla="val 1007"/>
                    <a:gd name="f762" fmla="val 1108"/>
                    <a:gd name="f763" fmla="val 1022"/>
                    <a:gd name="f764" fmla="val 1035"/>
                    <a:gd name="f765" fmla="val 1046"/>
                    <a:gd name="f766" fmla="val 1107"/>
                    <a:gd name="f767" fmla="val 1051"/>
                    <a:gd name="f768" fmla="val 1105"/>
                    <a:gd name="f769" fmla="val 1056"/>
                    <a:gd name="f770" fmla="val 1098"/>
                    <a:gd name="f771" fmla="val 1063"/>
                    <a:gd name="f772" fmla="val 1093"/>
                    <a:gd name="f773" fmla="val 1064"/>
                    <a:gd name="f774" fmla="val 1087"/>
                    <a:gd name="f775" fmla="val 1065"/>
                    <a:gd name="f776" fmla="val 1055"/>
                    <a:gd name="f777" fmla="val 1029"/>
                    <a:gd name="f778" fmla="val 1054"/>
                    <a:gd name="f779" fmla="val 1016"/>
                    <a:gd name="f780" fmla="val 1004"/>
                    <a:gd name="f781" fmla="val 1045"/>
                    <a:gd name="f782" fmla="val 993"/>
                    <a:gd name="f783" fmla="val 1040"/>
                    <a:gd name="f784" fmla="val 1033"/>
                    <a:gd name="f785" fmla="val 973"/>
                    <a:gd name="f786" fmla="val 1026"/>
                    <a:gd name="f787" fmla="val 965"/>
                    <a:gd name="f788" fmla="val 1018"/>
                    <a:gd name="f789" fmla="val 957"/>
                    <a:gd name="f790" fmla="val 1008"/>
                    <a:gd name="f791" fmla="val 999"/>
                    <a:gd name="f792" fmla="val 945"/>
                    <a:gd name="f793" fmla="val 988"/>
                    <a:gd name="f794" fmla="val 939"/>
                    <a:gd name="f795" fmla="val 935"/>
                    <a:gd name="f796" fmla="val 932"/>
                    <a:gd name="f797" fmla="val 951"/>
                    <a:gd name="f798" fmla="val 936"/>
                    <a:gd name="f799" fmla="val 930"/>
                    <a:gd name="f800" fmla="val 929"/>
                    <a:gd name="f801" fmla="val 925"/>
                    <a:gd name="f802" fmla="val 911"/>
                    <a:gd name="f803" fmla="val 908"/>
                    <a:gd name="f804" fmla="val 916"/>
                    <a:gd name="f805" fmla="val 903"/>
                    <a:gd name="f806" fmla="val 892"/>
                    <a:gd name="f807" fmla="val 900"/>
                    <a:gd name="f808" fmla="val 879"/>
                    <a:gd name="f809" fmla="val 874"/>
                    <a:gd name="f810" fmla="val 870"/>
                    <a:gd name="f811" fmla="val 866"/>
                    <a:gd name="f812" fmla="val 864"/>
                    <a:gd name="f813" fmla="val 881"/>
                    <a:gd name="f814" fmla="val 863"/>
                    <a:gd name="f815" fmla="val 873"/>
                    <a:gd name="f816" fmla="val 865"/>
                    <a:gd name="f817" fmla="val 854"/>
                    <a:gd name="f818" fmla="val 852"/>
                    <a:gd name="f819" fmla="val 849"/>
                    <a:gd name="f820" fmla="val 838"/>
                    <a:gd name="f821" fmla="val 843"/>
                    <a:gd name="f822" fmla="val 841"/>
                    <a:gd name="f823" fmla="val 819"/>
                    <a:gd name="f824" fmla="val 832"/>
                    <a:gd name="f825" fmla="val 824"/>
                    <a:gd name="f826" fmla="val 804"/>
                    <a:gd name="f827" fmla="val 800"/>
                    <a:gd name="f828" fmla="val 803"/>
                    <a:gd name="f829" fmla="val 796"/>
                    <a:gd name="f830" fmla="val 771"/>
                    <a:gd name="f831" fmla="val 750"/>
                    <a:gd name="f832" fmla="val 805"/>
                    <a:gd name="f833" fmla="val 812"/>
                    <a:gd name="f834" fmla="val 719"/>
                    <a:gd name="f835" fmla="val 822"/>
                    <a:gd name="f836" fmla="val 710"/>
                    <a:gd name="f837" fmla="val 829"/>
                    <a:gd name="f838" fmla="val 705"/>
                    <a:gd name="f839" fmla="val 831"/>
                    <a:gd name="f840" fmla="val 834"/>
                    <a:gd name="f841" fmla="val 679"/>
                    <a:gd name="f842" fmla="val 835"/>
                    <a:gd name="f843" fmla="val 601"/>
                    <a:gd name="f844" fmla="val 589"/>
                    <a:gd name="f845" fmla="val 839"/>
                    <a:gd name="f846" fmla="val 574"/>
                    <a:gd name="f847" fmla="val 842"/>
                    <a:gd name="f848" fmla="val 569"/>
                    <a:gd name="f849" fmla="val 845"/>
                    <a:gd name="f850" fmla="val 566"/>
                    <a:gd name="f851" fmla="val 563"/>
                    <a:gd name="f852" fmla="val 853"/>
                    <a:gd name="f853" fmla="val 559"/>
                    <a:gd name="f854" fmla="val 857"/>
                    <a:gd name="f855" fmla="val 860"/>
                    <a:gd name="f856" fmla="val 556"/>
                    <a:gd name="f857" fmla="val 558"/>
                    <a:gd name="f858" fmla="val 561"/>
                    <a:gd name="f859" fmla="val 568"/>
                    <a:gd name="f860" fmla="val 896"/>
                    <a:gd name="f861" fmla="val 909"/>
                    <a:gd name="f862" fmla="val 587"/>
                    <a:gd name="f863" fmla="val 922"/>
                    <a:gd name="f864" fmla="val 595"/>
                    <a:gd name="f865" fmla="val 933"/>
                    <a:gd name="f866" fmla="val 942"/>
                    <a:gd name="f867" fmla="val 604"/>
                    <a:gd name="f868" fmla="val 954"/>
                    <a:gd name="f869" fmla="val 605"/>
                    <a:gd name="f870" fmla="val 970"/>
                    <a:gd name="f871" fmla="val 982"/>
                    <a:gd name="f872" fmla="val 989"/>
                    <a:gd name="f873" fmla="val 995"/>
                    <a:gd name="f874" fmla="val 567"/>
                    <a:gd name="f875" fmla="val 543"/>
                    <a:gd name="f876" fmla="val 1010"/>
                    <a:gd name="f877" fmla="val 515"/>
                    <a:gd name="f878" fmla="val 1015"/>
                    <a:gd name="f879" fmla="val 1021"/>
                    <a:gd name="f880" fmla="val 475"/>
                    <a:gd name="f881" fmla="val 464"/>
                    <a:gd name="f882" fmla="val 444"/>
                    <a:gd name="f883" fmla="val 1036"/>
                    <a:gd name="f884" fmla="val 429"/>
                    <a:gd name="f885" fmla="val 422"/>
                    <a:gd name="f886" fmla="val 1041"/>
                    <a:gd name="f887" fmla="val 406"/>
                    <a:gd name="f888" fmla="val 1038"/>
                    <a:gd name="f889" fmla="val 398"/>
                    <a:gd name="f890" fmla="val 1034"/>
                    <a:gd name="f891" fmla="val 392"/>
                    <a:gd name="f892" fmla="val 1027"/>
                    <a:gd name="f893" fmla="val 388"/>
                    <a:gd name="f894" fmla="val 1020"/>
                    <a:gd name="f895" fmla="val 1012"/>
                    <a:gd name="f896" fmla="val 381"/>
                    <a:gd name="f897" fmla="val 378"/>
                    <a:gd name="f898" fmla="val 981"/>
                    <a:gd name="f899" fmla="val 374"/>
                    <a:gd name="f900" fmla="val 372"/>
                    <a:gd name="f901" fmla="val 972"/>
                    <a:gd name="f902" fmla="val 369"/>
                    <a:gd name="f903" fmla="val 974"/>
                    <a:gd name="f904" fmla="val 247"/>
                    <a:gd name="f905" fmla="val 225"/>
                    <a:gd name="f906" fmla="val 212"/>
                    <a:gd name="f907" fmla="val 198"/>
                    <a:gd name="f908" fmla="val 185"/>
                    <a:gd name="f909" fmla="val 1042"/>
                    <a:gd name="f910" fmla="val 178"/>
                    <a:gd name="f911" fmla="val 1043"/>
                    <a:gd name="f912" fmla="val 167"/>
                    <a:gd name="f913" fmla="val 162"/>
                    <a:gd name="f914" fmla="val 1044"/>
                    <a:gd name="f915" fmla="val 159"/>
                    <a:gd name="f916" fmla="val 155"/>
                    <a:gd name="f917" fmla="val 1037"/>
                    <a:gd name="f918" fmla="val 151"/>
                    <a:gd name="f919" fmla="val 147"/>
                    <a:gd name="f920" fmla="val 1025"/>
                    <a:gd name="f921" fmla="val 144"/>
                    <a:gd name="f922" fmla="val 140"/>
                    <a:gd name="f923" fmla="val 137"/>
                    <a:gd name="f924" fmla="val 133"/>
                    <a:gd name="f925" fmla="val 1031"/>
                    <a:gd name="f926" fmla="val 116"/>
                    <a:gd name="f927" fmla="val 110"/>
                    <a:gd name="f928" fmla="val 1048"/>
                    <a:gd name="f929" fmla="val 84"/>
                    <a:gd name="f930" fmla="val 59"/>
                    <a:gd name="f931" fmla="val 53"/>
                    <a:gd name="f932" fmla="val 52"/>
                    <a:gd name="f933" fmla="val 1092"/>
                    <a:gd name="f934" fmla="val 46"/>
                    <a:gd name="f935" fmla="val 39"/>
                    <a:gd name="f936" fmla="val 1127"/>
                    <a:gd name="f937" fmla="val 33"/>
                    <a:gd name="f938" fmla="val 1144"/>
                    <a:gd name="f939" fmla="val 47"/>
                    <a:gd name="f940" fmla="val 1150"/>
                    <a:gd name="f941" fmla="val 1152"/>
                    <a:gd name="f942" fmla="val 62"/>
                    <a:gd name="f943" fmla="val 1164"/>
                    <a:gd name="f944" fmla="val 65"/>
                    <a:gd name="f945" fmla="val 71"/>
                    <a:gd name="f946" fmla="val 1193"/>
                    <a:gd name="f947" fmla="val 75"/>
                    <a:gd name="f948" fmla="val 1204"/>
                    <a:gd name="f949" fmla="val 1217"/>
                    <a:gd name="f950" fmla="val 1225"/>
                    <a:gd name="f951" fmla="val 91"/>
                    <a:gd name="f952" fmla="val 1232"/>
                    <a:gd name="f953" fmla="val 100"/>
                    <a:gd name="f954" fmla="val 1244"/>
                    <a:gd name="f955" fmla="val 1255"/>
                    <a:gd name="f956" fmla="val 123"/>
                    <a:gd name="f957" fmla="val 1264"/>
                    <a:gd name="f958" fmla="val 1282"/>
                    <a:gd name="f959" fmla="val 174"/>
                    <a:gd name="f960" fmla="val 1310"/>
                    <a:gd name="f961" fmla="val 176"/>
                    <a:gd name="f962" fmla="val 1316"/>
                    <a:gd name="f963" fmla="val 181"/>
                    <a:gd name="f964" fmla="val 1326"/>
                    <a:gd name="f965" fmla="val 183"/>
                    <a:gd name="f966" fmla="val 184"/>
                    <a:gd name="f967" fmla="val 1350"/>
                    <a:gd name="f968" fmla="val 1362"/>
                    <a:gd name="f969" fmla="val 186"/>
                    <a:gd name="f970" fmla="val 190"/>
                    <a:gd name="f971" fmla="val 1386"/>
                    <a:gd name="f972" fmla="val 192"/>
                    <a:gd name="f973" fmla="val 196"/>
                    <a:gd name="f974" fmla="val 200"/>
                    <a:gd name="f975" fmla="val 207"/>
                    <a:gd name="f976" fmla="val 1407"/>
                    <a:gd name="f977" fmla="val 1416"/>
                    <a:gd name="f978" fmla="val 228"/>
                    <a:gd name="f979" fmla="val 1420"/>
                    <a:gd name="f980" fmla="val 233"/>
                    <a:gd name="f981" fmla="val 1427"/>
                    <a:gd name="f982" fmla="val 236"/>
                    <a:gd name="f983" fmla="val 1431"/>
                    <a:gd name="f984" fmla="val 238"/>
                    <a:gd name="f985" fmla="val 1435"/>
                    <a:gd name="f986" fmla="val 239"/>
                    <a:gd name="f987" fmla="val 1440"/>
                    <a:gd name="f988" fmla="val 1445"/>
                    <a:gd name="f989" fmla="val 1451"/>
                    <a:gd name="f990" fmla="val 237"/>
                    <a:gd name="f991" fmla="val 1457"/>
                    <a:gd name="f992" fmla="val 235"/>
                    <a:gd name="f993" fmla="val 1468"/>
                    <a:gd name="f994" fmla="val 1472"/>
                    <a:gd name="f995" fmla="val 223"/>
                    <a:gd name="f996" fmla="val 214"/>
                    <a:gd name="f997" fmla="val 1483"/>
                    <a:gd name="f998" fmla="val 204"/>
                    <a:gd name="f999" fmla="val 1499"/>
                    <a:gd name="f1000" fmla="val 177"/>
                    <a:gd name="f1001" fmla="val 125"/>
                    <a:gd name="f1002" fmla="val 1636"/>
                    <a:gd name="f1003" fmla="val 129"/>
                    <a:gd name="f1004" fmla="val 1648"/>
                    <a:gd name="f1005" fmla="val 135"/>
                    <a:gd name="f1006" fmla="val 1660"/>
                    <a:gd name="f1007" fmla="val 1671"/>
                    <a:gd name="f1008" fmla="val 1677"/>
                    <a:gd name="f1009" fmla="val 1684"/>
                    <a:gd name="f1010" fmla="val 1699"/>
                    <a:gd name="f1011" fmla="val 138"/>
                    <a:gd name="f1012" fmla="val 1701"/>
                    <a:gd name="f1013" fmla="val 1703"/>
                    <a:gd name="f1014" fmla="val 124"/>
                    <a:gd name="f1015" fmla="val 1706"/>
                    <a:gd name="f1016" fmla="val 106"/>
                    <a:gd name="f1017" fmla="val 95"/>
                    <a:gd name="f1018" fmla="val 1707"/>
                    <a:gd name="f1019" fmla="val 90"/>
                    <a:gd name="f1020" fmla="val 1708"/>
                    <a:gd name="f1021" fmla="val 85"/>
                    <a:gd name="f1022" fmla="val 1709"/>
                    <a:gd name="f1023" fmla="val 1712"/>
                    <a:gd name="f1024" fmla="val 77"/>
                    <a:gd name="f1025" fmla="val 1714"/>
                    <a:gd name="f1026" fmla="val 67"/>
                    <a:gd name="f1027" fmla="val 1723"/>
                    <a:gd name="f1028" fmla="val 57"/>
                    <a:gd name="f1029" fmla="val 1747"/>
                    <a:gd name="f1030" fmla="val 36"/>
                    <a:gd name="f1031" fmla="val 1760"/>
                    <a:gd name="f1032" fmla="val 24"/>
                    <a:gd name="f1033" fmla="val 1773"/>
                    <a:gd name="f1034" fmla="val 1786"/>
                    <a:gd name="f1035" fmla="val 1790"/>
                    <a:gd name="f1036" fmla="val 1827"/>
                    <a:gd name="f1037" fmla="val 1865"/>
                    <a:gd name="f1038" fmla="val 68"/>
                    <a:gd name="f1039" fmla="val 1924"/>
                    <a:gd name="f1040" fmla="val 1944"/>
                    <a:gd name="f1041" fmla="val 1965"/>
                    <a:gd name="f1042" fmla="val 2008"/>
                    <a:gd name="f1043" fmla="val 2030"/>
                    <a:gd name="f1044" fmla="val 2052"/>
                    <a:gd name="f1045" fmla="val 105"/>
                    <a:gd name="f1046" fmla="val 2075"/>
                    <a:gd name="f1047" fmla="val 2098"/>
                    <a:gd name="f1048" fmla="val 107"/>
                    <a:gd name="f1049" fmla="val 2127"/>
                    <a:gd name="f1050" fmla="val 2133"/>
                    <a:gd name="f1051" fmla="val 2137"/>
                    <a:gd name="f1052" fmla="val 2142"/>
                    <a:gd name="f1053" fmla="val 2149"/>
                    <a:gd name="f1054" fmla="val 2156"/>
                    <a:gd name="f1055" fmla="val 2161"/>
                    <a:gd name="f1056" fmla="val 63"/>
                    <a:gd name="f1057" fmla="val 2170"/>
                    <a:gd name="f1058" fmla="val 2173"/>
                    <a:gd name="f1059" fmla="val 2179"/>
                    <a:gd name="f1060" fmla="val 54"/>
                    <a:gd name="f1061" fmla="val 2190"/>
                    <a:gd name="f1062" fmla="val 70"/>
                    <a:gd name="f1063" fmla="val 2198"/>
                    <a:gd name="f1064" fmla="val 2201"/>
                    <a:gd name="f1065" fmla="val 108"/>
                    <a:gd name="f1066" fmla="val 2210"/>
                    <a:gd name="f1067" fmla="val 2213"/>
                    <a:gd name="f1068" fmla="val 2217"/>
                    <a:gd name="f1069" fmla="val 2225"/>
                    <a:gd name="f1070" fmla="val 2240"/>
                    <a:gd name="f1071" fmla="val 2248"/>
                    <a:gd name="f1072" fmla="val 2265"/>
                    <a:gd name="f1073" fmla="val 2273"/>
                    <a:gd name="f1074" fmla="val 2282"/>
                    <a:gd name="f1075" fmla="val 2291"/>
                    <a:gd name="f1076" fmla="val 2300"/>
                    <a:gd name="f1077" fmla="val 2308"/>
                    <a:gd name="f1078" fmla="val 121"/>
                    <a:gd name="f1079" fmla="val 2315"/>
                    <a:gd name="f1080" fmla="val 2329"/>
                    <a:gd name="f1081" fmla="val 2343"/>
                    <a:gd name="f1082" fmla="val 156"/>
                    <a:gd name="f1083" fmla="val 2357"/>
                    <a:gd name="f1084" fmla="val 2371"/>
                    <a:gd name="f1085" fmla="val 171"/>
                    <a:gd name="f1086" fmla="val 2379"/>
                    <a:gd name="f1087" fmla="val 2387"/>
                    <a:gd name="f1088" fmla="val 2395"/>
                    <a:gd name="f1089" fmla="val 2404"/>
                    <a:gd name="f1090" fmla="val 2407"/>
                    <a:gd name="f1091" fmla="val 2410"/>
                    <a:gd name="f1092" fmla="val 2417"/>
                    <a:gd name="f1093" fmla="val 160"/>
                    <a:gd name="f1094" fmla="val 2431"/>
                    <a:gd name="f1095" fmla="val 154"/>
                    <a:gd name="f1096" fmla="val 149"/>
                    <a:gd name="f1097" fmla="val 2448"/>
                    <a:gd name="f1098" fmla="val 2556"/>
                    <a:gd name="f1099" fmla="val 2555"/>
                    <a:gd name="f1100" fmla="val 209"/>
                    <a:gd name="f1101" fmla="val 220"/>
                    <a:gd name="f1102" fmla="val 229"/>
                    <a:gd name="f1103" fmla="val 2558"/>
                    <a:gd name="f1104" fmla="val 240"/>
                    <a:gd name="f1105" fmla="val 2563"/>
                    <a:gd name="f1106" fmla="val 254"/>
                    <a:gd name="f1107" fmla="val 261"/>
                    <a:gd name="f1108" fmla="val 2571"/>
                    <a:gd name="f1109" fmla="val 269"/>
                    <a:gd name="f1110" fmla="val 2572"/>
                    <a:gd name="f1111" fmla="val 329"/>
                    <a:gd name="f1112" fmla="val 335"/>
                    <a:gd name="f1113" fmla="val 2578"/>
                    <a:gd name="f1114" fmla="val 347"/>
                    <a:gd name="f1115" fmla="val 2583"/>
                    <a:gd name="f1116" fmla="val 2588"/>
                    <a:gd name="f1117" fmla="val 2595"/>
                    <a:gd name="f1118" fmla="val 2608"/>
                    <a:gd name="f1119" fmla="val 345"/>
                    <a:gd name="f1120" fmla="val 2614"/>
                    <a:gd name="f1121" fmla="val 342"/>
                    <a:gd name="f1122" fmla="val 2618"/>
                    <a:gd name="f1123" fmla="val 331"/>
                    <a:gd name="f1124" fmla="val 2639"/>
                    <a:gd name="f1125" fmla="val 2651"/>
                    <a:gd name="f1126" fmla="val 2665"/>
                    <a:gd name="f1127" fmla="val 2676"/>
                    <a:gd name="f1128" fmla="val 2687"/>
                    <a:gd name="f1129" fmla="val 423"/>
                    <a:gd name="f1130" fmla="val 2701"/>
                    <a:gd name="f1131" fmla="val 2713"/>
                    <a:gd name="f1132" fmla="val 433"/>
                    <a:gd name="f1133" fmla="val 2723"/>
                    <a:gd name="f1134" fmla="val 435"/>
                    <a:gd name="f1135" fmla="val 2733"/>
                    <a:gd name="f1136" fmla="val 436"/>
                    <a:gd name="f1137" fmla="val 2744"/>
                    <a:gd name="f1138" fmla="val 2755"/>
                    <a:gd name="f1139" fmla="val 2766"/>
                    <a:gd name="f1140" fmla="val 2777"/>
                    <a:gd name="f1141" fmla="val 2790"/>
                    <a:gd name="f1142" fmla="val 451"/>
                    <a:gd name="f1143" fmla="val 2792"/>
                    <a:gd name="f1144" fmla="val 454"/>
                    <a:gd name="f1145" fmla="val 2795"/>
                    <a:gd name="f1146" fmla="val 2799"/>
                    <a:gd name="f1147" fmla="val 481"/>
                    <a:gd name="f1148" fmla="val 2806"/>
                    <a:gd name="f1149" fmla="val 2810"/>
                    <a:gd name="f1150" fmla="val 2813"/>
                    <a:gd name="f1151" fmla="val 497"/>
                    <a:gd name="f1152" fmla="val 2815"/>
                    <a:gd name="f1153" fmla="val 2819"/>
                    <a:gd name="f1154" fmla="val 2823"/>
                    <a:gd name="f1155" fmla="val 503"/>
                    <a:gd name="f1156" fmla="val 2828"/>
                    <a:gd name="f1157" fmla="val 504"/>
                    <a:gd name="f1158" fmla="val 2833"/>
                    <a:gd name="f1159" fmla="val 2874"/>
                    <a:gd name="f1160" fmla="val 2883"/>
                    <a:gd name="f1161" fmla="val 505"/>
                    <a:gd name="f1162" fmla="val 2892"/>
                    <a:gd name="f1163" fmla="val 507"/>
                    <a:gd name="f1164" fmla="val 2900"/>
                    <a:gd name="f1165" fmla="val 511"/>
                    <a:gd name="f1166" fmla="val 2908"/>
                    <a:gd name="f1167" fmla="val 514"/>
                    <a:gd name="f1168" fmla="val 2916"/>
                    <a:gd name="f1169" fmla="val 519"/>
                    <a:gd name="f1170" fmla="val 2923"/>
                    <a:gd name="f1171" fmla="val 523"/>
                    <a:gd name="f1172" fmla="val 2930"/>
                    <a:gd name="f1173" fmla="val 529"/>
                    <a:gd name="f1174" fmla="val 2937"/>
                    <a:gd name="f1175" fmla="val 2949"/>
                    <a:gd name="f1176" fmla="val 2960"/>
                    <a:gd name="f1177" fmla="val 576"/>
                    <a:gd name="f1178" fmla="val 2970"/>
                    <a:gd name="f1179" fmla="val 596"/>
                    <a:gd name="f1180" fmla="val 2981"/>
                    <a:gd name="f1181" fmla="val 594"/>
                    <a:gd name="f1182" fmla="val 2991"/>
                    <a:gd name="f1183" fmla="val 591"/>
                    <a:gd name="f1184" fmla="val 3001"/>
                    <a:gd name="f1185" fmla="val 586"/>
                    <a:gd name="f1186" fmla="val 3020"/>
                    <a:gd name="f1187" fmla="val 3029"/>
                    <a:gd name="f1188" fmla="val 580"/>
                    <a:gd name="f1189" fmla="val 3038"/>
                    <a:gd name="f1190" fmla="val 3050"/>
                    <a:gd name="f1191" fmla="val 3061"/>
                    <a:gd name="f1192" fmla="val 3234"/>
                    <a:gd name="f1193" fmla="val 3255"/>
                    <a:gd name="f1194" fmla="val 3264"/>
                    <a:gd name="f1195" fmla="val 583"/>
                    <a:gd name="f1196" fmla="val 3273"/>
                    <a:gd name="f1197" fmla="val 3278"/>
                    <a:gd name="f1198" fmla="val 3281"/>
                    <a:gd name="f1199" fmla="val 3285"/>
                    <a:gd name="f1200" fmla="val 3287"/>
                    <a:gd name="f1201" fmla="val 3289"/>
                    <a:gd name="f1202" fmla="val 3291"/>
                    <a:gd name="f1203" fmla="val 3293"/>
                    <a:gd name="f1204" fmla="val 621"/>
                    <a:gd name="f1205" fmla="val 635"/>
                    <a:gd name="f1206" fmla="val 648"/>
                    <a:gd name="f1207" fmla="val 3288"/>
                    <a:gd name="f1208" fmla="val 659"/>
                    <a:gd name="f1209" fmla="val 3283"/>
                    <a:gd name="f1210" fmla="val 3276"/>
                    <a:gd name="f1211" fmla="val 680"/>
                    <a:gd name="f1212" fmla="val 3268"/>
                    <a:gd name="f1213" fmla="val 3259"/>
                    <a:gd name="f1214" fmla="val 708"/>
                    <a:gd name="f1215" fmla="val 3240"/>
                    <a:gd name="f1216" fmla="val 3220"/>
                    <a:gd name="f1217" fmla="val 734"/>
                    <a:gd name="f1218" fmla="val 3211"/>
                    <a:gd name="f1219" fmla="val 742"/>
                    <a:gd name="f1220" fmla="val 3203"/>
                    <a:gd name="f1221" fmla="val 751"/>
                    <a:gd name="f1222" fmla="val 3196"/>
                    <a:gd name="f1223" fmla="val 762"/>
                    <a:gd name="f1224" fmla="val 3191"/>
                    <a:gd name="f1225" fmla="val 772"/>
                    <a:gd name="f1226" fmla="val 3188"/>
                    <a:gd name="f1227" fmla="val 3187"/>
                    <a:gd name="f1228" fmla="val 786"/>
                    <a:gd name="f1229" fmla="val 795"/>
                    <a:gd name="f1230" fmla="val 3192"/>
                    <a:gd name="f1231" fmla="val 801"/>
                    <a:gd name="f1232" fmla="val 3199"/>
                    <a:gd name="f1233" fmla="val 807"/>
                    <a:gd name="f1234" fmla="val 3206"/>
                    <a:gd name="f1235" fmla="val 3213"/>
                    <a:gd name="f1236" fmla="val 826"/>
                    <a:gd name="f1237" fmla="val 3222"/>
                    <a:gd name="f1238" fmla="val 3225"/>
                    <a:gd name="f1239" fmla="val 3226"/>
                    <a:gd name="f1240" fmla="val 3217"/>
                    <a:gd name="f1241" fmla="val 847"/>
                    <a:gd name="f1242" fmla="val 3209"/>
                    <a:gd name="f1243" fmla="val 3176"/>
                    <a:gd name="f1244" fmla="val 3161"/>
                    <a:gd name="f1245" fmla="val 885"/>
                    <a:gd name="f1246" fmla="val 3146"/>
                    <a:gd name="f1247" fmla="val 3130"/>
                    <a:gd name="f1248" fmla="val 905"/>
                    <a:gd name="f1249" fmla="val 3113"/>
                    <a:gd name="f1250" fmla="val 3104"/>
                    <a:gd name="f1251" fmla="val 912"/>
                    <a:gd name="f1252" fmla="val 3094"/>
                    <a:gd name="f1253" fmla="val 3076"/>
                    <a:gd name="f1254" fmla="val 3059"/>
                    <a:gd name="f1255" fmla="val 923"/>
                    <a:gd name="f1256" fmla="val 3028"/>
                    <a:gd name="f1257" fmla="val 3000"/>
                    <a:gd name="f1258" fmla="val 2989"/>
                    <a:gd name="f1259" fmla="val 2978"/>
                    <a:gd name="f1260" fmla="val 937"/>
                    <a:gd name="f1261" fmla="val 2968"/>
                    <a:gd name="f1262" fmla="val 949"/>
                    <a:gd name="f1263" fmla="val 2953"/>
                    <a:gd name="f1264" fmla="val 958"/>
                    <a:gd name="f1265" fmla="val 2947"/>
                    <a:gd name="f1266" fmla="val 2943"/>
                    <a:gd name="f1267" fmla="val 984"/>
                    <a:gd name="f1268" fmla="val 2939"/>
                    <a:gd name="f1269" fmla="val 1001"/>
                    <a:gd name="f1270" fmla="val 2940"/>
                    <a:gd name="f1271" fmla="val 1057"/>
                    <a:gd name="f1272" fmla="val 2945"/>
                    <a:gd name="f1273" fmla="val 1067"/>
                    <a:gd name="f1274" fmla="val 2952"/>
                    <a:gd name="f1275" fmla="val 2959"/>
                    <a:gd name="f1276" fmla="val 1091"/>
                    <a:gd name="f1277" fmla="val 2985"/>
                    <a:gd name="f1278" fmla="val 1100"/>
                    <a:gd name="f1279" fmla="val 3004"/>
                    <a:gd name="f1280" fmla="val 3012"/>
                    <a:gd name="f1281" fmla="val 1120"/>
                    <a:gd name="f1282" fmla="val 3026"/>
                    <a:gd name="f1283" fmla="val 3031"/>
                    <a:gd name="f1284" fmla="val 3034"/>
                    <a:gd name="f1285" fmla="val 3035"/>
                    <a:gd name="f1286" fmla="val 1159"/>
                    <a:gd name="f1287" fmla="val 1166"/>
                    <a:gd name="f1288" fmla="val 1171"/>
                    <a:gd name="f1289" fmla="val 3030"/>
                    <a:gd name="f1290" fmla="val 1175"/>
                    <a:gd name="f1291" fmla="val 3027"/>
                    <a:gd name="f1292" fmla="val 1178"/>
                    <a:gd name="f1293" fmla="val 3022"/>
                    <a:gd name="f1294" fmla="val 3016"/>
                    <a:gd name="f1295" fmla="val 1184"/>
                    <a:gd name="f1296" fmla="val 3003"/>
                    <a:gd name="f1297" fmla="val 1220"/>
                    <a:gd name="f1298" fmla="val 3010"/>
                    <a:gd name="f1299" fmla="val 1239"/>
                    <a:gd name="f1300" fmla="val 3024"/>
                    <a:gd name="f1301" fmla="val 1243"/>
                    <a:gd name="f1302" fmla="val 1247"/>
                    <a:gd name="f1303" fmla="val 3053"/>
                    <a:gd name="f1304" fmla="val 1250"/>
                    <a:gd name="f1305" fmla="val 3064"/>
                    <a:gd name="f1306" fmla="val 1253"/>
                    <a:gd name="f1307" fmla="val 3081"/>
                    <a:gd name="f1308" fmla="val 1259"/>
                    <a:gd name="f1309" fmla="val 3085"/>
                    <a:gd name="f1310" fmla="val 3095"/>
                    <a:gd name="f1311" fmla="val 1277"/>
                    <a:gd name="f1312" fmla="val 3103"/>
                    <a:gd name="f1313" fmla="val 3112"/>
                    <a:gd name="f1314" fmla="val 3128"/>
                    <a:gd name="f1315" fmla="val 3135"/>
                    <a:gd name="f1316" fmla="val 3142"/>
                    <a:gd name="f1317" fmla="val 3152"/>
                    <a:gd name="f1318" fmla="val 3164"/>
                    <a:gd name="f1319" fmla="val 1365"/>
                    <a:gd name="f1320" fmla="val 3190"/>
                    <a:gd name="f1321" fmla="val 3244"/>
                    <a:gd name="f1322" fmla="val 1399"/>
                    <a:gd name="f1323" fmla="val 3257"/>
                    <a:gd name="f1324" fmla="val 1408"/>
                    <a:gd name="f1325" fmla="val 1418"/>
                    <a:gd name="f1326" fmla="val 3280"/>
                    <a:gd name="f1327" fmla="val 1429"/>
                    <a:gd name="f1328" fmla="val 1442"/>
                    <a:gd name="f1329" fmla="val 3296"/>
                    <a:gd name="f1330" fmla="val 1456"/>
                    <a:gd name="f1331" fmla="val 3303"/>
                    <a:gd name="f1332" fmla="val 1464"/>
                    <a:gd name="f1333" fmla="val 3304"/>
                    <a:gd name="f1334" fmla="val 3306"/>
                    <a:gd name="f1335" fmla="val 1492"/>
                    <a:gd name="f1336" fmla="val 3300"/>
                    <a:gd name="f1337" fmla="val 1505"/>
                    <a:gd name="f1338" fmla="val 3290"/>
                    <a:gd name="f1339" fmla="val 1512"/>
                    <a:gd name="f1340" fmla="val 3282"/>
                    <a:gd name="f1341" fmla="val 1521"/>
                    <a:gd name="f1342" fmla="val 3275"/>
                    <a:gd name="f1343" fmla="val 1530"/>
                    <a:gd name="f1344" fmla="val 3270"/>
                    <a:gd name="f1345" fmla="val 1554"/>
                    <a:gd name="f1346" fmla="val 3262"/>
                    <a:gd name="f1347" fmla="val 1569"/>
                    <a:gd name="f1348" fmla="val 3260"/>
                    <a:gd name="f1349" fmla="val 1722"/>
                    <a:gd name="f1350" fmla="val 1732"/>
                    <a:gd name="f1351" fmla="val 1750"/>
                    <a:gd name="f1352" fmla="val 3250"/>
                    <a:gd name="f1353" fmla="val 3247"/>
                    <a:gd name="f1354" fmla="val 1771"/>
                    <a:gd name="f1355" fmla="val 1781"/>
                    <a:gd name="f1356" fmla="val 3242"/>
                    <a:gd name="f1357" fmla="val 1793"/>
                    <a:gd name="f1358" fmla="val 3241"/>
                    <a:gd name="f1359" fmla="val 1800"/>
                    <a:gd name="f1360" fmla="val 1806"/>
                    <a:gd name="f1361" fmla="val 3243"/>
                    <a:gd name="f1362" fmla="val 1811"/>
                    <a:gd name="f1363" fmla="val 1817"/>
                    <a:gd name="f1364" fmla="val 3248"/>
                    <a:gd name="f1365" fmla="val 3253"/>
                    <a:gd name="f1366" fmla="val 1847"/>
                    <a:gd name="f1367" fmla="val 1857"/>
                    <a:gd name="f1368" fmla="val 1863"/>
                    <a:gd name="f1369" fmla="val 1870"/>
                    <a:gd name="f1370" fmla="val 1877"/>
                    <a:gd name="f1371" fmla="val 1885"/>
                    <a:gd name="f1372" fmla="val 1894"/>
                    <a:gd name="f1373" fmla="val 1902"/>
                    <a:gd name="f1374" fmla="val 3271"/>
                    <a:gd name="f1375" fmla="val 3265"/>
                    <a:gd name="f1376" fmla="val 1962"/>
                    <a:gd name="f1377" fmla="val 1994"/>
                    <a:gd name="f1378" fmla="val 2003"/>
                    <a:gd name="f1379" fmla="val 3249"/>
                    <a:gd name="f1380" fmla="val 2014"/>
                    <a:gd name="f1381" fmla="val 2023"/>
                    <a:gd name="f1382" fmla="val 2032"/>
                    <a:gd name="f1383" fmla="val 2048"/>
                    <a:gd name="f1384" fmla="val 2055"/>
                    <a:gd name="f1385" fmla="val 3239"/>
                    <a:gd name="f1386" fmla="val 2062"/>
                    <a:gd name="f1387" fmla="val 2086"/>
                    <a:gd name="f1388" fmla="val 3214"/>
                    <a:gd name="f1389" fmla="val 2096"/>
                    <a:gd name="f1390" fmla="val 3204"/>
                    <a:gd name="f1391" fmla="val 2116"/>
                    <a:gd name="f1392" fmla="val 3182"/>
                    <a:gd name="f1393" fmla="val 3179"/>
                    <a:gd name="f1394" fmla="val 2124"/>
                    <a:gd name="f1395" fmla="val 2134"/>
                    <a:gd name="f1396" fmla="val 3173"/>
                    <a:gd name="f1397" fmla="val 2146"/>
                    <a:gd name="f1398" fmla="val 3169"/>
                    <a:gd name="f1399" fmla="val 2157"/>
                    <a:gd name="f1400" fmla="val 3167"/>
                    <a:gd name="f1401" fmla="val 3166"/>
                    <a:gd name="f1402" fmla="val 2182"/>
                    <a:gd name="f1403" fmla="val 3163"/>
                    <a:gd name="f1404" fmla="val 2192"/>
                    <a:gd name="f1405" fmla="val 3159"/>
                    <a:gd name="f1406" fmla="val 2197"/>
                    <a:gd name="f1407" fmla="val 3156"/>
                    <a:gd name="f1408" fmla="val 3145"/>
                    <a:gd name="f1409" fmla="val 2222"/>
                    <a:gd name="f1410" fmla="val 3137"/>
                    <a:gd name="f1411" fmla="val 2231"/>
                    <a:gd name="f1412" fmla="val 3129"/>
                    <a:gd name="f1413" fmla="val 3120"/>
                    <a:gd name="f1414" fmla="val 2254"/>
                    <a:gd name="f1415" fmla="val 2268"/>
                    <a:gd name="f1416" fmla="val 3068"/>
                    <a:gd name="f1417" fmla="val 2290"/>
                    <a:gd name="f1418" fmla="val 3060"/>
                    <a:gd name="f1419" fmla="val 2298"/>
                    <a:gd name="f1420" fmla="val 2307"/>
                    <a:gd name="f1421" fmla="val 3046"/>
                    <a:gd name="f1422" fmla="val 2317"/>
                    <a:gd name="f1423" fmla="val 3039"/>
                    <a:gd name="f1424" fmla="val 2340"/>
                    <a:gd name="f1425" fmla="val 2336"/>
                    <a:gd name="f1426" fmla="val 2988"/>
                    <a:gd name="f1427" fmla="val 2332"/>
                    <a:gd name="f1428" fmla="val 2950"/>
                    <a:gd name="f1429" fmla="val 2330"/>
                    <a:gd name="f1430" fmla="val 2914"/>
                    <a:gd name="f1431" fmla="val 2881"/>
                    <a:gd name="f1432" fmla="val 2873"/>
                    <a:gd name="f1433" fmla="val 2325"/>
                    <a:gd name="f1434" fmla="val 2865"/>
                    <a:gd name="f1435" fmla="val 2321"/>
                    <a:gd name="f1436" fmla="val 2859"/>
                    <a:gd name="f1437" fmla="val 2854"/>
                    <a:gd name="f1438" fmla="val 2309"/>
                    <a:gd name="f1439" fmla="val 2850"/>
                    <a:gd name="f1440" fmla="val 2301"/>
                    <a:gd name="f1441" fmla="val 2846"/>
                    <a:gd name="f1442" fmla="val 2285"/>
                    <a:gd name="f1443" fmla="val 2842"/>
                    <a:gd name="f1444" fmla="val 2269"/>
                    <a:gd name="f1445" fmla="val 2837"/>
                    <a:gd name="f1446" fmla="val 2255"/>
                    <a:gd name="f1447" fmla="val 2832"/>
                    <a:gd name="f1448" fmla="val 2829"/>
                    <a:gd name="f1449" fmla="val 2245"/>
                    <a:gd name="f1450" fmla="val 2825"/>
                    <a:gd name="f1451" fmla="val 2243"/>
                    <a:gd name="f1452" fmla="val 2821"/>
                    <a:gd name="f1453" fmla="val 2241"/>
                    <a:gd name="f1454" fmla="val 2247"/>
                    <a:gd name="f1455" fmla="val 2798"/>
                    <a:gd name="f1456" fmla="val 2260"/>
                    <a:gd name="f1457" fmla="val 2782"/>
                    <a:gd name="f1458" fmla="val 2728"/>
                    <a:gd name="f1459" fmla="val 2232"/>
                    <a:gd name="f1460" fmla="val 2721"/>
                    <a:gd name="f1461" fmla="val 2718"/>
                    <a:gd name="f1462" fmla="val 2715"/>
                    <a:gd name="f1463" fmla="val 2710"/>
                    <a:gd name="f1464" fmla="val 2191"/>
                    <a:gd name="f1465" fmla="val 2703"/>
                    <a:gd name="f1466" fmla="val 2693"/>
                    <a:gd name="f1467" fmla="val 2193"/>
                    <a:gd name="f1468" fmla="val 2685"/>
                    <a:gd name="f1469" fmla="val 2670"/>
                    <a:gd name="f1470" fmla="val 2215"/>
                    <a:gd name="f1471" fmla="val 2220"/>
                    <a:gd name="f1472" fmla="val 2216"/>
                    <a:gd name="f1473" fmla="val 2623"/>
                    <a:gd name="f1474" fmla="val 2202"/>
                    <a:gd name="f1475" fmla="val 2520"/>
                    <a:gd name="f1476" fmla="val 2510"/>
                    <a:gd name="f1477" fmla="val 2207"/>
                    <a:gd name="f1478" fmla="val 2209"/>
                    <a:gd name="f1479" fmla="val 2486"/>
                    <a:gd name="f1480" fmla="val 2479"/>
                    <a:gd name="f1481" fmla="val 2221"/>
                    <a:gd name="f1482" fmla="val 2463"/>
                    <a:gd name="f1483" fmla="val 2455"/>
                    <a:gd name="f1484" fmla="val 2251"/>
                    <a:gd name="f1485" fmla="val 2262"/>
                    <a:gd name="f1486" fmla="val 2284"/>
                    <a:gd name="f1487" fmla="val 2304"/>
                    <a:gd name="f1488" fmla="val 2413"/>
                    <a:gd name="f1489" fmla="val 2312"/>
                    <a:gd name="f1490" fmla="val 2403"/>
                    <a:gd name="f1491" fmla="val 2314"/>
                    <a:gd name="f1492" fmla="val 2397"/>
                    <a:gd name="f1493" fmla="val 2390"/>
                    <a:gd name="f1494" fmla="val 2320"/>
                    <a:gd name="f1495" fmla="val 2384"/>
                    <a:gd name="f1496" fmla="val 2322"/>
                    <a:gd name="f1497" fmla="val 2366"/>
                    <a:gd name="f1498" fmla="val 2356"/>
                    <a:gd name="f1499" fmla="val 2323"/>
                    <a:gd name="f1500" fmla="val 2349"/>
                    <a:gd name="f1501" fmla="val 2324"/>
                    <a:gd name="f1502" fmla="val 2327"/>
                    <a:gd name="f1503" fmla="val 2339"/>
                    <a:gd name="f1504" fmla="val 2335"/>
                    <a:gd name="f1505" fmla="val 2333"/>
                    <a:gd name="f1506" fmla="val 2337"/>
                    <a:gd name="f1507" fmla="val 2331"/>
                    <a:gd name="f1508" fmla="val 2346"/>
                    <a:gd name="f1509" fmla="val 2378"/>
                    <a:gd name="f1510" fmla="val 2326"/>
                    <a:gd name="f1511" fmla="val 2389"/>
                    <a:gd name="f1512" fmla="val 2396"/>
                    <a:gd name="f1513" fmla="val 2319"/>
                    <a:gd name="f1514" fmla="val 2401"/>
                    <a:gd name="f1515" fmla="val 2316"/>
                    <a:gd name="f1516" fmla="val 2406"/>
                    <a:gd name="f1517" fmla="val 2414"/>
                    <a:gd name="f1518" fmla="val 2416"/>
                    <a:gd name="f1519" fmla="val 2297"/>
                    <a:gd name="f1520" fmla="val 2272"/>
                    <a:gd name="f1521" fmla="val 2259"/>
                    <a:gd name="f1522" fmla="val 2430"/>
                    <a:gd name="f1523" fmla="val 2435"/>
                    <a:gd name="f1524" fmla="val 2443"/>
                    <a:gd name="f1525" fmla="val 2206"/>
                    <a:gd name="f1526" fmla="val 2203"/>
                    <a:gd name="f1527" fmla="val 2447"/>
                    <a:gd name="f1528" fmla="val 2445"/>
                    <a:gd name="f1529" fmla="val 2168"/>
                    <a:gd name="f1530" fmla="val 2144"/>
                    <a:gd name="f1531" fmla="val 2409"/>
                    <a:gd name="f1532" fmla="val 2123"/>
                    <a:gd name="f1533" fmla="val 2105"/>
                    <a:gd name="f1534" fmla="val 2076"/>
                    <a:gd name="f1535" fmla="val 2347"/>
                    <a:gd name="f1536" fmla="val 2066"/>
                    <a:gd name="f1537" fmla="val 2054"/>
                    <a:gd name="f1538" fmla="val 2043"/>
                    <a:gd name="f1539" fmla="val 2029"/>
                    <a:gd name="f1540" fmla="val 2021"/>
                    <a:gd name="f1541" fmla="val 2006"/>
                    <a:gd name="f1542" fmla="val 2000"/>
                    <a:gd name="f1543" fmla="val 1995"/>
                    <a:gd name="f1544" fmla="val 1989"/>
                    <a:gd name="f1545" fmla="val 2338"/>
                    <a:gd name="f1546" fmla="val 1950"/>
                    <a:gd name="f1547" fmla="val 2353"/>
                    <a:gd name="f1548" fmla="val 1930"/>
                    <a:gd name="f1549" fmla="val 2354"/>
                    <a:gd name="f1550" fmla="val 1920"/>
                    <a:gd name="f1551" fmla="val 1907"/>
                    <a:gd name="f1552" fmla="val 1890"/>
                    <a:gd name="f1553" fmla="val 2348"/>
                    <a:gd name="f1554" fmla="val 2342"/>
                    <a:gd name="f1555" fmla="val 1851"/>
                    <a:gd name="f1556" fmla="val 2334"/>
                    <a:gd name="f1557" fmla="val 1830"/>
                    <a:gd name="f1558" fmla="val 2313"/>
                    <a:gd name="f1559" fmla="val 1777"/>
                    <a:gd name="f1560" fmla="val 1764"/>
                    <a:gd name="f1561" fmla="val 1755"/>
                    <a:gd name="f1562" fmla="val 1748"/>
                    <a:gd name="f1563" fmla="val 1743"/>
                    <a:gd name="f1564" fmla="val 1738"/>
                    <a:gd name="f1565" fmla="val 2345"/>
                    <a:gd name="f1566" fmla="val 1731"/>
                    <a:gd name="f1567" fmla="val 2421"/>
                    <a:gd name="f1568" fmla="val 1733"/>
                    <a:gd name="f1569" fmla="val 1737"/>
                    <a:gd name="f1570" fmla="val 1739"/>
                    <a:gd name="f1571" fmla="val 2457"/>
                    <a:gd name="f1572" fmla="val 1736"/>
                    <a:gd name="f1573" fmla="val 1728"/>
                    <a:gd name="f1574" fmla="val 2483"/>
                    <a:gd name="f1575" fmla="val 1717"/>
                    <a:gd name="f1576" fmla="val 1672"/>
                    <a:gd name="f1577" fmla="val 1663"/>
                    <a:gd name="f1578" fmla="val 1659"/>
                    <a:gd name="f1579" fmla="val 2559"/>
                    <a:gd name="f1580" fmla="val 1662"/>
                    <a:gd name="f1581" fmla="val 1655"/>
                    <a:gd name="f1582" fmla="val 1653"/>
                    <a:gd name="f1583" fmla="val 1649"/>
                    <a:gd name="f1584" fmla="val 1645"/>
                    <a:gd name="f1585" fmla="val 2596"/>
                    <a:gd name="f1586" fmla="val 1633"/>
                    <a:gd name="f1587" fmla="val 1622"/>
                    <a:gd name="f1588" fmla="val 160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667" h="3308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7" y="f18"/>
                      </a:lnTo>
                      <a:lnTo>
                        <a:pt x="f17" y="f19"/>
                      </a:lnTo>
                      <a:lnTo>
                        <a:pt x="f17" y="f19"/>
                      </a:lnTo>
                      <a:lnTo>
                        <a:pt x="f17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59" y="f61"/>
                      </a:lnTo>
                      <a:lnTo>
                        <a:pt x="f59" y="f61"/>
                      </a:lnTo>
                      <a:lnTo>
                        <a:pt x="f57" y="f62"/>
                      </a:lnTo>
                      <a:lnTo>
                        <a:pt x="f55" y="f63"/>
                      </a:lnTo>
                      <a:lnTo>
                        <a:pt x="f64" y="f65"/>
                      </a:lnTo>
                      <a:lnTo>
                        <a:pt x="f49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3" y="f74"/>
                      </a:lnTo>
                      <a:lnTo>
                        <a:pt x="f41" y="f75"/>
                      </a:lnTo>
                      <a:lnTo>
                        <a:pt x="f76" y="f75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85" y="f86"/>
                      </a:lnTo>
                      <a:lnTo>
                        <a:pt x="f83" y="f87"/>
                      </a:lnTo>
                      <a:lnTo>
                        <a:pt x="f81" y="f88"/>
                      </a:lnTo>
                      <a:lnTo>
                        <a:pt x="f79" y="f89"/>
                      </a:lnTo>
                      <a:lnTo>
                        <a:pt x="f35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43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2" y="f103"/>
                      </a:lnTo>
                      <a:lnTo>
                        <a:pt x="f100" y="f104"/>
                      </a:lnTo>
                      <a:lnTo>
                        <a:pt x="f98" y="f105"/>
                      </a:lnTo>
                      <a:lnTo>
                        <a:pt x="f106" y="f107"/>
                      </a:lnTo>
                      <a:lnTo>
                        <a:pt x="f73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27" y="f131"/>
                      </a:lnTo>
                      <a:lnTo>
                        <a:pt x="f132" y="f133"/>
                      </a:lnTo>
                      <a:lnTo>
                        <a:pt x="f132" y="f133"/>
                      </a:lnTo>
                      <a:lnTo>
                        <a:pt x="f23" y="f133"/>
                      </a:lnTo>
                      <a:lnTo>
                        <a:pt x="f17" y="f131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3" y="f138"/>
                      </a:lnTo>
                      <a:lnTo>
                        <a:pt x="f139" y="f138"/>
                      </a:lnTo>
                      <a:lnTo>
                        <a:pt x="f139" y="f138"/>
                      </a:lnTo>
                      <a:lnTo>
                        <a:pt x="f140" y="f137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5" y="f146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154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5" y="f166"/>
                      </a:lnTo>
                      <a:lnTo>
                        <a:pt x="f165" y="f167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4" y="f176"/>
                      </a:lnTo>
                      <a:lnTo>
                        <a:pt x="f174" y="f176"/>
                      </a:lnTo>
                      <a:lnTo>
                        <a:pt x="f177" y="f178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183" y="f184"/>
                      </a:lnTo>
                      <a:lnTo>
                        <a:pt x="f155" y="f185"/>
                      </a:lnTo>
                      <a:lnTo>
                        <a:pt x="f149" y="f186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94"/>
                      </a:lnTo>
                      <a:lnTo>
                        <a:pt x="f193" y="f194"/>
                      </a:lnTo>
                      <a:lnTo>
                        <a:pt x="f193" y="f195"/>
                      </a:lnTo>
                      <a:lnTo>
                        <a:pt x="f193" y="f196"/>
                      </a:lnTo>
                      <a:lnTo>
                        <a:pt x="f197" y="f198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203" y="f204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5" y="f207"/>
                      </a:lnTo>
                      <a:lnTo>
                        <a:pt x="f208" y="f209"/>
                      </a:lnTo>
                      <a:lnTo>
                        <a:pt x="f17" y="f210"/>
                      </a:lnTo>
                      <a:lnTo>
                        <a:pt x="f25" y="f211"/>
                      </a:lnTo>
                      <a:lnTo>
                        <a:pt x="f212" y="f213"/>
                      </a:lnTo>
                      <a:lnTo>
                        <a:pt x="f27" y="f214"/>
                      </a:lnTo>
                      <a:lnTo>
                        <a:pt x="f129" y="f215"/>
                      </a:lnTo>
                      <a:lnTo>
                        <a:pt x="f129" y="f216"/>
                      </a:lnTo>
                      <a:lnTo>
                        <a:pt x="f217" y="f218"/>
                      </a:lnTo>
                      <a:lnTo>
                        <a:pt x="f217" y="f218"/>
                      </a:lnTo>
                      <a:lnTo>
                        <a:pt x="f129" y="f219"/>
                      </a:lnTo>
                      <a:lnTo>
                        <a:pt x="f27" y="f220"/>
                      </a:lnTo>
                      <a:lnTo>
                        <a:pt x="f221" y="f222"/>
                      </a:lnTo>
                      <a:lnTo>
                        <a:pt x="f17" y="f223"/>
                      </a:lnTo>
                      <a:lnTo>
                        <a:pt x="f224" y="f225"/>
                      </a:lnTo>
                      <a:lnTo>
                        <a:pt x="f224" y="f225"/>
                      </a:lnTo>
                      <a:lnTo>
                        <a:pt x="f226" y="f227"/>
                      </a:lnTo>
                      <a:lnTo>
                        <a:pt x="f228" y="f229"/>
                      </a:lnTo>
                      <a:lnTo>
                        <a:pt x="f17" y="f230"/>
                      </a:lnTo>
                      <a:lnTo>
                        <a:pt x="f23" y="f231"/>
                      </a:lnTo>
                      <a:lnTo>
                        <a:pt x="f232" y="f233"/>
                      </a:lnTo>
                      <a:lnTo>
                        <a:pt x="f234" y="f235"/>
                      </a:lnTo>
                      <a:lnTo>
                        <a:pt x="f236" y="f237"/>
                      </a:lnTo>
                      <a:lnTo>
                        <a:pt x="f123" y="f238"/>
                      </a:lnTo>
                      <a:lnTo>
                        <a:pt x="f121" y="f239"/>
                      </a:lnTo>
                      <a:lnTo>
                        <a:pt x="f121" y="f240"/>
                      </a:lnTo>
                      <a:lnTo>
                        <a:pt x="f121" y="f240"/>
                      </a:lnTo>
                      <a:lnTo>
                        <a:pt x="f121" y="f241"/>
                      </a:lnTo>
                      <a:lnTo>
                        <a:pt x="f29" y="f242"/>
                      </a:lnTo>
                      <a:lnTo>
                        <a:pt x="f236" y="f243"/>
                      </a:lnTo>
                      <a:lnTo>
                        <a:pt x="f129" y="f244"/>
                      </a:lnTo>
                      <a:lnTo>
                        <a:pt x="f212" y="f245"/>
                      </a:lnTo>
                      <a:lnTo>
                        <a:pt x="f25" y="f246"/>
                      </a:lnTo>
                      <a:lnTo>
                        <a:pt x="f228" y="f247"/>
                      </a:lnTo>
                      <a:lnTo>
                        <a:pt x="f136" y="f248"/>
                      </a:lnTo>
                      <a:lnTo>
                        <a:pt x="f201" y="f249"/>
                      </a:lnTo>
                      <a:lnTo>
                        <a:pt x="f191" y="f250"/>
                      </a:lnTo>
                      <a:lnTo>
                        <a:pt x="f140" y="f251"/>
                      </a:lnTo>
                      <a:lnTo>
                        <a:pt x="f252" y="f253"/>
                      </a:lnTo>
                      <a:lnTo>
                        <a:pt x="f254" y="f255"/>
                      </a:lnTo>
                      <a:lnTo>
                        <a:pt x="f254" y="f255"/>
                      </a:lnTo>
                      <a:lnTo>
                        <a:pt x="f256" y="f257"/>
                      </a:lnTo>
                      <a:lnTo>
                        <a:pt x="f258" y="f259"/>
                      </a:lnTo>
                      <a:lnTo>
                        <a:pt x="f260" y="f261"/>
                      </a:lnTo>
                      <a:lnTo>
                        <a:pt x="f262" y="f263"/>
                      </a:lnTo>
                      <a:lnTo>
                        <a:pt x="f145" y="f264"/>
                      </a:lnTo>
                      <a:lnTo>
                        <a:pt x="f265" y="f266"/>
                      </a:lnTo>
                      <a:lnTo>
                        <a:pt x="f267" y="f268"/>
                      </a:lnTo>
                      <a:lnTo>
                        <a:pt x="f267" y="f268"/>
                      </a:lnTo>
                      <a:lnTo>
                        <a:pt x="f157" y="f268"/>
                      </a:lnTo>
                      <a:lnTo>
                        <a:pt x="f161" y="f266"/>
                      </a:lnTo>
                      <a:lnTo>
                        <a:pt x="f269" y="f266"/>
                      </a:lnTo>
                      <a:lnTo>
                        <a:pt x="f165" y="f268"/>
                      </a:lnTo>
                      <a:lnTo>
                        <a:pt x="f165" y="f268"/>
                      </a:lnTo>
                      <a:lnTo>
                        <a:pt x="f165" y="f270"/>
                      </a:lnTo>
                      <a:lnTo>
                        <a:pt x="f165" y="f270"/>
                      </a:lnTo>
                      <a:lnTo>
                        <a:pt x="f271" y="f272"/>
                      </a:lnTo>
                      <a:lnTo>
                        <a:pt x="f273" y="f274"/>
                      </a:lnTo>
                      <a:lnTo>
                        <a:pt x="f275" y="f276"/>
                      </a:lnTo>
                      <a:lnTo>
                        <a:pt x="f277" y="f278"/>
                      </a:lnTo>
                      <a:lnTo>
                        <a:pt x="f279" y="f280"/>
                      </a:lnTo>
                      <a:lnTo>
                        <a:pt x="f281" y="f282"/>
                      </a:lnTo>
                      <a:lnTo>
                        <a:pt x="f283" y="f284"/>
                      </a:lnTo>
                      <a:lnTo>
                        <a:pt x="f1" y="f285"/>
                      </a:lnTo>
                      <a:lnTo>
                        <a:pt x="f1" y="f285"/>
                      </a:lnTo>
                      <a:lnTo>
                        <a:pt x="f283" y="f286"/>
                      </a:lnTo>
                      <a:lnTo>
                        <a:pt x="f281" y="f287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292" y="f293"/>
                      </a:lnTo>
                      <a:lnTo>
                        <a:pt x="f174" y="f294"/>
                      </a:lnTo>
                      <a:lnTo>
                        <a:pt x="f295" y="f296"/>
                      </a:lnTo>
                      <a:lnTo>
                        <a:pt x="f297" y="f298"/>
                      </a:lnTo>
                      <a:lnTo>
                        <a:pt x="f299" y="f300"/>
                      </a:lnTo>
                      <a:lnTo>
                        <a:pt x="f155" y="f301"/>
                      </a:lnTo>
                      <a:lnTo>
                        <a:pt x="f153" y="f302"/>
                      </a:lnTo>
                      <a:lnTo>
                        <a:pt x="f267" y="f303"/>
                      </a:lnTo>
                      <a:lnTo>
                        <a:pt x="f265" y="f304"/>
                      </a:lnTo>
                      <a:lnTo>
                        <a:pt x="f145" y="f305"/>
                      </a:lnTo>
                      <a:lnTo>
                        <a:pt x="f258" y="f306"/>
                      </a:lnTo>
                      <a:lnTo>
                        <a:pt x="f254" y="f307"/>
                      </a:lnTo>
                      <a:lnTo>
                        <a:pt x="f308" y="f309"/>
                      </a:lnTo>
                      <a:lnTo>
                        <a:pt x="f197" y="f310"/>
                      </a:lnTo>
                      <a:lnTo>
                        <a:pt x="f3" y="f311"/>
                      </a:lnTo>
                      <a:lnTo>
                        <a:pt x="f3" y="f311"/>
                      </a:lnTo>
                      <a:lnTo>
                        <a:pt x="f9" y="f311"/>
                      </a:lnTo>
                      <a:lnTo>
                        <a:pt x="f134" y="f309"/>
                      </a:lnTo>
                      <a:lnTo>
                        <a:pt x="f312" y="f307"/>
                      </a:lnTo>
                      <a:lnTo>
                        <a:pt x="f234" y="f313"/>
                      </a:lnTo>
                      <a:lnTo>
                        <a:pt x="f29" y="f306"/>
                      </a:lnTo>
                      <a:lnTo>
                        <a:pt x="f314" y="f315"/>
                      </a:lnTo>
                      <a:lnTo>
                        <a:pt x="f314" y="f315"/>
                      </a:lnTo>
                      <a:lnTo>
                        <a:pt x="f316" y="f306"/>
                      </a:lnTo>
                      <a:lnTo>
                        <a:pt x="f77" y="f317"/>
                      </a:lnTo>
                      <a:lnTo>
                        <a:pt x="f76" y="f318"/>
                      </a:lnTo>
                      <a:lnTo>
                        <a:pt x="f319" y="f310"/>
                      </a:lnTo>
                      <a:lnTo>
                        <a:pt x="f320" y="f321"/>
                      </a:lnTo>
                      <a:lnTo>
                        <a:pt x="f100" y="f322"/>
                      </a:lnTo>
                      <a:lnTo>
                        <a:pt x="f323" y="f324"/>
                      </a:lnTo>
                      <a:lnTo>
                        <a:pt x="f325" y="f326"/>
                      </a:lnTo>
                      <a:lnTo>
                        <a:pt x="f325" y="f326"/>
                      </a:lnTo>
                      <a:lnTo>
                        <a:pt x="f323" y="f327"/>
                      </a:lnTo>
                      <a:lnTo>
                        <a:pt x="f325" y="f328"/>
                      </a:lnTo>
                      <a:lnTo>
                        <a:pt x="f329" y="f330"/>
                      </a:lnTo>
                      <a:lnTo>
                        <a:pt x="f331" y="f332"/>
                      </a:lnTo>
                      <a:lnTo>
                        <a:pt x="f331" y="f332"/>
                      </a:lnTo>
                      <a:lnTo>
                        <a:pt x="f47" y="f333"/>
                      </a:lnTo>
                      <a:lnTo>
                        <a:pt x="f334" y="f333"/>
                      </a:lnTo>
                      <a:lnTo>
                        <a:pt x="f64" y="f332"/>
                      </a:lnTo>
                      <a:lnTo>
                        <a:pt x="f335" y="f336"/>
                      </a:lnTo>
                      <a:lnTo>
                        <a:pt x="f337" y="f338"/>
                      </a:lnTo>
                      <a:lnTo>
                        <a:pt x="f339" y="f340"/>
                      </a:lnTo>
                      <a:lnTo>
                        <a:pt x="f341" y="f342"/>
                      </a:lnTo>
                      <a:lnTo>
                        <a:pt x="f343" y="f344"/>
                      </a:lnTo>
                      <a:lnTo>
                        <a:pt x="f343" y="f344"/>
                      </a:lnTo>
                      <a:lnTo>
                        <a:pt x="f341" y="f345"/>
                      </a:lnTo>
                      <a:lnTo>
                        <a:pt x="f339" y="f346"/>
                      </a:lnTo>
                      <a:lnTo>
                        <a:pt x="f347" y="f348"/>
                      </a:lnTo>
                      <a:lnTo>
                        <a:pt x="f349" y="f350"/>
                      </a:lnTo>
                      <a:lnTo>
                        <a:pt x="f53" y="f351"/>
                      </a:lnTo>
                      <a:lnTo>
                        <a:pt x="f352" y="f353"/>
                      </a:lnTo>
                      <a:lnTo>
                        <a:pt x="f325" y="f354"/>
                      </a:lnTo>
                      <a:lnTo>
                        <a:pt x="f106" y="f355"/>
                      </a:lnTo>
                      <a:lnTo>
                        <a:pt x="f356" y="f357"/>
                      </a:lnTo>
                      <a:lnTo>
                        <a:pt x="f358" y="f359"/>
                      </a:lnTo>
                      <a:lnTo>
                        <a:pt x="f358" y="f359"/>
                      </a:lnTo>
                      <a:lnTo>
                        <a:pt x="f95" y="f360"/>
                      </a:lnTo>
                      <a:lnTo>
                        <a:pt x="f95" y="f361"/>
                      </a:lnTo>
                      <a:lnTo>
                        <a:pt x="f362" y="f363"/>
                      </a:lnTo>
                      <a:lnTo>
                        <a:pt x="f356" y="f364"/>
                      </a:lnTo>
                      <a:lnTo>
                        <a:pt x="f362" y="f365"/>
                      </a:lnTo>
                      <a:lnTo>
                        <a:pt x="f358" y="f366"/>
                      </a:lnTo>
                      <a:lnTo>
                        <a:pt x="f358" y="f366"/>
                      </a:lnTo>
                      <a:lnTo>
                        <a:pt x="f319" y="f367"/>
                      </a:lnTo>
                      <a:lnTo>
                        <a:pt x="f368" y="f369"/>
                      </a:lnTo>
                      <a:lnTo>
                        <a:pt x="f39" y="f370"/>
                      </a:lnTo>
                      <a:lnTo>
                        <a:pt x="f371" y="f372"/>
                      </a:lnTo>
                      <a:lnTo>
                        <a:pt x="f79" y="f373"/>
                      </a:lnTo>
                      <a:lnTo>
                        <a:pt x="f83" y="f374"/>
                      </a:lnTo>
                      <a:lnTo>
                        <a:pt x="f85" y="f375"/>
                      </a:lnTo>
                      <a:lnTo>
                        <a:pt x="f85" y="f375"/>
                      </a:lnTo>
                      <a:lnTo>
                        <a:pt x="f83" y="f376"/>
                      </a:lnTo>
                      <a:lnTo>
                        <a:pt x="f113" y="f377"/>
                      </a:lnTo>
                      <a:lnTo>
                        <a:pt x="f37" y="f378"/>
                      </a:lnTo>
                      <a:lnTo>
                        <a:pt x="f379" y="f380"/>
                      </a:lnTo>
                      <a:lnTo>
                        <a:pt x="f41" y="f381"/>
                      </a:lnTo>
                      <a:lnTo>
                        <a:pt x="f73" y="f382"/>
                      </a:lnTo>
                      <a:lnTo>
                        <a:pt x="f71" y="f383"/>
                      </a:lnTo>
                      <a:lnTo>
                        <a:pt x="f384" y="f385"/>
                      </a:lnTo>
                      <a:lnTo>
                        <a:pt x="f53" y="f386"/>
                      </a:lnTo>
                      <a:lnTo>
                        <a:pt x="f387" y="f388"/>
                      </a:lnTo>
                      <a:lnTo>
                        <a:pt x="f389" y="f390"/>
                      </a:lnTo>
                      <a:lnTo>
                        <a:pt x="f391" y="f392"/>
                      </a:lnTo>
                      <a:lnTo>
                        <a:pt x="f393" y="f394"/>
                      </a:lnTo>
                      <a:lnTo>
                        <a:pt x="f395" y="f394"/>
                      </a:lnTo>
                      <a:lnTo>
                        <a:pt x="f395" y="f394"/>
                      </a:lnTo>
                      <a:lnTo>
                        <a:pt x="f396" y="f397"/>
                      </a:lnTo>
                      <a:lnTo>
                        <a:pt x="f398" y="f399"/>
                      </a:lnTo>
                      <a:lnTo>
                        <a:pt x="f400" y="f0"/>
                      </a:lnTo>
                      <a:lnTo>
                        <a:pt x="f401" y="f0"/>
                      </a:lnTo>
                      <a:lnTo>
                        <a:pt x="f402" y="f399"/>
                      </a:lnTo>
                      <a:lnTo>
                        <a:pt x="f402" y="f399"/>
                      </a:lnTo>
                      <a:lnTo>
                        <a:pt x="f403" y="f404"/>
                      </a:lnTo>
                      <a:lnTo>
                        <a:pt x="f405" y="f406"/>
                      </a:lnTo>
                      <a:lnTo>
                        <a:pt x="f407" y="f408"/>
                      </a:lnTo>
                      <a:lnTo>
                        <a:pt x="f409" y="f410"/>
                      </a:lnTo>
                      <a:lnTo>
                        <a:pt x="f411" y="f377"/>
                      </a:lnTo>
                      <a:lnTo>
                        <a:pt x="f412" y="f413"/>
                      </a:lnTo>
                      <a:lnTo>
                        <a:pt x="f414" y="f415"/>
                      </a:lnTo>
                      <a:lnTo>
                        <a:pt x="f343" y="f416"/>
                      </a:lnTo>
                      <a:lnTo>
                        <a:pt x="f343" y="f416"/>
                      </a:lnTo>
                      <a:lnTo>
                        <a:pt x="f59" y="f417"/>
                      </a:lnTo>
                      <a:lnTo>
                        <a:pt x="f55" y="f418"/>
                      </a:lnTo>
                      <a:lnTo>
                        <a:pt x="f55" y="f419"/>
                      </a:lnTo>
                      <a:lnTo>
                        <a:pt x="f335" y="f369"/>
                      </a:lnTo>
                      <a:lnTo>
                        <a:pt x="f59" y="f369"/>
                      </a:lnTo>
                      <a:lnTo>
                        <a:pt x="f337" y="f369"/>
                      </a:lnTo>
                      <a:lnTo>
                        <a:pt x="f420" y="f418"/>
                      </a:lnTo>
                      <a:lnTo>
                        <a:pt x="f421" y="f422"/>
                      </a:lnTo>
                      <a:lnTo>
                        <a:pt x="f409" y="f423"/>
                      </a:lnTo>
                      <a:lnTo>
                        <a:pt x="f424" y="f425"/>
                      </a:lnTo>
                      <a:lnTo>
                        <a:pt x="f402" y="f413"/>
                      </a:lnTo>
                      <a:lnTo>
                        <a:pt x="f426" y="f427"/>
                      </a:lnTo>
                      <a:lnTo>
                        <a:pt x="f428" y="f429"/>
                      </a:lnTo>
                      <a:lnTo>
                        <a:pt x="f430" y="f431"/>
                      </a:lnTo>
                      <a:lnTo>
                        <a:pt x="f432" y="f433"/>
                      </a:lnTo>
                      <a:lnTo>
                        <a:pt x="f434" y="f378"/>
                      </a:lnTo>
                      <a:lnTo>
                        <a:pt x="f435" y="f433"/>
                      </a:lnTo>
                      <a:lnTo>
                        <a:pt x="f436" y="f431"/>
                      </a:lnTo>
                      <a:lnTo>
                        <a:pt x="f437" y="f438"/>
                      </a:lnTo>
                      <a:lnTo>
                        <a:pt x="f439" y="f377"/>
                      </a:lnTo>
                      <a:lnTo>
                        <a:pt x="f440" y="f441"/>
                      </a:lnTo>
                      <a:lnTo>
                        <a:pt x="f440" y="f441"/>
                      </a:lnTo>
                      <a:lnTo>
                        <a:pt x="f442" y="f413"/>
                      </a:lnTo>
                      <a:lnTo>
                        <a:pt x="f443" y="f375"/>
                      </a:lnTo>
                      <a:lnTo>
                        <a:pt x="f444" y="f445"/>
                      </a:lnTo>
                      <a:lnTo>
                        <a:pt x="f446" y="f445"/>
                      </a:lnTo>
                      <a:lnTo>
                        <a:pt x="f447" y="f448"/>
                      </a:lnTo>
                      <a:lnTo>
                        <a:pt x="f449" y="f450"/>
                      </a:lnTo>
                      <a:lnTo>
                        <a:pt x="f451" y="f452"/>
                      </a:lnTo>
                      <a:lnTo>
                        <a:pt x="f453" y="f438"/>
                      </a:lnTo>
                      <a:lnTo>
                        <a:pt x="f454" y="f455"/>
                      </a:lnTo>
                      <a:lnTo>
                        <a:pt x="f456" y="f457"/>
                      </a:lnTo>
                      <a:lnTo>
                        <a:pt x="f458" y="f459"/>
                      </a:lnTo>
                      <a:lnTo>
                        <a:pt x="f460" y="f382"/>
                      </a:lnTo>
                      <a:lnTo>
                        <a:pt x="f461" y="f383"/>
                      </a:lnTo>
                      <a:lnTo>
                        <a:pt x="f462" y="f406"/>
                      </a:lnTo>
                      <a:lnTo>
                        <a:pt x="f463" y="f464"/>
                      </a:lnTo>
                      <a:lnTo>
                        <a:pt x="f463" y="f464"/>
                      </a:lnTo>
                      <a:lnTo>
                        <a:pt x="f465" y="f466"/>
                      </a:lnTo>
                      <a:lnTo>
                        <a:pt x="f467" y="f466"/>
                      </a:lnTo>
                      <a:lnTo>
                        <a:pt x="f468" y="f466"/>
                      </a:lnTo>
                      <a:lnTo>
                        <a:pt x="f469" y="f464"/>
                      </a:lnTo>
                      <a:lnTo>
                        <a:pt x="f470" y="f471"/>
                      </a:lnTo>
                      <a:lnTo>
                        <a:pt x="f472" y="f385"/>
                      </a:lnTo>
                      <a:lnTo>
                        <a:pt x="f473" y="f383"/>
                      </a:lnTo>
                      <a:lnTo>
                        <a:pt x="f474" y="f475"/>
                      </a:lnTo>
                      <a:lnTo>
                        <a:pt x="f476" y="f477"/>
                      </a:lnTo>
                      <a:lnTo>
                        <a:pt x="f478" y="f378"/>
                      </a:lnTo>
                      <a:lnTo>
                        <a:pt x="f479" y="f441"/>
                      </a:lnTo>
                      <a:lnTo>
                        <a:pt x="f480" y="f481"/>
                      </a:lnTo>
                      <a:lnTo>
                        <a:pt x="f482" y="f483"/>
                      </a:lnTo>
                      <a:lnTo>
                        <a:pt x="f484" y="f485"/>
                      </a:lnTo>
                      <a:lnTo>
                        <a:pt x="f486" y="f487"/>
                      </a:lnTo>
                      <a:lnTo>
                        <a:pt x="f488" y="f365"/>
                      </a:lnTo>
                      <a:lnTo>
                        <a:pt x="f489" y="f490"/>
                      </a:lnTo>
                      <a:lnTo>
                        <a:pt x="f491" y="f361"/>
                      </a:lnTo>
                      <a:lnTo>
                        <a:pt x="f492" y="f359"/>
                      </a:lnTo>
                      <a:lnTo>
                        <a:pt x="f492" y="f359"/>
                      </a:lnTo>
                      <a:lnTo>
                        <a:pt x="f493" y="f355"/>
                      </a:lnTo>
                      <a:lnTo>
                        <a:pt x="f494" y="f495"/>
                      </a:lnTo>
                      <a:lnTo>
                        <a:pt x="f496" y="f497"/>
                      </a:lnTo>
                      <a:lnTo>
                        <a:pt x="f498" y="f499"/>
                      </a:lnTo>
                      <a:lnTo>
                        <a:pt x="f500" y="f501"/>
                      </a:lnTo>
                      <a:lnTo>
                        <a:pt x="f502" y="f348"/>
                      </a:lnTo>
                      <a:lnTo>
                        <a:pt x="f503" y="f504"/>
                      </a:lnTo>
                      <a:lnTo>
                        <a:pt x="f505" y="f506"/>
                      </a:lnTo>
                      <a:lnTo>
                        <a:pt x="f507" y="f508"/>
                      </a:lnTo>
                      <a:lnTo>
                        <a:pt x="f509" y="f510"/>
                      </a:lnTo>
                      <a:lnTo>
                        <a:pt x="f511" y="f512"/>
                      </a:lnTo>
                      <a:lnTo>
                        <a:pt x="f513" y="f514"/>
                      </a:lnTo>
                      <a:lnTo>
                        <a:pt x="f515" y="f516"/>
                      </a:lnTo>
                      <a:lnTo>
                        <a:pt x="f517" y="f518"/>
                      </a:lnTo>
                      <a:lnTo>
                        <a:pt x="f519" y="f518"/>
                      </a:lnTo>
                      <a:lnTo>
                        <a:pt x="f520" y="f518"/>
                      </a:lnTo>
                      <a:lnTo>
                        <a:pt x="f521" y="f514"/>
                      </a:lnTo>
                      <a:lnTo>
                        <a:pt x="f522" y="f523"/>
                      </a:lnTo>
                      <a:lnTo>
                        <a:pt x="f524" y="f510"/>
                      </a:lnTo>
                      <a:lnTo>
                        <a:pt x="f525" y="f344"/>
                      </a:lnTo>
                      <a:lnTo>
                        <a:pt x="f525" y="f344"/>
                      </a:lnTo>
                      <a:lnTo>
                        <a:pt x="f526" y="f527"/>
                      </a:lnTo>
                      <a:lnTo>
                        <a:pt x="f528" y="f523"/>
                      </a:lnTo>
                      <a:lnTo>
                        <a:pt x="f529" y="f518"/>
                      </a:lnTo>
                      <a:lnTo>
                        <a:pt x="f530" y="f531"/>
                      </a:lnTo>
                      <a:lnTo>
                        <a:pt x="f532" y="f332"/>
                      </a:lnTo>
                      <a:lnTo>
                        <a:pt x="f533" y="f328"/>
                      </a:lnTo>
                      <a:lnTo>
                        <a:pt x="f534" y="f535"/>
                      </a:lnTo>
                      <a:lnTo>
                        <a:pt x="f536" y="f537"/>
                      </a:lnTo>
                      <a:lnTo>
                        <a:pt x="f538" y="f537"/>
                      </a:lnTo>
                      <a:lnTo>
                        <a:pt x="f539" y="f540"/>
                      </a:lnTo>
                      <a:lnTo>
                        <a:pt x="f541" y="f327"/>
                      </a:lnTo>
                      <a:lnTo>
                        <a:pt x="f541" y="f542"/>
                      </a:lnTo>
                      <a:lnTo>
                        <a:pt x="f541" y="f542"/>
                      </a:lnTo>
                      <a:lnTo>
                        <a:pt x="f539" y="f543"/>
                      </a:lnTo>
                      <a:lnTo>
                        <a:pt x="f538" y="f544"/>
                      </a:lnTo>
                      <a:lnTo>
                        <a:pt x="f545" y="f546"/>
                      </a:lnTo>
                      <a:lnTo>
                        <a:pt x="f545" y="f506"/>
                      </a:lnTo>
                      <a:lnTo>
                        <a:pt x="f538" y="f345"/>
                      </a:lnTo>
                      <a:lnTo>
                        <a:pt x="f541" y="f504"/>
                      </a:lnTo>
                      <a:lnTo>
                        <a:pt x="f547" y="f346"/>
                      </a:lnTo>
                      <a:lnTo>
                        <a:pt x="f548" y="f549"/>
                      </a:lnTo>
                      <a:lnTo>
                        <a:pt x="f550" y="f549"/>
                      </a:lnTo>
                      <a:lnTo>
                        <a:pt x="f551" y="f552"/>
                      </a:lnTo>
                      <a:lnTo>
                        <a:pt x="f553" y="f554"/>
                      </a:lnTo>
                      <a:lnTo>
                        <a:pt x="f555" y="f556"/>
                      </a:lnTo>
                      <a:lnTo>
                        <a:pt x="f557" y="f344"/>
                      </a:lnTo>
                      <a:lnTo>
                        <a:pt x="f557" y="f344"/>
                      </a:lnTo>
                      <a:lnTo>
                        <a:pt x="f558" y="f546"/>
                      </a:lnTo>
                      <a:lnTo>
                        <a:pt x="f559" y="f512"/>
                      </a:lnTo>
                      <a:lnTo>
                        <a:pt x="f560" y="f516"/>
                      </a:lnTo>
                      <a:lnTo>
                        <a:pt x="f8" y="f544"/>
                      </a:lnTo>
                      <a:lnTo>
                        <a:pt x="f561" y="f562"/>
                      </a:lnTo>
                      <a:lnTo>
                        <a:pt x="f563" y="f564"/>
                      </a:lnTo>
                      <a:lnTo>
                        <a:pt x="f565" y="f330"/>
                      </a:lnTo>
                      <a:lnTo>
                        <a:pt x="f566" y="f567"/>
                      </a:lnTo>
                      <a:lnTo>
                        <a:pt x="f568" y="f569"/>
                      </a:lnTo>
                      <a:lnTo>
                        <a:pt x="f568" y="f324"/>
                      </a:lnTo>
                      <a:lnTo>
                        <a:pt x="f570" y="f310"/>
                      </a:lnTo>
                      <a:lnTo>
                        <a:pt x="f565" y="f571"/>
                      </a:lnTo>
                      <a:lnTo>
                        <a:pt x="f10" y="f572"/>
                      </a:lnTo>
                      <a:lnTo>
                        <a:pt x="f573" y="f574"/>
                      </a:lnTo>
                      <a:lnTo>
                        <a:pt x="f575" y="f576"/>
                      </a:lnTo>
                      <a:lnTo>
                        <a:pt x="f8" y="f577"/>
                      </a:lnTo>
                      <a:lnTo>
                        <a:pt x="f575" y="f578"/>
                      </a:lnTo>
                      <a:lnTo>
                        <a:pt x="f573" y="f579"/>
                      </a:lnTo>
                      <a:lnTo>
                        <a:pt x="f561" y="f580"/>
                      </a:lnTo>
                      <a:lnTo>
                        <a:pt x="f581" y="f582"/>
                      </a:lnTo>
                      <a:lnTo>
                        <a:pt x="f583" y="f584"/>
                      </a:lnTo>
                      <a:lnTo>
                        <a:pt x="f570" y="f284"/>
                      </a:lnTo>
                      <a:lnTo>
                        <a:pt x="f570" y="f284"/>
                      </a:lnTo>
                      <a:lnTo>
                        <a:pt x="f568" y="f585"/>
                      </a:lnTo>
                      <a:lnTo>
                        <a:pt x="f586" y="f284"/>
                      </a:lnTo>
                      <a:lnTo>
                        <a:pt x="f587" y="f588"/>
                      </a:lnTo>
                      <a:lnTo>
                        <a:pt x="f14" y="f589"/>
                      </a:lnTo>
                      <a:lnTo>
                        <a:pt x="f590" y="f591"/>
                      </a:lnTo>
                      <a:lnTo>
                        <a:pt x="f592" y="f593"/>
                      </a:lnTo>
                      <a:lnTo>
                        <a:pt x="f18" y="f594"/>
                      </a:lnTo>
                      <a:lnTo>
                        <a:pt x="f595" y="f596"/>
                      </a:lnTo>
                      <a:lnTo>
                        <a:pt x="f597" y="f596"/>
                      </a:lnTo>
                      <a:lnTo>
                        <a:pt x="f598" y="f599"/>
                      </a:lnTo>
                      <a:lnTo>
                        <a:pt x="f598" y="f599"/>
                      </a:lnTo>
                      <a:lnTo>
                        <a:pt x="f600" y="f303"/>
                      </a:lnTo>
                      <a:lnTo>
                        <a:pt x="f601" y="f602"/>
                      </a:lnTo>
                      <a:lnTo>
                        <a:pt x="f603" y="f604"/>
                      </a:lnTo>
                      <a:lnTo>
                        <a:pt x="f605" y="f296"/>
                      </a:lnTo>
                      <a:lnTo>
                        <a:pt x="f605" y="f296"/>
                      </a:lnTo>
                      <a:lnTo>
                        <a:pt x="f606" y="f298"/>
                      </a:lnTo>
                      <a:lnTo>
                        <a:pt x="f36" y="f607"/>
                      </a:lnTo>
                      <a:lnTo>
                        <a:pt x="f36" y="f604"/>
                      </a:lnTo>
                      <a:lnTo>
                        <a:pt x="f606" y="f608"/>
                      </a:lnTo>
                      <a:lnTo>
                        <a:pt x="f609" y="f302"/>
                      </a:lnTo>
                      <a:lnTo>
                        <a:pt x="f610" y="f611"/>
                      </a:lnTo>
                      <a:lnTo>
                        <a:pt x="f612" y="f613"/>
                      </a:lnTo>
                      <a:lnTo>
                        <a:pt x="f24" y="f599"/>
                      </a:lnTo>
                      <a:lnTo>
                        <a:pt x="f614" y="f615"/>
                      </a:lnTo>
                      <a:lnTo>
                        <a:pt x="f20" y="f315"/>
                      </a:lnTo>
                      <a:lnTo>
                        <a:pt x="f616" y="f617"/>
                      </a:lnTo>
                      <a:lnTo>
                        <a:pt x="f618" y="f310"/>
                      </a:lnTo>
                      <a:lnTo>
                        <a:pt x="f618" y="f619"/>
                      </a:lnTo>
                      <a:lnTo>
                        <a:pt x="f620" y="f621"/>
                      </a:lnTo>
                      <a:lnTo>
                        <a:pt x="f620" y="f621"/>
                      </a:lnTo>
                      <a:lnTo>
                        <a:pt x="f622" y="f623"/>
                      </a:lnTo>
                      <a:lnTo>
                        <a:pt x="f624" y="f625"/>
                      </a:lnTo>
                      <a:lnTo>
                        <a:pt x="f626" y="f307"/>
                      </a:lnTo>
                      <a:lnTo>
                        <a:pt x="f627" y="f628"/>
                      </a:lnTo>
                      <a:lnTo>
                        <a:pt x="f629" y="f630"/>
                      </a:lnTo>
                      <a:lnTo>
                        <a:pt x="f631" y="f607"/>
                      </a:lnTo>
                      <a:lnTo>
                        <a:pt x="f632" y="f294"/>
                      </a:lnTo>
                      <a:lnTo>
                        <a:pt x="f633" y="f634"/>
                      </a:lnTo>
                      <a:lnTo>
                        <a:pt x="f635" y="f636"/>
                      </a:lnTo>
                      <a:lnTo>
                        <a:pt x="f637" y="f287"/>
                      </a:lnTo>
                      <a:lnTo>
                        <a:pt x="f638" y="f286"/>
                      </a:lnTo>
                      <a:lnTo>
                        <a:pt x="f639" y="f285"/>
                      </a:lnTo>
                      <a:lnTo>
                        <a:pt x="f640" y="f582"/>
                      </a:lnTo>
                      <a:lnTo>
                        <a:pt x="f641" y="f642"/>
                      </a:lnTo>
                      <a:lnTo>
                        <a:pt x="f643" y="f285"/>
                      </a:lnTo>
                      <a:lnTo>
                        <a:pt x="f643" y="f285"/>
                      </a:lnTo>
                      <a:lnTo>
                        <a:pt x="f644" y="f282"/>
                      </a:lnTo>
                      <a:lnTo>
                        <a:pt x="f645" y="f278"/>
                      </a:lnTo>
                      <a:lnTo>
                        <a:pt x="f646" y="f274"/>
                      </a:lnTo>
                      <a:lnTo>
                        <a:pt x="f647" y="f648"/>
                      </a:lnTo>
                      <a:lnTo>
                        <a:pt x="f649" y="f650"/>
                      </a:lnTo>
                      <a:lnTo>
                        <a:pt x="f647" y="f651"/>
                      </a:lnTo>
                      <a:lnTo>
                        <a:pt x="f62" y="f652"/>
                      </a:lnTo>
                      <a:lnTo>
                        <a:pt x="f653" y="f654"/>
                      </a:lnTo>
                      <a:lnTo>
                        <a:pt x="f655" y="f656"/>
                      </a:lnTo>
                      <a:lnTo>
                        <a:pt x="f657" y="f266"/>
                      </a:lnTo>
                      <a:lnTo>
                        <a:pt x="f65" y="f658"/>
                      </a:lnTo>
                      <a:lnTo>
                        <a:pt x="f643" y="f659"/>
                      </a:lnTo>
                      <a:lnTo>
                        <a:pt x="f66" y="f255"/>
                      </a:lnTo>
                      <a:lnTo>
                        <a:pt x="f660" y="f250"/>
                      </a:lnTo>
                      <a:lnTo>
                        <a:pt x="f661" y="f662"/>
                      </a:lnTo>
                      <a:lnTo>
                        <a:pt x="f661" y="f662"/>
                      </a:lnTo>
                      <a:lnTo>
                        <a:pt x="f663" y="f662"/>
                      </a:lnTo>
                      <a:lnTo>
                        <a:pt x="f664" y="f665"/>
                      </a:lnTo>
                      <a:lnTo>
                        <a:pt x="f63" y="f666"/>
                      </a:lnTo>
                      <a:lnTo>
                        <a:pt x="f667" y="f668"/>
                      </a:lnTo>
                      <a:lnTo>
                        <a:pt x="f646" y="f669"/>
                      </a:lnTo>
                      <a:lnTo>
                        <a:pt x="f647" y="f670"/>
                      </a:lnTo>
                      <a:lnTo>
                        <a:pt x="f671" y="f672"/>
                      </a:lnTo>
                      <a:lnTo>
                        <a:pt x="f61" y="f673"/>
                      </a:lnTo>
                      <a:lnTo>
                        <a:pt x="f638" y="f673"/>
                      </a:lnTo>
                      <a:lnTo>
                        <a:pt x="f674" y="f675"/>
                      </a:lnTo>
                      <a:lnTo>
                        <a:pt x="f676" y="f251"/>
                      </a:lnTo>
                      <a:lnTo>
                        <a:pt x="f60" y="f662"/>
                      </a:lnTo>
                      <a:lnTo>
                        <a:pt x="f677" y="f240"/>
                      </a:lnTo>
                      <a:lnTo>
                        <a:pt x="f677" y="f240"/>
                      </a:lnTo>
                      <a:lnTo>
                        <a:pt x="f678" y="f679"/>
                      </a:lnTo>
                      <a:lnTo>
                        <a:pt x="f680" y="f681"/>
                      </a:lnTo>
                      <a:lnTo>
                        <a:pt x="f632" y="f682"/>
                      </a:lnTo>
                      <a:lnTo>
                        <a:pt x="f683" y="f684"/>
                      </a:lnTo>
                      <a:lnTo>
                        <a:pt x="f685" y="f686"/>
                      </a:lnTo>
                      <a:lnTo>
                        <a:pt x="f687" y="f229"/>
                      </a:lnTo>
                      <a:lnTo>
                        <a:pt x="f688" y="f689"/>
                      </a:lnTo>
                      <a:lnTo>
                        <a:pt x="f690" y="f691"/>
                      </a:lnTo>
                      <a:lnTo>
                        <a:pt x="f683" y="f692"/>
                      </a:lnTo>
                      <a:lnTo>
                        <a:pt x="f632" y="f693"/>
                      </a:lnTo>
                      <a:lnTo>
                        <a:pt x="f694" y="f695"/>
                      </a:lnTo>
                      <a:lnTo>
                        <a:pt x="f696" y="f697"/>
                      </a:lnTo>
                      <a:lnTo>
                        <a:pt x="f698" y="f697"/>
                      </a:lnTo>
                      <a:lnTo>
                        <a:pt x="f699" y="f697"/>
                      </a:lnTo>
                      <a:lnTo>
                        <a:pt x="f700" y="f693"/>
                      </a:lnTo>
                      <a:lnTo>
                        <a:pt x="f61" y="f692"/>
                      </a:lnTo>
                      <a:lnTo>
                        <a:pt x="f61" y="f692"/>
                      </a:lnTo>
                      <a:lnTo>
                        <a:pt x="f701" y="f695"/>
                      </a:lnTo>
                      <a:lnTo>
                        <a:pt x="f649" y="f222"/>
                      </a:lnTo>
                      <a:lnTo>
                        <a:pt x="f62" y="f702"/>
                      </a:lnTo>
                      <a:lnTo>
                        <a:pt x="f639" y="f703"/>
                      </a:lnTo>
                      <a:lnTo>
                        <a:pt x="f646" y="f704"/>
                      </a:lnTo>
                      <a:lnTo>
                        <a:pt x="f646" y="f705"/>
                      </a:lnTo>
                      <a:lnTo>
                        <a:pt x="f62" y="f706"/>
                      </a:lnTo>
                      <a:lnTo>
                        <a:pt x="f707" y="f708"/>
                      </a:lnTo>
                      <a:lnTo>
                        <a:pt x="f671" y="f709"/>
                      </a:lnTo>
                      <a:lnTo>
                        <a:pt x="f710" y="f711"/>
                      </a:lnTo>
                      <a:lnTo>
                        <a:pt x="f712" y="f713"/>
                      </a:lnTo>
                      <a:lnTo>
                        <a:pt x="f714" y="f200"/>
                      </a:lnTo>
                      <a:lnTo>
                        <a:pt x="f714" y="f715"/>
                      </a:lnTo>
                      <a:lnTo>
                        <a:pt x="f716" y="f717"/>
                      </a:lnTo>
                      <a:lnTo>
                        <a:pt x="f718" y="f717"/>
                      </a:lnTo>
                      <a:lnTo>
                        <a:pt x="f719" y="f717"/>
                      </a:lnTo>
                      <a:lnTo>
                        <a:pt x="f707" y="f720"/>
                      </a:lnTo>
                      <a:lnTo>
                        <a:pt x="f655" y="f721"/>
                      </a:lnTo>
                      <a:lnTo>
                        <a:pt x="f655" y="f721"/>
                      </a:lnTo>
                      <a:lnTo>
                        <a:pt x="f722" y="f723"/>
                      </a:lnTo>
                      <a:lnTo>
                        <a:pt x="f724" y="f723"/>
                      </a:lnTo>
                      <a:lnTo>
                        <a:pt x="f725" y="f723"/>
                      </a:lnTo>
                      <a:lnTo>
                        <a:pt x="f726" y="f723"/>
                      </a:lnTo>
                      <a:lnTo>
                        <a:pt x="f727" y="f713"/>
                      </a:lnTo>
                      <a:lnTo>
                        <a:pt x="f728" y="f729"/>
                      </a:lnTo>
                      <a:lnTo>
                        <a:pt x="f730" y="f715"/>
                      </a:lnTo>
                      <a:lnTo>
                        <a:pt x="f731" y="f732"/>
                      </a:lnTo>
                      <a:lnTo>
                        <a:pt x="f733" y="f734"/>
                      </a:lnTo>
                      <a:lnTo>
                        <a:pt x="f735" y="f195"/>
                      </a:lnTo>
                      <a:lnTo>
                        <a:pt x="f736" y="f737"/>
                      </a:lnTo>
                      <a:lnTo>
                        <a:pt x="f736" y="f737"/>
                      </a:lnTo>
                      <a:lnTo>
                        <a:pt x="f738" y="f739"/>
                      </a:lnTo>
                      <a:lnTo>
                        <a:pt x="f108" y="f740"/>
                      </a:lnTo>
                      <a:lnTo>
                        <a:pt x="f741" y="f742"/>
                      </a:lnTo>
                      <a:lnTo>
                        <a:pt x="f743" y="f742"/>
                      </a:lnTo>
                      <a:lnTo>
                        <a:pt x="f116" y="f740"/>
                      </a:lnTo>
                      <a:lnTo>
                        <a:pt x="f118" y="f186"/>
                      </a:lnTo>
                      <a:lnTo>
                        <a:pt x="f744" y="f739"/>
                      </a:lnTo>
                      <a:lnTo>
                        <a:pt x="f745" y="f746"/>
                      </a:lnTo>
                      <a:lnTo>
                        <a:pt x="f747" y="f748"/>
                      </a:lnTo>
                      <a:lnTo>
                        <a:pt x="f749" y="f190"/>
                      </a:lnTo>
                      <a:lnTo>
                        <a:pt x="f137" y="f750"/>
                      </a:lnTo>
                      <a:lnTo>
                        <a:pt x="f142" y="f750"/>
                      </a:lnTo>
                      <a:lnTo>
                        <a:pt x="f135" y="f751"/>
                      </a:lnTo>
                      <a:lnTo>
                        <a:pt x="f144" y="f737"/>
                      </a:lnTo>
                      <a:lnTo>
                        <a:pt x="f144" y="f752"/>
                      </a:lnTo>
                      <a:lnTo>
                        <a:pt x="f144" y="f752"/>
                      </a:lnTo>
                      <a:lnTo>
                        <a:pt x="f753" y="f185"/>
                      </a:lnTo>
                      <a:lnTo>
                        <a:pt x="f142" y="f754"/>
                      </a:lnTo>
                      <a:lnTo>
                        <a:pt x="f755" y="f756"/>
                      </a:lnTo>
                      <a:lnTo>
                        <a:pt x="f757" y="f758"/>
                      </a:lnTo>
                      <a:lnTo>
                        <a:pt x="f759" y="f760"/>
                      </a:lnTo>
                      <a:lnTo>
                        <a:pt x="f744" y="f761"/>
                      </a:lnTo>
                      <a:lnTo>
                        <a:pt x="f762" y="f763"/>
                      </a:lnTo>
                      <a:lnTo>
                        <a:pt x="f120" y="f764"/>
                      </a:lnTo>
                      <a:lnTo>
                        <a:pt x="f762" y="f765"/>
                      </a:lnTo>
                      <a:lnTo>
                        <a:pt x="f766" y="f767"/>
                      </a:lnTo>
                      <a:lnTo>
                        <a:pt x="f768" y="f769"/>
                      </a:lnTo>
                      <a:lnTo>
                        <a:pt x="f759" y="f148"/>
                      </a:lnTo>
                      <a:lnTo>
                        <a:pt x="f770" y="f771"/>
                      </a:lnTo>
                      <a:lnTo>
                        <a:pt x="f772" y="f773"/>
                      </a:lnTo>
                      <a:lnTo>
                        <a:pt x="f774" y="f146"/>
                      </a:lnTo>
                      <a:lnTo>
                        <a:pt x="f137" y="f146"/>
                      </a:lnTo>
                      <a:lnTo>
                        <a:pt x="f144" y="f146"/>
                      </a:lnTo>
                      <a:lnTo>
                        <a:pt x="f773" y="f775"/>
                      </a:lnTo>
                      <a:lnTo>
                        <a:pt x="f776" y="f771"/>
                      </a:lnTo>
                      <a:lnTo>
                        <a:pt x="f776" y="f771"/>
                      </a:lnTo>
                      <a:lnTo>
                        <a:pt x="f777" y="f778"/>
                      </a:lnTo>
                      <a:lnTo>
                        <a:pt x="f779" y="f150"/>
                      </a:lnTo>
                      <a:lnTo>
                        <a:pt x="f780" y="f781"/>
                      </a:lnTo>
                      <a:lnTo>
                        <a:pt x="f782" y="f783"/>
                      </a:lnTo>
                      <a:lnTo>
                        <a:pt x="f160" y="f784"/>
                      </a:lnTo>
                      <a:lnTo>
                        <a:pt x="f785" y="f786"/>
                      </a:lnTo>
                      <a:lnTo>
                        <a:pt x="f787" y="f788"/>
                      </a:lnTo>
                      <a:lnTo>
                        <a:pt x="f789" y="f790"/>
                      </a:lnTo>
                      <a:lnTo>
                        <a:pt x="f171" y="f791"/>
                      </a:lnTo>
                      <a:lnTo>
                        <a:pt x="f792" y="f793"/>
                      </a:lnTo>
                      <a:lnTo>
                        <a:pt x="f794" y="f758"/>
                      </a:lnTo>
                      <a:lnTo>
                        <a:pt x="f795" y="f166"/>
                      </a:lnTo>
                      <a:lnTo>
                        <a:pt x="f796" y="f797"/>
                      </a:lnTo>
                      <a:lnTo>
                        <a:pt x="f178" y="f798"/>
                      </a:lnTo>
                      <a:lnTo>
                        <a:pt x="f799" y="f182"/>
                      </a:lnTo>
                      <a:lnTo>
                        <a:pt x="f799" y="f182"/>
                      </a:lnTo>
                      <a:lnTo>
                        <a:pt x="f800" y="f184"/>
                      </a:lnTo>
                      <a:lnTo>
                        <a:pt x="f801" y="f802"/>
                      </a:lnTo>
                      <a:lnTo>
                        <a:pt x="f182" y="f803"/>
                      </a:lnTo>
                      <a:lnTo>
                        <a:pt x="f804" y="f742"/>
                      </a:lnTo>
                      <a:lnTo>
                        <a:pt x="f740" y="f805"/>
                      </a:lnTo>
                      <a:lnTo>
                        <a:pt x="f806" y="f807"/>
                      </a:lnTo>
                      <a:lnTo>
                        <a:pt x="f808" y="f752"/>
                      </a:lnTo>
                      <a:lnTo>
                        <a:pt x="f809" y="f746"/>
                      </a:lnTo>
                      <a:lnTo>
                        <a:pt x="f810" y="f737"/>
                      </a:lnTo>
                      <a:lnTo>
                        <a:pt x="f811" y="f748"/>
                      </a:lnTo>
                      <a:lnTo>
                        <a:pt x="f812" y="f813"/>
                      </a:lnTo>
                      <a:lnTo>
                        <a:pt x="f814" y="f815"/>
                      </a:lnTo>
                      <a:lnTo>
                        <a:pt x="f812" y="f816"/>
                      </a:lnTo>
                      <a:lnTo>
                        <a:pt x="f812" y="f816"/>
                      </a:lnTo>
                      <a:lnTo>
                        <a:pt x="f195" y="f195"/>
                      </a:lnTo>
                      <a:lnTo>
                        <a:pt x="f817" y="f818"/>
                      </a:lnTo>
                      <a:lnTo>
                        <a:pt x="f819" y="f820"/>
                      </a:lnTo>
                      <a:lnTo>
                        <a:pt x="f821" y="f198"/>
                      </a:lnTo>
                      <a:lnTo>
                        <a:pt x="f822" y="f823"/>
                      </a:lnTo>
                      <a:lnTo>
                        <a:pt x="f734" y="f729"/>
                      </a:lnTo>
                      <a:lnTo>
                        <a:pt x="f824" y="f723"/>
                      </a:lnTo>
                      <a:lnTo>
                        <a:pt x="f825" y="f826"/>
                      </a:lnTo>
                      <a:lnTo>
                        <a:pt x="f200" y="f827"/>
                      </a:lnTo>
                      <a:lnTo>
                        <a:pt x="f828" y="f204"/>
                      </a:lnTo>
                      <a:lnTo>
                        <a:pt x="f209" y="f829"/>
                      </a:lnTo>
                      <a:lnTo>
                        <a:pt x="f830" y="f829"/>
                      </a:lnTo>
                      <a:lnTo>
                        <a:pt x="f831" y="f829"/>
                      </a:lnTo>
                      <a:lnTo>
                        <a:pt x="f691" y="f204"/>
                      </a:lnTo>
                      <a:lnTo>
                        <a:pt x="f691" y="f204"/>
                      </a:lnTo>
                      <a:lnTo>
                        <a:pt x="f225" y="f832"/>
                      </a:lnTo>
                      <a:lnTo>
                        <a:pt x="f227" y="f833"/>
                      </a:lnTo>
                      <a:lnTo>
                        <a:pt x="f834" y="f715"/>
                      </a:lnTo>
                      <a:lnTo>
                        <a:pt x="f229" y="f835"/>
                      </a:lnTo>
                      <a:lnTo>
                        <a:pt x="f230" y="f198"/>
                      </a:lnTo>
                      <a:lnTo>
                        <a:pt x="f836" y="f837"/>
                      </a:lnTo>
                      <a:lnTo>
                        <a:pt x="f838" y="f839"/>
                      </a:lnTo>
                      <a:lnTo>
                        <a:pt x="f682" y="f840"/>
                      </a:lnTo>
                      <a:lnTo>
                        <a:pt x="f679" y="f196"/>
                      </a:lnTo>
                      <a:lnTo>
                        <a:pt x="f841" y="f820"/>
                      </a:lnTo>
                      <a:lnTo>
                        <a:pt x="f243" y="f820"/>
                      </a:lnTo>
                      <a:lnTo>
                        <a:pt x="f246" y="f196"/>
                      </a:lnTo>
                      <a:lnTo>
                        <a:pt x="f250" y="f842"/>
                      </a:lnTo>
                      <a:lnTo>
                        <a:pt x="f673" y="f840"/>
                      </a:lnTo>
                      <a:lnTo>
                        <a:pt x="f843" y="f842"/>
                      </a:lnTo>
                      <a:lnTo>
                        <a:pt x="f844" y="f734"/>
                      </a:lnTo>
                      <a:lnTo>
                        <a:pt x="f266" y="f845"/>
                      </a:lnTo>
                      <a:lnTo>
                        <a:pt x="f846" y="f847"/>
                      </a:lnTo>
                      <a:lnTo>
                        <a:pt x="f848" y="f849"/>
                      </a:lnTo>
                      <a:lnTo>
                        <a:pt x="f850" y="f819"/>
                      </a:lnTo>
                      <a:lnTo>
                        <a:pt x="f851" y="f852"/>
                      </a:lnTo>
                      <a:lnTo>
                        <a:pt x="f851" y="f852"/>
                      </a:lnTo>
                      <a:lnTo>
                        <a:pt x="f853" y="f854"/>
                      </a:lnTo>
                      <a:lnTo>
                        <a:pt x="f654" y="f855"/>
                      </a:lnTo>
                      <a:lnTo>
                        <a:pt x="f856" y="f811"/>
                      </a:lnTo>
                      <a:lnTo>
                        <a:pt x="f654" y="f810"/>
                      </a:lnTo>
                      <a:lnTo>
                        <a:pt x="f857" y="f194"/>
                      </a:lnTo>
                      <a:lnTo>
                        <a:pt x="f858" y="f190"/>
                      </a:lnTo>
                      <a:lnTo>
                        <a:pt x="f859" y="f860"/>
                      </a:lnTo>
                      <a:lnTo>
                        <a:pt x="f268" y="f861"/>
                      </a:lnTo>
                      <a:lnTo>
                        <a:pt x="f862" y="f863"/>
                      </a:lnTo>
                      <a:lnTo>
                        <a:pt x="f864" y="f865"/>
                      </a:lnTo>
                      <a:lnTo>
                        <a:pt x="f659" y="f866"/>
                      </a:lnTo>
                      <a:lnTo>
                        <a:pt x="f659" y="f866"/>
                      </a:lnTo>
                      <a:lnTo>
                        <a:pt x="f867" y="f868"/>
                      </a:lnTo>
                      <a:lnTo>
                        <a:pt x="f257" y="f787"/>
                      </a:lnTo>
                      <a:lnTo>
                        <a:pt x="f869" y="f870"/>
                      </a:lnTo>
                      <a:lnTo>
                        <a:pt x="f869" y="f162"/>
                      </a:lnTo>
                      <a:lnTo>
                        <a:pt x="f843" y="f871"/>
                      </a:lnTo>
                      <a:lnTo>
                        <a:pt x="f864" y="f872"/>
                      </a:lnTo>
                      <a:lnTo>
                        <a:pt x="f658" y="f873"/>
                      </a:lnTo>
                      <a:lnTo>
                        <a:pt x="f266" y="f791"/>
                      </a:lnTo>
                      <a:lnTo>
                        <a:pt x="f874" y="f780"/>
                      </a:lnTo>
                      <a:lnTo>
                        <a:pt x="f875" y="f876"/>
                      </a:lnTo>
                      <a:lnTo>
                        <a:pt x="f877" y="f878"/>
                      </a:lnTo>
                      <a:lnTo>
                        <a:pt x="f286" y="f879"/>
                      </a:lnTo>
                      <a:lnTo>
                        <a:pt x="f880" y="f786"/>
                      </a:lnTo>
                      <a:lnTo>
                        <a:pt x="f881" y="f777"/>
                      </a:lnTo>
                      <a:lnTo>
                        <a:pt x="f881" y="f777"/>
                      </a:lnTo>
                      <a:lnTo>
                        <a:pt x="f882" y="f883"/>
                      </a:lnTo>
                      <a:lnTo>
                        <a:pt x="f884" y="f783"/>
                      </a:lnTo>
                      <a:lnTo>
                        <a:pt x="f885" y="f886"/>
                      </a:lnTo>
                      <a:lnTo>
                        <a:pt x="f599" y="f886"/>
                      </a:lnTo>
                      <a:lnTo>
                        <a:pt x="f615" y="f783"/>
                      </a:lnTo>
                      <a:lnTo>
                        <a:pt x="f887" y="f888"/>
                      </a:lnTo>
                      <a:lnTo>
                        <a:pt x="f617" y="f883"/>
                      </a:lnTo>
                      <a:lnTo>
                        <a:pt x="f889" y="f890"/>
                      </a:lnTo>
                      <a:lnTo>
                        <a:pt x="f891" y="f892"/>
                      </a:lnTo>
                      <a:lnTo>
                        <a:pt x="f893" y="f894"/>
                      </a:lnTo>
                      <a:lnTo>
                        <a:pt x="f322" y="f895"/>
                      </a:lnTo>
                      <a:lnTo>
                        <a:pt x="f896" y="f873"/>
                      </a:lnTo>
                      <a:lnTo>
                        <a:pt x="f897" y="f898"/>
                      </a:lnTo>
                      <a:lnTo>
                        <a:pt x="f326" y="f162"/>
                      </a:lnTo>
                      <a:lnTo>
                        <a:pt x="f899" y="f785"/>
                      </a:lnTo>
                      <a:lnTo>
                        <a:pt x="f900" y="f901"/>
                      </a:lnTo>
                      <a:lnTo>
                        <a:pt x="f902" y="f901"/>
                      </a:lnTo>
                      <a:lnTo>
                        <a:pt x="f569" y="f903"/>
                      </a:lnTo>
                      <a:lnTo>
                        <a:pt x="f569" y="f903"/>
                      </a:lnTo>
                      <a:lnTo>
                        <a:pt x="f904" y="f156"/>
                      </a:lnTo>
                      <a:lnTo>
                        <a:pt x="f904" y="f156"/>
                      </a:lnTo>
                      <a:lnTo>
                        <a:pt x="f904" y="f156"/>
                      </a:lnTo>
                      <a:lnTo>
                        <a:pt x="f905" y="f788"/>
                      </a:lnTo>
                      <a:lnTo>
                        <a:pt x="f906" y="f892"/>
                      </a:lnTo>
                      <a:lnTo>
                        <a:pt x="f907" y="f764"/>
                      </a:lnTo>
                      <a:lnTo>
                        <a:pt x="f908" y="f909"/>
                      </a:lnTo>
                      <a:lnTo>
                        <a:pt x="f910" y="f911"/>
                      </a:lnTo>
                      <a:lnTo>
                        <a:pt x="f363" y="f781"/>
                      </a:lnTo>
                      <a:lnTo>
                        <a:pt x="f912" y="f781"/>
                      </a:lnTo>
                      <a:lnTo>
                        <a:pt x="f913" y="f914"/>
                      </a:lnTo>
                      <a:lnTo>
                        <a:pt x="f915" y="f909"/>
                      </a:lnTo>
                      <a:lnTo>
                        <a:pt x="f916" y="f917"/>
                      </a:lnTo>
                      <a:lnTo>
                        <a:pt x="f916" y="f917"/>
                      </a:lnTo>
                      <a:lnTo>
                        <a:pt x="f918" y="f777"/>
                      </a:lnTo>
                      <a:lnTo>
                        <a:pt x="f919" y="f920"/>
                      </a:lnTo>
                      <a:lnTo>
                        <a:pt x="f921" y="f763"/>
                      </a:lnTo>
                      <a:lnTo>
                        <a:pt x="f922" y="f879"/>
                      </a:lnTo>
                      <a:lnTo>
                        <a:pt x="f923" y="f763"/>
                      </a:lnTo>
                      <a:lnTo>
                        <a:pt x="f924" y="f920"/>
                      </a:lnTo>
                      <a:lnTo>
                        <a:pt x="f372" y="f925"/>
                      </a:lnTo>
                      <a:lnTo>
                        <a:pt x="f926" y="f783"/>
                      </a:lnTo>
                      <a:lnTo>
                        <a:pt x="f927" y="f914"/>
                      </a:lnTo>
                      <a:lnTo>
                        <a:pt x="f415" y="f928"/>
                      </a:lnTo>
                      <a:lnTo>
                        <a:pt x="f450" y="f150"/>
                      </a:lnTo>
                      <a:lnTo>
                        <a:pt x="f929" y="f767"/>
                      </a:lnTo>
                      <a:lnTo>
                        <a:pt x="f378" y="f150"/>
                      </a:lnTo>
                      <a:lnTo>
                        <a:pt x="f477" y="f928"/>
                      </a:lnTo>
                      <a:lnTo>
                        <a:pt x="f477" y="f928"/>
                      </a:lnTo>
                      <a:lnTo>
                        <a:pt x="f930" y="f146"/>
                      </a:lnTo>
                      <a:lnTo>
                        <a:pt x="f381" y="f142"/>
                      </a:lnTo>
                      <a:lnTo>
                        <a:pt x="f931" y="f749"/>
                      </a:lnTo>
                      <a:lnTo>
                        <a:pt x="f932" y="f933"/>
                      </a:lnTo>
                      <a:lnTo>
                        <a:pt x="f932" y="f933"/>
                      </a:lnTo>
                      <a:lnTo>
                        <a:pt x="f932" y="f757"/>
                      </a:lnTo>
                      <a:lnTo>
                        <a:pt x="f408" y="f122"/>
                      </a:lnTo>
                      <a:lnTo>
                        <a:pt x="f934" y="f118"/>
                      </a:lnTo>
                      <a:lnTo>
                        <a:pt x="f935" y="f936"/>
                      </a:lnTo>
                      <a:lnTo>
                        <a:pt x="f937" y="f938"/>
                      </a:lnTo>
                      <a:lnTo>
                        <a:pt x="f937" y="f938"/>
                      </a:lnTo>
                      <a:lnTo>
                        <a:pt x="f939" y="f940"/>
                      </a:lnTo>
                      <a:lnTo>
                        <a:pt x="f931" y="f941"/>
                      </a:lnTo>
                      <a:lnTo>
                        <a:pt x="f381" y="f105"/>
                      </a:lnTo>
                      <a:lnTo>
                        <a:pt x="f477" y="f104"/>
                      </a:lnTo>
                      <a:lnTo>
                        <a:pt x="f942" y="f943"/>
                      </a:lnTo>
                      <a:lnTo>
                        <a:pt x="f944" y="f99"/>
                      </a:lnTo>
                      <a:lnTo>
                        <a:pt x="f945" y="f946"/>
                      </a:lnTo>
                      <a:lnTo>
                        <a:pt x="f947" y="f948"/>
                      </a:lnTo>
                      <a:lnTo>
                        <a:pt x="f452" y="f949"/>
                      </a:lnTo>
                      <a:lnTo>
                        <a:pt x="f452" y="f949"/>
                      </a:lnTo>
                      <a:lnTo>
                        <a:pt x="f441" y="f950"/>
                      </a:lnTo>
                      <a:lnTo>
                        <a:pt x="f951" y="f952"/>
                      </a:lnTo>
                      <a:lnTo>
                        <a:pt x="f953" y="f954"/>
                      </a:lnTo>
                      <a:lnTo>
                        <a:pt x="f423" y="f955"/>
                      </a:lnTo>
                      <a:lnTo>
                        <a:pt x="f956" y="f957"/>
                      </a:lnTo>
                      <a:lnTo>
                        <a:pt x="f919" y="f958"/>
                      </a:lnTo>
                      <a:lnTo>
                        <a:pt x="f915" y="f655"/>
                      </a:lnTo>
                      <a:lnTo>
                        <a:pt x="f490" y="f653"/>
                      </a:lnTo>
                      <a:lnTo>
                        <a:pt x="f490" y="f653"/>
                      </a:lnTo>
                      <a:lnTo>
                        <a:pt x="f959" y="f960"/>
                      </a:lnTo>
                      <a:lnTo>
                        <a:pt x="f961" y="f962"/>
                      </a:lnTo>
                      <a:lnTo>
                        <a:pt x="f963" y="f964"/>
                      </a:lnTo>
                      <a:lnTo>
                        <a:pt x="f965" y="f712"/>
                      </a:lnTo>
                      <a:lnTo>
                        <a:pt x="f966" y="f967"/>
                      </a:lnTo>
                      <a:lnTo>
                        <a:pt x="f908" y="f968"/>
                      </a:lnTo>
                      <a:lnTo>
                        <a:pt x="f969" y="f694"/>
                      </a:lnTo>
                      <a:lnTo>
                        <a:pt x="f970" y="f971"/>
                      </a:lnTo>
                      <a:lnTo>
                        <a:pt x="f972" y="f685"/>
                      </a:lnTo>
                      <a:lnTo>
                        <a:pt x="f973" y="f631"/>
                      </a:lnTo>
                      <a:lnTo>
                        <a:pt x="f973" y="f631"/>
                      </a:lnTo>
                      <a:lnTo>
                        <a:pt x="f974" y="f48"/>
                      </a:lnTo>
                      <a:lnTo>
                        <a:pt x="f975" y="f976"/>
                      </a:lnTo>
                      <a:lnTo>
                        <a:pt x="f354" y="f977"/>
                      </a:lnTo>
                      <a:lnTo>
                        <a:pt x="f978" y="f979"/>
                      </a:lnTo>
                      <a:lnTo>
                        <a:pt x="f980" y="f981"/>
                      </a:lnTo>
                      <a:lnTo>
                        <a:pt x="f982" y="f983"/>
                      </a:lnTo>
                      <a:lnTo>
                        <a:pt x="f984" y="f985"/>
                      </a:lnTo>
                      <a:lnTo>
                        <a:pt x="f986" y="f987"/>
                      </a:lnTo>
                      <a:lnTo>
                        <a:pt x="f986" y="f988"/>
                      </a:lnTo>
                      <a:lnTo>
                        <a:pt x="f986" y="f988"/>
                      </a:lnTo>
                      <a:lnTo>
                        <a:pt x="f984" y="f989"/>
                      </a:lnTo>
                      <a:lnTo>
                        <a:pt x="f990" y="f991"/>
                      </a:lnTo>
                      <a:lnTo>
                        <a:pt x="f992" y="f40"/>
                      </a:lnTo>
                      <a:lnTo>
                        <a:pt x="f495" y="f993"/>
                      </a:lnTo>
                      <a:lnTo>
                        <a:pt x="f978" y="f994"/>
                      </a:lnTo>
                      <a:lnTo>
                        <a:pt x="f995" y="f34"/>
                      </a:lnTo>
                      <a:lnTo>
                        <a:pt x="f996" y="f997"/>
                      </a:lnTo>
                      <a:lnTo>
                        <a:pt x="f998" y="f612"/>
                      </a:lnTo>
                      <a:lnTo>
                        <a:pt x="f359" y="f622"/>
                      </a:lnTo>
                      <a:lnTo>
                        <a:pt x="f966" y="f999"/>
                      </a:lnTo>
                      <a:lnTo>
                        <a:pt x="f1000" y="f614"/>
                      </a:lnTo>
                      <a:lnTo>
                        <a:pt x="f1000" y="f614"/>
                      </a:lnTo>
                      <a:lnTo>
                        <a:pt x="f1001" y="f1002"/>
                      </a:lnTo>
                      <a:lnTo>
                        <a:pt x="f1001" y="f1002"/>
                      </a:lnTo>
                      <a:lnTo>
                        <a:pt x="f1001" y="f1002"/>
                      </a:lnTo>
                      <a:lnTo>
                        <a:pt x="f372" y="f553"/>
                      </a:lnTo>
                      <a:lnTo>
                        <a:pt x="f1003" y="f1004"/>
                      </a:lnTo>
                      <a:lnTo>
                        <a:pt x="f1005" y="f1006"/>
                      </a:lnTo>
                      <a:lnTo>
                        <a:pt x="f369" y="f1007"/>
                      </a:lnTo>
                      <a:lnTo>
                        <a:pt x="f921" y="f1008"/>
                      </a:lnTo>
                      <a:lnTo>
                        <a:pt x="f921" y="f1009"/>
                      </a:lnTo>
                      <a:lnTo>
                        <a:pt x="f921" y="f1009"/>
                      </a:lnTo>
                      <a:lnTo>
                        <a:pt x="f921" y="f541"/>
                      </a:lnTo>
                      <a:lnTo>
                        <a:pt x="f487" y="f538"/>
                      </a:lnTo>
                      <a:lnTo>
                        <a:pt x="f922" y="f1010"/>
                      </a:lnTo>
                      <a:lnTo>
                        <a:pt x="f1011" y="f1012"/>
                      </a:lnTo>
                      <a:lnTo>
                        <a:pt x="f418" y="f1013"/>
                      </a:lnTo>
                      <a:lnTo>
                        <a:pt x="f370" y="f534"/>
                      </a:lnTo>
                      <a:lnTo>
                        <a:pt x="f1014" y="f1015"/>
                      </a:lnTo>
                      <a:lnTo>
                        <a:pt x="f1016" y="f1015"/>
                      </a:lnTo>
                      <a:lnTo>
                        <a:pt x="f1017" y="f1018"/>
                      </a:lnTo>
                      <a:lnTo>
                        <a:pt x="f1019" y="f1020"/>
                      </a:lnTo>
                      <a:lnTo>
                        <a:pt x="f1021" y="f1022"/>
                      </a:lnTo>
                      <a:lnTo>
                        <a:pt x="f1021" y="f1022"/>
                      </a:lnTo>
                      <a:lnTo>
                        <a:pt x="f377" y="f1023"/>
                      </a:lnTo>
                      <a:lnTo>
                        <a:pt x="f1024" y="f1025"/>
                      </a:lnTo>
                      <a:lnTo>
                        <a:pt x="f1026" y="f1027"/>
                      </a:lnTo>
                      <a:lnTo>
                        <a:pt x="f1028" y="f532"/>
                      </a:lnTo>
                      <a:lnTo>
                        <a:pt x="f939" y="f1029"/>
                      </a:lnTo>
                      <a:lnTo>
                        <a:pt x="f1030" y="f1031"/>
                      </a:lnTo>
                      <a:lnTo>
                        <a:pt x="f1032" y="f1033"/>
                      </a:lnTo>
                      <a:lnTo>
                        <a:pt x="f388" y="f528"/>
                      </a:lnTo>
                      <a:lnTo>
                        <a:pt x="f392" y="f1034"/>
                      </a:lnTo>
                      <a:lnTo>
                        <a:pt x="f0" y="f1035"/>
                      </a:lnTo>
                      <a:lnTo>
                        <a:pt x="f0" y="f1035"/>
                      </a:lnTo>
                      <a:lnTo>
                        <a:pt x="f386" y="f1036"/>
                      </a:lnTo>
                      <a:lnTo>
                        <a:pt x="f383" y="f1037"/>
                      </a:lnTo>
                      <a:lnTo>
                        <a:pt x="f477" y="f507"/>
                      </a:lnTo>
                      <a:lnTo>
                        <a:pt x="f1038" y="f1039"/>
                      </a:lnTo>
                      <a:lnTo>
                        <a:pt x="f438" y="f1040"/>
                      </a:lnTo>
                      <a:lnTo>
                        <a:pt x="f427" y="f1041"/>
                      </a:lnTo>
                      <a:lnTo>
                        <a:pt x="f376" y="f480"/>
                      </a:lnTo>
                      <a:lnTo>
                        <a:pt x="f450" y="f1042"/>
                      </a:lnTo>
                      <a:lnTo>
                        <a:pt x="f481" y="f1043"/>
                      </a:lnTo>
                      <a:lnTo>
                        <a:pt x="f425" y="f1044"/>
                      </a:lnTo>
                      <a:lnTo>
                        <a:pt x="f1045" y="f1046"/>
                      </a:lnTo>
                      <a:lnTo>
                        <a:pt x="f1016" y="f1047"/>
                      </a:lnTo>
                      <a:lnTo>
                        <a:pt x="f1048" y="f465"/>
                      </a:lnTo>
                      <a:lnTo>
                        <a:pt x="f1048" y="f465"/>
                      </a:lnTo>
                      <a:lnTo>
                        <a:pt x="f1016" y="f1049"/>
                      </a:lnTo>
                      <a:lnTo>
                        <a:pt x="f1045" y="f1050"/>
                      </a:lnTo>
                      <a:lnTo>
                        <a:pt x="f425" y="f1051"/>
                      </a:lnTo>
                      <a:lnTo>
                        <a:pt x="f481" y="f1052"/>
                      </a:lnTo>
                      <a:lnTo>
                        <a:pt x="f413" y="f1053"/>
                      </a:lnTo>
                      <a:lnTo>
                        <a:pt x="f427" y="f1054"/>
                      </a:lnTo>
                      <a:lnTo>
                        <a:pt x="f378" y="f1055"/>
                      </a:lnTo>
                      <a:lnTo>
                        <a:pt x="f1056" y="f1057"/>
                      </a:lnTo>
                      <a:lnTo>
                        <a:pt x="f477" y="f1058"/>
                      </a:lnTo>
                      <a:lnTo>
                        <a:pt x="f381" y="f1059"/>
                      </a:lnTo>
                      <a:lnTo>
                        <a:pt x="f1060" y="f460"/>
                      </a:lnTo>
                      <a:lnTo>
                        <a:pt x="f932" y="f1061"/>
                      </a:lnTo>
                      <a:lnTo>
                        <a:pt x="f932" y="f1061"/>
                      </a:lnTo>
                      <a:lnTo>
                        <a:pt x="f1062" y="f458"/>
                      </a:lnTo>
                      <a:lnTo>
                        <a:pt x="f376" y="f1063"/>
                      </a:lnTo>
                      <a:lnTo>
                        <a:pt x="f448" y="f1064"/>
                      </a:lnTo>
                      <a:lnTo>
                        <a:pt x="f415" y="f456"/>
                      </a:lnTo>
                      <a:lnTo>
                        <a:pt x="f1065" y="f1066"/>
                      </a:lnTo>
                      <a:lnTo>
                        <a:pt x="f927" y="f1067"/>
                      </a:lnTo>
                      <a:lnTo>
                        <a:pt x="f423" y="f1068"/>
                      </a:lnTo>
                      <a:lnTo>
                        <a:pt x="f423" y="f1068"/>
                      </a:lnTo>
                      <a:lnTo>
                        <a:pt x="f483" y="f1069"/>
                      </a:lnTo>
                      <a:lnTo>
                        <a:pt x="f483" y="f447"/>
                      </a:lnTo>
                      <a:lnTo>
                        <a:pt x="f423" y="f1070"/>
                      </a:lnTo>
                      <a:lnTo>
                        <a:pt x="f374" y="f1071"/>
                      </a:lnTo>
                      <a:lnTo>
                        <a:pt x="f1048" y="f440"/>
                      </a:lnTo>
                      <a:lnTo>
                        <a:pt x="f1016" y="f1072"/>
                      </a:lnTo>
                      <a:lnTo>
                        <a:pt x="f1016" y="f1073"/>
                      </a:lnTo>
                      <a:lnTo>
                        <a:pt x="f1048" y="f1074"/>
                      </a:lnTo>
                      <a:lnTo>
                        <a:pt x="f1048" y="f1074"/>
                      </a:lnTo>
                      <a:lnTo>
                        <a:pt x="f374" y="f1075"/>
                      </a:lnTo>
                      <a:lnTo>
                        <a:pt x="f423" y="f1076"/>
                      </a:lnTo>
                      <a:lnTo>
                        <a:pt x="f926" y="f1077"/>
                      </a:lnTo>
                      <a:lnTo>
                        <a:pt x="f1078" y="f1079"/>
                      </a:lnTo>
                      <a:lnTo>
                        <a:pt x="f370" y="f1080"/>
                      </a:lnTo>
                      <a:lnTo>
                        <a:pt x="f367" y="f1081"/>
                      </a:lnTo>
                      <a:lnTo>
                        <a:pt x="f1082" y="f1083"/>
                      </a:lnTo>
                      <a:lnTo>
                        <a:pt x="f912" y="f1084"/>
                      </a:lnTo>
                      <a:lnTo>
                        <a:pt x="f1085" y="f1086"/>
                      </a:lnTo>
                      <a:lnTo>
                        <a:pt x="f959" y="f1087"/>
                      </a:lnTo>
                      <a:lnTo>
                        <a:pt x="f961" y="f1088"/>
                      </a:lnTo>
                      <a:lnTo>
                        <a:pt x="f1000" y="f1089"/>
                      </a:lnTo>
                      <a:lnTo>
                        <a:pt x="f1000" y="f1089"/>
                      </a:lnTo>
                      <a:lnTo>
                        <a:pt x="f961" y="f1090"/>
                      </a:lnTo>
                      <a:lnTo>
                        <a:pt x="f961" y="f1091"/>
                      </a:lnTo>
                      <a:lnTo>
                        <a:pt x="f1085" y="f1092"/>
                      </a:lnTo>
                      <a:lnTo>
                        <a:pt x="f1093" y="f1094"/>
                      </a:lnTo>
                      <a:lnTo>
                        <a:pt x="f1095" y="f49"/>
                      </a:lnTo>
                      <a:lnTo>
                        <a:pt x="f1096" y="f1097"/>
                      </a:lnTo>
                      <a:lnTo>
                        <a:pt x="f367" y="f331"/>
                      </a:lnTo>
                      <a:lnTo>
                        <a:pt x="f367" y="f71"/>
                      </a:lnTo>
                      <a:lnTo>
                        <a:pt x="f921" y="f43"/>
                      </a:lnTo>
                      <a:lnTo>
                        <a:pt x="f921" y="f43"/>
                      </a:lnTo>
                      <a:lnTo>
                        <a:pt x="f921" y="f134"/>
                      </a:lnTo>
                      <a:lnTo>
                        <a:pt x="f921" y="f134"/>
                      </a:lnTo>
                      <a:lnTo>
                        <a:pt x="f366" y="f1098"/>
                      </a:lnTo>
                      <a:lnTo>
                        <a:pt x="f1093" y="f11"/>
                      </a:lnTo>
                      <a:lnTo>
                        <a:pt x="f1000" y="f11"/>
                      </a:lnTo>
                      <a:lnTo>
                        <a:pt x="f359" y="f1099"/>
                      </a:lnTo>
                      <a:lnTo>
                        <a:pt x="f1100" y="f134"/>
                      </a:lnTo>
                      <a:lnTo>
                        <a:pt x="f1100" y="f134"/>
                      </a:lnTo>
                      <a:lnTo>
                        <a:pt x="f1101" y="f1099"/>
                      </a:lnTo>
                      <a:lnTo>
                        <a:pt x="f1102" y="f1103"/>
                      </a:lnTo>
                      <a:lnTo>
                        <a:pt x="f1104" y="f1105"/>
                      </a:lnTo>
                      <a:lnTo>
                        <a:pt x="f1106" y="f205"/>
                      </a:lnTo>
                      <a:lnTo>
                        <a:pt x="f1106" y="f205"/>
                      </a:lnTo>
                      <a:lnTo>
                        <a:pt x="f1107" y="f1108"/>
                      </a:lnTo>
                      <a:lnTo>
                        <a:pt x="f1109" y="f1108"/>
                      </a:lnTo>
                      <a:lnTo>
                        <a:pt x="f348" y="f1110"/>
                      </a:lnTo>
                      <a:lnTo>
                        <a:pt x="f510" y="f1108"/>
                      </a:lnTo>
                      <a:lnTo>
                        <a:pt x="f1111" y="f1110"/>
                      </a:lnTo>
                      <a:lnTo>
                        <a:pt x="f1112" y="f203"/>
                      </a:lnTo>
                      <a:lnTo>
                        <a:pt x="f543" y="f139"/>
                      </a:lnTo>
                      <a:lnTo>
                        <a:pt x="f330" y="f1113"/>
                      </a:lnTo>
                      <a:lnTo>
                        <a:pt x="f1114" y="f1115"/>
                      </a:lnTo>
                      <a:lnTo>
                        <a:pt x="f328" y="f1116"/>
                      </a:lnTo>
                      <a:lnTo>
                        <a:pt x="f567" y="f1117"/>
                      </a:lnTo>
                      <a:lnTo>
                        <a:pt x="f567" y="f1117"/>
                      </a:lnTo>
                      <a:lnTo>
                        <a:pt x="f328" y="f262"/>
                      </a:lnTo>
                      <a:lnTo>
                        <a:pt x="f1114" y="f1118"/>
                      </a:lnTo>
                      <a:lnTo>
                        <a:pt x="f1119" y="f1120"/>
                      </a:lnTo>
                      <a:lnTo>
                        <a:pt x="f1121" y="f1122"/>
                      </a:lnTo>
                      <a:lnTo>
                        <a:pt x="f336" y="f183"/>
                      </a:lnTo>
                      <a:lnTo>
                        <a:pt x="f562" y="f161"/>
                      </a:lnTo>
                      <a:lnTo>
                        <a:pt x="f1123" y="f1124"/>
                      </a:lnTo>
                      <a:lnTo>
                        <a:pt x="f1123" y="f1124"/>
                      </a:lnTo>
                      <a:lnTo>
                        <a:pt x="f328" y="f292"/>
                      </a:lnTo>
                      <a:lnTo>
                        <a:pt x="f569" y="f271"/>
                      </a:lnTo>
                      <a:lnTo>
                        <a:pt x="f897" y="f1125"/>
                      </a:lnTo>
                      <a:lnTo>
                        <a:pt x="f321" y="f277"/>
                      </a:lnTo>
                      <a:lnTo>
                        <a:pt x="f617" y="f1126"/>
                      </a:lnTo>
                      <a:lnTo>
                        <a:pt x="f571" y="f1127"/>
                      </a:lnTo>
                      <a:lnTo>
                        <a:pt x="f594" y="f1128"/>
                      </a:lnTo>
                      <a:lnTo>
                        <a:pt x="f1129" y="f1130"/>
                      </a:lnTo>
                      <a:lnTo>
                        <a:pt x="f1129" y="f1130"/>
                      </a:lnTo>
                      <a:lnTo>
                        <a:pt x="f884" y="f1131"/>
                      </a:lnTo>
                      <a:lnTo>
                        <a:pt x="f1132" y="f1133"/>
                      </a:lnTo>
                      <a:lnTo>
                        <a:pt x="f1134" y="f1135"/>
                      </a:lnTo>
                      <a:lnTo>
                        <a:pt x="f1136" y="f1137"/>
                      </a:lnTo>
                      <a:lnTo>
                        <a:pt x="f602" y="f1138"/>
                      </a:lnTo>
                      <a:lnTo>
                        <a:pt x="f591" y="f1139"/>
                      </a:lnTo>
                      <a:lnTo>
                        <a:pt x="f301" y="f1140"/>
                      </a:lnTo>
                      <a:lnTo>
                        <a:pt x="f607" y="f1141"/>
                      </a:lnTo>
                      <a:lnTo>
                        <a:pt x="f607" y="f1141"/>
                      </a:lnTo>
                      <a:lnTo>
                        <a:pt x="f1142" y="f1143"/>
                      </a:lnTo>
                      <a:lnTo>
                        <a:pt x="f1144" y="f1145"/>
                      </a:lnTo>
                      <a:lnTo>
                        <a:pt x="f293" y="f1146"/>
                      </a:lnTo>
                      <a:lnTo>
                        <a:pt x="f1147" y="f1148"/>
                      </a:lnTo>
                      <a:lnTo>
                        <a:pt x="f286" y="f1149"/>
                      </a:lnTo>
                      <a:lnTo>
                        <a:pt x="f642" y="f1150"/>
                      </a:lnTo>
                      <a:lnTo>
                        <a:pt x="f1151" y="f1152"/>
                      </a:lnTo>
                      <a:lnTo>
                        <a:pt x="f584" y="f1153"/>
                      </a:lnTo>
                      <a:lnTo>
                        <a:pt x="f585" y="f1154"/>
                      </a:lnTo>
                      <a:lnTo>
                        <a:pt x="f1155" y="f1156"/>
                      </a:lnTo>
                      <a:lnTo>
                        <a:pt x="f1157" y="f1158"/>
                      </a:lnTo>
                      <a:lnTo>
                        <a:pt x="f1157" y="f1158"/>
                      </a:lnTo>
                      <a:lnTo>
                        <a:pt x="f1157" y="f1159"/>
                      </a:lnTo>
                      <a:lnTo>
                        <a:pt x="f1157" y="f1159"/>
                      </a:lnTo>
                      <a:lnTo>
                        <a:pt x="f1157" y="f1160"/>
                      </a:lnTo>
                      <a:lnTo>
                        <a:pt x="f1161" y="f1162"/>
                      </a:lnTo>
                      <a:lnTo>
                        <a:pt x="f1163" y="f1164"/>
                      </a:lnTo>
                      <a:lnTo>
                        <a:pt x="f1165" y="f1166"/>
                      </a:lnTo>
                      <a:lnTo>
                        <a:pt x="f1167" y="f1168"/>
                      </a:lnTo>
                      <a:lnTo>
                        <a:pt x="f1169" y="f1170"/>
                      </a:lnTo>
                      <a:lnTo>
                        <a:pt x="f1171" y="f1172"/>
                      </a:lnTo>
                      <a:lnTo>
                        <a:pt x="f1173" y="f1174"/>
                      </a:lnTo>
                      <a:lnTo>
                        <a:pt x="f875" y="f1175"/>
                      </a:lnTo>
                      <a:lnTo>
                        <a:pt x="f857" y="f1176"/>
                      </a:lnTo>
                      <a:lnTo>
                        <a:pt x="f1177" y="f1178"/>
                      </a:lnTo>
                      <a:lnTo>
                        <a:pt x="f1179" y="f1180"/>
                      </a:lnTo>
                      <a:lnTo>
                        <a:pt x="f1179" y="f1180"/>
                      </a:lnTo>
                      <a:lnTo>
                        <a:pt x="f1181" y="f1182"/>
                      </a:lnTo>
                      <a:lnTo>
                        <a:pt x="f1183" y="f1184"/>
                      </a:lnTo>
                      <a:lnTo>
                        <a:pt x="f1185" y="f1186"/>
                      </a:lnTo>
                      <a:lnTo>
                        <a:pt x="f264" y="f1187"/>
                      </a:lnTo>
                      <a:lnTo>
                        <a:pt x="f1188" y="f1189"/>
                      </a:lnTo>
                      <a:lnTo>
                        <a:pt x="f268" y="f1190"/>
                      </a:lnTo>
                      <a:lnTo>
                        <a:pt x="f268" y="f1191"/>
                      </a:lnTo>
                      <a:lnTo>
                        <a:pt x="f268" y="f1191"/>
                      </a:lnTo>
                      <a:lnTo>
                        <a:pt x="f268" y="f1192"/>
                      </a:lnTo>
                      <a:lnTo>
                        <a:pt x="f268" y="f1192"/>
                      </a:lnTo>
                      <a:lnTo>
                        <a:pt x="f268" y="f1193"/>
                      </a:lnTo>
                      <a:lnTo>
                        <a:pt x="f1188" y="f1194"/>
                      </a:lnTo>
                      <a:lnTo>
                        <a:pt x="f1195" y="f1196"/>
                      </a:lnTo>
                      <a:lnTo>
                        <a:pt x="f1185" y="f1197"/>
                      </a:lnTo>
                      <a:lnTo>
                        <a:pt x="f658" y="f1198"/>
                      </a:lnTo>
                      <a:lnTo>
                        <a:pt x="f1183" y="f1199"/>
                      </a:lnTo>
                      <a:lnTo>
                        <a:pt x="f1179" y="f1200"/>
                      </a:lnTo>
                      <a:lnTo>
                        <a:pt x="f843" y="f1201"/>
                      </a:lnTo>
                      <a:lnTo>
                        <a:pt x="f257" y="f1202"/>
                      </a:lnTo>
                      <a:lnTo>
                        <a:pt x="f673" y="f1203"/>
                      </a:lnTo>
                      <a:lnTo>
                        <a:pt x="f1204" y="f1203"/>
                      </a:lnTo>
                      <a:lnTo>
                        <a:pt x="f1204" y="f1203"/>
                      </a:lnTo>
                      <a:lnTo>
                        <a:pt x="f1205" y="f1202"/>
                      </a:lnTo>
                      <a:lnTo>
                        <a:pt x="f1206" y="f1207"/>
                      </a:lnTo>
                      <a:lnTo>
                        <a:pt x="f1208" y="f1209"/>
                      </a:lnTo>
                      <a:lnTo>
                        <a:pt x="f242" y="f1210"/>
                      </a:lnTo>
                      <a:lnTo>
                        <a:pt x="f1211" y="f1212"/>
                      </a:lnTo>
                      <a:lnTo>
                        <a:pt x="f679" y="f1213"/>
                      </a:lnTo>
                      <a:lnTo>
                        <a:pt x="f1214" y="f1215"/>
                      </a:lnTo>
                      <a:lnTo>
                        <a:pt x="f691" y="f1216"/>
                      </a:lnTo>
                      <a:lnTo>
                        <a:pt x="f1217" y="f1218"/>
                      </a:lnTo>
                      <a:lnTo>
                        <a:pt x="f1219" y="f1220"/>
                      </a:lnTo>
                      <a:lnTo>
                        <a:pt x="f1221" y="f1222"/>
                      </a:lnTo>
                      <a:lnTo>
                        <a:pt x="f1223" y="f1224"/>
                      </a:lnTo>
                      <a:lnTo>
                        <a:pt x="f1225" y="f1226"/>
                      </a:lnTo>
                      <a:lnTo>
                        <a:pt x="f709" y="f1227"/>
                      </a:lnTo>
                      <a:lnTo>
                        <a:pt x="f709" y="f1227"/>
                      </a:lnTo>
                      <a:lnTo>
                        <a:pt x="f1228" y="f1227"/>
                      </a:lnTo>
                      <a:lnTo>
                        <a:pt x="f209" y="f1226"/>
                      </a:lnTo>
                      <a:lnTo>
                        <a:pt x="f1229" y="f1230"/>
                      </a:lnTo>
                      <a:lnTo>
                        <a:pt x="f1231" y="f1232"/>
                      </a:lnTo>
                      <a:lnTo>
                        <a:pt x="f1233" y="f1234"/>
                      </a:lnTo>
                      <a:lnTo>
                        <a:pt x="f729" y="f1235"/>
                      </a:lnTo>
                      <a:lnTo>
                        <a:pt x="f732" y="f1216"/>
                      </a:lnTo>
                      <a:lnTo>
                        <a:pt x="f1236" y="f1237"/>
                      </a:lnTo>
                      <a:lnTo>
                        <a:pt x="f839" y="f1238"/>
                      </a:lnTo>
                      <a:lnTo>
                        <a:pt x="f734" y="f1239"/>
                      </a:lnTo>
                      <a:lnTo>
                        <a:pt x="f847" y="f1239"/>
                      </a:lnTo>
                      <a:lnTo>
                        <a:pt x="f847" y="f1239"/>
                      </a:lnTo>
                      <a:lnTo>
                        <a:pt x="f821" y="f1240"/>
                      </a:lnTo>
                      <a:lnTo>
                        <a:pt x="f1241" y="f1242"/>
                      </a:lnTo>
                      <a:lnTo>
                        <a:pt x="f819" y="f1232"/>
                      </a:lnTo>
                      <a:lnTo>
                        <a:pt x="f817" y="f1224"/>
                      </a:lnTo>
                      <a:lnTo>
                        <a:pt x="f814" y="f1243"/>
                      </a:lnTo>
                      <a:lnTo>
                        <a:pt x="f809" y="f1244"/>
                      </a:lnTo>
                      <a:lnTo>
                        <a:pt x="f1245" y="f1246"/>
                      </a:lnTo>
                      <a:lnTo>
                        <a:pt x="f860" y="f1247"/>
                      </a:lnTo>
                      <a:lnTo>
                        <a:pt x="f1248" y="f1249"/>
                      </a:lnTo>
                      <a:lnTo>
                        <a:pt x="f861" y="f1250"/>
                      </a:lnTo>
                      <a:lnTo>
                        <a:pt x="f1251" y="f1252"/>
                      </a:lnTo>
                      <a:lnTo>
                        <a:pt x="f1251" y="f1252"/>
                      </a:lnTo>
                      <a:lnTo>
                        <a:pt x="f804" y="f1253"/>
                      </a:lnTo>
                      <a:lnTo>
                        <a:pt x="f754" y="f1254"/>
                      </a:lnTo>
                      <a:lnTo>
                        <a:pt x="f1255" y="f1256"/>
                      </a:lnTo>
                      <a:lnTo>
                        <a:pt x="f180" y="f1257"/>
                      </a:lnTo>
                      <a:lnTo>
                        <a:pt x="f800" y="f1258"/>
                      </a:lnTo>
                      <a:lnTo>
                        <a:pt x="f796" y="f1259"/>
                      </a:lnTo>
                      <a:lnTo>
                        <a:pt x="f1260" y="f1261"/>
                      </a:lnTo>
                      <a:lnTo>
                        <a:pt x="f866" y="f1176"/>
                      </a:lnTo>
                      <a:lnTo>
                        <a:pt x="f1262" y="f1263"/>
                      </a:lnTo>
                      <a:lnTo>
                        <a:pt x="f1264" y="f1265"/>
                      </a:lnTo>
                      <a:lnTo>
                        <a:pt x="f870" y="f1266"/>
                      </a:lnTo>
                      <a:lnTo>
                        <a:pt x="f1267" y="f1268"/>
                      </a:lnTo>
                      <a:lnTo>
                        <a:pt x="f1269" y="f1174"/>
                      </a:lnTo>
                      <a:lnTo>
                        <a:pt x="f763" y="f1174"/>
                      </a:lnTo>
                      <a:lnTo>
                        <a:pt x="f763" y="f1174"/>
                      </a:lnTo>
                      <a:lnTo>
                        <a:pt x="f883" y="f1174"/>
                      </a:lnTo>
                      <a:lnTo>
                        <a:pt x="f928" y="f1270"/>
                      </a:lnTo>
                      <a:lnTo>
                        <a:pt x="f1271" y="f1272"/>
                      </a:lnTo>
                      <a:lnTo>
                        <a:pt x="f1273" y="f1274"/>
                      </a:lnTo>
                      <a:lnTo>
                        <a:pt x="f144" y="f1275"/>
                      </a:lnTo>
                      <a:lnTo>
                        <a:pt x="f128" y="f1261"/>
                      </a:lnTo>
                      <a:lnTo>
                        <a:pt x="f1276" y="f1277"/>
                      </a:lnTo>
                      <a:lnTo>
                        <a:pt x="f1278" y="f1279"/>
                      </a:lnTo>
                      <a:lnTo>
                        <a:pt x="f744" y="f1280"/>
                      </a:lnTo>
                      <a:lnTo>
                        <a:pt x="f118" y="f1186"/>
                      </a:lnTo>
                      <a:lnTo>
                        <a:pt x="f1281" y="f1282"/>
                      </a:lnTo>
                      <a:lnTo>
                        <a:pt x="f743" y="f1283"/>
                      </a:lnTo>
                      <a:lnTo>
                        <a:pt x="f741" y="f1284"/>
                      </a:lnTo>
                      <a:lnTo>
                        <a:pt x="f107" y="f1285"/>
                      </a:lnTo>
                      <a:lnTo>
                        <a:pt x="f107" y="f1285"/>
                      </a:lnTo>
                      <a:lnTo>
                        <a:pt x="f1286" y="f1285"/>
                      </a:lnTo>
                      <a:lnTo>
                        <a:pt x="f1287" y="f1284"/>
                      </a:lnTo>
                      <a:lnTo>
                        <a:pt x="f1288" y="f1289"/>
                      </a:lnTo>
                      <a:lnTo>
                        <a:pt x="f1290" y="f1291"/>
                      </a:lnTo>
                      <a:lnTo>
                        <a:pt x="f1292" y="f1293"/>
                      </a:lnTo>
                      <a:lnTo>
                        <a:pt x="f96" y="f1294"/>
                      </a:lnTo>
                      <a:lnTo>
                        <a:pt x="f1295" y="f1296"/>
                      </a:lnTo>
                      <a:lnTo>
                        <a:pt x="f1295" y="f1296"/>
                      </a:lnTo>
                      <a:lnTo>
                        <a:pt x="f1297" y="f1296"/>
                      </a:lnTo>
                      <a:lnTo>
                        <a:pt x="f1297" y="f1296"/>
                      </a:lnTo>
                      <a:lnTo>
                        <a:pt x="f1297" y="f1296"/>
                      </a:lnTo>
                      <a:lnTo>
                        <a:pt x="f80" y="f1298"/>
                      </a:lnTo>
                      <a:lnTo>
                        <a:pt x="f74" y="f1294"/>
                      </a:lnTo>
                      <a:lnTo>
                        <a:pt x="f1299" y="f1300"/>
                      </a:lnTo>
                      <a:lnTo>
                        <a:pt x="f1301" y="f1284"/>
                      </a:lnTo>
                      <a:lnTo>
                        <a:pt x="f1302" y="f1303"/>
                      </a:lnTo>
                      <a:lnTo>
                        <a:pt x="f1304" y="f1305"/>
                      </a:lnTo>
                      <a:lnTo>
                        <a:pt x="f1306" y="f1253"/>
                      </a:lnTo>
                      <a:lnTo>
                        <a:pt x="f1306" y="f1253"/>
                      </a:lnTo>
                      <a:lnTo>
                        <a:pt x="f955" y="f1307"/>
                      </a:lnTo>
                      <a:lnTo>
                        <a:pt x="f1308" y="f1309"/>
                      </a:lnTo>
                      <a:lnTo>
                        <a:pt x="f660" y="f1310"/>
                      </a:lnTo>
                      <a:lnTo>
                        <a:pt x="f1311" y="f1312"/>
                      </a:lnTo>
                      <a:lnTo>
                        <a:pt x="f644" y="f1313"/>
                      </a:lnTo>
                      <a:lnTo>
                        <a:pt x="f649" y="f1314"/>
                      </a:lnTo>
                      <a:lnTo>
                        <a:pt x="f638" y="f1315"/>
                      </a:lnTo>
                      <a:lnTo>
                        <a:pt x="f710" y="f1316"/>
                      </a:lnTo>
                      <a:lnTo>
                        <a:pt x="f710" y="f1316"/>
                      </a:lnTo>
                      <a:lnTo>
                        <a:pt x="f714" y="f1317"/>
                      </a:lnTo>
                      <a:lnTo>
                        <a:pt x="f967" y="f1318"/>
                      </a:lnTo>
                      <a:lnTo>
                        <a:pt x="f56" y="f1243"/>
                      </a:lnTo>
                      <a:lnTo>
                        <a:pt x="f1319" y="f1320"/>
                      </a:lnTo>
                      <a:lnTo>
                        <a:pt x="f52" y="f1240"/>
                      </a:lnTo>
                      <a:lnTo>
                        <a:pt x="f685" y="f1321"/>
                      </a:lnTo>
                      <a:lnTo>
                        <a:pt x="f1322" y="f1323"/>
                      </a:lnTo>
                      <a:lnTo>
                        <a:pt x="f1324" y="f1212"/>
                      </a:lnTo>
                      <a:lnTo>
                        <a:pt x="f1325" y="f1326"/>
                      </a:lnTo>
                      <a:lnTo>
                        <a:pt x="f1327" y="f1201"/>
                      </a:lnTo>
                      <a:lnTo>
                        <a:pt x="f1328" y="f1329"/>
                      </a:lnTo>
                      <a:lnTo>
                        <a:pt x="f1330" y="f1331"/>
                      </a:lnTo>
                      <a:lnTo>
                        <a:pt x="f1332" y="f1333"/>
                      </a:lnTo>
                      <a:lnTo>
                        <a:pt x="f606" y="f1334"/>
                      </a:lnTo>
                      <a:lnTo>
                        <a:pt x="f1335" y="f2"/>
                      </a:lnTo>
                      <a:lnTo>
                        <a:pt x="f1335" y="f2"/>
                      </a:lnTo>
                      <a:lnTo>
                        <a:pt x="f24" y="f1336"/>
                      </a:lnTo>
                      <a:lnTo>
                        <a:pt x="f1337" y="f1338"/>
                      </a:lnTo>
                      <a:lnTo>
                        <a:pt x="f1339" y="f1340"/>
                      </a:lnTo>
                      <a:lnTo>
                        <a:pt x="f1341" y="f1342"/>
                      </a:lnTo>
                      <a:lnTo>
                        <a:pt x="f1343" y="f1344"/>
                      </a:lnTo>
                      <a:lnTo>
                        <a:pt x="f16" y="f1194"/>
                      </a:lnTo>
                      <a:lnTo>
                        <a:pt x="f1345" y="f1346"/>
                      </a:lnTo>
                      <a:lnTo>
                        <a:pt x="f1347" y="f1348"/>
                      </a:lnTo>
                      <a:lnTo>
                        <a:pt x="f1347" y="f1348"/>
                      </a:lnTo>
                      <a:lnTo>
                        <a:pt x="f1023" y="f1348"/>
                      </a:lnTo>
                      <a:lnTo>
                        <a:pt x="f1023" y="f1348"/>
                      </a:lnTo>
                      <a:lnTo>
                        <a:pt x="f1349" y="f1213"/>
                      </a:lnTo>
                      <a:lnTo>
                        <a:pt x="f1350" y="f1323"/>
                      </a:lnTo>
                      <a:lnTo>
                        <a:pt x="f1351" y="f1352"/>
                      </a:lnTo>
                      <a:lnTo>
                        <a:pt x="f1031" y="f1353"/>
                      </a:lnTo>
                      <a:lnTo>
                        <a:pt x="f1354" y="f1321"/>
                      </a:lnTo>
                      <a:lnTo>
                        <a:pt x="f1355" y="f1356"/>
                      </a:lnTo>
                      <a:lnTo>
                        <a:pt x="f1357" y="f1358"/>
                      </a:lnTo>
                      <a:lnTo>
                        <a:pt x="f1357" y="f1358"/>
                      </a:lnTo>
                      <a:lnTo>
                        <a:pt x="f1359" y="f1356"/>
                      </a:lnTo>
                      <a:lnTo>
                        <a:pt x="f1360" y="f1361"/>
                      </a:lnTo>
                      <a:lnTo>
                        <a:pt x="f1362" y="f1321"/>
                      </a:lnTo>
                      <a:lnTo>
                        <a:pt x="f1363" y="f1364"/>
                      </a:lnTo>
                      <a:lnTo>
                        <a:pt x="f1036" y="f1365"/>
                      </a:lnTo>
                      <a:lnTo>
                        <a:pt x="f522" y="f1346"/>
                      </a:lnTo>
                      <a:lnTo>
                        <a:pt x="f1366" y="f1212"/>
                      </a:lnTo>
                      <a:lnTo>
                        <a:pt x="f1367" y="f1342"/>
                      </a:lnTo>
                      <a:lnTo>
                        <a:pt x="f1368" y="f1197"/>
                      </a:lnTo>
                      <a:lnTo>
                        <a:pt x="f1369" y="f1326"/>
                      </a:lnTo>
                      <a:lnTo>
                        <a:pt x="f1370" y="f1198"/>
                      </a:lnTo>
                      <a:lnTo>
                        <a:pt x="f1371" y="f1198"/>
                      </a:lnTo>
                      <a:lnTo>
                        <a:pt x="f1371" y="f1198"/>
                      </a:lnTo>
                      <a:lnTo>
                        <a:pt x="f1372" y="f1198"/>
                      </a:lnTo>
                      <a:lnTo>
                        <a:pt x="f1373" y="f1326"/>
                      </a:lnTo>
                      <a:lnTo>
                        <a:pt x="f503" y="f1210"/>
                      </a:lnTo>
                      <a:lnTo>
                        <a:pt x="f500" y="f1374"/>
                      </a:lnTo>
                      <a:lnTo>
                        <a:pt x="f493" y="f1375"/>
                      </a:lnTo>
                      <a:lnTo>
                        <a:pt x="f1376" y="f1213"/>
                      </a:lnTo>
                      <a:lnTo>
                        <a:pt x="f482" y="f1365"/>
                      </a:lnTo>
                      <a:lnTo>
                        <a:pt x="f1377" y="f1352"/>
                      </a:lnTo>
                      <a:lnTo>
                        <a:pt x="f1378" y="f1379"/>
                      </a:lnTo>
                      <a:lnTo>
                        <a:pt x="f1380" y="f1379"/>
                      </a:lnTo>
                      <a:lnTo>
                        <a:pt x="f1380" y="f1379"/>
                      </a:lnTo>
                      <a:lnTo>
                        <a:pt x="f1381" y="f1364"/>
                      </a:lnTo>
                      <a:lnTo>
                        <a:pt x="f1382" y="f1353"/>
                      </a:lnTo>
                      <a:lnTo>
                        <a:pt x="f474" y="f1321"/>
                      </a:lnTo>
                      <a:lnTo>
                        <a:pt x="f1383" y="f1356"/>
                      </a:lnTo>
                      <a:lnTo>
                        <a:pt x="f1384" y="f1385"/>
                      </a:lnTo>
                      <a:lnTo>
                        <a:pt x="f1386" y="f1192"/>
                      </a:lnTo>
                      <a:lnTo>
                        <a:pt x="f1046" y="f1238"/>
                      </a:lnTo>
                      <a:lnTo>
                        <a:pt x="f1387" y="f1388"/>
                      </a:lnTo>
                      <a:lnTo>
                        <a:pt x="f1389" y="f1390"/>
                      </a:lnTo>
                      <a:lnTo>
                        <a:pt x="f1391" y="f1392"/>
                      </a:lnTo>
                      <a:lnTo>
                        <a:pt x="f1391" y="f1392"/>
                      </a:lnTo>
                      <a:lnTo>
                        <a:pt x="f465" y="f1393"/>
                      </a:lnTo>
                      <a:lnTo>
                        <a:pt x="f1394" y="f1243"/>
                      </a:lnTo>
                      <a:lnTo>
                        <a:pt x="f1395" y="f1396"/>
                      </a:lnTo>
                      <a:lnTo>
                        <a:pt x="f1397" y="f1398"/>
                      </a:lnTo>
                      <a:lnTo>
                        <a:pt x="f1399" y="f1400"/>
                      </a:lnTo>
                      <a:lnTo>
                        <a:pt x="f461" y="f1401"/>
                      </a:lnTo>
                      <a:lnTo>
                        <a:pt x="f1402" y="f1403"/>
                      </a:lnTo>
                      <a:lnTo>
                        <a:pt x="f1404" y="f1405"/>
                      </a:lnTo>
                      <a:lnTo>
                        <a:pt x="f1406" y="f1407"/>
                      </a:lnTo>
                      <a:lnTo>
                        <a:pt x="f1064" y="f1317"/>
                      </a:lnTo>
                      <a:lnTo>
                        <a:pt x="f1064" y="f1317"/>
                      </a:lnTo>
                      <a:lnTo>
                        <a:pt x="f1067" y="f1408"/>
                      </a:lnTo>
                      <a:lnTo>
                        <a:pt x="f1409" y="f1410"/>
                      </a:lnTo>
                      <a:lnTo>
                        <a:pt x="f1411" y="f1412"/>
                      </a:lnTo>
                      <a:lnTo>
                        <a:pt x="f444" y="f1413"/>
                      </a:lnTo>
                      <a:lnTo>
                        <a:pt x="f1414" y="f1312"/>
                      </a:lnTo>
                      <a:lnTo>
                        <a:pt x="f1415" y="f1309"/>
                      </a:lnTo>
                      <a:lnTo>
                        <a:pt x="f1074" y="f1416"/>
                      </a:lnTo>
                      <a:lnTo>
                        <a:pt x="f1417" y="f1418"/>
                      </a:lnTo>
                      <a:lnTo>
                        <a:pt x="f1419" y="f1303"/>
                      </a:lnTo>
                      <a:lnTo>
                        <a:pt x="f1420" y="f1421"/>
                      </a:lnTo>
                      <a:lnTo>
                        <a:pt x="f1422" y="f1423"/>
                      </a:lnTo>
                      <a:lnTo>
                        <a:pt x="f426" y="f1284"/>
                      </a:lnTo>
                      <a:lnTo>
                        <a:pt x="f1424" y="f1256"/>
                      </a:lnTo>
                      <a:lnTo>
                        <a:pt x="f1424" y="f1256"/>
                      </a:lnTo>
                      <a:lnTo>
                        <a:pt x="f1425" y="f1426"/>
                      </a:lnTo>
                      <a:lnTo>
                        <a:pt x="f1427" y="f1428"/>
                      </a:lnTo>
                      <a:lnTo>
                        <a:pt x="f1429" y="f1430"/>
                      </a:lnTo>
                      <a:lnTo>
                        <a:pt x="f1080" y="f1431"/>
                      </a:lnTo>
                      <a:lnTo>
                        <a:pt x="f1080" y="f1431"/>
                      </a:lnTo>
                      <a:lnTo>
                        <a:pt x="f1080" y="f1432"/>
                      </a:lnTo>
                      <a:lnTo>
                        <a:pt x="f1433" y="f1434"/>
                      </a:lnTo>
                      <a:lnTo>
                        <a:pt x="f1435" y="f1436"/>
                      </a:lnTo>
                      <a:lnTo>
                        <a:pt x="f1079" y="f1437"/>
                      </a:lnTo>
                      <a:lnTo>
                        <a:pt x="f1438" y="f1439"/>
                      </a:lnTo>
                      <a:lnTo>
                        <a:pt x="f1440" y="f1441"/>
                      </a:lnTo>
                      <a:lnTo>
                        <a:pt x="f1442" y="f1443"/>
                      </a:lnTo>
                      <a:lnTo>
                        <a:pt x="f1444" y="f1445"/>
                      </a:lnTo>
                      <a:lnTo>
                        <a:pt x="f1446" y="f1447"/>
                      </a:lnTo>
                      <a:lnTo>
                        <a:pt x="f442" y="f1448"/>
                      </a:lnTo>
                      <a:lnTo>
                        <a:pt x="f1449" y="f1450"/>
                      </a:lnTo>
                      <a:lnTo>
                        <a:pt x="f1451" y="f1452"/>
                      </a:lnTo>
                      <a:lnTo>
                        <a:pt x="f1453" y="f1152"/>
                      </a:lnTo>
                      <a:lnTo>
                        <a:pt x="f1453" y="f1152"/>
                      </a:lnTo>
                      <a:lnTo>
                        <a:pt x="f1453" y="f1149"/>
                      </a:lnTo>
                      <a:lnTo>
                        <a:pt x="f1451" y="f1148"/>
                      </a:lnTo>
                      <a:lnTo>
                        <a:pt x="f1454" y="f1455"/>
                      </a:lnTo>
                      <a:lnTo>
                        <a:pt x="f1414" y="f1141"/>
                      </a:lnTo>
                      <a:lnTo>
                        <a:pt x="f1456" y="f1457"/>
                      </a:lnTo>
                      <a:lnTo>
                        <a:pt x="f1456" y="f1457"/>
                      </a:lnTo>
                      <a:lnTo>
                        <a:pt x="f1456" y="f1458"/>
                      </a:lnTo>
                      <a:lnTo>
                        <a:pt x="f1456" y="f1458"/>
                      </a:lnTo>
                      <a:lnTo>
                        <a:pt x="f1456" y="f1458"/>
                      </a:lnTo>
                      <a:lnTo>
                        <a:pt x="f1459" y="f1133"/>
                      </a:lnTo>
                      <a:lnTo>
                        <a:pt x="f1409" y="f1460"/>
                      </a:lnTo>
                      <a:lnTo>
                        <a:pt x="f1067" y="f1461"/>
                      </a:lnTo>
                      <a:lnTo>
                        <a:pt x="f456" y="f1462"/>
                      </a:lnTo>
                      <a:lnTo>
                        <a:pt x="f1063" y="f1463"/>
                      </a:lnTo>
                      <a:lnTo>
                        <a:pt x="f1464" y="f1465"/>
                      </a:lnTo>
                      <a:lnTo>
                        <a:pt x="f460" y="f1466"/>
                      </a:lnTo>
                      <a:lnTo>
                        <a:pt x="f460" y="f1466"/>
                      </a:lnTo>
                      <a:lnTo>
                        <a:pt x="f1467" y="f1468"/>
                      </a:lnTo>
                      <a:lnTo>
                        <a:pt x="f456" y="f1127"/>
                      </a:lnTo>
                      <a:lnTo>
                        <a:pt x="f1066" y="f1469"/>
                      </a:lnTo>
                      <a:lnTo>
                        <a:pt x="f1470" y="f281"/>
                      </a:lnTo>
                      <a:lnTo>
                        <a:pt x="f453" y="f277"/>
                      </a:lnTo>
                      <a:lnTo>
                        <a:pt x="f1471" y="f273"/>
                      </a:lnTo>
                      <a:lnTo>
                        <a:pt x="f1471" y="f273"/>
                      </a:lnTo>
                      <a:lnTo>
                        <a:pt x="f453" y="f172"/>
                      </a:lnTo>
                      <a:lnTo>
                        <a:pt x="f1472" y="f1473"/>
                      </a:lnTo>
                      <a:lnTo>
                        <a:pt x="f1066" y="f143"/>
                      </a:lnTo>
                      <a:lnTo>
                        <a:pt x="f456" y="f1110"/>
                      </a:lnTo>
                      <a:lnTo>
                        <a:pt x="f1474" y="f11"/>
                      </a:lnTo>
                      <a:lnTo>
                        <a:pt x="f1064" y="f312"/>
                      </a:lnTo>
                      <a:lnTo>
                        <a:pt x="f1064" y="f312"/>
                      </a:lnTo>
                      <a:lnTo>
                        <a:pt x="f1064" y="f27"/>
                      </a:lnTo>
                      <a:lnTo>
                        <a:pt x="f1474" y="f1475"/>
                      </a:lnTo>
                      <a:lnTo>
                        <a:pt x="f456" y="f1476"/>
                      </a:lnTo>
                      <a:lnTo>
                        <a:pt x="f1477" y="f83"/>
                      </a:lnTo>
                      <a:lnTo>
                        <a:pt x="f1478" y="f37"/>
                      </a:lnTo>
                      <a:lnTo>
                        <a:pt x="f1067" y="f1479"/>
                      </a:lnTo>
                      <a:lnTo>
                        <a:pt x="f1472" y="f1480"/>
                      </a:lnTo>
                      <a:lnTo>
                        <a:pt x="f1481" y="f73"/>
                      </a:lnTo>
                      <a:lnTo>
                        <a:pt x="f449" y="f1482"/>
                      </a:lnTo>
                      <a:lnTo>
                        <a:pt x="f444" y="f1483"/>
                      </a:lnTo>
                      <a:lnTo>
                        <a:pt x="f1484" y="f1097"/>
                      </a:lnTo>
                      <a:lnTo>
                        <a:pt x="f1485" y="f334"/>
                      </a:lnTo>
                      <a:lnTo>
                        <a:pt x="f1486" y="f335"/>
                      </a:lnTo>
                      <a:lnTo>
                        <a:pt x="f432" y="f347"/>
                      </a:lnTo>
                      <a:lnTo>
                        <a:pt x="f1487" y="f1488"/>
                      </a:lnTo>
                      <a:lnTo>
                        <a:pt x="f1489" y="f1490"/>
                      </a:lnTo>
                      <a:lnTo>
                        <a:pt x="f1491" y="f1492"/>
                      </a:lnTo>
                      <a:lnTo>
                        <a:pt x="f1422" y="f1493"/>
                      </a:lnTo>
                      <a:lnTo>
                        <a:pt x="f1494" y="f1495"/>
                      </a:lnTo>
                      <a:lnTo>
                        <a:pt x="f1435" y="f395"/>
                      </a:lnTo>
                      <a:lnTo>
                        <a:pt x="f1496" y="f1497"/>
                      </a:lnTo>
                      <a:lnTo>
                        <a:pt x="f1496" y="f1498"/>
                      </a:lnTo>
                      <a:lnTo>
                        <a:pt x="f1496" y="f1498"/>
                      </a:lnTo>
                      <a:lnTo>
                        <a:pt x="f1499" y="f1500"/>
                      </a:lnTo>
                      <a:lnTo>
                        <a:pt x="f1501" y="f1081"/>
                      </a:lnTo>
                      <a:lnTo>
                        <a:pt x="f1502" y="f1503"/>
                      </a:lnTo>
                      <a:lnTo>
                        <a:pt x="f1080" y="f1504"/>
                      </a:lnTo>
                      <a:lnTo>
                        <a:pt x="f1427" y="f1505"/>
                      </a:lnTo>
                      <a:lnTo>
                        <a:pt x="f1506" y="f1507"/>
                      </a:lnTo>
                      <a:lnTo>
                        <a:pt x="f1508" y="f426"/>
                      </a:lnTo>
                      <a:lnTo>
                        <a:pt x="f1083" y="f1502"/>
                      </a:lnTo>
                      <a:lnTo>
                        <a:pt x="f407" y="f1502"/>
                      </a:lnTo>
                      <a:lnTo>
                        <a:pt x="f1509" y="f1510"/>
                      </a:lnTo>
                      <a:lnTo>
                        <a:pt x="f1511" y="f1499"/>
                      </a:lnTo>
                      <a:lnTo>
                        <a:pt x="f1511" y="f1499"/>
                      </a:lnTo>
                      <a:lnTo>
                        <a:pt x="f1512" y="f1513"/>
                      </a:lnTo>
                      <a:lnTo>
                        <a:pt x="f1514" y="f1515"/>
                      </a:lnTo>
                      <a:lnTo>
                        <a:pt x="f1516" y="f1489"/>
                      </a:lnTo>
                      <a:lnTo>
                        <a:pt x="f387" y="f1077"/>
                      </a:lnTo>
                      <a:lnTo>
                        <a:pt x="f1517" y="f430"/>
                      </a:lnTo>
                      <a:lnTo>
                        <a:pt x="f1518" y="f1519"/>
                      </a:lnTo>
                      <a:lnTo>
                        <a:pt x="f339" y="f1442"/>
                      </a:lnTo>
                      <a:lnTo>
                        <a:pt x="f347" y="f1520"/>
                      </a:lnTo>
                      <a:lnTo>
                        <a:pt x="f347" y="f1521"/>
                      </a:lnTo>
                      <a:lnTo>
                        <a:pt x="f347" y="f1411"/>
                      </a:lnTo>
                      <a:lnTo>
                        <a:pt x="f347" y="f1411"/>
                      </a:lnTo>
                      <a:lnTo>
                        <a:pt x="f337" y="f1069"/>
                      </a:lnTo>
                      <a:lnTo>
                        <a:pt x="f59" y="f1471"/>
                      </a:lnTo>
                      <a:lnTo>
                        <a:pt x="f1522" y="f1068"/>
                      </a:lnTo>
                      <a:lnTo>
                        <a:pt x="f1523" y="f1067"/>
                      </a:lnTo>
                      <a:lnTo>
                        <a:pt x="f49" y="f1066"/>
                      </a:lnTo>
                      <a:lnTo>
                        <a:pt x="f1524" y="f1525"/>
                      </a:lnTo>
                      <a:lnTo>
                        <a:pt x="f67" y="f1526"/>
                      </a:lnTo>
                      <a:lnTo>
                        <a:pt x="f1527" y="f1063"/>
                      </a:lnTo>
                      <a:lnTo>
                        <a:pt x="f1527" y="f1063"/>
                      </a:lnTo>
                      <a:lnTo>
                        <a:pt x="f67" y="f1061"/>
                      </a:lnTo>
                      <a:lnTo>
                        <a:pt x="f1528" y="f1402"/>
                      </a:lnTo>
                      <a:lnTo>
                        <a:pt x="f352" y="f1529"/>
                      </a:lnTo>
                      <a:lnTo>
                        <a:pt x="f51" y="f1054"/>
                      </a:lnTo>
                      <a:lnTo>
                        <a:pt x="f55" y="f1530"/>
                      </a:lnTo>
                      <a:lnTo>
                        <a:pt x="f339" y="f1050"/>
                      </a:lnTo>
                      <a:lnTo>
                        <a:pt x="f1531" y="f1532"/>
                      </a:lnTo>
                      <a:lnTo>
                        <a:pt x="f1511" y="f1533"/>
                      </a:lnTo>
                      <a:lnTo>
                        <a:pt x="f407" y="f1387"/>
                      </a:lnTo>
                      <a:lnTo>
                        <a:pt x="f1083" y="f1534"/>
                      </a:lnTo>
                      <a:lnTo>
                        <a:pt x="f1535" y="f1536"/>
                      </a:lnTo>
                      <a:lnTo>
                        <a:pt x="f1424" y="f1537"/>
                      </a:lnTo>
                      <a:lnTo>
                        <a:pt x="f1504" y="f1538"/>
                      </a:lnTo>
                      <a:lnTo>
                        <a:pt x="f1507" y="f1539"/>
                      </a:lnTo>
                      <a:lnTo>
                        <a:pt x="f1429" y="f1540"/>
                      </a:lnTo>
                      <a:lnTo>
                        <a:pt x="f1080" y="f1380"/>
                      </a:lnTo>
                      <a:lnTo>
                        <a:pt x="f1080" y="f1380"/>
                      </a:lnTo>
                      <a:lnTo>
                        <a:pt x="f1429" y="f1541"/>
                      </a:lnTo>
                      <a:lnTo>
                        <a:pt x="f1507" y="f1542"/>
                      </a:lnTo>
                      <a:lnTo>
                        <a:pt x="f1507" y="f1543"/>
                      </a:lnTo>
                      <a:lnTo>
                        <a:pt x="f1080" y="f1544"/>
                      </a:lnTo>
                      <a:lnTo>
                        <a:pt x="f1080" y="f1544"/>
                      </a:lnTo>
                      <a:lnTo>
                        <a:pt x="f1545" y="f484"/>
                      </a:lnTo>
                      <a:lnTo>
                        <a:pt x="f1508" y="f1546"/>
                      </a:lnTo>
                      <a:lnTo>
                        <a:pt x="f403" y="f496"/>
                      </a:lnTo>
                      <a:lnTo>
                        <a:pt x="f1547" y="f1548"/>
                      </a:lnTo>
                      <a:lnTo>
                        <a:pt x="f1549" y="f1550"/>
                      </a:lnTo>
                      <a:lnTo>
                        <a:pt x="f400" y="f1551"/>
                      </a:lnTo>
                      <a:lnTo>
                        <a:pt x="f400" y="f1551"/>
                      </a:lnTo>
                      <a:lnTo>
                        <a:pt x="f400" y="f509"/>
                      </a:lnTo>
                      <a:lnTo>
                        <a:pt x="f1547" y="f1552"/>
                      </a:lnTo>
                      <a:lnTo>
                        <a:pt x="f1553" y="f1369"/>
                      </a:lnTo>
                      <a:lnTo>
                        <a:pt x="f1554" y="f1555"/>
                      </a:lnTo>
                      <a:lnTo>
                        <a:pt x="f1556" y="f1557"/>
                      </a:lnTo>
                      <a:lnTo>
                        <a:pt x="f1513" y="f1357"/>
                      </a:lnTo>
                      <a:lnTo>
                        <a:pt x="f1558" y="f1559"/>
                      </a:lnTo>
                      <a:lnTo>
                        <a:pt x="f1489" y="f529"/>
                      </a:lnTo>
                      <a:lnTo>
                        <a:pt x="f1489" y="f1560"/>
                      </a:lnTo>
                      <a:lnTo>
                        <a:pt x="f1489" y="f1560"/>
                      </a:lnTo>
                      <a:lnTo>
                        <a:pt x="f1489" y="f1031"/>
                      </a:lnTo>
                      <a:lnTo>
                        <a:pt x="f1558" y="f1561"/>
                      </a:lnTo>
                      <a:lnTo>
                        <a:pt x="f1515" y="f1562"/>
                      </a:lnTo>
                      <a:lnTo>
                        <a:pt x="f1496" y="f1563"/>
                      </a:lnTo>
                      <a:lnTo>
                        <a:pt x="f1080" y="f1564"/>
                      </a:lnTo>
                      <a:lnTo>
                        <a:pt x="f1506" y="f532"/>
                      </a:lnTo>
                      <a:lnTo>
                        <a:pt x="f1565" y="f1350"/>
                      </a:lnTo>
                      <a:lnTo>
                        <a:pt x="f1549" y="f1566"/>
                      </a:lnTo>
                      <a:lnTo>
                        <a:pt x="f398" y="f1566"/>
                      </a:lnTo>
                      <a:lnTo>
                        <a:pt x="f398" y="f1566"/>
                      </a:lnTo>
                      <a:lnTo>
                        <a:pt x="f1517" y="f1566"/>
                      </a:lnTo>
                      <a:lnTo>
                        <a:pt x="f1517" y="f1566"/>
                      </a:lnTo>
                      <a:lnTo>
                        <a:pt x="f1567" y="f1568"/>
                      </a:lnTo>
                      <a:lnTo>
                        <a:pt x="f53" y="f1569"/>
                      </a:lnTo>
                      <a:lnTo>
                        <a:pt x="f334" y="f1564"/>
                      </a:lnTo>
                      <a:lnTo>
                        <a:pt x="f47" y="f1570"/>
                      </a:lnTo>
                      <a:lnTo>
                        <a:pt x="f1571" y="f1564"/>
                      </a:lnTo>
                      <a:lnTo>
                        <a:pt x="f102" y="f1572"/>
                      </a:lnTo>
                      <a:lnTo>
                        <a:pt x="f102" y="f1572"/>
                      </a:lnTo>
                      <a:lnTo>
                        <a:pt x="f43" y="f1350"/>
                      </a:lnTo>
                      <a:lnTo>
                        <a:pt x="f362" y="f1573"/>
                      </a:lnTo>
                      <a:lnTo>
                        <a:pt x="f319" y="f1027"/>
                      </a:lnTo>
                      <a:lnTo>
                        <a:pt x="f1574" y="f1575"/>
                      </a:lnTo>
                      <a:lnTo>
                        <a:pt x="f35" y="f539"/>
                      </a:lnTo>
                      <a:lnTo>
                        <a:pt x="f33" y="f548"/>
                      </a:lnTo>
                      <a:lnTo>
                        <a:pt x="f1476" y="f1576"/>
                      </a:lnTo>
                      <a:lnTo>
                        <a:pt x="f314" y="f550"/>
                      </a:lnTo>
                      <a:lnTo>
                        <a:pt x="f123" y="f1577"/>
                      </a:lnTo>
                      <a:lnTo>
                        <a:pt x="f234" y="f1006"/>
                      </a:lnTo>
                      <a:lnTo>
                        <a:pt x="f25" y="f1578"/>
                      </a:lnTo>
                      <a:lnTo>
                        <a:pt x="f13" y="f551"/>
                      </a:lnTo>
                      <a:lnTo>
                        <a:pt x="f13" y="f551"/>
                      </a:lnTo>
                      <a:lnTo>
                        <a:pt x="f1579" y="f551"/>
                      </a:lnTo>
                      <a:lnTo>
                        <a:pt x="f7" y="f1578"/>
                      </a:lnTo>
                      <a:lnTo>
                        <a:pt x="f1108" y="f1580"/>
                      </a:lnTo>
                      <a:lnTo>
                        <a:pt x="f203" y="f1580"/>
                      </a:lnTo>
                      <a:lnTo>
                        <a:pt x="f139" y="f1580"/>
                      </a:lnTo>
                      <a:lnTo>
                        <a:pt x="f308" y="f551"/>
                      </a:lnTo>
                      <a:lnTo>
                        <a:pt x="f308" y="f551"/>
                      </a:lnTo>
                      <a:lnTo>
                        <a:pt x="f252" y="f1581"/>
                      </a:lnTo>
                      <a:lnTo>
                        <a:pt x="f141" y="f1582"/>
                      </a:lnTo>
                      <a:lnTo>
                        <a:pt x="f254" y="f1583"/>
                      </a:lnTo>
                      <a:lnTo>
                        <a:pt x="f1117" y="f1584"/>
                      </a:lnTo>
                      <a:lnTo>
                        <a:pt x="f1585" y="f1586"/>
                      </a:lnTo>
                      <a:lnTo>
                        <a:pt x="f1585" y="f1587"/>
                      </a:lnTo>
                      <a:lnTo>
                        <a:pt x="f254" y="f1588"/>
                      </a:lnTo>
                      <a:lnTo>
                        <a:pt x="f254" y="f558"/>
                      </a:lnTo>
                      <a:lnTo>
                        <a:pt x="f254" y="f4"/>
                      </a:lnTo>
                      <a:lnTo>
                        <a:pt x="f254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05" name="Google Shape;159;p6"/>
                <p:cNvSpPr/>
                <p:nvPr/>
              </p:nvSpPr>
              <p:spPr>
                <a:xfrm>
                  <a:off x="5925240" y="2503080"/>
                  <a:ext cx="243360" cy="239760"/>
                </a:xfrm>
                <a:custGeom>
                  <a:avLst/>
                  <a:gdLst>
                    <a:gd name="f0" fmla="val 180"/>
                    <a:gd name="f1" fmla="val 0"/>
                    <a:gd name="f2" fmla="val 299"/>
                    <a:gd name="f3" fmla="val 301"/>
                    <a:gd name="f4" fmla="val 298"/>
                    <a:gd name="f5" fmla="val 85"/>
                    <a:gd name="f6" fmla="val 83"/>
                    <a:gd name="f7" fmla="val 77"/>
                    <a:gd name="f8" fmla="val 295"/>
                    <a:gd name="f9" fmla="val 64"/>
                    <a:gd name="f10" fmla="val 292"/>
                    <a:gd name="f11" fmla="val 50"/>
                    <a:gd name="f12" fmla="val 290"/>
                    <a:gd name="f13" fmla="val 40"/>
                    <a:gd name="f14" fmla="val 287"/>
                    <a:gd name="f15" fmla="val 284"/>
                    <a:gd name="f16" fmla="val 39"/>
                    <a:gd name="f17" fmla="val 279"/>
                    <a:gd name="f18" fmla="val 34"/>
                    <a:gd name="f19" fmla="val 276"/>
                    <a:gd name="f20" fmla="val 27"/>
                    <a:gd name="f21" fmla="val 273"/>
                    <a:gd name="f22" fmla="val 20"/>
                    <a:gd name="f23" fmla="val 271"/>
                    <a:gd name="f24" fmla="val 12"/>
                    <a:gd name="f25" fmla="val 268"/>
                    <a:gd name="f26" fmla="val 7"/>
                    <a:gd name="f27" fmla="val 263"/>
                    <a:gd name="f28" fmla="val 2"/>
                    <a:gd name="f29" fmla="val 260"/>
                    <a:gd name="f30" fmla="val 1"/>
                    <a:gd name="f31" fmla="val 257"/>
                    <a:gd name="f32" fmla="val 226"/>
                    <a:gd name="f33" fmla="val 212"/>
                    <a:gd name="f34" fmla="val 199"/>
                    <a:gd name="f35" fmla="val 4"/>
                    <a:gd name="f36" fmla="val 192"/>
                    <a:gd name="f37" fmla="val 8"/>
                    <a:gd name="f38" fmla="val 186"/>
                    <a:gd name="f39" fmla="val 174"/>
                    <a:gd name="f40" fmla="val 23"/>
                    <a:gd name="f41" fmla="val 169"/>
                    <a:gd name="f42" fmla="val 28"/>
                    <a:gd name="f43" fmla="val 162"/>
                    <a:gd name="f44" fmla="val 33"/>
                    <a:gd name="f45" fmla="val 153"/>
                    <a:gd name="f46" fmla="val 35"/>
                    <a:gd name="f47" fmla="val 143"/>
                    <a:gd name="f48" fmla="val 36"/>
                    <a:gd name="f49" fmla="val 138"/>
                    <a:gd name="f50" fmla="val 134"/>
                    <a:gd name="f51" fmla="val 127"/>
                    <a:gd name="f52" fmla="val 123"/>
                    <a:gd name="f53" fmla="val 31"/>
                    <a:gd name="f54" fmla="val 118"/>
                    <a:gd name="f55" fmla="val 30"/>
                    <a:gd name="f56" fmla="val 113"/>
                    <a:gd name="f57" fmla="val 111"/>
                    <a:gd name="f58" fmla="val 108"/>
                    <a:gd name="f59" fmla="val 107"/>
                    <a:gd name="f60" fmla="val 103"/>
                    <a:gd name="f61" fmla="val 42"/>
                    <a:gd name="f62" fmla="val 48"/>
                    <a:gd name="f63" fmla="val 60"/>
                    <a:gd name="f64" fmla="val 105"/>
                    <a:gd name="f65" fmla="val 69"/>
                    <a:gd name="f66" fmla="val 109"/>
                    <a:gd name="f67" fmla="val 112"/>
                    <a:gd name="f68" fmla="val 84"/>
                    <a:gd name="f69" fmla="val 117"/>
                    <a:gd name="f70" fmla="val 89"/>
                    <a:gd name="f71" fmla="val 122"/>
                    <a:gd name="f72" fmla="val 94"/>
                    <a:gd name="f73" fmla="val 132"/>
                    <a:gd name="f74" fmla="val 114"/>
                    <a:gd name="f75" fmla="val 115"/>
                    <a:gd name="f76" fmla="val 99"/>
                    <a:gd name="f77" fmla="val 88"/>
                    <a:gd name="f78" fmla="val 80"/>
                    <a:gd name="f79" fmla="val 72"/>
                    <a:gd name="f80" fmla="val 104"/>
                    <a:gd name="f81" fmla="val 55"/>
                    <a:gd name="f82" fmla="val 100"/>
                    <a:gd name="f83" fmla="val 93"/>
                    <a:gd name="f84" fmla="val 21"/>
                    <a:gd name="f85" fmla="val 92"/>
                    <a:gd name="f86" fmla="val 19"/>
                    <a:gd name="f87" fmla="val 18"/>
                    <a:gd name="f88" fmla="val 13"/>
                    <a:gd name="f89" fmla="val 10"/>
                    <a:gd name="f90" fmla="val 6"/>
                    <a:gd name="f91" fmla="val 116"/>
                    <a:gd name="f92" fmla="val 147"/>
                    <a:gd name="f93" fmla="val 152"/>
                    <a:gd name="f94" fmla="val 156"/>
                    <a:gd name="f95" fmla="val 163"/>
                    <a:gd name="f96" fmla="val 170"/>
                    <a:gd name="f97" fmla="val 15"/>
                    <a:gd name="f98" fmla="val 175"/>
                    <a:gd name="f99" fmla="val 185"/>
                    <a:gd name="f100" fmla="val 11"/>
                    <a:gd name="f101" fmla="val 190"/>
                    <a:gd name="f102" fmla="val 9"/>
                    <a:gd name="f103" fmla="val 194"/>
                    <a:gd name="f104" fmla="val 207"/>
                    <a:gd name="f105" fmla="val 213"/>
                    <a:gd name="f106" fmla="val 216"/>
                    <a:gd name="f107" fmla="val 218"/>
                    <a:gd name="f108" fmla="val 32"/>
                    <a:gd name="f109" fmla="val 222"/>
                    <a:gd name="f110" fmla="val 225"/>
                    <a:gd name="f111" fmla="val 44"/>
                    <a:gd name="f112" fmla="val 229"/>
                    <a:gd name="f113" fmla="val 47"/>
                    <a:gd name="f114" fmla="val 231"/>
                    <a:gd name="f115" fmla="val 234"/>
                    <a:gd name="f116" fmla="val 49"/>
                    <a:gd name="f117" fmla="val 242"/>
                    <a:gd name="f118" fmla="val 251"/>
                    <a:gd name="f119" fmla="val 51"/>
                    <a:gd name="f120" fmla="val 58"/>
                    <a:gd name="f121" fmla="val 67"/>
                    <a:gd name="f122" fmla="val 275"/>
                    <a:gd name="f123" fmla="val 78"/>
                    <a:gd name="f124" fmla="val 280"/>
                    <a:gd name="f125" fmla="val 285"/>
                    <a:gd name="f126" fmla="val 135"/>
                    <a:gd name="f127" fmla="val 291"/>
                    <a:gd name="f128" fmla="val 294"/>
                    <a:gd name="f129" fmla="val 140"/>
                    <a:gd name="f130" fmla="val 297"/>
                    <a:gd name="f131" fmla="val 148"/>
                    <a:gd name="f132" fmla="val 300"/>
                    <a:gd name="f133" fmla="val 165"/>
                    <a:gd name="f134" fmla="val 171"/>
                    <a:gd name="f135" fmla="val 176"/>
                    <a:gd name="f136" fmla="val 179"/>
                    <a:gd name="f137" fmla="val 181"/>
                    <a:gd name="f138" fmla="val 183"/>
                    <a:gd name="f139" fmla="val 184"/>
                    <a:gd name="f140" fmla="val 286"/>
                    <a:gd name="f141" fmla="val 265"/>
                    <a:gd name="f142" fmla="val 259"/>
                    <a:gd name="f143" fmla="val 252"/>
                    <a:gd name="f144" fmla="val 246"/>
                    <a:gd name="f145" fmla="val 236"/>
                    <a:gd name="f146" fmla="val 189"/>
                    <a:gd name="f147" fmla="val 233"/>
                    <a:gd name="f148" fmla="val 232"/>
                    <a:gd name="f149" fmla="val 230"/>
                    <a:gd name="f150" fmla="val 204"/>
                    <a:gd name="f151" fmla="val 224"/>
                    <a:gd name="f152" fmla="val 210"/>
                    <a:gd name="f153" fmla="val 215"/>
                    <a:gd name="f154" fmla="val 208"/>
                    <a:gd name="f155" fmla="val 200"/>
                    <a:gd name="f156" fmla="val 227"/>
                    <a:gd name="f157" fmla="val 235"/>
                    <a:gd name="f158" fmla="val 172"/>
                    <a:gd name="f159" fmla="val 240"/>
                    <a:gd name="f160" fmla="val 250"/>
                    <a:gd name="f161" fmla="val 167"/>
                    <a:gd name="f162" fmla="val 261"/>
                    <a:gd name="f163" fmla="val 164"/>
                    <a:gd name="f164" fmla="val 270"/>
                    <a:gd name="f165" fmla="val 158"/>
                    <a:gd name="f166" fmla="val 281"/>
                    <a:gd name="f167" fmla="val 155"/>
                    <a:gd name="f168" fmla="val 144"/>
                    <a:gd name="f169" fmla="val 137"/>
                    <a:gd name="f170" fmla="val 131"/>
                    <a:gd name="f171" fmla="val 126"/>
                    <a:gd name="f172" fmla="val 258"/>
                    <a:gd name="f173" fmla="val 125"/>
                    <a:gd name="f174" fmla="val 253"/>
                    <a:gd name="f175" fmla="val 129"/>
                    <a:gd name="f176" fmla="val 223"/>
                    <a:gd name="f177" fmla="val 202"/>
                    <a:gd name="f178" fmla="val 193"/>
                    <a:gd name="f179" fmla="val 101"/>
                    <a:gd name="f180" fmla="val 73"/>
                    <a:gd name="f181" fmla="val 203"/>
                    <a:gd name="f182" fmla="val 70"/>
                    <a:gd name="f183" fmla="val 81"/>
                    <a:gd name="f184" fmla="val 91"/>
                    <a:gd name="f185" fmla="val 110"/>
                    <a:gd name="f186" fmla="val 256"/>
                    <a:gd name="f187" fmla="val 264"/>
                    <a:gd name="f188" fmla="val 272"/>
                    <a:gd name="f189" fmla="val 278"/>
                    <a:gd name="f190" fmla="val 288"/>
                    <a:gd name="f191" fmla="val 9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99" h="301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2" y="f6"/>
                      </a:lnTo>
                      <a:lnTo>
                        <a:pt x="f4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2" y="f13"/>
                      </a:lnTo>
                      <a:lnTo>
                        <a:pt x="f14" y="f13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1"/>
                      </a:lnTo>
                      <a:lnTo>
                        <a:pt x="f31" y="f1"/>
                      </a:lnTo>
                      <a:lnTo>
                        <a:pt x="f32" y="f30"/>
                      </a:lnTo>
                      <a:lnTo>
                        <a:pt x="f33" y="f28"/>
                      </a:lnTo>
                      <a:lnTo>
                        <a:pt x="f34" y="f35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24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7" y="f48"/>
                      </a:lnTo>
                      <a:lnTo>
                        <a:pt x="f49" y="f48"/>
                      </a:lnTo>
                      <a:lnTo>
                        <a:pt x="f50" y="f46"/>
                      </a:lnTo>
                      <a:lnTo>
                        <a:pt x="f51" y="f44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4" y="f55"/>
                      </a:lnTo>
                      <a:lnTo>
                        <a:pt x="f56" y="f55"/>
                      </a:lnTo>
                      <a:lnTo>
                        <a:pt x="f57" y="f53"/>
                      </a:lnTo>
                      <a:lnTo>
                        <a:pt x="f58" y="f44"/>
                      </a:lnTo>
                      <a:lnTo>
                        <a:pt x="f59" y="f46"/>
                      </a:lnTo>
                      <a:lnTo>
                        <a:pt x="f60" y="f61"/>
                      </a:lnTo>
                      <a:lnTo>
                        <a:pt x="f60" y="f62"/>
                      </a:lnTo>
                      <a:lnTo>
                        <a:pt x="f60" y="f62"/>
                      </a:lnTo>
                      <a:lnTo>
                        <a:pt x="f60" y="f63"/>
                      </a:lnTo>
                      <a:lnTo>
                        <a:pt x="f64" y="f65"/>
                      </a:lnTo>
                      <a:lnTo>
                        <a:pt x="f66" y="f7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60"/>
                      </a:lnTo>
                      <a:lnTo>
                        <a:pt x="f73" y="f60"/>
                      </a:lnTo>
                      <a:lnTo>
                        <a:pt x="f73" y="f74"/>
                      </a:lnTo>
                      <a:lnTo>
                        <a:pt x="f73" y="f74"/>
                      </a:lnTo>
                      <a:lnTo>
                        <a:pt x="f73" y="f74"/>
                      </a:lnTo>
                      <a:lnTo>
                        <a:pt x="f51" y="f75"/>
                      </a:lnTo>
                      <a:lnTo>
                        <a:pt x="f52" y="f75"/>
                      </a:lnTo>
                      <a:lnTo>
                        <a:pt x="f75" y="f57"/>
                      </a:lnTo>
                      <a:lnTo>
                        <a:pt x="f59" y="f66"/>
                      </a:lnTo>
                      <a:lnTo>
                        <a:pt x="f60" y="f58"/>
                      </a:lnTo>
                      <a:lnTo>
                        <a:pt x="f76" y="f59"/>
                      </a:lnTo>
                      <a:lnTo>
                        <a:pt x="f76" y="f59"/>
                      </a:lnTo>
                      <a:lnTo>
                        <a:pt x="f77" y="f59"/>
                      </a:lnTo>
                      <a:lnTo>
                        <a:pt x="f77" y="f59"/>
                      </a:lnTo>
                      <a:lnTo>
                        <a:pt x="f78" y="f59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16" y="f72"/>
                      </a:lnTo>
                      <a:lnTo>
                        <a:pt x="f53" y="f83"/>
                      </a:lnTo>
                      <a:lnTo>
                        <a:pt x="f84" y="f85"/>
                      </a:lnTo>
                      <a:lnTo>
                        <a:pt x="f84" y="f85"/>
                      </a:lnTo>
                      <a:lnTo>
                        <a:pt x="f86" y="f83"/>
                      </a:lnTo>
                      <a:lnTo>
                        <a:pt x="f87" y="f72"/>
                      </a:lnTo>
                      <a:lnTo>
                        <a:pt x="f88" y="f82"/>
                      </a:lnTo>
                      <a:lnTo>
                        <a:pt x="f89" y="f59"/>
                      </a:lnTo>
                      <a:lnTo>
                        <a:pt x="f90" y="f91"/>
                      </a:lnTo>
                      <a:lnTo>
                        <a:pt x="f28" y="f50"/>
                      </a:lnTo>
                      <a:lnTo>
                        <a:pt x="f1" y="f92"/>
                      </a:lnTo>
                      <a:lnTo>
                        <a:pt x="f1" y="f92"/>
                      </a:lnTo>
                      <a:lnTo>
                        <a:pt x="f30" y="f93"/>
                      </a:lnTo>
                      <a:lnTo>
                        <a:pt x="f28" y="f94"/>
                      </a:lnTo>
                      <a:lnTo>
                        <a:pt x="f37" y="f95"/>
                      </a:lnTo>
                      <a:lnTo>
                        <a:pt x="f24" y="f96"/>
                      </a:lnTo>
                      <a:lnTo>
                        <a:pt x="f97" y="f98"/>
                      </a:lnTo>
                      <a:lnTo>
                        <a:pt x="f97" y="f0"/>
                      </a:lnTo>
                      <a:lnTo>
                        <a:pt x="f97" y="f0"/>
                      </a:lnTo>
                      <a:lnTo>
                        <a:pt x="f8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37" y="f34"/>
                      </a:lnTo>
                      <a:lnTo>
                        <a:pt x="f37" y="f34"/>
                      </a:lnTo>
                      <a:lnTo>
                        <a:pt x="f37" y="f104"/>
                      </a:lnTo>
                      <a:lnTo>
                        <a:pt x="f100" y="f105"/>
                      </a:lnTo>
                      <a:lnTo>
                        <a:pt x="f97" y="f106"/>
                      </a:lnTo>
                      <a:lnTo>
                        <a:pt x="f22" y="f107"/>
                      </a:lnTo>
                      <a:lnTo>
                        <a:pt x="f108" y="f109"/>
                      </a:lnTo>
                      <a:lnTo>
                        <a:pt x="f16" y="f110"/>
                      </a:lnTo>
                      <a:lnTo>
                        <a:pt x="f111" y="f112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62" y="f115"/>
                      </a:lnTo>
                      <a:lnTo>
                        <a:pt x="f116" y="f117"/>
                      </a:lnTo>
                      <a:lnTo>
                        <a:pt x="f116" y="f118"/>
                      </a:lnTo>
                      <a:lnTo>
                        <a:pt x="f119" y="f31"/>
                      </a:lnTo>
                      <a:lnTo>
                        <a:pt x="f119" y="f31"/>
                      </a:lnTo>
                      <a:lnTo>
                        <a:pt x="f120" y="f25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77" y="f125"/>
                      </a:lnTo>
                      <a:lnTo>
                        <a:pt x="f82" y="f14"/>
                      </a:lnTo>
                      <a:lnTo>
                        <a:pt x="f57" y="f12"/>
                      </a:lnTo>
                      <a:lnTo>
                        <a:pt x="f126" y="f127"/>
                      </a:lnTo>
                      <a:lnTo>
                        <a:pt x="f126" y="f127"/>
                      </a:lnTo>
                      <a:lnTo>
                        <a:pt x="f49" y="f128"/>
                      </a:lnTo>
                      <a:lnTo>
                        <a:pt x="f129" y="f130"/>
                      </a:lnTo>
                      <a:lnTo>
                        <a:pt x="f47" y="f2"/>
                      </a:lnTo>
                      <a:lnTo>
                        <a:pt x="f131" y="f132"/>
                      </a:lnTo>
                      <a:lnTo>
                        <a:pt x="f94" y="f3"/>
                      </a:lnTo>
                      <a:lnTo>
                        <a:pt x="f133" y="f3"/>
                      </a:lnTo>
                      <a:lnTo>
                        <a:pt x="f133" y="f3"/>
                      </a:lnTo>
                      <a:lnTo>
                        <a:pt x="f134" y="f3"/>
                      </a:lnTo>
                      <a:lnTo>
                        <a:pt x="f135" y="f132"/>
                      </a:lnTo>
                      <a:lnTo>
                        <a:pt x="f136" y="f4"/>
                      </a:lnTo>
                      <a:lnTo>
                        <a:pt x="f137" y="f128"/>
                      </a:lnTo>
                      <a:lnTo>
                        <a:pt x="f138" y="f127"/>
                      </a:lnTo>
                      <a:lnTo>
                        <a:pt x="f139" y="f140"/>
                      </a:lnTo>
                      <a:lnTo>
                        <a:pt x="f139" y="f19"/>
                      </a:lnTo>
                      <a:lnTo>
                        <a:pt x="f139" y="f19"/>
                      </a:lnTo>
                      <a:lnTo>
                        <a:pt x="f138" y="f141"/>
                      </a:lnTo>
                      <a:lnTo>
                        <a:pt x="f137" y="f142"/>
                      </a:lnTo>
                      <a:lnTo>
                        <a:pt x="f0" y="f143"/>
                      </a:lnTo>
                      <a:lnTo>
                        <a:pt x="f0" y="f144"/>
                      </a:lnTo>
                      <a:lnTo>
                        <a:pt x="f0" y="f144"/>
                      </a:lnTo>
                      <a:lnTo>
                        <a:pt x="f0" y="f145"/>
                      </a:lnTo>
                      <a:lnTo>
                        <a:pt x="f0" y="f145"/>
                      </a:lnTo>
                      <a:lnTo>
                        <a:pt x="f0" y="f145"/>
                      </a:lnTo>
                      <a:lnTo>
                        <a:pt x="f99" y="f115"/>
                      </a:lnTo>
                      <a:lnTo>
                        <a:pt x="f146" y="f147"/>
                      </a:lnTo>
                      <a:lnTo>
                        <a:pt x="f103" y="f148"/>
                      </a:lnTo>
                      <a:lnTo>
                        <a:pt x="f34" y="f149"/>
                      </a:lnTo>
                      <a:lnTo>
                        <a:pt x="f150" y="f151"/>
                      </a:lnTo>
                      <a:lnTo>
                        <a:pt x="f152" y="f106"/>
                      </a:lnTo>
                      <a:lnTo>
                        <a:pt x="f153" y="f154"/>
                      </a:lnTo>
                      <a:lnTo>
                        <a:pt x="f107" y="f155"/>
                      </a:lnTo>
                      <a:lnTo>
                        <a:pt x="f151" y="f139"/>
                      </a:lnTo>
                      <a:lnTo>
                        <a:pt x="f151" y="f139"/>
                      </a:lnTo>
                      <a:lnTo>
                        <a:pt x="f156" y="f136"/>
                      </a:lnTo>
                      <a:lnTo>
                        <a:pt x="f114" y="f98"/>
                      </a:lnTo>
                      <a:lnTo>
                        <a:pt x="f157" y="f158"/>
                      </a:lnTo>
                      <a:lnTo>
                        <a:pt x="f159" y="f41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64" y="f43"/>
                      </a:lnTo>
                      <a:lnTo>
                        <a:pt x="f17" y="f165"/>
                      </a:lnTo>
                      <a:lnTo>
                        <a:pt x="f166" y="f167"/>
                      </a:lnTo>
                      <a:lnTo>
                        <a:pt x="f15" y="f45"/>
                      </a:lnTo>
                      <a:lnTo>
                        <a:pt x="f140" y="f131"/>
                      </a:lnTo>
                      <a:lnTo>
                        <a:pt x="f140" y="f168"/>
                      </a:lnTo>
                      <a:lnTo>
                        <a:pt x="f140" y="f168"/>
                      </a:lnTo>
                      <a:lnTo>
                        <a:pt x="f140" y="f169"/>
                      </a:lnTo>
                      <a:lnTo>
                        <a:pt x="f125" y="f170"/>
                      </a:lnTo>
                      <a:lnTo>
                        <a:pt x="f125" y="f171"/>
                      </a:lnTo>
                      <a:lnTo>
                        <a:pt x="f140" y="f71"/>
                      </a:lnTo>
                      <a:lnTo>
                        <a:pt x="f140" y="f71"/>
                      </a:lnTo>
                      <a:lnTo>
                        <a:pt x="f25" y="f71"/>
                      </a:lnTo>
                      <a:lnTo>
                        <a:pt x="f25" y="f71"/>
                      </a:lnTo>
                      <a:lnTo>
                        <a:pt x="f27" y="f52"/>
                      </a:lnTo>
                      <a:lnTo>
                        <a:pt x="f172" y="f173"/>
                      </a:lnTo>
                      <a:lnTo>
                        <a:pt x="f174" y="f51"/>
                      </a:lnTo>
                      <a:lnTo>
                        <a:pt x="f144" y="f175"/>
                      </a:lnTo>
                      <a:lnTo>
                        <a:pt x="f144" y="f175"/>
                      </a:lnTo>
                      <a:lnTo>
                        <a:pt x="f159" y="f175"/>
                      </a:lnTo>
                      <a:lnTo>
                        <a:pt x="f115" y="f51"/>
                      </a:lnTo>
                      <a:lnTo>
                        <a:pt x="f176" y="f52"/>
                      </a:lnTo>
                      <a:lnTo>
                        <a:pt x="f33" y="f69"/>
                      </a:lnTo>
                      <a:lnTo>
                        <a:pt x="f177" y="f66"/>
                      </a:lnTo>
                      <a:lnTo>
                        <a:pt x="f178" y="f179"/>
                      </a:lnTo>
                      <a:lnTo>
                        <a:pt x="f38" y="f85"/>
                      </a:lnTo>
                      <a:lnTo>
                        <a:pt x="f137" y="f6"/>
                      </a:lnTo>
                      <a:lnTo>
                        <a:pt x="f0" y="f123"/>
                      </a:lnTo>
                      <a:lnTo>
                        <a:pt x="f0" y="f180"/>
                      </a:lnTo>
                      <a:lnTo>
                        <a:pt x="f0" y="f180"/>
                      </a:lnTo>
                      <a:lnTo>
                        <a:pt x="f0" y="f62"/>
                      </a:lnTo>
                      <a:lnTo>
                        <a:pt x="f0" y="f62"/>
                      </a:lnTo>
                      <a:lnTo>
                        <a:pt x="f34" y="f62"/>
                      </a:lnTo>
                      <a:lnTo>
                        <a:pt x="f34" y="f62"/>
                      </a:lnTo>
                      <a:lnTo>
                        <a:pt x="f155" y="f63"/>
                      </a:lnTo>
                      <a:lnTo>
                        <a:pt x="f181" y="f182"/>
                      </a:lnTo>
                      <a:lnTo>
                        <a:pt x="f104" y="f183"/>
                      </a:lnTo>
                      <a:lnTo>
                        <a:pt x="f33" y="f184"/>
                      </a:lnTo>
                      <a:lnTo>
                        <a:pt x="f107" y="f76"/>
                      </a:lnTo>
                      <a:lnTo>
                        <a:pt x="f32" y="f80"/>
                      </a:lnTo>
                      <a:lnTo>
                        <a:pt x="f114" y="f59"/>
                      </a:lnTo>
                      <a:lnTo>
                        <a:pt x="f157" y="f66"/>
                      </a:lnTo>
                      <a:lnTo>
                        <a:pt x="f159" y="f185"/>
                      </a:lnTo>
                      <a:lnTo>
                        <a:pt x="f144" y="f185"/>
                      </a:lnTo>
                      <a:lnTo>
                        <a:pt x="f144" y="f185"/>
                      </a:lnTo>
                      <a:lnTo>
                        <a:pt x="f186" y="f185"/>
                      </a:lnTo>
                      <a:lnTo>
                        <a:pt x="f187" y="f66"/>
                      </a:lnTo>
                      <a:lnTo>
                        <a:pt x="f188" y="f59"/>
                      </a:lnTo>
                      <a:lnTo>
                        <a:pt x="f189" y="f60"/>
                      </a:lnTo>
                      <a:lnTo>
                        <a:pt x="f15" y="f82"/>
                      </a:lnTo>
                      <a:lnTo>
                        <a:pt x="f190" y="f191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06" name="Google Shape;160;p6"/>
                <p:cNvSpPr/>
                <p:nvPr/>
              </p:nvSpPr>
              <p:spPr>
                <a:xfrm>
                  <a:off x="6177240" y="2409480"/>
                  <a:ext cx="159840" cy="109440"/>
                </a:xfrm>
                <a:custGeom>
                  <a:avLst/>
                  <a:gdLst>
                    <a:gd name="f0" fmla="val 0"/>
                    <a:gd name="f1" fmla="val 196"/>
                    <a:gd name="f2" fmla="val 137"/>
                    <a:gd name="f3" fmla="val 144"/>
                    <a:gd name="f4" fmla="val 103"/>
                    <a:gd name="f5" fmla="val 148"/>
                    <a:gd name="f6" fmla="val 153"/>
                    <a:gd name="f7" fmla="val 100"/>
                    <a:gd name="f8" fmla="val 158"/>
                    <a:gd name="f9" fmla="val 98"/>
                    <a:gd name="f10" fmla="val 162"/>
                    <a:gd name="f11" fmla="val 94"/>
                    <a:gd name="f12" fmla="val 171"/>
                    <a:gd name="f13" fmla="val 83"/>
                    <a:gd name="f14" fmla="val 179"/>
                    <a:gd name="f15" fmla="val 72"/>
                    <a:gd name="f16" fmla="val 186"/>
                    <a:gd name="f17" fmla="val 58"/>
                    <a:gd name="f18" fmla="val 191"/>
                    <a:gd name="f19" fmla="val 44"/>
                    <a:gd name="f20" fmla="val 194"/>
                    <a:gd name="f21" fmla="val 33"/>
                    <a:gd name="f22" fmla="val 22"/>
                    <a:gd name="f23" fmla="val 8"/>
                    <a:gd name="f24" fmla="val 190"/>
                    <a:gd name="f25" fmla="val 7"/>
                    <a:gd name="f26" fmla="val 184"/>
                    <a:gd name="f27" fmla="val 4"/>
                    <a:gd name="f28" fmla="val 178"/>
                    <a:gd name="f29" fmla="val 1"/>
                    <a:gd name="f30" fmla="val 173"/>
                    <a:gd name="f31" fmla="val 161"/>
                    <a:gd name="f32" fmla="val 3"/>
                    <a:gd name="f33" fmla="val 141"/>
                    <a:gd name="f34" fmla="val 131"/>
                    <a:gd name="f35" fmla="val 11"/>
                    <a:gd name="f36" fmla="val 122"/>
                    <a:gd name="f37" fmla="val 14"/>
                    <a:gd name="f38" fmla="val 115"/>
                    <a:gd name="f39" fmla="val 19"/>
                    <a:gd name="f40" fmla="val 110"/>
                    <a:gd name="f41" fmla="val 106"/>
                    <a:gd name="f42" fmla="val 31"/>
                    <a:gd name="f43" fmla="val 101"/>
                    <a:gd name="f44" fmla="val 41"/>
                    <a:gd name="f45" fmla="val 47"/>
                    <a:gd name="f46" fmla="val 95"/>
                    <a:gd name="f47" fmla="val 50"/>
                    <a:gd name="f48" fmla="val 92"/>
                    <a:gd name="f49" fmla="val 52"/>
                    <a:gd name="f50" fmla="val 82"/>
                    <a:gd name="f51" fmla="val 80"/>
                    <a:gd name="f52" fmla="val 49"/>
                    <a:gd name="f53" fmla="val 79"/>
                    <a:gd name="f54" fmla="val 45"/>
                    <a:gd name="f55" fmla="val 77"/>
                    <a:gd name="f56" fmla="val 43"/>
                    <a:gd name="f57" fmla="val 75"/>
                    <a:gd name="f58" fmla="val 69"/>
                    <a:gd name="f59" fmla="val 38"/>
                    <a:gd name="f60" fmla="val 63"/>
                    <a:gd name="f61" fmla="val 37"/>
                    <a:gd name="f62" fmla="val 59"/>
                    <a:gd name="f63" fmla="val 55"/>
                    <a:gd name="f64" fmla="val 39"/>
                    <a:gd name="f65" fmla="val 53"/>
                    <a:gd name="f66" fmla="val 42"/>
                    <a:gd name="f67" fmla="val 51"/>
                    <a:gd name="f68" fmla="val 46"/>
                    <a:gd name="f69" fmla="val 61"/>
                    <a:gd name="f70" fmla="val 36"/>
                    <a:gd name="f71" fmla="val 87"/>
                    <a:gd name="f72" fmla="val 24"/>
                    <a:gd name="f73" fmla="val 89"/>
                    <a:gd name="f74" fmla="val 18"/>
                    <a:gd name="f75" fmla="val 84"/>
                    <a:gd name="f76" fmla="val 13"/>
                    <a:gd name="f77" fmla="val 70"/>
                    <a:gd name="f78" fmla="val 2"/>
                    <a:gd name="f79" fmla="val 107"/>
                    <a:gd name="f80" fmla="val 6"/>
                    <a:gd name="f81" fmla="val 10"/>
                    <a:gd name="f82" fmla="val 16"/>
                    <a:gd name="f83" fmla="val 128"/>
                    <a:gd name="f84" fmla="val 23"/>
                    <a:gd name="f85" fmla="val 133"/>
                    <a:gd name="f86" fmla="val 136"/>
                    <a:gd name="f87" fmla="val 40"/>
                    <a:gd name="f88" fmla="val 135"/>
                    <a:gd name="f89" fmla="val 71"/>
                    <a:gd name="f90" fmla="val 127"/>
                    <a:gd name="f91" fmla="val 91"/>
                    <a:gd name="f92" fmla="val 126"/>
                    <a:gd name="f93" fmla="val 99"/>
                    <a:gd name="f94" fmla="val 114"/>
                    <a:gd name="f95" fmla="val 117"/>
                    <a:gd name="f96" fmla="val 119"/>
                    <a:gd name="f97" fmla="val 124"/>
                    <a:gd name="f98" fmla="val 112"/>
                    <a:gd name="f99" fmla="val 139"/>
                    <a:gd name="f100" fmla="val 104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96" h="137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4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1" y="f22"/>
                      </a:lnTo>
                      <a:lnTo>
                        <a:pt x="f1" y="f22"/>
                      </a:lnTo>
                      <a:lnTo>
                        <a:pt x="f1" y="f23"/>
                      </a:lnTo>
                      <a:lnTo>
                        <a:pt x="f1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0"/>
                      </a:lnTo>
                      <a:lnTo>
                        <a:pt x="f30" y="f0"/>
                      </a:lnTo>
                      <a:lnTo>
                        <a:pt x="f31" y="f32"/>
                      </a:lnTo>
                      <a:lnTo>
                        <a:pt x="f33" y="f25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22"/>
                      </a:lnTo>
                      <a:lnTo>
                        <a:pt x="f40" y="f22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9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48" y="f49"/>
                      </a:lnTo>
                      <a:lnTo>
                        <a:pt x="f50" y="f49"/>
                      </a:lnTo>
                      <a:lnTo>
                        <a:pt x="f50" y="f49"/>
                      </a:lnTo>
                      <a:lnTo>
                        <a:pt x="f50" y="f49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44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0" y="f61"/>
                      </a:lnTo>
                      <a:lnTo>
                        <a:pt x="f62" y="f59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19"/>
                      </a:lnTo>
                      <a:lnTo>
                        <a:pt x="f68" y="f49"/>
                      </a:lnTo>
                      <a:lnTo>
                        <a:pt x="f56" y="f69"/>
                      </a:lnTo>
                      <a:lnTo>
                        <a:pt x="f59" y="f51"/>
                      </a:lnTo>
                      <a:lnTo>
                        <a:pt x="f70" y="f71"/>
                      </a:lnTo>
                      <a:lnTo>
                        <a:pt x="f21" y="f48"/>
                      </a:lnTo>
                      <a:lnTo>
                        <a:pt x="f21" y="f48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55"/>
                      </a:lnTo>
                      <a:lnTo>
                        <a:pt x="f23" y="f77"/>
                      </a:lnTo>
                      <a:lnTo>
                        <a:pt x="f23" y="f77"/>
                      </a:lnTo>
                      <a:lnTo>
                        <a:pt x="f0" y="f77"/>
                      </a:lnTo>
                      <a:lnTo>
                        <a:pt x="f0" y="f77"/>
                      </a:lnTo>
                      <a:lnTo>
                        <a:pt x="f0" y="f77"/>
                      </a:lnTo>
                      <a:lnTo>
                        <a:pt x="f0" y="f73"/>
                      </a:lnTo>
                      <a:lnTo>
                        <a:pt x="f0" y="f73"/>
                      </a:lnTo>
                      <a:lnTo>
                        <a:pt x="f29" y="f9"/>
                      </a:lnTo>
                      <a:lnTo>
                        <a:pt x="f78" y="f79"/>
                      </a:lnTo>
                      <a:lnTo>
                        <a:pt x="f80" y="f38"/>
                      </a:lnTo>
                      <a:lnTo>
                        <a:pt x="f81" y="f36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42" y="f86"/>
                      </a:lnTo>
                      <a:lnTo>
                        <a:pt x="f87" y="f2"/>
                      </a:lnTo>
                      <a:lnTo>
                        <a:pt x="f87" y="f2"/>
                      </a:lnTo>
                      <a:lnTo>
                        <a:pt x="f67" y="f86"/>
                      </a:lnTo>
                      <a:lnTo>
                        <a:pt x="f62" y="f88"/>
                      </a:lnTo>
                      <a:lnTo>
                        <a:pt x="f89" y="f34"/>
                      </a:lnTo>
                      <a:lnTo>
                        <a:pt x="f75" y="f90"/>
                      </a:lnTo>
                      <a:lnTo>
                        <a:pt x="f91" y="f92"/>
                      </a:lnTo>
                      <a:lnTo>
                        <a:pt x="f93" y="f92"/>
                      </a:lnTo>
                      <a:lnTo>
                        <a:pt x="f93" y="f92"/>
                      </a:lnTo>
                      <a:lnTo>
                        <a:pt x="f94" y="f92"/>
                      </a:lnTo>
                      <a:lnTo>
                        <a:pt x="f94" y="f92"/>
                      </a:lnTo>
                      <a:lnTo>
                        <a:pt x="f38" y="f36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88" y="f41"/>
                      </a:lnTo>
                      <a:lnTo>
                        <a:pt x="f99" y="f100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07" name="Google Shape;161;p6"/>
                <p:cNvSpPr/>
                <p:nvPr/>
              </p:nvSpPr>
              <p:spPr>
                <a:xfrm>
                  <a:off x="6195240" y="2733840"/>
                  <a:ext cx="110880" cy="102960"/>
                </a:xfrm>
                <a:custGeom>
                  <a:avLst/>
                  <a:gdLst>
                    <a:gd name="f0" fmla="val 0"/>
                    <a:gd name="f1" fmla="val 136"/>
                    <a:gd name="f2" fmla="val 130"/>
                    <a:gd name="f3" fmla="val 29"/>
                    <a:gd name="f4" fmla="val 1"/>
                    <a:gd name="f5" fmla="val 25"/>
                    <a:gd name="f6" fmla="val 2"/>
                    <a:gd name="f7" fmla="val 21"/>
                    <a:gd name="f8" fmla="val 7"/>
                    <a:gd name="f9" fmla="val 16"/>
                    <a:gd name="f10" fmla="val 13"/>
                    <a:gd name="f11" fmla="val 11"/>
                    <a:gd name="f12" fmla="val 22"/>
                    <a:gd name="f13" fmla="val 3"/>
                    <a:gd name="f14" fmla="val 39"/>
                    <a:gd name="f15" fmla="val 47"/>
                    <a:gd name="f16" fmla="val 51"/>
                    <a:gd name="f17" fmla="val 58"/>
                    <a:gd name="f18" fmla="val 64"/>
                    <a:gd name="f19" fmla="val 6"/>
                    <a:gd name="f20" fmla="val 69"/>
                    <a:gd name="f21" fmla="val 8"/>
                    <a:gd name="f22" fmla="val 73"/>
                    <a:gd name="f23" fmla="val 15"/>
                    <a:gd name="f24" fmla="val 84"/>
                    <a:gd name="f25" fmla="val 17"/>
                    <a:gd name="f26" fmla="val 89"/>
                    <a:gd name="f27" fmla="val 95"/>
                    <a:gd name="f28" fmla="val 102"/>
                    <a:gd name="f29" fmla="val 107"/>
                    <a:gd name="f30" fmla="val 109"/>
                    <a:gd name="f31" fmla="val 10"/>
                    <a:gd name="f32" fmla="val 112"/>
                    <a:gd name="f33" fmla="val 117"/>
                    <a:gd name="f34" fmla="val 120"/>
                    <a:gd name="f35" fmla="val 125"/>
                    <a:gd name="f36" fmla="val 129"/>
                    <a:gd name="f37" fmla="val 126"/>
                    <a:gd name="f38" fmla="val 20"/>
                    <a:gd name="f39" fmla="val 118"/>
                    <a:gd name="f40" fmla="val 26"/>
                    <a:gd name="f41" fmla="val 104"/>
                    <a:gd name="f42" fmla="val 28"/>
                    <a:gd name="f43" fmla="val 33"/>
                    <a:gd name="f44" fmla="val 99"/>
                    <a:gd name="f45" fmla="val 40"/>
                    <a:gd name="f46" fmla="val 94"/>
                    <a:gd name="f47" fmla="val 63"/>
                    <a:gd name="f48" fmla="val 91"/>
                    <a:gd name="f49" fmla="val 72"/>
                    <a:gd name="f50" fmla="val 88"/>
                    <a:gd name="f51" fmla="val 80"/>
                    <a:gd name="f52" fmla="val 106"/>
                    <a:gd name="f53" fmla="val 76"/>
                    <a:gd name="f54" fmla="val 115"/>
                    <a:gd name="f55" fmla="val 71"/>
                    <a:gd name="f56" fmla="val 123"/>
                    <a:gd name="f57" fmla="val 65"/>
                    <a:gd name="f58" fmla="val 57"/>
                    <a:gd name="f59" fmla="val 132"/>
                    <a:gd name="f60" fmla="val 53"/>
                    <a:gd name="f61" fmla="val 133"/>
                    <a:gd name="f62" fmla="val 48"/>
                    <a:gd name="f63" fmla="val 135"/>
                    <a:gd name="f64" fmla="val 42"/>
                    <a:gd name="f65" fmla="val 36"/>
                    <a:gd name="f66" fmla="val 30"/>
                    <a:gd name="f67" fmla="val 23"/>
                    <a:gd name="f68" fmla="val 124"/>
                    <a:gd name="f69" fmla="val 12"/>
                    <a:gd name="f70" fmla="val 9"/>
                    <a:gd name="f71" fmla="val 5"/>
                    <a:gd name="f72" fmla="val 78"/>
                    <a:gd name="f73" fmla="val 6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36" h="130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0" y="f15"/>
                      </a:lnTo>
                      <a:lnTo>
                        <a:pt x="f0" y="f16"/>
                      </a:lnTo>
                      <a:lnTo>
                        <a:pt x="f0" y="f16"/>
                      </a:lnTo>
                      <a:lnTo>
                        <a:pt x="f0" y="f17"/>
                      </a:lnTo>
                      <a:lnTo>
                        <a:pt x="f6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5" y="f27"/>
                      </a:lnTo>
                      <a:lnTo>
                        <a:pt x="f25" y="f27"/>
                      </a:lnTo>
                      <a:lnTo>
                        <a:pt x="f25" y="f28"/>
                      </a:lnTo>
                      <a:lnTo>
                        <a:pt x="f23" y="f29"/>
                      </a:lnTo>
                      <a:lnTo>
                        <a:pt x="f10" y="f30"/>
                      </a:lnTo>
                      <a:lnTo>
                        <a:pt x="f31" y="f32"/>
                      </a:lnTo>
                      <a:lnTo>
                        <a:pt x="f19" y="f33"/>
                      </a:lnTo>
                      <a:lnTo>
                        <a:pt x="f13" y="f34"/>
                      </a:lnTo>
                      <a:lnTo>
                        <a:pt x="f13" y="f35"/>
                      </a:lnTo>
                      <a:lnTo>
                        <a:pt x="f31" y="f2"/>
                      </a:lnTo>
                      <a:lnTo>
                        <a:pt x="f31" y="f2"/>
                      </a:lnTo>
                      <a:lnTo>
                        <a:pt x="f10" y="f36"/>
                      </a:lnTo>
                      <a:lnTo>
                        <a:pt x="f23" y="f37"/>
                      </a:lnTo>
                      <a:lnTo>
                        <a:pt x="f38" y="f39"/>
                      </a:lnTo>
                      <a:lnTo>
                        <a:pt x="f5" y="f29"/>
                      </a:lnTo>
                      <a:lnTo>
                        <a:pt x="f5" y="f29"/>
                      </a:lnTo>
                      <a:lnTo>
                        <a:pt x="f40" y="f41"/>
                      </a:lnTo>
                      <a:lnTo>
                        <a:pt x="f42" y="f28"/>
                      </a:lnTo>
                      <a:lnTo>
                        <a:pt x="f43" y="f44"/>
                      </a:lnTo>
                      <a:lnTo>
                        <a:pt x="f45" y="f27"/>
                      </a:lnTo>
                      <a:lnTo>
                        <a:pt x="f1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49" y="f50"/>
                      </a:lnTo>
                      <a:lnTo>
                        <a:pt x="f27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2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1" y="f65"/>
                      </a:lnTo>
                      <a:lnTo>
                        <a:pt x="f1" y="f65"/>
                      </a:lnTo>
                      <a:lnTo>
                        <a:pt x="f63" y="f66"/>
                      </a:lnTo>
                      <a:lnTo>
                        <a:pt x="f59" y="f67"/>
                      </a:lnTo>
                      <a:lnTo>
                        <a:pt x="f36" y="f25"/>
                      </a:lnTo>
                      <a:lnTo>
                        <a:pt x="f68" y="f69"/>
                      </a:lnTo>
                      <a:lnTo>
                        <a:pt x="f39" y="f70"/>
                      </a:lnTo>
                      <a:lnTo>
                        <a:pt x="f32" y="f71"/>
                      </a:lnTo>
                      <a:lnTo>
                        <a:pt x="f41" y="f13"/>
                      </a:lnTo>
                      <a:lnTo>
                        <a:pt x="f27" y="f6"/>
                      </a:lnTo>
                      <a:lnTo>
                        <a:pt x="f72" y="f4"/>
                      </a:lnTo>
                      <a:lnTo>
                        <a:pt x="f73" y="f0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08" name="Google Shape;162;p6"/>
                <p:cNvSpPr/>
                <p:nvPr/>
              </p:nvSpPr>
              <p:spPr>
                <a:xfrm>
                  <a:off x="2143800" y="3776400"/>
                  <a:ext cx="1283760" cy="768959"/>
                </a:xfrm>
                <a:custGeom>
                  <a:avLst/>
                  <a:gdLst>
                    <a:gd name="f0" fmla="val 180"/>
                    <a:gd name="f1" fmla="val 0"/>
                    <a:gd name="f2" fmla="val 1571"/>
                    <a:gd name="f3" fmla="val 966"/>
                    <a:gd name="f4" fmla="val 852"/>
                    <a:gd name="f5" fmla="val 917"/>
                    <a:gd name="f6" fmla="val 853"/>
                    <a:gd name="f7" fmla="val 909"/>
                    <a:gd name="f8" fmla="val 856"/>
                    <a:gd name="f9" fmla="val 902"/>
                    <a:gd name="f10" fmla="val 861"/>
                    <a:gd name="f11" fmla="val 894"/>
                    <a:gd name="f12" fmla="val 865"/>
                    <a:gd name="f13" fmla="val 887"/>
                    <a:gd name="f14" fmla="val 877"/>
                    <a:gd name="f15" fmla="val 872"/>
                    <a:gd name="f16" fmla="val 882"/>
                    <a:gd name="f17" fmla="val 885"/>
                    <a:gd name="f18" fmla="val 858"/>
                    <a:gd name="f19" fmla="val 892"/>
                    <a:gd name="f20" fmla="val 836"/>
                    <a:gd name="f21" fmla="val 898"/>
                    <a:gd name="f22" fmla="val 815"/>
                    <a:gd name="f23" fmla="val 907"/>
                    <a:gd name="f24" fmla="val 775"/>
                    <a:gd name="f25" fmla="val 913"/>
                    <a:gd name="f26" fmla="val 757"/>
                    <a:gd name="f27" fmla="val 919"/>
                    <a:gd name="f28" fmla="val 738"/>
                    <a:gd name="f29" fmla="val 928"/>
                    <a:gd name="f30" fmla="val 721"/>
                    <a:gd name="f31" fmla="val 933"/>
                    <a:gd name="f32" fmla="val 713"/>
                    <a:gd name="f33" fmla="val 940"/>
                    <a:gd name="f34" fmla="val 704"/>
                    <a:gd name="f35" fmla="val 953"/>
                    <a:gd name="f36" fmla="val 690"/>
                    <a:gd name="f37" fmla="val 971"/>
                    <a:gd name="f38" fmla="val 672"/>
                    <a:gd name="f39" fmla="val 980"/>
                    <a:gd name="f40" fmla="val 661"/>
                    <a:gd name="f41" fmla="val 989"/>
                    <a:gd name="f42" fmla="val 653"/>
                    <a:gd name="f43" fmla="val 993"/>
                    <a:gd name="f44" fmla="val 645"/>
                    <a:gd name="f45" fmla="val 994"/>
                    <a:gd name="f46" fmla="val 642"/>
                    <a:gd name="f47" fmla="val 995"/>
                    <a:gd name="f48" fmla="val 638"/>
                    <a:gd name="f49" fmla="val 999"/>
                    <a:gd name="f50" fmla="val 619"/>
                    <a:gd name="f51" fmla="val 1005"/>
                    <a:gd name="f52" fmla="val 598"/>
                    <a:gd name="f53" fmla="val 1010"/>
                    <a:gd name="f54" fmla="val 578"/>
                    <a:gd name="f55" fmla="val 1018"/>
                    <a:gd name="f56" fmla="val 560"/>
                    <a:gd name="f57" fmla="val 1023"/>
                    <a:gd name="f58" fmla="val 552"/>
                    <a:gd name="f59" fmla="val 1029"/>
                    <a:gd name="f60" fmla="val 544"/>
                    <a:gd name="f61" fmla="val 1035"/>
                    <a:gd name="f62" fmla="val 538"/>
                    <a:gd name="f63" fmla="val 1041"/>
                    <a:gd name="f64" fmla="val 532"/>
                    <a:gd name="f65" fmla="val 1048"/>
                    <a:gd name="f66" fmla="val 527"/>
                    <a:gd name="f67" fmla="val 1056"/>
                    <a:gd name="f68" fmla="val 523"/>
                    <a:gd name="f69" fmla="val 1066"/>
                    <a:gd name="f70" fmla="val 522"/>
                    <a:gd name="f71" fmla="val 1076"/>
                    <a:gd name="f72" fmla="val 521"/>
                    <a:gd name="f73" fmla="val 1094"/>
                    <a:gd name="f74" fmla="val 525"/>
                    <a:gd name="f75" fmla="val 1097"/>
                    <a:gd name="f76" fmla="val 531"/>
                    <a:gd name="f77" fmla="val 1099"/>
                    <a:gd name="f78" fmla="val 537"/>
                    <a:gd name="f79" fmla="val 1100"/>
                    <a:gd name="f80" fmla="val 1101"/>
                    <a:gd name="f81" fmla="val 539"/>
                    <a:gd name="f82" fmla="val 1112"/>
                    <a:gd name="f83" fmla="val 1121"/>
                    <a:gd name="f84" fmla="val 1129"/>
                    <a:gd name="f85" fmla="val 534"/>
                    <a:gd name="f86" fmla="val 1137"/>
                    <a:gd name="f87" fmla="val 530"/>
                    <a:gd name="f88" fmla="val 1145"/>
                    <a:gd name="f89" fmla="val 1152"/>
                    <a:gd name="f90" fmla="val 1166"/>
                    <a:gd name="f91" fmla="val 509"/>
                    <a:gd name="f92" fmla="val 1180"/>
                    <a:gd name="f93" fmla="val 498"/>
                    <a:gd name="f94" fmla="val 1194"/>
                    <a:gd name="f95" fmla="val 486"/>
                    <a:gd name="f96" fmla="val 1203"/>
                    <a:gd name="f97" fmla="val 481"/>
                    <a:gd name="f98" fmla="val 1212"/>
                    <a:gd name="f99" fmla="val 476"/>
                    <a:gd name="f100" fmla="val 1221"/>
                    <a:gd name="f101" fmla="val 473"/>
                    <a:gd name="f102" fmla="val 1230"/>
                    <a:gd name="f103" fmla="val 469"/>
                    <a:gd name="f104" fmla="val 1254"/>
                    <a:gd name="f105" fmla="val 459"/>
                    <a:gd name="f106" fmla="val 1275"/>
                    <a:gd name="f107" fmla="val 447"/>
                    <a:gd name="f108" fmla="val 1316"/>
                    <a:gd name="f109" fmla="val 423"/>
                    <a:gd name="f110" fmla="val 1337"/>
                    <a:gd name="f111" fmla="val 410"/>
                    <a:gd name="f112" fmla="val 1359"/>
                    <a:gd name="f113" fmla="val 399"/>
                    <a:gd name="f114" fmla="val 1383"/>
                    <a:gd name="f115" fmla="val 387"/>
                    <a:gd name="f116" fmla="val 1410"/>
                    <a:gd name="f117" fmla="val 377"/>
                    <a:gd name="f118" fmla="val 1429"/>
                    <a:gd name="f119" fmla="val 370"/>
                    <a:gd name="f120" fmla="val 1452"/>
                    <a:gd name="f121" fmla="val 362"/>
                    <a:gd name="f122" fmla="val 1476"/>
                    <a:gd name="f123" fmla="val 351"/>
                    <a:gd name="f124" fmla="val 1502"/>
                    <a:gd name="f125" fmla="val 338"/>
                    <a:gd name="f126" fmla="val 1513"/>
                    <a:gd name="f127" fmla="val 330"/>
                    <a:gd name="f128" fmla="val 1524"/>
                    <a:gd name="f129" fmla="val 322"/>
                    <a:gd name="f130" fmla="val 1534"/>
                    <a:gd name="f131" fmla="val 313"/>
                    <a:gd name="f132" fmla="val 1543"/>
                    <a:gd name="f133" fmla="val 303"/>
                    <a:gd name="f134" fmla="val 1550"/>
                    <a:gd name="f135" fmla="val 294"/>
                    <a:gd name="f136" fmla="val 1556"/>
                    <a:gd name="f137" fmla="val 283"/>
                    <a:gd name="f138" fmla="val 1559"/>
                    <a:gd name="f139" fmla="val 271"/>
                    <a:gd name="f140" fmla="val 1560"/>
                    <a:gd name="f141" fmla="val 260"/>
                    <a:gd name="f142" fmla="val 252"/>
                    <a:gd name="f143" fmla="val 245"/>
                    <a:gd name="f144" fmla="val 1552"/>
                    <a:gd name="f145" fmla="val 239"/>
                    <a:gd name="f146" fmla="val 1547"/>
                    <a:gd name="f147" fmla="val 233"/>
                    <a:gd name="f148" fmla="val 1539"/>
                    <a:gd name="f149" fmla="val 223"/>
                    <a:gd name="f150" fmla="val 1535"/>
                    <a:gd name="f151" fmla="val 217"/>
                    <a:gd name="f152" fmla="val 212"/>
                    <a:gd name="f153" fmla="val 202"/>
                    <a:gd name="f154" fmla="val 194"/>
                    <a:gd name="f155" fmla="val 187"/>
                    <a:gd name="f156" fmla="val 1548"/>
                    <a:gd name="f157" fmla="val 181"/>
                    <a:gd name="f158" fmla="val 171"/>
                    <a:gd name="f159" fmla="val 1564"/>
                    <a:gd name="f160" fmla="val 164"/>
                    <a:gd name="f161" fmla="val 1567"/>
                    <a:gd name="f162" fmla="val 157"/>
                    <a:gd name="f163" fmla="val 149"/>
                    <a:gd name="f164" fmla="val 150"/>
                    <a:gd name="f165" fmla="val 1549"/>
                    <a:gd name="f166" fmla="val 151"/>
                    <a:gd name="f167" fmla="val 154"/>
                    <a:gd name="f168" fmla="val 1528"/>
                    <a:gd name="f169" fmla="val 156"/>
                    <a:gd name="f170" fmla="val 1509"/>
                    <a:gd name="f171" fmla="val 163"/>
                    <a:gd name="f172" fmla="val 1490"/>
                    <a:gd name="f173" fmla="val 172"/>
                    <a:gd name="f174" fmla="val 1473"/>
                    <a:gd name="f175" fmla="val 183"/>
                    <a:gd name="f176" fmla="val 1457"/>
                    <a:gd name="f177" fmla="val 1425"/>
                    <a:gd name="f178" fmla="val 219"/>
                    <a:gd name="f179" fmla="val 1409"/>
                    <a:gd name="f180" fmla="val 232"/>
                    <a:gd name="f181" fmla="val 1394"/>
                    <a:gd name="f182" fmla="val 244"/>
                    <a:gd name="f183" fmla="val 1376"/>
                    <a:gd name="f184" fmla="val 255"/>
                    <a:gd name="f185" fmla="val 1360"/>
                    <a:gd name="f186" fmla="val 264"/>
                    <a:gd name="f187" fmla="val 1342"/>
                    <a:gd name="f188" fmla="val 1333"/>
                    <a:gd name="f189" fmla="val 275"/>
                    <a:gd name="f190" fmla="val 1323"/>
                    <a:gd name="f191" fmla="val 277"/>
                    <a:gd name="f192" fmla="val 1313"/>
                    <a:gd name="f193" fmla="val 278"/>
                    <a:gd name="f194" fmla="val 1303"/>
                    <a:gd name="f195" fmla="val 279"/>
                    <a:gd name="f196" fmla="val 1292"/>
                    <a:gd name="f197" fmla="val 1282"/>
                    <a:gd name="f198" fmla="val 1262"/>
                    <a:gd name="f199" fmla="val 270"/>
                    <a:gd name="f200" fmla="val 1227"/>
                    <a:gd name="f201" fmla="val 254"/>
                    <a:gd name="f202" fmla="val 1119"/>
                    <a:gd name="f203" fmla="val 1058"/>
                    <a:gd name="f204" fmla="val 998"/>
                    <a:gd name="f205" fmla="val 142"/>
                    <a:gd name="f206" fmla="val 945"/>
                    <a:gd name="f207" fmla="val 115"/>
                    <a:gd name="f208" fmla="val 903"/>
                    <a:gd name="f209" fmla="val 91"/>
                    <a:gd name="f210" fmla="val 85"/>
                    <a:gd name="f211" fmla="val 886"/>
                    <a:gd name="f212" fmla="val 78"/>
                    <a:gd name="f213" fmla="val 871"/>
                    <a:gd name="f214" fmla="val 62"/>
                    <a:gd name="f215" fmla="val 842"/>
                    <a:gd name="f216" fmla="val 28"/>
                    <a:gd name="f217" fmla="val 835"/>
                    <a:gd name="f218" fmla="val 21"/>
                    <a:gd name="f219" fmla="val 827"/>
                    <a:gd name="f220" fmla="val 15"/>
                    <a:gd name="f221" fmla="val 821"/>
                    <a:gd name="f222" fmla="val 9"/>
                    <a:gd name="f223" fmla="val 812"/>
                    <a:gd name="f224" fmla="val 4"/>
                    <a:gd name="f225" fmla="val 804"/>
                    <a:gd name="f226" fmla="val 2"/>
                    <a:gd name="f227" fmla="val 796"/>
                    <a:gd name="f228" fmla="val 787"/>
                    <a:gd name="f229" fmla="val 1"/>
                    <a:gd name="f230" fmla="val 778"/>
                    <a:gd name="f231" fmla="val 3"/>
                    <a:gd name="f232" fmla="val 10"/>
                    <a:gd name="f233" fmla="val 737"/>
                    <a:gd name="f234" fmla="val 16"/>
                    <a:gd name="f235" fmla="val 716"/>
                    <a:gd name="f236" fmla="val 19"/>
                    <a:gd name="f237" fmla="val 694"/>
                    <a:gd name="f238" fmla="val 671"/>
                    <a:gd name="f239" fmla="val 24"/>
                    <a:gd name="f240" fmla="val 648"/>
                    <a:gd name="f241" fmla="val 25"/>
                    <a:gd name="f242" fmla="val 586"/>
                    <a:gd name="f243" fmla="val 575"/>
                    <a:gd name="f244" fmla="val 23"/>
                    <a:gd name="f245" fmla="val 555"/>
                    <a:gd name="f246" fmla="val 17"/>
                    <a:gd name="f247" fmla="val 550"/>
                    <a:gd name="f248" fmla="val 26"/>
                    <a:gd name="f249" fmla="val 546"/>
                    <a:gd name="f250" fmla="val 34"/>
                    <a:gd name="f251" fmla="val 535"/>
                    <a:gd name="f252" fmla="val 49"/>
                    <a:gd name="f253" fmla="val 511"/>
                    <a:gd name="f254" fmla="val 74"/>
                    <a:gd name="f255" fmla="val 499"/>
                    <a:gd name="f256" fmla="val 87"/>
                    <a:gd name="f257" fmla="val 494"/>
                    <a:gd name="f258" fmla="val 93"/>
                    <a:gd name="f259" fmla="val 489"/>
                    <a:gd name="f260" fmla="val 100"/>
                    <a:gd name="f261" fmla="val 107"/>
                    <a:gd name="f262" fmla="val 483"/>
                    <a:gd name="f263" fmla="val 123"/>
                    <a:gd name="f264" fmla="val 131"/>
                    <a:gd name="f265" fmla="val 140"/>
                    <a:gd name="f266" fmla="val 485"/>
                    <a:gd name="f267" fmla="val 146"/>
                    <a:gd name="f268" fmla="val 488"/>
                    <a:gd name="f269" fmla="val 493"/>
                    <a:gd name="f270" fmla="val 496"/>
                    <a:gd name="f271" fmla="val 501"/>
                    <a:gd name="f272" fmla="val 155"/>
                    <a:gd name="f273" fmla="val 504"/>
                    <a:gd name="f274" fmla="val 158"/>
                    <a:gd name="f275" fmla="val 506"/>
                    <a:gd name="f276" fmla="val 510"/>
                    <a:gd name="f277" fmla="val 177"/>
                    <a:gd name="f278" fmla="val 512"/>
                    <a:gd name="f279" fmla="val 188"/>
                    <a:gd name="f280" fmla="val 513"/>
                    <a:gd name="f281" fmla="val 200"/>
                    <a:gd name="f282" fmla="val 514"/>
                    <a:gd name="f283" fmla="val 211"/>
                    <a:gd name="f284" fmla="val 253"/>
                    <a:gd name="f285" fmla="val 259"/>
                    <a:gd name="f286" fmla="val 269"/>
                    <a:gd name="f287" fmla="val 272"/>
                    <a:gd name="f288" fmla="val 503"/>
                    <a:gd name="f289" fmla="val 495"/>
                    <a:gd name="f290" fmla="val 478"/>
                    <a:gd name="f291" fmla="val 273"/>
                    <a:gd name="f292" fmla="val 472"/>
                    <a:gd name="f293" fmla="val 467"/>
                    <a:gd name="f294" fmla="val 263"/>
                    <a:gd name="f295" fmla="val 460"/>
                    <a:gd name="f296" fmla="val 250"/>
                    <a:gd name="f297" fmla="val 456"/>
                    <a:gd name="f298" fmla="val 451"/>
                    <a:gd name="f299" fmla="val 238"/>
                    <a:gd name="f300" fmla="val 448"/>
                    <a:gd name="f301" fmla="val 443"/>
                    <a:gd name="f302" fmla="val 248"/>
                    <a:gd name="f303" fmla="val 438"/>
                    <a:gd name="f304" fmla="val 433"/>
                    <a:gd name="f305" fmla="val 430"/>
                    <a:gd name="f306" fmla="val 427"/>
                    <a:gd name="f307" fmla="val 422"/>
                    <a:gd name="f308" fmla="val 246"/>
                    <a:gd name="f309" fmla="val 420"/>
                    <a:gd name="f310" fmla="val 240"/>
                    <a:gd name="f311" fmla="val 419"/>
                    <a:gd name="f312" fmla="val 381"/>
                    <a:gd name="f313" fmla="val 369"/>
                    <a:gd name="f314" fmla="val 361"/>
                    <a:gd name="f315" fmla="val 231"/>
                    <a:gd name="f316" fmla="val 354"/>
                    <a:gd name="f317" fmla="val 227"/>
                    <a:gd name="f318" fmla="val 344"/>
                    <a:gd name="f319" fmla="val 210"/>
                    <a:gd name="f320" fmla="val 340"/>
                    <a:gd name="f321" fmla="val 204"/>
                    <a:gd name="f322" fmla="val 334"/>
                    <a:gd name="f323" fmla="val 198"/>
                    <a:gd name="f324" fmla="val 318"/>
                    <a:gd name="f325" fmla="val 302"/>
                    <a:gd name="f326" fmla="val 178"/>
                    <a:gd name="f327" fmla="val 287"/>
                    <a:gd name="f328" fmla="val 205"/>
                    <a:gd name="f329" fmla="val 139"/>
                    <a:gd name="f330" fmla="val 201"/>
                    <a:gd name="f331" fmla="val 145"/>
                    <a:gd name="f332" fmla="val 203"/>
                    <a:gd name="f333" fmla="val 148"/>
                    <a:gd name="f334" fmla="val 153"/>
                    <a:gd name="f335" fmla="val 161"/>
                    <a:gd name="f336" fmla="val 206"/>
                    <a:gd name="f337" fmla="val 170"/>
                    <a:gd name="f338" fmla="val 209"/>
                    <a:gd name="f339" fmla="val 179"/>
                    <a:gd name="f340" fmla="val 218"/>
                    <a:gd name="f341" fmla="val 222"/>
                    <a:gd name="f342" fmla="val 207"/>
                    <a:gd name="f343" fmla="val 230"/>
                    <a:gd name="f344" fmla="val 256"/>
                    <a:gd name="f345" fmla="val 228"/>
                    <a:gd name="f346" fmla="val 267"/>
                    <a:gd name="f347" fmla="val 224"/>
                    <a:gd name="f348" fmla="val 291"/>
                    <a:gd name="f349" fmla="val 215"/>
                    <a:gd name="f350" fmla="val 299"/>
                    <a:gd name="f351" fmla="val 213"/>
                    <a:gd name="f352" fmla="val 308"/>
                    <a:gd name="f353" fmla="val 323"/>
                    <a:gd name="f354" fmla="val 214"/>
                    <a:gd name="f355" fmla="val 328"/>
                    <a:gd name="f356" fmla="val 348"/>
                    <a:gd name="f357" fmla="val 359"/>
                    <a:gd name="f358" fmla="val 364"/>
                    <a:gd name="f359" fmla="val 190"/>
                    <a:gd name="f360" fmla="val 367"/>
                    <a:gd name="f361" fmla="val 174"/>
                    <a:gd name="f362" fmla="val 375"/>
                    <a:gd name="f363" fmla="val 167"/>
                    <a:gd name="f364" fmla="val 382"/>
                    <a:gd name="f365" fmla="val 159"/>
                    <a:gd name="f366" fmla="val 392"/>
                    <a:gd name="f367" fmla="val 152"/>
                    <a:gd name="f368" fmla="val 403"/>
                    <a:gd name="f369" fmla="val 416"/>
                    <a:gd name="f370" fmla="val 428"/>
                    <a:gd name="f371" fmla="val 137"/>
                    <a:gd name="f372" fmla="val 440"/>
                    <a:gd name="f373" fmla="val 136"/>
                    <a:gd name="f374" fmla="val 453"/>
                    <a:gd name="f375" fmla="val 143"/>
                    <a:gd name="f376" fmla="val 462"/>
                    <a:gd name="f377" fmla="val 468"/>
                    <a:gd name="f378" fmla="val 160"/>
                    <a:gd name="f379" fmla="val 477"/>
                    <a:gd name="f380" fmla="val 182"/>
                    <a:gd name="f381" fmla="val 192"/>
                    <a:gd name="f382" fmla="val 484"/>
                    <a:gd name="f383" fmla="val 482"/>
                    <a:gd name="f384" fmla="val 470"/>
                    <a:gd name="f385" fmla="val 463"/>
                    <a:gd name="f386" fmla="val 450"/>
                    <a:gd name="f387" fmla="val 445"/>
                    <a:gd name="f388" fmla="val 242"/>
                    <a:gd name="f389" fmla="val 444"/>
                    <a:gd name="f390" fmla="val 452"/>
                    <a:gd name="f391" fmla="val 280"/>
                    <a:gd name="f392" fmla="val 458"/>
                    <a:gd name="f393" fmla="val 464"/>
                    <a:gd name="f394" fmla="val 292"/>
                    <a:gd name="f395" fmla="val 471"/>
                    <a:gd name="f396" fmla="val 296"/>
                    <a:gd name="f397" fmla="val 297"/>
                    <a:gd name="f398" fmla="val 295"/>
                    <a:gd name="f399" fmla="val 490"/>
                    <a:gd name="f400" fmla="val 288"/>
                    <a:gd name="f401" fmla="val 276"/>
                    <a:gd name="f402" fmla="val 508"/>
                    <a:gd name="f403" fmla="val 519"/>
                    <a:gd name="f404" fmla="val 540"/>
                    <a:gd name="f405" fmla="val 220"/>
                    <a:gd name="f406" fmla="val 558"/>
                    <a:gd name="f407" fmla="val 216"/>
                    <a:gd name="f408" fmla="val 561"/>
                    <a:gd name="f409" fmla="val 565"/>
                    <a:gd name="f410" fmla="val 569"/>
                    <a:gd name="f411" fmla="val 195"/>
                    <a:gd name="f412" fmla="val 574"/>
                    <a:gd name="f413" fmla="val 577"/>
                    <a:gd name="f414" fmla="val 186"/>
                    <a:gd name="f415" fmla="val 580"/>
                    <a:gd name="f416" fmla="val 185"/>
                    <a:gd name="f417" fmla="val 582"/>
                    <a:gd name="f418" fmla="val 584"/>
                    <a:gd name="f419" fmla="val 591"/>
                    <a:gd name="f420" fmla="val 608"/>
                    <a:gd name="f421" fmla="val 618"/>
                    <a:gd name="f422" fmla="val 199"/>
                    <a:gd name="f423" fmla="val 622"/>
                    <a:gd name="f424" fmla="val 626"/>
                    <a:gd name="f425" fmla="val 630"/>
                    <a:gd name="f426" fmla="val 196"/>
                    <a:gd name="f427" fmla="val 632"/>
                    <a:gd name="f428" fmla="val 636"/>
                    <a:gd name="f429" fmla="val 168"/>
                    <a:gd name="f430" fmla="val 651"/>
                    <a:gd name="f431" fmla="val 128"/>
                    <a:gd name="f432" fmla="val 656"/>
                    <a:gd name="f433" fmla="val 109"/>
                    <a:gd name="f434" fmla="val 657"/>
                    <a:gd name="f435" fmla="val 98"/>
                    <a:gd name="f436" fmla="val 658"/>
                    <a:gd name="f437" fmla="val 88"/>
                    <a:gd name="f438" fmla="val 660"/>
                    <a:gd name="f439" fmla="val 79"/>
                    <a:gd name="f440" fmla="val 665"/>
                    <a:gd name="f441" fmla="val 71"/>
                    <a:gd name="f442" fmla="val 670"/>
                    <a:gd name="f443" fmla="val 65"/>
                    <a:gd name="f444" fmla="val 679"/>
                    <a:gd name="f445" fmla="val 60"/>
                    <a:gd name="f446" fmla="val 687"/>
                    <a:gd name="f447" fmla="val 55"/>
                    <a:gd name="f448" fmla="val 696"/>
                    <a:gd name="f449" fmla="val 51"/>
                    <a:gd name="f450" fmla="val 705"/>
                    <a:gd name="f451" fmla="val 44"/>
                    <a:gd name="f452" fmla="val 726"/>
                    <a:gd name="f453" fmla="val 38"/>
                    <a:gd name="f454" fmla="val 746"/>
                    <a:gd name="f455" fmla="val 32"/>
                    <a:gd name="f456" fmla="val 765"/>
                    <a:gd name="f457" fmla="val 29"/>
                    <a:gd name="f458" fmla="val 774"/>
                    <a:gd name="f459" fmla="val 781"/>
                    <a:gd name="f460" fmla="val 22"/>
                    <a:gd name="f461" fmla="val 786"/>
                    <a:gd name="f462" fmla="val 18"/>
                    <a:gd name="f463" fmla="val 790"/>
                    <a:gd name="f464" fmla="val 797"/>
                    <a:gd name="f465" fmla="val 6"/>
                    <a:gd name="f466" fmla="val 800"/>
                    <a:gd name="f467" fmla="val 805"/>
                    <a:gd name="f468" fmla="val 811"/>
                    <a:gd name="f469" fmla="val 818"/>
                    <a:gd name="f470" fmla="val 824"/>
                    <a:gd name="f471" fmla="val 830"/>
                    <a:gd name="f472" fmla="val 834"/>
                    <a:gd name="f473" fmla="val 837"/>
                    <a:gd name="f474" fmla="val 840"/>
                    <a:gd name="f475" fmla="val 7"/>
                    <a:gd name="f476" fmla="val 884"/>
                    <a:gd name="f477" fmla="val 13"/>
                    <a:gd name="f478" fmla="val 889"/>
                    <a:gd name="f479" fmla="val 897"/>
                    <a:gd name="f480" fmla="val 20"/>
                    <a:gd name="f481" fmla="val 905"/>
                    <a:gd name="f482" fmla="val 914"/>
                    <a:gd name="f483" fmla="val 922"/>
                    <a:gd name="f484" fmla="val 30"/>
                    <a:gd name="f485" fmla="val 929"/>
                    <a:gd name="f486" fmla="val 932"/>
                    <a:gd name="f487" fmla="val 35"/>
                    <a:gd name="f488" fmla="val 934"/>
                    <a:gd name="f489" fmla="val 39"/>
                    <a:gd name="f490" fmla="val 935"/>
                    <a:gd name="f491" fmla="val 43"/>
                    <a:gd name="f492" fmla="val 936"/>
                    <a:gd name="f493" fmla="val 47"/>
                    <a:gd name="f494" fmla="val 58"/>
                    <a:gd name="f495" fmla="val 86"/>
                    <a:gd name="f496" fmla="val 92"/>
                    <a:gd name="f497" fmla="val 896"/>
                    <a:gd name="f498" fmla="val 97"/>
                    <a:gd name="f499" fmla="val 104"/>
                    <a:gd name="f500" fmla="val 893"/>
                    <a:gd name="f501" fmla="val 891"/>
                    <a:gd name="f502" fmla="val 120"/>
                    <a:gd name="f503" fmla="val 130"/>
                    <a:gd name="f504" fmla="val 895"/>
                    <a:gd name="f505" fmla="val 165"/>
                    <a:gd name="f506" fmla="val 888"/>
                    <a:gd name="f507" fmla="val 191"/>
                    <a:gd name="f508" fmla="val 899"/>
                    <a:gd name="f509" fmla="val 910"/>
                    <a:gd name="f510" fmla="val 197"/>
                    <a:gd name="f511" fmla="val 918"/>
                    <a:gd name="f512" fmla="val 920"/>
                    <a:gd name="f513" fmla="val 921"/>
                    <a:gd name="f514" fmla="val 221"/>
                    <a:gd name="f515" fmla="val 237"/>
                    <a:gd name="f516" fmla="val 906"/>
                    <a:gd name="f517" fmla="val 243"/>
                    <a:gd name="f518" fmla="val 249"/>
                    <a:gd name="f519" fmla="val 257"/>
                    <a:gd name="f520" fmla="val 268"/>
                    <a:gd name="f521" fmla="val 274"/>
                    <a:gd name="f522" fmla="val 281"/>
                    <a:gd name="f523" fmla="val 284"/>
                    <a:gd name="f524" fmla="val 289"/>
                    <a:gd name="f525" fmla="val 290"/>
                    <a:gd name="f526" fmla="val 881"/>
                    <a:gd name="f527" fmla="val 864"/>
                    <a:gd name="f528" fmla="val 851"/>
                    <a:gd name="f529" fmla="val 826"/>
                    <a:gd name="f530" fmla="val 285"/>
                    <a:gd name="f531" fmla="val 822"/>
                    <a:gd name="f532" fmla="val 300"/>
                    <a:gd name="f533" fmla="val 825"/>
                    <a:gd name="f534" fmla="val 307"/>
                    <a:gd name="f535" fmla="val 327"/>
                    <a:gd name="f536" fmla="val 363"/>
                    <a:gd name="f537" fmla="val 374"/>
                    <a:gd name="f538" fmla="val 380"/>
                    <a:gd name="f539" fmla="val 384"/>
                    <a:gd name="f540" fmla="val 389"/>
                    <a:gd name="f541" fmla="val 828"/>
                    <a:gd name="f542" fmla="val 832"/>
                    <a:gd name="f543" fmla="val 396"/>
                    <a:gd name="f544" fmla="val 398"/>
                    <a:gd name="f545" fmla="val 841"/>
                    <a:gd name="f546" fmla="val 847"/>
                    <a:gd name="f547" fmla="val 401"/>
                    <a:gd name="f548" fmla="val 855"/>
                    <a:gd name="f549" fmla="val 878"/>
                    <a:gd name="f550" fmla="val 405"/>
                    <a:gd name="f551" fmla="val 880"/>
                    <a:gd name="f552" fmla="val 407"/>
                    <a:gd name="f553" fmla="val 434"/>
                    <a:gd name="f554" fmla="val 901"/>
                    <a:gd name="f555" fmla="val 466"/>
                    <a:gd name="f556" fmla="val 475"/>
                    <a:gd name="f557" fmla="val 587"/>
                    <a:gd name="f558" fmla="val 595"/>
                    <a:gd name="f559" fmla="val 601"/>
                    <a:gd name="f560" fmla="val 606"/>
                    <a:gd name="f561" fmla="val 611"/>
                    <a:gd name="f562" fmla="val 620"/>
                    <a:gd name="f563" fmla="val 625"/>
                    <a:gd name="f564" fmla="val 908"/>
                    <a:gd name="f565" fmla="val 631"/>
                    <a:gd name="f566" fmla="val 644"/>
                    <a:gd name="f567" fmla="val 669"/>
                    <a:gd name="f568" fmla="val 701"/>
                    <a:gd name="f569" fmla="val 931"/>
                    <a:gd name="f570" fmla="val 722"/>
                    <a:gd name="f571" fmla="val 943"/>
                    <a:gd name="f572" fmla="val 732"/>
                    <a:gd name="f573" fmla="val 950"/>
                    <a:gd name="f574" fmla="val 743"/>
                    <a:gd name="f575" fmla="val 955"/>
                    <a:gd name="f576" fmla="val 756"/>
                    <a:gd name="f577" fmla="val 960"/>
                    <a:gd name="f578" fmla="val 769"/>
                    <a:gd name="f579" fmla="val 964"/>
                    <a:gd name="f580" fmla="val 783"/>
                    <a:gd name="f581" fmla="val 799"/>
                    <a:gd name="f582" fmla="val 965"/>
                    <a:gd name="f583" fmla="val 833"/>
                    <a:gd name="f584" fmla="val 96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571" h="966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2"/>
                      </a:lnTo>
                      <a:lnTo>
                        <a:pt x="f17" y="f18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1" y="f72"/>
                      </a:lnTo>
                      <a:lnTo>
                        <a:pt x="f73" y="f72"/>
                      </a:lnTo>
                      <a:lnTo>
                        <a:pt x="f73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62"/>
                      </a:lnTo>
                      <a:lnTo>
                        <a:pt x="f80" y="f81"/>
                      </a:lnTo>
                      <a:lnTo>
                        <a:pt x="f80" y="f81"/>
                      </a:lnTo>
                      <a:lnTo>
                        <a:pt x="f82" y="f62"/>
                      </a:lnTo>
                      <a:lnTo>
                        <a:pt x="f83" y="f78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74"/>
                      </a:lnTo>
                      <a:lnTo>
                        <a:pt x="f89" y="f72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40" y="f141"/>
                      </a:lnTo>
                      <a:lnTo>
                        <a:pt x="f138" y="f142"/>
                      </a:lnTo>
                      <a:lnTo>
                        <a:pt x="f136" y="f143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30" y="f152"/>
                      </a:lnTo>
                      <a:lnTo>
                        <a:pt x="f130" y="f152"/>
                      </a:lnTo>
                      <a:lnTo>
                        <a:pt x="f150" y="f153"/>
                      </a:lnTo>
                      <a:lnTo>
                        <a:pt x="f148" y="f154"/>
                      </a:lnTo>
                      <a:lnTo>
                        <a:pt x="f132" y="f155"/>
                      </a:lnTo>
                      <a:lnTo>
                        <a:pt x="f156" y="f157"/>
                      </a:lnTo>
                      <a:lnTo>
                        <a:pt x="f138" y="f158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1" y="f162"/>
                      </a:lnTo>
                      <a:lnTo>
                        <a:pt x="f2" y="f163"/>
                      </a:lnTo>
                      <a:lnTo>
                        <a:pt x="f2" y="f163"/>
                      </a:lnTo>
                      <a:lnTo>
                        <a:pt x="f2" y="f163"/>
                      </a:lnTo>
                      <a:lnTo>
                        <a:pt x="f138" y="f164"/>
                      </a:lnTo>
                      <a:lnTo>
                        <a:pt x="f165" y="f166"/>
                      </a:lnTo>
                      <a:lnTo>
                        <a:pt x="f148" y="f167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6" y="f154"/>
                      </a:lnTo>
                      <a:lnTo>
                        <a:pt x="f177" y="f178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183" y="f184"/>
                      </a:lnTo>
                      <a:lnTo>
                        <a:pt x="f185" y="f186"/>
                      </a:lnTo>
                      <a:lnTo>
                        <a:pt x="f187" y="f139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96" y="f195"/>
                      </a:lnTo>
                      <a:lnTo>
                        <a:pt x="f197" y="f193"/>
                      </a:lnTo>
                      <a:lnTo>
                        <a:pt x="f197" y="f193"/>
                      </a:lnTo>
                      <a:lnTo>
                        <a:pt x="f198" y="f199"/>
                      </a:lnTo>
                      <a:lnTo>
                        <a:pt x="f200" y="f201"/>
                      </a:lnTo>
                      <a:lnTo>
                        <a:pt x="f202" y="f153"/>
                      </a:lnTo>
                      <a:lnTo>
                        <a:pt x="f203" y="f173"/>
                      </a:lnTo>
                      <a:lnTo>
                        <a:pt x="f204" y="f205"/>
                      </a:lnTo>
                      <a:lnTo>
                        <a:pt x="f206" y="f207"/>
                      </a:lnTo>
                      <a:lnTo>
                        <a:pt x="f208" y="f209"/>
                      </a:lnTo>
                      <a:lnTo>
                        <a:pt x="f208" y="f209"/>
                      </a:lnTo>
                      <a:lnTo>
                        <a:pt x="f11" y="f210"/>
                      </a:lnTo>
                      <a:lnTo>
                        <a:pt x="f211" y="f212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9" y="f220"/>
                      </a:lnTo>
                      <a:lnTo>
                        <a:pt x="f221" y="f222"/>
                      </a:lnTo>
                      <a:lnTo>
                        <a:pt x="f223" y="f224"/>
                      </a:lnTo>
                      <a:lnTo>
                        <a:pt x="f225" y="f226"/>
                      </a:lnTo>
                      <a:lnTo>
                        <a:pt x="f227" y="f1"/>
                      </a:lnTo>
                      <a:lnTo>
                        <a:pt x="f228" y="f229"/>
                      </a:lnTo>
                      <a:lnTo>
                        <a:pt x="f230" y="f231"/>
                      </a:lnTo>
                      <a:lnTo>
                        <a:pt x="f230" y="f231"/>
                      </a:lnTo>
                      <a:lnTo>
                        <a:pt x="f26" y="f232"/>
                      </a:lnTo>
                      <a:lnTo>
                        <a:pt x="f233" y="f234"/>
                      </a:lnTo>
                      <a:lnTo>
                        <a:pt x="f235" y="f236"/>
                      </a:lnTo>
                      <a:lnTo>
                        <a:pt x="f237" y="f218"/>
                      </a:lnTo>
                      <a:lnTo>
                        <a:pt x="f238" y="f239"/>
                      </a:lnTo>
                      <a:lnTo>
                        <a:pt x="f240" y="f239"/>
                      </a:lnTo>
                      <a:lnTo>
                        <a:pt x="f52" y="f241"/>
                      </a:lnTo>
                      <a:lnTo>
                        <a:pt x="f52" y="f241"/>
                      </a:lnTo>
                      <a:lnTo>
                        <a:pt x="f242" y="f239"/>
                      </a:lnTo>
                      <a:lnTo>
                        <a:pt x="f243" y="f244"/>
                      </a:lnTo>
                      <a:lnTo>
                        <a:pt x="f245" y="f246"/>
                      </a:lnTo>
                      <a:lnTo>
                        <a:pt x="f245" y="f246"/>
                      </a:lnTo>
                      <a:lnTo>
                        <a:pt x="f247" y="f248"/>
                      </a:lnTo>
                      <a:lnTo>
                        <a:pt x="f249" y="f250"/>
                      </a:lnTo>
                      <a:lnTo>
                        <a:pt x="f251" y="f252"/>
                      </a:lnTo>
                      <a:lnTo>
                        <a:pt x="f70" y="f214"/>
                      </a:lnTo>
                      <a:lnTo>
                        <a:pt x="f253" y="f254"/>
                      </a:lnTo>
                      <a:lnTo>
                        <a:pt x="f255" y="f256"/>
                      </a:lnTo>
                      <a:lnTo>
                        <a:pt x="f257" y="f258"/>
                      </a:lnTo>
                      <a:lnTo>
                        <a:pt x="f259" y="f260"/>
                      </a:lnTo>
                      <a:lnTo>
                        <a:pt x="f95" y="f261"/>
                      </a:lnTo>
                      <a:lnTo>
                        <a:pt x="f262" y="f207"/>
                      </a:lnTo>
                      <a:lnTo>
                        <a:pt x="f97" y="f263"/>
                      </a:lnTo>
                      <a:lnTo>
                        <a:pt x="f97" y="f264"/>
                      </a:lnTo>
                      <a:lnTo>
                        <a:pt x="f97" y="f264"/>
                      </a:lnTo>
                      <a:lnTo>
                        <a:pt x="f97" y="f265"/>
                      </a:lnTo>
                      <a:lnTo>
                        <a:pt x="f266" y="f267"/>
                      </a:lnTo>
                      <a:lnTo>
                        <a:pt x="f268" y="f163"/>
                      </a:lnTo>
                      <a:lnTo>
                        <a:pt x="f269" y="f166"/>
                      </a:lnTo>
                      <a:lnTo>
                        <a:pt x="f270" y="f167"/>
                      </a:lnTo>
                      <a:lnTo>
                        <a:pt x="f271" y="f272"/>
                      </a:lnTo>
                      <a:lnTo>
                        <a:pt x="f273" y="f274"/>
                      </a:lnTo>
                      <a:lnTo>
                        <a:pt x="f275" y="f160"/>
                      </a:lnTo>
                      <a:lnTo>
                        <a:pt x="f275" y="f160"/>
                      </a:lnTo>
                      <a:lnTo>
                        <a:pt x="f276" y="f277"/>
                      </a:lnTo>
                      <a:lnTo>
                        <a:pt x="f278" y="f279"/>
                      </a:lnTo>
                      <a:lnTo>
                        <a:pt x="f280" y="f281"/>
                      </a:lnTo>
                      <a:lnTo>
                        <a:pt x="f282" y="f283"/>
                      </a:lnTo>
                      <a:lnTo>
                        <a:pt x="f282" y="f180"/>
                      </a:lnTo>
                      <a:lnTo>
                        <a:pt x="f280" y="f284"/>
                      </a:lnTo>
                      <a:lnTo>
                        <a:pt x="f280" y="f284"/>
                      </a:lnTo>
                      <a:lnTo>
                        <a:pt x="f280" y="f285"/>
                      </a:lnTo>
                      <a:lnTo>
                        <a:pt x="f278" y="f186"/>
                      </a:lnTo>
                      <a:lnTo>
                        <a:pt x="f253" y="f286"/>
                      </a:lnTo>
                      <a:lnTo>
                        <a:pt x="f91" y="f287"/>
                      </a:lnTo>
                      <a:lnTo>
                        <a:pt x="f275" y="f189"/>
                      </a:lnTo>
                      <a:lnTo>
                        <a:pt x="f288" y="f191"/>
                      </a:lnTo>
                      <a:lnTo>
                        <a:pt x="f255" y="f193"/>
                      </a:lnTo>
                      <a:lnTo>
                        <a:pt x="f289" y="f193"/>
                      </a:lnTo>
                      <a:lnTo>
                        <a:pt x="f289" y="f193"/>
                      </a:lnTo>
                      <a:lnTo>
                        <a:pt x="f95" y="f191"/>
                      </a:lnTo>
                      <a:lnTo>
                        <a:pt x="f290" y="f291"/>
                      </a:lnTo>
                      <a:lnTo>
                        <a:pt x="f292" y="f286"/>
                      </a:lnTo>
                      <a:lnTo>
                        <a:pt x="f293" y="f294"/>
                      </a:lnTo>
                      <a:lnTo>
                        <a:pt x="f295" y="f296"/>
                      </a:lnTo>
                      <a:lnTo>
                        <a:pt x="f297" y="f182"/>
                      </a:lnTo>
                      <a:lnTo>
                        <a:pt x="f298" y="f299"/>
                      </a:lnTo>
                      <a:lnTo>
                        <a:pt x="f298" y="f299"/>
                      </a:lnTo>
                      <a:lnTo>
                        <a:pt x="f300" y="f182"/>
                      </a:lnTo>
                      <a:lnTo>
                        <a:pt x="f301" y="f302"/>
                      </a:lnTo>
                      <a:lnTo>
                        <a:pt x="f303" y="f142"/>
                      </a:lnTo>
                      <a:lnTo>
                        <a:pt x="f304" y="f284"/>
                      </a:lnTo>
                      <a:lnTo>
                        <a:pt x="f304" y="f284"/>
                      </a:lnTo>
                      <a:lnTo>
                        <a:pt x="f305" y="f142"/>
                      </a:lnTo>
                      <a:lnTo>
                        <a:pt x="f306" y="f296"/>
                      </a:lnTo>
                      <a:lnTo>
                        <a:pt x="f307" y="f308"/>
                      </a:lnTo>
                      <a:lnTo>
                        <a:pt x="f309" y="f310"/>
                      </a:lnTo>
                      <a:lnTo>
                        <a:pt x="f311" y="f147"/>
                      </a:lnTo>
                      <a:lnTo>
                        <a:pt x="f311" y="f147"/>
                      </a:lnTo>
                      <a:lnTo>
                        <a:pt x="f312" y="f147"/>
                      </a:lnTo>
                      <a:lnTo>
                        <a:pt x="f312" y="f147"/>
                      </a:lnTo>
                      <a:lnTo>
                        <a:pt x="f313" y="f147"/>
                      </a:lnTo>
                      <a:lnTo>
                        <a:pt x="f314" y="f315"/>
                      </a:lnTo>
                      <a:lnTo>
                        <a:pt x="f316" y="f317"/>
                      </a:lnTo>
                      <a:lnTo>
                        <a:pt x="f123" y="f149"/>
                      </a:lnTo>
                      <a:lnTo>
                        <a:pt x="f318" y="f319"/>
                      </a:lnTo>
                      <a:lnTo>
                        <a:pt x="f320" y="f321"/>
                      </a:lnTo>
                      <a:lnTo>
                        <a:pt x="f322" y="f323"/>
                      </a:lnTo>
                      <a:lnTo>
                        <a:pt x="f322" y="f323"/>
                      </a:lnTo>
                      <a:lnTo>
                        <a:pt x="f324" y="f155"/>
                      </a:lnTo>
                      <a:lnTo>
                        <a:pt x="f325" y="f326"/>
                      </a:lnTo>
                      <a:lnTo>
                        <a:pt x="f327" y="f158"/>
                      </a:lnTo>
                      <a:lnTo>
                        <a:pt x="f199" y="f160"/>
                      </a:lnTo>
                      <a:lnTo>
                        <a:pt x="f145" y="f166"/>
                      </a:lnTo>
                      <a:lnTo>
                        <a:pt x="f328" y="f329"/>
                      </a:lnTo>
                      <a:lnTo>
                        <a:pt x="f328" y="f329"/>
                      </a:lnTo>
                      <a:lnTo>
                        <a:pt x="f330" y="f331"/>
                      </a:lnTo>
                      <a:lnTo>
                        <a:pt x="f332" y="f333"/>
                      </a:lnTo>
                      <a:lnTo>
                        <a:pt x="f321" y="f334"/>
                      </a:lnTo>
                      <a:lnTo>
                        <a:pt x="f328" y="f335"/>
                      </a:lnTo>
                      <a:lnTo>
                        <a:pt x="f328" y="f335"/>
                      </a:lnTo>
                      <a:lnTo>
                        <a:pt x="f336" y="f337"/>
                      </a:lnTo>
                      <a:lnTo>
                        <a:pt x="f338" y="f339"/>
                      </a:lnTo>
                      <a:lnTo>
                        <a:pt x="f340" y="f323"/>
                      </a:lnTo>
                      <a:lnTo>
                        <a:pt x="f341" y="f342"/>
                      </a:lnTo>
                      <a:lnTo>
                        <a:pt x="f317" y="f340"/>
                      </a:lnTo>
                      <a:lnTo>
                        <a:pt x="f343" y="f315"/>
                      </a:lnTo>
                      <a:lnTo>
                        <a:pt x="f343" y="f143"/>
                      </a:lnTo>
                      <a:lnTo>
                        <a:pt x="f343" y="f143"/>
                      </a:lnTo>
                      <a:lnTo>
                        <a:pt x="f343" y="f344"/>
                      </a:lnTo>
                      <a:lnTo>
                        <a:pt x="f345" y="f346"/>
                      </a:lnTo>
                      <a:lnTo>
                        <a:pt x="f347" y="f189"/>
                      </a:lnTo>
                      <a:lnTo>
                        <a:pt x="f341" y="f137"/>
                      </a:lnTo>
                      <a:lnTo>
                        <a:pt x="f178" y="f348"/>
                      </a:lnTo>
                      <a:lnTo>
                        <a:pt x="f349" y="f350"/>
                      </a:lnTo>
                      <a:lnTo>
                        <a:pt x="f351" y="f352"/>
                      </a:lnTo>
                      <a:lnTo>
                        <a:pt x="f351" y="f324"/>
                      </a:lnTo>
                      <a:lnTo>
                        <a:pt x="f351" y="f324"/>
                      </a:lnTo>
                      <a:lnTo>
                        <a:pt x="f351" y="f353"/>
                      </a:lnTo>
                      <a:lnTo>
                        <a:pt x="f354" y="f355"/>
                      </a:lnTo>
                      <a:lnTo>
                        <a:pt x="f178" y="f322"/>
                      </a:lnTo>
                      <a:lnTo>
                        <a:pt x="f341" y="f320"/>
                      </a:lnTo>
                      <a:lnTo>
                        <a:pt x="f149" y="f318"/>
                      </a:lnTo>
                      <a:lnTo>
                        <a:pt x="f149" y="f356"/>
                      </a:lnTo>
                      <a:lnTo>
                        <a:pt x="f149" y="f356"/>
                      </a:lnTo>
                      <a:lnTo>
                        <a:pt x="f149" y="f123"/>
                      </a:lnTo>
                      <a:lnTo>
                        <a:pt x="f341" y="f316"/>
                      </a:lnTo>
                      <a:lnTo>
                        <a:pt x="f340" y="f357"/>
                      </a:lnTo>
                      <a:lnTo>
                        <a:pt x="f152" y="f121"/>
                      </a:lnTo>
                      <a:lnTo>
                        <a:pt x="f328" y="f358"/>
                      </a:lnTo>
                      <a:lnTo>
                        <a:pt x="f359" y="f360"/>
                      </a:lnTo>
                      <a:lnTo>
                        <a:pt x="f0" y="f313"/>
                      </a:lnTo>
                      <a:lnTo>
                        <a:pt x="f0" y="f313"/>
                      </a:lnTo>
                      <a:lnTo>
                        <a:pt x="f361" y="f362"/>
                      </a:lnTo>
                      <a:lnTo>
                        <a:pt x="f363" y="f364"/>
                      </a:lnTo>
                      <a:lnTo>
                        <a:pt x="f365" y="f366"/>
                      </a:lnTo>
                      <a:lnTo>
                        <a:pt x="f367" y="f368"/>
                      </a:lnTo>
                      <a:lnTo>
                        <a:pt x="f267" y="f369"/>
                      </a:lnTo>
                      <a:lnTo>
                        <a:pt x="f265" y="f370"/>
                      </a:lnTo>
                      <a:lnTo>
                        <a:pt x="f371" y="f372"/>
                      </a:lnTo>
                      <a:lnTo>
                        <a:pt x="f373" y="f298"/>
                      </a:lnTo>
                      <a:lnTo>
                        <a:pt x="f373" y="f298"/>
                      </a:lnTo>
                      <a:lnTo>
                        <a:pt x="f373" y="f374"/>
                      </a:lnTo>
                      <a:lnTo>
                        <a:pt x="f371" y="f297"/>
                      </a:lnTo>
                      <a:lnTo>
                        <a:pt x="f375" y="f376"/>
                      </a:lnTo>
                      <a:lnTo>
                        <a:pt x="f166" y="f377"/>
                      </a:lnTo>
                      <a:lnTo>
                        <a:pt x="f378" y="f101"/>
                      </a:lnTo>
                      <a:lnTo>
                        <a:pt x="f173" y="f379"/>
                      </a:lnTo>
                      <a:lnTo>
                        <a:pt x="f380" y="f97"/>
                      </a:lnTo>
                      <a:lnTo>
                        <a:pt x="f381" y="f262"/>
                      </a:lnTo>
                      <a:lnTo>
                        <a:pt x="f330" y="f382"/>
                      </a:lnTo>
                      <a:lnTo>
                        <a:pt x="f330" y="f382"/>
                      </a:lnTo>
                      <a:lnTo>
                        <a:pt x="f328" y="f262"/>
                      </a:lnTo>
                      <a:lnTo>
                        <a:pt x="f342" y="f383"/>
                      </a:lnTo>
                      <a:lnTo>
                        <a:pt x="f351" y="f379"/>
                      </a:lnTo>
                      <a:lnTo>
                        <a:pt x="f340" y="f384"/>
                      </a:lnTo>
                      <a:lnTo>
                        <a:pt x="f341" y="f385"/>
                      </a:lnTo>
                      <a:lnTo>
                        <a:pt x="f317" y="f297"/>
                      </a:lnTo>
                      <a:lnTo>
                        <a:pt x="f147" y="f386"/>
                      </a:lnTo>
                      <a:lnTo>
                        <a:pt x="f299" y="f387"/>
                      </a:lnTo>
                      <a:lnTo>
                        <a:pt x="f388" y="f389"/>
                      </a:lnTo>
                      <a:lnTo>
                        <a:pt x="f143" y="f301"/>
                      </a:lnTo>
                      <a:lnTo>
                        <a:pt x="f143" y="f301"/>
                      </a:lnTo>
                      <a:lnTo>
                        <a:pt x="f201" y="f389"/>
                      </a:lnTo>
                      <a:lnTo>
                        <a:pt x="f186" y="f107"/>
                      </a:lnTo>
                      <a:lnTo>
                        <a:pt x="f287" y="f390"/>
                      </a:lnTo>
                      <a:lnTo>
                        <a:pt x="f391" y="f392"/>
                      </a:lnTo>
                      <a:lnTo>
                        <a:pt x="f327" y="f393"/>
                      </a:lnTo>
                      <a:lnTo>
                        <a:pt x="f394" y="f395"/>
                      </a:lnTo>
                      <a:lnTo>
                        <a:pt x="f396" y="f379"/>
                      </a:lnTo>
                      <a:lnTo>
                        <a:pt x="f397" y="f382"/>
                      </a:lnTo>
                      <a:lnTo>
                        <a:pt x="f397" y="f382"/>
                      </a:lnTo>
                      <a:lnTo>
                        <a:pt x="f397" y="f95"/>
                      </a:lnTo>
                      <a:lnTo>
                        <a:pt x="f398" y="f399"/>
                      </a:lnTo>
                      <a:lnTo>
                        <a:pt x="f400" y="f255"/>
                      </a:lnTo>
                      <a:lnTo>
                        <a:pt x="f401" y="f402"/>
                      </a:lnTo>
                      <a:lnTo>
                        <a:pt x="f186" y="f403"/>
                      </a:lnTo>
                      <a:lnTo>
                        <a:pt x="f299" y="f404"/>
                      </a:lnTo>
                      <a:lnTo>
                        <a:pt x="f317" y="f247"/>
                      </a:lnTo>
                      <a:lnTo>
                        <a:pt x="f405" y="f406"/>
                      </a:lnTo>
                      <a:lnTo>
                        <a:pt x="f405" y="f406"/>
                      </a:lnTo>
                      <a:lnTo>
                        <a:pt x="f407" y="f408"/>
                      </a:lnTo>
                      <a:lnTo>
                        <a:pt x="f351" y="f409"/>
                      </a:lnTo>
                      <a:lnTo>
                        <a:pt x="f321" y="f410"/>
                      </a:lnTo>
                      <a:lnTo>
                        <a:pt x="f411" y="f412"/>
                      </a:lnTo>
                      <a:lnTo>
                        <a:pt x="f359" y="f413"/>
                      </a:lnTo>
                      <a:lnTo>
                        <a:pt x="f414" y="f415"/>
                      </a:lnTo>
                      <a:lnTo>
                        <a:pt x="f414" y="f415"/>
                      </a:lnTo>
                      <a:lnTo>
                        <a:pt x="f416" y="f417"/>
                      </a:lnTo>
                      <a:lnTo>
                        <a:pt x="f416" y="f418"/>
                      </a:lnTo>
                      <a:lnTo>
                        <a:pt x="f414" y="f419"/>
                      </a:lnTo>
                      <a:lnTo>
                        <a:pt x="f411" y="f420"/>
                      </a:lnTo>
                      <a:lnTo>
                        <a:pt x="f323" y="f421"/>
                      </a:lnTo>
                      <a:lnTo>
                        <a:pt x="f422" y="f423"/>
                      </a:lnTo>
                      <a:lnTo>
                        <a:pt x="f422" y="f424"/>
                      </a:lnTo>
                      <a:lnTo>
                        <a:pt x="f323" y="f425"/>
                      </a:lnTo>
                      <a:lnTo>
                        <a:pt x="f426" y="f427"/>
                      </a:lnTo>
                      <a:lnTo>
                        <a:pt x="f381" y="f428"/>
                      </a:lnTo>
                      <a:lnTo>
                        <a:pt x="f414" y="f48"/>
                      </a:lnTo>
                      <a:lnTo>
                        <a:pt x="f414" y="f48"/>
                      </a:lnTo>
                      <a:lnTo>
                        <a:pt x="f429" y="f44"/>
                      </a:lnTo>
                      <a:lnTo>
                        <a:pt x="f163" y="f430"/>
                      </a:lnTo>
                      <a:lnTo>
                        <a:pt x="f431" y="f432"/>
                      </a:lnTo>
                      <a:lnTo>
                        <a:pt x="f433" y="f434"/>
                      </a:lnTo>
                      <a:lnTo>
                        <a:pt x="f433" y="f434"/>
                      </a:lnTo>
                      <a:lnTo>
                        <a:pt x="f435" y="f436"/>
                      </a:lnTo>
                      <a:lnTo>
                        <a:pt x="f437" y="f438"/>
                      </a:lnTo>
                      <a:lnTo>
                        <a:pt x="f439" y="f440"/>
                      </a:lnTo>
                      <a:lnTo>
                        <a:pt x="f441" y="f442"/>
                      </a:lnTo>
                      <a:lnTo>
                        <a:pt x="f443" y="f444"/>
                      </a:lnTo>
                      <a:lnTo>
                        <a:pt x="f445" y="f446"/>
                      </a:lnTo>
                      <a:lnTo>
                        <a:pt x="f447" y="f448"/>
                      </a:lnTo>
                      <a:lnTo>
                        <a:pt x="f449" y="f450"/>
                      </a:lnTo>
                      <a:lnTo>
                        <a:pt x="f451" y="f452"/>
                      </a:lnTo>
                      <a:lnTo>
                        <a:pt x="f453" y="f454"/>
                      </a:lnTo>
                      <a:lnTo>
                        <a:pt x="f455" y="f456"/>
                      </a:lnTo>
                      <a:lnTo>
                        <a:pt x="f457" y="f458"/>
                      </a:lnTo>
                      <a:lnTo>
                        <a:pt x="f241" y="f459"/>
                      </a:lnTo>
                      <a:lnTo>
                        <a:pt x="f241" y="f459"/>
                      </a:lnTo>
                      <a:lnTo>
                        <a:pt x="f460" y="f461"/>
                      </a:lnTo>
                      <a:lnTo>
                        <a:pt x="f462" y="f463"/>
                      </a:lnTo>
                      <a:lnTo>
                        <a:pt x="f222" y="f464"/>
                      </a:lnTo>
                      <a:lnTo>
                        <a:pt x="f465" y="f466"/>
                      </a:lnTo>
                      <a:lnTo>
                        <a:pt x="f226" y="f467"/>
                      </a:lnTo>
                      <a:lnTo>
                        <a:pt x="f1" y="f468"/>
                      </a:lnTo>
                      <a:lnTo>
                        <a:pt x="f1" y="f469"/>
                      </a:lnTo>
                      <a:lnTo>
                        <a:pt x="f1" y="f469"/>
                      </a:lnTo>
                      <a:lnTo>
                        <a:pt x="f1" y="f470"/>
                      </a:lnTo>
                      <a:lnTo>
                        <a:pt x="f226" y="f219"/>
                      </a:lnTo>
                      <a:lnTo>
                        <a:pt x="f465" y="f471"/>
                      </a:lnTo>
                      <a:lnTo>
                        <a:pt x="f222" y="f472"/>
                      </a:lnTo>
                      <a:lnTo>
                        <a:pt x="f462" y="f473"/>
                      </a:lnTo>
                      <a:lnTo>
                        <a:pt x="f241" y="f474"/>
                      </a:lnTo>
                      <a:lnTo>
                        <a:pt x="f241" y="f474"/>
                      </a:lnTo>
                      <a:lnTo>
                        <a:pt x="f475" y="f476"/>
                      </a:lnTo>
                      <a:lnTo>
                        <a:pt x="f475" y="f476"/>
                      </a:lnTo>
                      <a:lnTo>
                        <a:pt x="f475" y="f476"/>
                      </a:lnTo>
                      <a:lnTo>
                        <a:pt x="f232" y="f13"/>
                      </a:lnTo>
                      <a:lnTo>
                        <a:pt x="f477" y="f478"/>
                      </a:lnTo>
                      <a:lnTo>
                        <a:pt x="f234" y="f479"/>
                      </a:lnTo>
                      <a:lnTo>
                        <a:pt x="f480" y="f481"/>
                      </a:lnTo>
                      <a:lnTo>
                        <a:pt x="f460" y="f482"/>
                      </a:lnTo>
                      <a:lnTo>
                        <a:pt x="f241" y="f483"/>
                      </a:lnTo>
                      <a:lnTo>
                        <a:pt x="f484" y="f485"/>
                      </a:lnTo>
                      <a:lnTo>
                        <a:pt x="f455" y="f486"/>
                      </a:lnTo>
                      <a:lnTo>
                        <a:pt x="f487" y="f488"/>
                      </a:lnTo>
                      <a:lnTo>
                        <a:pt x="f489" y="f490"/>
                      </a:lnTo>
                      <a:lnTo>
                        <a:pt x="f491" y="f492"/>
                      </a:lnTo>
                      <a:lnTo>
                        <a:pt x="f491" y="f492"/>
                      </a:lnTo>
                      <a:lnTo>
                        <a:pt x="f493" y="f490"/>
                      </a:lnTo>
                      <a:lnTo>
                        <a:pt x="f449" y="f488"/>
                      </a:lnTo>
                      <a:lnTo>
                        <a:pt x="f494" y="f485"/>
                      </a:lnTo>
                      <a:lnTo>
                        <a:pt x="f443" y="f483"/>
                      </a:lnTo>
                      <a:lnTo>
                        <a:pt x="f441" y="f25"/>
                      </a:lnTo>
                      <a:lnTo>
                        <a:pt x="f212" y="f481"/>
                      </a:lnTo>
                      <a:lnTo>
                        <a:pt x="f495" y="f21"/>
                      </a:lnTo>
                      <a:lnTo>
                        <a:pt x="f496" y="f497"/>
                      </a:lnTo>
                      <a:lnTo>
                        <a:pt x="f498" y="f11"/>
                      </a:lnTo>
                      <a:lnTo>
                        <a:pt x="f499" y="f500"/>
                      </a:lnTo>
                      <a:lnTo>
                        <a:pt x="f433" y="f501"/>
                      </a:lnTo>
                      <a:lnTo>
                        <a:pt x="f433" y="f501"/>
                      </a:lnTo>
                      <a:lnTo>
                        <a:pt x="f502" y="f500"/>
                      </a:lnTo>
                      <a:lnTo>
                        <a:pt x="f503" y="f504"/>
                      </a:lnTo>
                      <a:lnTo>
                        <a:pt x="f205" y="f479"/>
                      </a:lnTo>
                      <a:lnTo>
                        <a:pt x="f167" y="f21"/>
                      </a:lnTo>
                      <a:lnTo>
                        <a:pt x="f167" y="f21"/>
                      </a:lnTo>
                      <a:lnTo>
                        <a:pt x="f378" y="f21"/>
                      </a:lnTo>
                      <a:lnTo>
                        <a:pt x="f505" y="f479"/>
                      </a:lnTo>
                      <a:lnTo>
                        <a:pt x="f361" y="f504"/>
                      </a:lnTo>
                      <a:lnTo>
                        <a:pt x="f157" y="f501"/>
                      </a:lnTo>
                      <a:lnTo>
                        <a:pt x="f359" y="f506"/>
                      </a:lnTo>
                      <a:lnTo>
                        <a:pt x="f359" y="f506"/>
                      </a:lnTo>
                      <a:lnTo>
                        <a:pt x="f507" y="f508"/>
                      </a:lnTo>
                      <a:lnTo>
                        <a:pt x="f381" y="f481"/>
                      </a:lnTo>
                      <a:lnTo>
                        <a:pt x="f411" y="f509"/>
                      </a:lnTo>
                      <a:lnTo>
                        <a:pt x="f510" y="f482"/>
                      </a:lnTo>
                      <a:lnTo>
                        <a:pt x="f281" y="f511"/>
                      </a:lnTo>
                      <a:lnTo>
                        <a:pt x="f321" y="f512"/>
                      </a:lnTo>
                      <a:lnTo>
                        <a:pt x="f338" y="f513"/>
                      </a:lnTo>
                      <a:lnTo>
                        <a:pt x="f338" y="f513"/>
                      </a:lnTo>
                      <a:lnTo>
                        <a:pt x="f349" y="f512"/>
                      </a:lnTo>
                      <a:lnTo>
                        <a:pt x="f514" y="f511"/>
                      </a:lnTo>
                      <a:lnTo>
                        <a:pt x="f317" y="f482"/>
                      </a:lnTo>
                      <a:lnTo>
                        <a:pt x="f315" y="f509"/>
                      </a:lnTo>
                      <a:lnTo>
                        <a:pt x="f515" y="f516"/>
                      </a:lnTo>
                      <a:lnTo>
                        <a:pt x="f517" y="f9"/>
                      </a:lnTo>
                      <a:lnTo>
                        <a:pt x="f518" y="f508"/>
                      </a:lnTo>
                      <a:lnTo>
                        <a:pt x="f519" y="f21"/>
                      </a:lnTo>
                      <a:lnTo>
                        <a:pt x="f519" y="f21"/>
                      </a:lnTo>
                      <a:lnTo>
                        <a:pt x="f520" y="f21"/>
                      </a:lnTo>
                      <a:lnTo>
                        <a:pt x="f520" y="f21"/>
                      </a:lnTo>
                      <a:lnTo>
                        <a:pt x="f521" y="f21"/>
                      </a:lnTo>
                      <a:lnTo>
                        <a:pt x="f522" y="f504"/>
                      </a:lnTo>
                      <a:lnTo>
                        <a:pt x="f523" y="f500"/>
                      </a:lnTo>
                      <a:lnTo>
                        <a:pt x="f400" y="f478"/>
                      </a:lnTo>
                      <a:lnTo>
                        <a:pt x="f524" y="f211"/>
                      </a:lnTo>
                      <a:lnTo>
                        <a:pt x="f525" y="f526"/>
                      </a:lnTo>
                      <a:lnTo>
                        <a:pt x="f525" y="f526"/>
                      </a:lnTo>
                      <a:lnTo>
                        <a:pt x="f524" y="f527"/>
                      </a:lnTo>
                      <a:lnTo>
                        <a:pt x="f327" y="f528"/>
                      </a:lnTo>
                      <a:lnTo>
                        <a:pt x="f137" y="f474"/>
                      </a:lnTo>
                      <a:lnTo>
                        <a:pt x="f137" y="f529"/>
                      </a:lnTo>
                      <a:lnTo>
                        <a:pt x="f137" y="f529"/>
                      </a:lnTo>
                      <a:lnTo>
                        <a:pt x="f137" y="f470"/>
                      </a:lnTo>
                      <a:lnTo>
                        <a:pt x="f530" y="f531"/>
                      </a:lnTo>
                      <a:lnTo>
                        <a:pt x="f394" y="f531"/>
                      </a:lnTo>
                      <a:lnTo>
                        <a:pt x="f532" y="f533"/>
                      </a:lnTo>
                      <a:lnTo>
                        <a:pt x="f534" y="f529"/>
                      </a:lnTo>
                      <a:lnTo>
                        <a:pt x="f534" y="f529"/>
                      </a:lnTo>
                      <a:lnTo>
                        <a:pt x="f535" y="f529"/>
                      </a:lnTo>
                      <a:lnTo>
                        <a:pt x="f535" y="f529"/>
                      </a:lnTo>
                      <a:lnTo>
                        <a:pt x="f125" y="f533"/>
                      </a:lnTo>
                      <a:lnTo>
                        <a:pt x="f123" y="f470"/>
                      </a:lnTo>
                      <a:lnTo>
                        <a:pt x="f536" y="f470"/>
                      </a:lnTo>
                      <a:lnTo>
                        <a:pt x="f537" y="f470"/>
                      </a:lnTo>
                      <a:lnTo>
                        <a:pt x="f538" y="f533"/>
                      </a:lnTo>
                      <a:lnTo>
                        <a:pt x="f539" y="f529"/>
                      </a:lnTo>
                      <a:lnTo>
                        <a:pt x="f540" y="f541"/>
                      </a:lnTo>
                      <a:lnTo>
                        <a:pt x="f366" y="f542"/>
                      </a:lnTo>
                      <a:lnTo>
                        <a:pt x="f543" y="f217"/>
                      </a:lnTo>
                      <a:lnTo>
                        <a:pt x="f544" y="f545"/>
                      </a:lnTo>
                      <a:lnTo>
                        <a:pt x="f113" y="f546"/>
                      </a:lnTo>
                      <a:lnTo>
                        <a:pt x="f547" y="f548"/>
                      </a:lnTo>
                      <a:lnTo>
                        <a:pt x="f547" y="f548"/>
                      </a:lnTo>
                      <a:lnTo>
                        <a:pt x="f547" y="f10"/>
                      </a:lnTo>
                      <a:lnTo>
                        <a:pt x="f547" y="f213"/>
                      </a:lnTo>
                      <a:lnTo>
                        <a:pt x="f368" y="f549"/>
                      </a:lnTo>
                      <a:lnTo>
                        <a:pt x="f550" y="f551"/>
                      </a:lnTo>
                      <a:lnTo>
                        <a:pt x="f552" y="f526"/>
                      </a:lnTo>
                      <a:lnTo>
                        <a:pt x="f552" y="f526"/>
                      </a:lnTo>
                      <a:lnTo>
                        <a:pt x="f307" y="f526"/>
                      </a:lnTo>
                      <a:lnTo>
                        <a:pt x="f307" y="f526"/>
                      </a:lnTo>
                      <a:lnTo>
                        <a:pt x="f306" y="f526"/>
                      </a:lnTo>
                      <a:lnTo>
                        <a:pt x="f305" y="f16"/>
                      </a:lnTo>
                      <a:lnTo>
                        <a:pt x="f553" y="f476"/>
                      </a:lnTo>
                      <a:lnTo>
                        <a:pt x="f303" y="f13"/>
                      </a:lnTo>
                      <a:lnTo>
                        <a:pt x="f389" y="f11"/>
                      </a:lnTo>
                      <a:lnTo>
                        <a:pt x="f298" y="f554"/>
                      </a:lnTo>
                      <a:lnTo>
                        <a:pt x="f392" y="f7"/>
                      </a:lnTo>
                      <a:lnTo>
                        <a:pt x="f555" y="f482"/>
                      </a:lnTo>
                      <a:lnTo>
                        <a:pt x="f395" y="f511"/>
                      </a:lnTo>
                      <a:lnTo>
                        <a:pt x="f556" y="f27"/>
                      </a:lnTo>
                      <a:lnTo>
                        <a:pt x="f97" y="f512"/>
                      </a:lnTo>
                      <a:lnTo>
                        <a:pt x="f268" y="f513"/>
                      </a:lnTo>
                      <a:lnTo>
                        <a:pt x="f268" y="f513"/>
                      </a:lnTo>
                      <a:lnTo>
                        <a:pt x="f557" y="f513"/>
                      </a:lnTo>
                      <a:lnTo>
                        <a:pt x="f557" y="f513"/>
                      </a:lnTo>
                      <a:lnTo>
                        <a:pt x="f558" y="f512"/>
                      </a:lnTo>
                      <a:lnTo>
                        <a:pt x="f559" y="f27"/>
                      </a:lnTo>
                      <a:lnTo>
                        <a:pt x="f560" y="f5"/>
                      </a:lnTo>
                      <a:lnTo>
                        <a:pt x="f561" y="f25"/>
                      </a:lnTo>
                      <a:lnTo>
                        <a:pt x="f562" y="f7"/>
                      </a:lnTo>
                      <a:lnTo>
                        <a:pt x="f563" y="f564"/>
                      </a:lnTo>
                      <a:lnTo>
                        <a:pt x="f565" y="f516"/>
                      </a:lnTo>
                      <a:lnTo>
                        <a:pt x="f565" y="f516"/>
                      </a:lnTo>
                      <a:lnTo>
                        <a:pt x="f566" y="f564"/>
                      </a:lnTo>
                      <a:lnTo>
                        <a:pt x="f434" y="f509"/>
                      </a:lnTo>
                      <a:lnTo>
                        <a:pt x="f567" y="f25"/>
                      </a:lnTo>
                      <a:lnTo>
                        <a:pt x="f444" y="f27"/>
                      </a:lnTo>
                      <a:lnTo>
                        <a:pt x="f568" y="f569"/>
                      </a:lnTo>
                      <a:lnTo>
                        <a:pt x="f570" y="f571"/>
                      </a:lnTo>
                      <a:lnTo>
                        <a:pt x="f572" y="f573"/>
                      </a:lnTo>
                      <a:lnTo>
                        <a:pt x="f574" y="f575"/>
                      </a:lnTo>
                      <a:lnTo>
                        <a:pt x="f576" y="f577"/>
                      </a:lnTo>
                      <a:lnTo>
                        <a:pt x="f578" y="f579"/>
                      </a:lnTo>
                      <a:lnTo>
                        <a:pt x="f580" y="f3"/>
                      </a:lnTo>
                      <a:lnTo>
                        <a:pt x="f581" y="f3"/>
                      </a:lnTo>
                      <a:lnTo>
                        <a:pt x="f22" y="f582"/>
                      </a:lnTo>
                      <a:lnTo>
                        <a:pt x="f583" y="f584"/>
                      </a:lnTo>
                      <a:lnTo>
                        <a:pt x="f583" y="f584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09" name="Google Shape;163;p6"/>
                <p:cNvSpPr/>
                <p:nvPr/>
              </p:nvSpPr>
              <p:spPr>
                <a:xfrm>
                  <a:off x="1761119" y="4623480"/>
                  <a:ext cx="271080" cy="188640"/>
                </a:xfrm>
                <a:custGeom>
                  <a:avLst/>
                  <a:gdLst>
                    <a:gd name="f0" fmla="val 0"/>
                    <a:gd name="f1" fmla="val 330"/>
                    <a:gd name="f2" fmla="val 238"/>
                    <a:gd name="f3" fmla="val 117"/>
                    <a:gd name="f4" fmla="val 22"/>
                    <a:gd name="f5" fmla="val 107"/>
                    <a:gd name="f6" fmla="val 16"/>
                    <a:gd name="f7" fmla="val 97"/>
                    <a:gd name="f8" fmla="val 8"/>
                    <a:gd name="f9" fmla="val 92"/>
                    <a:gd name="f10" fmla="val 5"/>
                    <a:gd name="f11" fmla="val 86"/>
                    <a:gd name="f12" fmla="val 2"/>
                    <a:gd name="f13" fmla="val 80"/>
                    <a:gd name="f14" fmla="val 1"/>
                    <a:gd name="f15" fmla="val 74"/>
                    <a:gd name="f16" fmla="val 60"/>
                    <a:gd name="f17" fmla="val 47"/>
                    <a:gd name="f18" fmla="val 34"/>
                    <a:gd name="f19" fmla="val 9"/>
                    <a:gd name="f20" fmla="val 23"/>
                    <a:gd name="f21" fmla="val 14"/>
                    <a:gd name="f22" fmla="val 25"/>
                    <a:gd name="f23" fmla="val 30"/>
                    <a:gd name="f24" fmla="val 7"/>
                    <a:gd name="f25" fmla="val 36"/>
                    <a:gd name="f26" fmla="val 3"/>
                    <a:gd name="f27" fmla="val 43"/>
                    <a:gd name="f28" fmla="val 48"/>
                    <a:gd name="f29" fmla="val 55"/>
                    <a:gd name="f30" fmla="val 63"/>
                    <a:gd name="f31" fmla="val 71"/>
                    <a:gd name="f32" fmla="val 13"/>
                    <a:gd name="f33" fmla="val 102"/>
                    <a:gd name="f34" fmla="val 15"/>
                    <a:gd name="f35" fmla="val 110"/>
                    <a:gd name="f36" fmla="val 37"/>
                    <a:gd name="f37" fmla="val 49"/>
                    <a:gd name="f38" fmla="val 112"/>
                    <a:gd name="f39" fmla="val 62"/>
                    <a:gd name="f40" fmla="val 113"/>
                    <a:gd name="f41" fmla="val 75"/>
                    <a:gd name="f42" fmla="val 115"/>
                    <a:gd name="f43" fmla="val 119"/>
                    <a:gd name="f44" fmla="val 94"/>
                    <a:gd name="f45" fmla="val 123"/>
                    <a:gd name="f46" fmla="val 98"/>
                    <a:gd name="f47" fmla="val 125"/>
                    <a:gd name="f48" fmla="val 99"/>
                    <a:gd name="f49" fmla="val 129"/>
                    <a:gd name="f50" fmla="val 103"/>
                    <a:gd name="f51" fmla="val 137"/>
                    <a:gd name="f52" fmla="val 106"/>
                    <a:gd name="f53" fmla="val 145"/>
                    <a:gd name="f54" fmla="val 160"/>
                    <a:gd name="f55" fmla="val 166"/>
                    <a:gd name="f56" fmla="val 170"/>
                    <a:gd name="f57" fmla="val 173"/>
                    <a:gd name="f58" fmla="val 116"/>
                    <a:gd name="f59" fmla="val 174"/>
                    <a:gd name="f60" fmla="val 124"/>
                    <a:gd name="f61" fmla="val 176"/>
                    <a:gd name="f62" fmla="val 192"/>
                    <a:gd name="f63" fmla="val 205"/>
                    <a:gd name="f64" fmla="val 128"/>
                    <a:gd name="f65" fmla="val 211"/>
                    <a:gd name="f66" fmla="val 215"/>
                    <a:gd name="f67" fmla="val 132"/>
                    <a:gd name="f68" fmla="val 220"/>
                    <a:gd name="f69" fmla="val 136"/>
                    <a:gd name="f70" fmla="val 224"/>
                    <a:gd name="f71" fmla="val 141"/>
                    <a:gd name="f72" fmla="val 227"/>
                    <a:gd name="f73" fmla="val 148"/>
                    <a:gd name="f74" fmla="val 229"/>
                    <a:gd name="f75" fmla="val 156"/>
                    <a:gd name="f76" fmla="val 231"/>
                    <a:gd name="f77" fmla="val 169"/>
                    <a:gd name="f78" fmla="val 175"/>
                    <a:gd name="f79" fmla="val 230"/>
                    <a:gd name="f80" fmla="val 182"/>
                    <a:gd name="f81" fmla="val 228"/>
                    <a:gd name="f82" fmla="val 187"/>
                    <a:gd name="f83" fmla="val 193"/>
                    <a:gd name="f84" fmla="val 221"/>
                    <a:gd name="f85" fmla="val 198"/>
                    <a:gd name="f86" fmla="val 216"/>
                    <a:gd name="f87" fmla="val 204"/>
                    <a:gd name="f88" fmla="val 213"/>
                    <a:gd name="f89" fmla="val 210"/>
                    <a:gd name="f90" fmla="val 217"/>
                    <a:gd name="f91" fmla="val 209"/>
                    <a:gd name="f92" fmla="val 222"/>
                    <a:gd name="f93" fmla="val 212"/>
                    <a:gd name="f94" fmla="val 237"/>
                    <a:gd name="f95" fmla="val 245"/>
                    <a:gd name="f96" fmla="val 250"/>
                    <a:gd name="f97" fmla="val 223"/>
                    <a:gd name="f98" fmla="val 253"/>
                    <a:gd name="f99" fmla="val 256"/>
                    <a:gd name="f100" fmla="val 260"/>
                    <a:gd name="f101" fmla="val 265"/>
                    <a:gd name="f102" fmla="val 219"/>
                    <a:gd name="f103" fmla="val 269"/>
                    <a:gd name="f104" fmla="val 271"/>
                    <a:gd name="f105" fmla="val 214"/>
                    <a:gd name="f106" fmla="val 276"/>
                    <a:gd name="f107" fmla="val 278"/>
                    <a:gd name="f108" fmla="val 281"/>
                    <a:gd name="f109" fmla="val 286"/>
                    <a:gd name="f110" fmla="val 292"/>
                    <a:gd name="f111" fmla="val 298"/>
                    <a:gd name="f112" fmla="val 312"/>
                    <a:gd name="f113" fmla="val 313"/>
                    <a:gd name="f114" fmla="val 232"/>
                    <a:gd name="f115" fmla="val 315"/>
                    <a:gd name="f116" fmla="val 317"/>
                    <a:gd name="f117" fmla="val 321"/>
                    <a:gd name="f118" fmla="val 328"/>
                    <a:gd name="f119" fmla="val 329"/>
                    <a:gd name="f120" fmla="val 206"/>
                    <a:gd name="f121" fmla="val 203"/>
                    <a:gd name="f122" fmla="val 323"/>
                    <a:gd name="f123" fmla="val 184"/>
                    <a:gd name="f124" fmla="val 316"/>
                    <a:gd name="f125" fmla="val 144"/>
                    <a:gd name="f126" fmla="val 143"/>
                    <a:gd name="f127" fmla="val 308"/>
                    <a:gd name="f128" fmla="val 305"/>
                    <a:gd name="f129" fmla="val 140"/>
                    <a:gd name="f130" fmla="val 304"/>
                    <a:gd name="f131" fmla="val 139"/>
                    <a:gd name="f132" fmla="val 300"/>
                    <a:gd name="f133" fmla="val 133"/>
                    <a:gd name="f134" fmla="val 299"/>
                    <a:gd name="f135" fmla="val 297"/>
                    <a:gd name="f136" fmla="val 296"/>
                    <a:gd name="f137" fmla="val 108"/>
                    <a:gd name="f138" fmla="val 293"/>
                    <a:gd name="f139" fmla="val 280"/>
                    <a:gd name="f140" fmla="val 275"/>
                    <a:gd name="f141" fmla="val 273"/>
                    <a:gd name="f142" fmla="val 105"/>
                    <a:gd name="f143" fmla="val 270"/>
                    <a:gd name="f144" fmla="val 268"/>
                    <a:gd name="f145" fmla="val 263"/>
                    <a:gd name="f146" fmla="val 91"/>
                    <a:gd name="f147" fmla="val 87"/>
                    <a:gd name="f148" fmla="val 85"/>
                    <a:gd name="f149" fmla="val 251"/>
                    <a:gd name="f150" fmla="val 81"/>
                    <a:gd name="f151" fmla="val 244"/>
                    <a:gd name="f152" fmla="val 78"/>
                    <a:gd name="f153" fmla="val 236"/>
                    <a:gd name="f154" fmla="val 76"/>
                    <a:gd name="f155" fmla="val 200"/>
                    <a:gd name="f156" fmla="val 191"/>
                    <a:gd name="f157" fmla="val 70"/>
                    <a:gd name="f158" fmla="val 68"/>
                    <a:gd name="f159" fmla="val 177"/>
                    <a:gd name="f160" fmla="val 66"/>
                    <a:gd name="f161" fmla="val 172"/>
                    <a:gd name="f162" fmla="val 168"/>
                    <a:gd name="f163" fmla="val 159"/>
                    <a:gd name="f164" fmla="val 52"/>
                    <a:gd name="f165" fmla="val 152"/>
                    <a:gd name="f166" fmla="val 44"/>
                    <a:gd name="f167" fmla="val 41"/>
                    <a:gd name="f168" fmla="val 35"/>
                    <a:gd name="f169" fmla="val 121"/>
                    <a:gd name="f170" fmla="val 118"/>
                    <a:gd name="f171" fmla="val 1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30" h="238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0"/>
                      </a:lnTo>
                      <a:lnTo>
                        <a:pt x="f15" y="f0"/>
                      </a:lnTo>
                      <a:lnTo>
                        <a:pt x="f16" y="f14"/>
                      </a:lnTo>
                      <a:lnTo>
                        <a:pt x="f17" y="f10"/>
                      </a:lnTo>
                      <a:lnTo>
                        <a:pt x="f18" y="f19"/>
                      </a:lnTo>
                      <a:lnTo>
                        <a:pt x="f20" y="f6"/>
                      </a:lnTo>
                      <a:lnTo>
                        <a:pt x="f21" y="f22"/>
                      </a:lnTo>
                      <a:lnTo>
                        <a:pt x="f19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14" y="f28"/>
                      </a:lnTo>
                      <a:lnTo>
                        <a:pt x="f0" y="f29"/>
                      </a:lnTo>
                      <a:lnTo>
                        <a:pt x="f0" y="f30"/>
                      </a:lnTo>
                      <a:lnTo>
                        <a:pt x="f0" y="f30"/>
                      </a:lnTo>
                      <a:lnTo>
                        <a:pt x="f12" y="f31"/>
                      </a:lnTo>
                      <a:lnTo>
                        <a:pt x="f24" y="f1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4" y="f35"/>
                      </a:lnTo>
                      <a:lnTo>
                        <a:pt x="f36" y="f35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11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" y="f54"/>
                      </a:lnTo>
                      <a:lnTo>
                        <a:pt x="f5" y="f55"/>
                      </a:lnTo>
                      <a:lnTo>
                        <a:pt x="f35" y="f56"/>
                      </a:lnTo>
                      <a:lnTo>
                        <a:pt x="f40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0" y="f61"/>
                      </a:lnTo>
                      <a:lnTo>
                        <a:pt x="f60" y="f62"/>
                      </a:lnTo>
                      <a:lnTo>
                        <a:pt x="f47" y="f63"/>
                      </a:lnTo>
                      <a:lnTo>
                        <a:pt x="f64" y="f65"/>
                      </a:lnTo>
                      <a:lnTo>
                        <a:pt x="f49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6"/>
                      </a:lnTo>
                      <a:lnTo>
                        <a:pt x="f77" y="f76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70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9" y="f65"/>
                      </a:lnTo>
                      <a:lnTo>
                        <a:pt x="f90" y="f91"/>
                      </a:lnTo>
                      <a:lnTo>
                        <a:pt x="f90" y="f91"/>
                      </a:lnTo>
                      <a:lnTo>
                        <a:pt x="f92" y="f91"/>
                      </a:lnTo>
                      <a:lnTo>
                        <a:pt x="f81" y="f93"/>
                      </a:lnTo>
                      <a:lnTo>
                        <a:pt x="f94" y="f86"/>
                      </a:lnTo>
                      <a:lnTo>
                        <a:pt x="f95" y="f92"/>
                      </a:lnTo>
                      <a:lnTo>
                        <a:pt x="f96" y="f97"/>
                      </a:lnTo>
                      <a:lnTo>
                        <a:pt x="f98" y="f70"/>
                      </a:lnTo>
                      <a:lnTo>
                        <a:pt x="f98" y="f70"/>
                      </a:lnTo>
                      <a:lnTo>
                        <a:pt x="f99" y="f97"/>
                      </a:lnTo>
                      <a:lnTo>
                        <a:pt x="f100" y="f92"/>
                      </a:lnTo>
                      <a:lnTo>
                        <a:pt x="f101" y="f102"/>
                      </a:lnTo>
                      <a:lnTo>
                        <a:pt x="f103" y="f66"/>
                      </a:lnTo>
                      <a:lnTo>
                        <a:pt x="f104" y="f105"/>
                      </a:lnTo>
                      <a:lnTo>
                        <a:pt x="f106" y="f105"/>
                      </a:lnTo>
                      <a:lnTo>
                        <a:pt x="f106" y="f105"/>
                      </a:lnTo>
                      <a:lnTo>
                        <a:pt x="f107" y="f105"/>
                      </a:lnTo>
                      <a:lnTo>
                        <a:pt x="f108" y="f86"/>
                      </a:lnTo>
                      <a:lnTo>
                        <a:pt x="f109" y="f84"/>
                      </a:lnTo>
                      <a:lnTo>
                        <a:pt x="f110" y="f81"/>
                      </a:lnTo>
                      <a:lnTo>
                        <a:pt x="f111" y="f76"/>
                      </a:lnTo>
                      <a:lnTo>
                        <a:pt x="f111" y="f76"/>
                      </a:lnTo>
                      <a:lnTo>
                        <a:pt x="f112" y="f76"/>
                      </a:lnTo>
                      <a:lnTo>
                        <a:pt x="f112" y="f2"/>
                      </a:lnTo>
                      <a:lnTo>
                        <a:pt x="f112" y="f2"/>
                      </a:lnTo>
                      <a:lnTo>
                        <a:pt x="f112" y="f2"/>
                      </a:lnTo>
                      <a:lnTo>
                        <a:pt x="f112" y="f2"/>
                      </a:lnTo>
                      <a:lnTo>
                        <a:pt x="f113" y="f114"/>
                      </a:lnTo>
                      <a:lnTo>
                        <a:pt x="f115" y="f72"/>
                      </a:lnTo>
                      <a:lnTo>
                        <a:pt x="f116" y="f92"/>
                      </a:lnTo>
                      <a:lnTo>
                        <a:pt x="f117" y="f90"/>
                      </a:lnTo>
                      <a:lnTo>
                        <a:pt x="f118" y="f65"/>
                      </a:lnTo>
                      <a:lnTo>
                        <a:pt x="f119" y="f120"/>
                      </a:lnTo>
                      <a:lnTo>
                        <a:pt x="f1" y="f121"/>
                      </a:lnTo>
                      <a:lnTo>
                        <a:pt x="f1" y="f121"/>
                      </a:lnTo>
                      <a:lnTo>
                        <a:pt x="f1" y="f85"/>
                      </a:lnTo>
                      <a:lnTo>
                        <a:pt x="f118" y="f83"/>
                      </a:lnTo>
                      <a:lnTo>
                        <a:pt x="f122" y="f123"/>
                      </a:lnTo>
                      <a:lnTo>
                        <a:pt x="f116" y="f61"/>
                      </a:lnTo>
                      <a:lnTo>
                        <a:pt x="f124" y="f57"/>
                      </a:lnTo>
                      <a:lnTo>
                        <a:pt x="f115" y="f77"/>
                      </a:lnTo>
                      <a:lnTo>
                        <a:pt x="f115" y="f77"/>
                      </a:lnTo>
                      <a:lnTo>
                        <a:pt x="f115" y="f125"/>
                      </a:lnTo>
                      <a:lnTo>
                        <a:pt x="f115" y="f125"/>
                      </a:lnTo>
                      <a:lnTo>
                        <a:pt x="f112" y="f126"/>
                      </a:lnTo>
                      <a:lnTo>
                        <a:pt x="f127" y="f126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4" y="f64"/>
                      </a:lnTo>
                      <a:lnTo>
                        <a:pt x="f111" y="f58"/>
                      </a:lnTo>
                      <a:lnTo>
                        <a:pt x="f135" y="f35"/>
                      </a:lnTo>
                      <a:lnTo>
                        <a:pt x="f136" y="f137"/>
                      </a:lnTo>
                      <a:lnTo>
                        <a:pt x="f138" y="f5"/>
                      </a:lnTo>
                      <a:lnTo>
                        <a:pt x="f138" y="f5"/>
                      </a:lnTo>
                      <a:lnTo>
                        <a:pt x="f139" y="f5"/>
                      </a:lnTo>
                      <a:lnTo>
                        <a:pt x="f139" y="f5"/>
                      </a:lnTo>
                      <a:lnTo>
                        <a:pt x="f140" y="f52"/>
                      </a:lnTo>
                      <a:lnTo>
                        <a:pt x="f141" y="f142"/>
                      </a:lnTo>
                      <a:lnTo>
                        <a:pt x="f143" y="f33"/>
                      </a:lnTo>
                      <a:lnTo>
                        <a:pt x="f144" y="f48"/>
                      </a:lnTo>
                      <a:lnTo>
                        <a:pt x="f145" y="f146"/>
                      </a:lnTo>
                      <a:lnTo>
                        <a:pt x="f100" y="f147"/>
                      </a:lnTo>
                      <a:lnTo>
                        <a:pt x="f99" y="f148"/>
                      </a:lnTo>
                      <a:lnTo>
                        <a:pt x="f99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154"/>
                      </a:lnTo>
                      <a:lnTo>
                        <a:pt x="f81" y="f154"/>
                      </a:lnTo>
                      <a:lnTo>
                        <a:pt x="f89" y="f41"/>
                      </a:lnTo>
                      <a:lnTo>
                        <a:pt x="f155" y="f15"/>
                      </a:lnTo>
                      <a:lnTo>
                        <a:pt x="f156" y="f157"/>
                      </a:lnTo>
                      <a:lnTo>
                        <a:pt x="f156" y="f157"/>
                      </a:lnTo>
                      <a:lnTo>
                        <a:pt x="f123" y="f158"/>
                      </a:lnTo>
                      <a:lnTo>
                        <a:pt x="f159" y="f160"/>
                      </a:lnTo>
                      <a:lnTo>
                        <a:pt x="f161" y="f30"/>
                      </a:lnTo>
                      <a:lnTo>
                        <a:pt x="f162" y="f16"/>
                      </a:lnTo>
                      <a:lnTo>
                        <a:pt x="f163" y="f164"/>
                      </a:lnTo>
                      <a:lnTo>
                        <a:pt x="f165" y="f28"/>
                      </a:lnTo>
                      <a:lnTo>
                        <a:pt x="f125" y="f166"/>
                      </a:lnTo>
                      <a:lnTo>
                        <a:pt x="f125" y="f166"/>
                      </a:lnTo>
                      <a:lnTo>
                        <a:pt x="f129" y="f166"/>
                      </a:lnTo>
                      <a:lnTo>
                        <a:pt x="f69" y="f167"/>
                      </a:lnTo>
                      <a:lnTo>
                        <a:pt x="f64" y="f168"/>
                      </a:lnTo>
                      <a:lnTo>
                        <a:pt x="f169" y="f22"/>
                      </a:lnTo>
                      <a:lnTo>
                        <a:pt x="f170" y="f4"/>
                      </a:lnTo>
                      <a:lnTo>
                        <a:pt x="f3" y="f171"/>
                      </a:lnTo>
                      <a:lnTo>
                        <a:pt x="f3" y="f171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10" name="Google Shape;164;p6"/>
                <p:cNvSpPr/>
                <p:nvPr/>
              </p:nvSpPr>
              <p:spPr>
                <a:xfrm>
                  <a:off x="1716840" y="4788720"/>
                  <a:ext cx="485280" cy="40320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595"/>
                    <a:gd name="f4" fmla="val 508"/>
                    <a:gd name="f5" fmla="val 367"/>
                    <a:gd name="f6" fmla="val 22"/>
                    <a:gd name="f7" fmla="val 353"/>
                    <a:gd name="f8" fmla="val 347"/>
                    <a:gd name="f9" fmla="val 19"/>
                    <a:gd name="f10" fmla="val 341"/>
                    <a:gd name="f11" fmla="val 12"/>
                    <a:gd name="f12" fmla="val 336"/>
                    <a:gd name="f13" fmla="val 7"/>
                    <a:gd name="f14" fmla="val 333"/>
                    <a:gd name="f15" fmla="val 5"/>
                    <a:gd name="f16" fmla="val 331"/>
                    <a:gd name="f17" fmla="val 326"/>
                    <a:gd name="f18" fmla="val 324"/>
                    <a:gd name="f19" fmla="val 6"/>
                    <a:gd name="f20" fmla="val 320"/>
                    <a:gd name="f21" fmla="val 10"/>
                    <a:gd name="f22" fmla="val 315"/>
                    <a:gd name="f23" fmla="val 13"/>
                    <a:gd name="f24" fmla="val 311"/>
                    <a:gd name="f25" fmla="val 14"/>
                    <a:gd name="f26" fmla="val 308"/>
                    <a:gd name="f27" fmla="val 15"/>
                    <a:gd name="f28" fmla="val 305"/>
                    <a:gd name="f29" fmla="val 300"/>
                    <a:gd name="f30" fmla="val 292"/>
                    <a:gd name="f31" fmla="val 283"/>
                    <a:gd name="f32" fmla="val 3"/>
                    <a:gd name="f33" fmla="val 277"/>
                    <a:gd name="f34" fmla="val 272"/>
                    <a:gd name="f35" fmla="val 265"/>
                    <a:gd name="f36" fmla="val 2"/>
                    <a:gd name="f37" fmla="val 259"/>
                    <a:gd name="f38" fmla="val 4"/>
                    <a:gd name="f39" fmla="val 253"/>
                    <a:gd name="f40" fmla="val 248"/>
                    <a:gd name="f41" fmla="val 242"/>
                    <a:gd name="f42" fmla="val 237"/>
                    <a:gd name="f43" fmla="val 230"/>
                    <a:gd name="f44" fmla="val 21"/>
                    <a:gd name="f45" fmla="val 224"/>
                    <a:gd name="f46" fmla="val 211"/>
                    <a:gd name="f47" fmla="val 203"/>
                    <a:gd name="f48" fmla="val 20"/>
                    <a:gd name="f49" fmla="val 196"/>
                    <a:gd name="f50" fmla="val 18"/>
                    <a:gd name="f51" fmla="val 191"/>
                    <a:gd name="f52" fmla="val 169"/>
                    <a:gd name="f53" fmla="val 27"/>
                    <a:gd name="f54" fmla="val 140"/>
                    <a:gd name="f55" fmla="val 41"/>
                    <a:gd name="f56" fmla="val 127"/>
                    <a:gd name="f57" fmla="val 49"/>
                    <a:gd name="f58" fmla="val 117"/>
                    <a:gd name="f59" fmla="val 58"/>
                    <a:gd name="f60" fmla="val 112"/>
                    <a:gd name="f61" fmla="val 63"/>
                    <a:gd name="f62" fmla="val 109"/>
                    <a:gd name="f63" fmla="val 67"/>
                    <a:gd name="f64" fmla="val 108"/>
                    <a:gd name="f65" fmla="val 73"/>
                    <a:gd name="f66" fmla="val 107"/>
                    <a:gd name="f67" fmla="val 78"/>
                    <a:gd name="f68" fmla="val 103"/>
                    <a:gd name="f69" fmla="val 106"/>
                    <a:gd name="f70" fmla="val 104"/>
                    <a:gd name="f71" fmla="val 110"/>
                    <a:gd name="f72" fmla="val 102"/>
                    <a:gd name="f73" fmla="val 113"/>
                    <a:gd name="f74" fmla="val 99"/>
                    <a:gd name="f75" fmla="val 118"/>
                    <a:gd name="f76" fmla="val 94"/>
                    <a:gd name="f77" fmla="val 120"/>
                    <a:gd name="f78" fmla="val 88"/>
                    <a:gd name="f79" fmla="val 124"/>
                    <a:gd name="f80" fmla="val 81"/>
                    <a:gd name="f81" fmla="val 125"/>
                    <a:gd name="f82" fmla="val 126"/>
                    <a:gd name="f83" fmla="val 68"/>
                    <a:gd name="f84" fmla="val 122"/>
                    <a:gd name="f85" fmla="val 54"/>
                    <a:gd name="f86" fmla="val 116"/>
                    <a:gd name="f87" fmla="val 47"/>
                    <a:gd name="f88" fmla="val 40"/>
                    <a:gd name="f89" fmla="val 34"/>
                    <a:gd name="f90" fmla="val 30"/>
                    <a:gd name="f91" fmla="val 114"/>
                    <a:gd name="f92" fmla="val 9"/>
                    <a:gd name="f93" fmla="val 129"/>
                    <a:gd name="f94" fmla="val 142"/>
                    <a:gd name="f95" fmla="val 147"/>
                    <a:gd name="f96" fmla="val 148"/>
                    <a:gd name="f97" fmla="val 32"/>
                    <a:gd name="f98" fmla="val 150"/>
                    <a:gd name="f99" fmla="val 152"/>
                    <a:gd name="f100" fmla="val 48"/>
                    <a:gd name="f101" fmla="val 56"/>
                    <a:gd name="f102" fmla="val 71"/>
                    <a:gd name="f103" fmla="val 85"/>
                    <a:gd name="f104" fmla="val 155"/>
                    <a:gd name="f105" fmla="val 89"/>
                    <a:gd name="f106" fmla="val 160"/>
                    <a:gd name="f107" fmla="val 92"/>
                    <a:gd name="f108" fmla="val 166"/>
                    <a:gd name="f109" fmla="val 97"/>
                    <a:gd name="f110" fmla="val 181"/>
                    <a:gd name="f111" fmla="val 101"/>
                    <a:gd name="f112" fmla="val 189"/>
                    <a:gd name="f113" fmla="val 195"/>
                    <a:gd name="f114" fmla="val 198"/>
                    <a:gd name="f115" fmla="val 111"/>
                    <a:gd name="f116" fmla="val 200"/>
                    <a:gd name="f117" fmla="val 202"/>
                    <a:gd name="f118" fmla="val 133"/>
                    <a:gd name="f119" fmla="val 146"/>
                    <a:gd name="f120" fmla="val 201"/>
                    <a:gd name="f121" fmla="val 164"/>
                    <a:gd name="f122" fmla="val 172"/>
                    <a:gd name="f123" fmla="val 176"/>
                    <a:gd name="f124" fmla="val 178"/>
                    <a:gd name="f125" fmla="val 205"/>
                    <a:gd name="f126" fmla="val 179"/>
                    <a:gd name="f127" fmla="val 223"/>
                    <a:gd name="f128" fmla="val 228"/>
                    <a:gd name="f129" fmla="val 235"/>
                    <a:gd name="f130" fmla="val 184"/>
                    <a:gd name="f131" fmla="val 250"/>
                    <a:gd name="f132" fmla="val 190"/>
                    <a:gd name="f133" fmla="val 266"/>
                    <a:gd name="f134" fmla="val 282"/>
                    <a:gd name="f135" fmla="val 207"/>
                    <a:gd name="f136" fmla="val 297"/>
                    <a:gd name="f137" fmla="val 218"/>
                    <a:gd name="f138" fmla="val 317"/>
                    <a:gd name="f139" fmla="val 231"/>
                    <a:gd name="f140" fmla="val 321"/>
                    <a:gd name="f141" fmla="val 244"/>
                    <a:gd name="f142" fmla="val 328"/>
                    <a:gd name="f143" fmla="val 251"/>
                    <a:gd name="f144" fmla="val 257"/>
                    <a:gd name="f145" fmla="val 332"/>
                    <a:gd name="f146" fmla="val 271"/>
                    <a:gd name="f147" fmla="val 286"/>
                    <a:gd name="f148" fmla="val 335"/>
                    <a:gd name="f149" fmla="val 287"/>
                    <a:gd name="f150" fmla="val 325"/>
                    <a:gd name="f151" fmla="val 288"/>
                    <a:gd name="f152" fmla="val 290"/>
                    <a:gd name="f153" fmla="val 318"/>
                    <a:gd name="f154" fmla="val 293"/>
                    <a:gd name="f155" fmla="val 295"/>
                    <a:gd name="f156" fmla="val 312"/>
                    <a:gd name="f157" fmla="val 309"/>
                    <a:gd name="f158" fmla="val 365"/>
                    <a:gd name="f159" fmla="val 346"/>
                    <a:gd name="f160" fmla="val 391"/>
                    <a:gd name="f161" fmla="val 402"/>
                    <a:gd name="f162" fmla="val 412"/>
                    <a:gd name="f163" fmla="val 372"/>
                    <a:gd name="f164" fmla="val 415"/>
                    <a:gd name="f165" fmla="val 377"/>
                    <a:gd name="f166" fmla="val 418"/>
                    <a:gd name="f167" fmla="val 382"/>
                    <a:gd name="f168" fmla="val 422"/>
                    <a:gd name="f169" fmla="val 392"/>
                    <a:gd name="f170" fmla="val 428"/>
                    <a:gd name="f171" fmla="val 398"/>
                    <a:gd name="f172" fmla="val 432"/>
                    <a:gd name="f173" fmla="val 405"/>
                    <a:gd name="f174" fmla="val 434"/>
                    <a:gd name="f175" fmla="val 439"/>
                    <a:gd name="f176" fmla="val 399"/>
                    <a:gd name="f177" fmla="val 443"/>
                    <a:gd name="f178" fmla="val 393"/>
                    <a:gd name="f179" fmla="val 450"/>
                    <a:gd name="f180" fmla="val 387"/>
                    <a:gd name="f181" fmla="val 458"/>
                    <a:gd name="f182" fmla="val 386"/>
                    <a:gd name="f183" fmla="val 462"/>
                    <a:gd name="f184" fmla="val 385"/>
                    <a:gd name="f185" fmla="val 468"/>
                    <a:gd name="f186" fmla="val 473"/>
                    <a:gd name="f187" fmla="val 389"/>
                    <a:gd name="f188" fmla="val 480"/>
                    <a:gd name="f189" fmla="val 486"/>
                    <a:gd name="f190" fmla="val 397"/>
                    <a:gd name="f191" fmla="val 492"/>
                    <a:gd name="f192" fmla="val 401"/>
                    <a:gd name="f193" fmla="val 496"/>
                    <a:gd name="f194" fmla="val 407"/>
                    <a:gd name="f195" fmla="val 501"/>
                    <a:gd name="f196" fmla="val 419"/>
                    <a:gd name="f197" fmla="val 420"/>
                    <a:gd name="f198" fmla="val 476"/>
                    <a:gd name="f199" fmla="val 425"/>
                    <a:gd name="f200" fmla="val 429"/>
                    <a:gd name="f201" fmla="val 463"/>
                    <a:gd name="f202" fmla="val 442"/>
                    <a:gd name="f203" fmla="val 449"/>
                    <a:gd name="f204" fmla="val 474"/>
                    <a:gd name="f205" fmla="val 423"/>
                    <a:gd name="f206" fmla="val 479"/>
                    <a:gd name="f207" fmla="val 484"/>
                    <a:gd name="f208" fmla="val 488"/>
                    <a:gd name="f209" fmla="val 490"/>
                    <a:gd name="f210" fmla="val 400"/>
                    <a:gd name="f211" fmla="val 380"/>
                    <a:gd name="f212" fmla="val 374"/>
                    <a:gd name="f213" fmla="val 485"/>
                    <a:gd name="f214" fmla="val 356"/>
                    <a:gd name="f215" fmla="val 478"/>
                    <a:gd name="f216" fmla="val 351"/>
                    <a:gd name="f217" fmla="val 477"/>
                    <a:gd name="f218" fmla="val 509"/>
                    <a:gd name="f219" fmla="val 344"/>
                    <a:gd name="f220" fmla="val 529"/>
                    <a:gd name="f221" fmla="val 342"/>
                    <a:gd name="f222" fmla="val 549"/>
                    <a:gd name="f223" fmla="val 339"/>
                    <a:gd name="f224" fmla="val 566"/>
                    <a:gd name="f225" fmla="val 334"/>
                    <a:gd name="f226" fmla="val 574"/>
                    <a:gd name="f227" fmla="val 581"/>
                    <a:gd name="f228" fmla="val 327"/>
                    <a:gd name="f229" fmla="val 587"/>
                    <a:gd name="f230" fmla="val 591"/>
                    <a:gd name="f231" fmla="val 319"/>
                    <a:gd name="f232" fmla="val 593"/>
                    <a:gd name="f233" fmla="val 302"/>
                    <a:gd name="f234" fmla="val 582"/>
                    <a:gd name="f235" fmla="val 285"/>
                    <a:gd name="f236" fmla="val 578"/>
                    <a:gd name="f237" fmla="val 279"/>
                    <a:gd name="f238" fmla="val 575"/>
                    <a:gd name="f239" fmla="val 573"/>
                    <a:gd name="f240" fmla="val 264"/>
                    <a:gd name="f241" fmla="val 255"/>
                    <a:gd name="f242" fmla="val 561"/>
                    <a:gd name="f243" fmla="val 258"/>
                    <a:gd name="f244" fmla="val 555"/>
                    <a:gd name="f245" fmla="val 547"/>
                    <a:gd name="f246" fmla="val 240"/>
                    <a:gd name="f247" fmla="val 559"/>
                    <a:gd name="f248" fmla="val 236"/>
                    <a:gd name="f249" fmla="val 563"/>
                    <a:gd name="f250" fmla="val 233"/>
                    <a:gd name="f251" fmla="val 569"/>
                    <a:gd name="f252" fmla="val 226"/>
                    <a:gd name="f253" fmla="val 577"/>
                    <a:gd name="f254" fmla="val 580"/>
                    <a:gd name="f255" fmla="val 217"/>
                    <a:gd name="f256" fmla="val 210"/>
                    <a:gd name="f257" fmla="val 552"/>
                    <a:gd name="f258" fmla="val 193"/>
                    <a:gd name="f259" fmla="val 558"/>
                    <a:gd name="f260" fmla="val 185"/>
                    <a:gd name="f261" fmla="val 565"/>
                    <a:gd name="f262" fmla="val 544"/>
                    <a:gd name="f263" fmla="val 530"/>
                    <a:gd name="f264" fmla="val 524"/>
                    <a:gd name="f265" fmla="val 165"/>
                    <a:gd name="f266" fmla="val 522"/>
                    <a:gd name="f267" fmla="val 167"/>
                    <a:gd name="f268" fmla="val 170"/>
                    <a:gd name="f269" fmla="val 527"/>
                    <a:gd name="f270" fmla="val 186"/>
                    <a:gd name="f271" fmla="val 514"/>
                    <a:gd name="f272" fmla="val 507"/>
                    <a:gd name="f273" fmla="val 499"/>
                    <a:gd name="f274" fmla="val 470"/>
                    <a:gd name="f275" fmla="val 455"/>
                    <a:gd name="f276" fmla="val 447"/>
                    <a:gd name="f277" fmla="val 188"/>
                    <a:gd name="f278" fmla="val 174"/>
                    <a:gd name="f279" fmla="val 163"/>
                    <a:gd name="f280" fmla="val 158"/>
                    <a:gd name="f281" fmla="val 156"/>
                    <a:gd name="f282" fmla="val 153"/>
                    <a:gd name="f283" fmla="val 424"/>
                    <a:gd name="f284" fmla="val 145"/>
                    <a:gd name="f285" fmla="val 141"/>
                    <a:gd name="f286" fmla="val 414"/>
                    <a:gd name="f287" fmla="val 136"/>
                    <a:gd name="f288" fmla="val 409"/>
                    <a:gd name="f289" fmla="val 95"/>
                    <a:gd name="f290" fmla="val 381"/>
                    <a:gd name="f291" fmla="val 75"/>
                    <a:gd name="f292" fmla="val 57"/>
                    <a:gd name="f293" fmla="val 369"/>
                    <a:gd name="f294" fmla="val 2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595" h="508">
                      <a:moveTo>
                        <a:pt x="f5" y="f6"/>
                      </a:moveTo>
                      <a:lnTo>
                        <a:pt x="f7" y="f6"/>
                      </a:lnTo>
                      <a:lnTo>
                        <a:pt x="f7" y="f6"/>
                      </a:lnTo>
                      <a:lnTo>
                        <a:pt x="f7" y="f6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5"/>
                      </a:lnTo>
                      <a:lnTo>
                        <a:pt x="f16" y="f15"/>
                      </a:lnTo>
                      <a:lnTo>
                        <a:pt x="f17" y="f15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6" y="f27"/>
                      </a:lnTo>
                      <a:lnTo>
                        <a:pt x="f28" y="f25"/>
                      </a:lnTo>
                      <a:lnTo>
                        <a:pt x="f29" y="f23"/>
                      </a:lnTo>
                      <a:lnTo>
                        <a:pt x="f30" y="f13"/>
                      </a:lnTo>
                      <a:lnTo>
                        <a:pt x="f31" y="f32"/>
                      </a:lnTo>
                      <a:lnTo>
                        <a:pt x="f33" y="f2"/>
                      </a:lnTo>
                      <a:lnTo>
                        <a:pt x="f34" y="f2"/>
                      </a:lnTo>
                      <a:lnTo>
                        <a:pt x="f34" y="f2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13"/>
                      </a:lnTo>
                      <a:lnTo>
                        <a:pt x="f40" y="f11"/>
                      </a:lnTo>
                      <a:lnTo>
                        <a:pt x="f41" y="f27"/>
                      </a:lnTo>
                      <a:lnTo>
                        <a:pt x="f42" y="f9"/>
                      </a:lnTo>
                      <a:lnTo>
                        <a:pt x="f43" y="f44"/>
                      </a:lnTo>
                      <a:lnTo>
                        <a:pt x="f45" y="f6"/>
                      </a:lnTo>
                      <a:lnTo>
                        <a:pt x="f45" y="f6"/>
                      </a:lnTo>
                      <a:lnTo>
                        <a:pt x="f46" y="f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27"/>
                      </a:lnTo>
                      <a:lnTo>
                        <a:pt x="f51" y="f27"/>
                      </a:lnTo>
                      <a:lnTo>
                        <a:pt x="f1" y="f44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6" y="f67"/>
                      </a:lnTo>
                      <a:lnTo>
                        <a:pt x="f66" y="f68"/>
                      </a:lnTo>
                      <a:lnTo>
                        <a:pt x="f66" y="f68"/>
                      </a:lnTo>
                      <a:lnTo>
                        <a:pt x="f66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65" y="f82"/>
                      </a:lnTo>
                      <a:lnTo>
                        <a:pt x="f65" y="f82"/>
                      </a:lnTo>
                      <a:lnTo>
                        <a:pt x="f83" y="f81"/>
                      </a:lnTo>
                      <a:lnTo>
                        <a:pt x="f61" y="f84"/>
                      </a:lnTo>
                      <a:lnTo>
                        <a:pt x="f59" y="f77"/>
                      </a:lnTo>
                      <a:lnTo>
                        <a:pt x="f85" y="f86"/>
                      </a:lnTo>
                      <a:lnTo>
                        <a:pt x="f87" y="f62"/>
                      </a:lnTo>
                      <a:lnTo>
                        <a:pt x="f88" y="f68"/>
                      </a:lnTo>
                      <a:lnTo>
                        <a:pt x="f88" y="f68"/>
                      </a:lnTo>
                      <a:lnTo>
                        <a:pt x="f89" y="f66"/>
                      </a:lnTo>
                      <a:lnTo>
                        <a:pt x="f90" y="f71"/>
                      </a:lnTo>
                      <a:lnTo>
                        <a:pt x="f50" y="f91"/>
                      </a:lnTo>
                      <a:lnTo>
                        <a:pt x="f92" y="f77"/>
                      </a:lnTo>
                      <a:lnTo>
                        <a:pt x="f38" y="f81"/>
                      </a:lnTo>
                      <a:lnTo>
                        <a:pt x="f2" y="f93"/>
                      </a:lnTo>
                      <a:lnTo>
                        <a:pt x="f2" y="f93"/>
                      </a:lnTo>
                      <a:lnTo>
                        <a:pt x="f23" y="f94"/>
                      </a:lnTo>
                      <a:lnTo>
                        <a:pt x="f50" y="f95"/>
                      </a:lnTo>
                      <a:lnTo>
                        <a:pt x="f6" y="f96"/>
                      </a:lnTo>
                      <a:lnTo>
                        <a:pt x="f6" y="f96"/>
                      </a:lnTo>
                      <a:lnTo>
                        <a:pt x="f97" y="f98"/>
                      </a:lnTo>
                      <a:lnTo>
                        <a:pt x="f88" y="f99"/>
                      </a:lnTo>
                      <a:lnTo>
                        <a:pt x="f100" y="f99"/>
                      </a:lnTo>
                      <a:lnTo>
                        <a:pt x="f101" y="f99"/>
                      </a:lnTo>
                      <a:lnTo>
                        <a:pt x="f102" y="f99"/>
                      </a:lnTo>
                      <a:lnTo>
                        <a:pt x="f67" y="f99"/>
                      </a:lnTo>
                      <a:lnTo>
                        <a:pt x="f103" y="f104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70" y="f113"/>
                      </a:lnTo>
                      <a:lnTo>
                        <a:pt x="f64" y="f114"/>
                      </a:lnTo>
                      <a:lnTo>
                        <a:pt x="f115" y="f116"/>
                      </a:lnTo>
                      <a:lnTo>
                        <a:pt x="f86" y="f117"/>
                      </a:lnTo>
                      <a:lnTo>
                        <a:pt x="f77" y="f47"/>
                      </a:lnTo>
                      <a:lnTo>
                        <a:pt x="f77" y="f47"/>
                      </a:lnTo>
                      <a:lnTo>
                        <a:pt x="f118" y="f117"/>
                      </a:lnTo>
                      <a:lnTo>
                        <a:pt x="f119" y="f120"/>
                      </a:lnTo>
                      <a:lnTo>
                        <a:pt x="f121" y="f116"/>
                      </a:lnTo>
                      <a:lnTo>
                        <a:pt x="f121" y="f116"/>
                      </a:lnTo>
                      <a:lnTo>
                        <a:pt x="f122" y="f116"/>
                      </a:lnTo>
                      <a:lnTo>
                        <a:pt x="f123" y="f117"/>
                      </a:lnTo>
                      <a:lnTo>
                        <a:pt x="f124" y="f125"/>
                      </a:lnTo>
                      <a:lnTo>
                        <a:pt x="f126" y="f46"/>
                      </a:lnTo>
                      <a:lnTo>
                        <a:pt x="f126" y="f127"/>
                      </a:lnTo>
                      <a:lnTo>
                        <a:pt x="f126" y="f128"/>
                      </a:lnTo>
                      <a:lnTo>
                        <a:pt x="f126" y="f129"/>
                      </a:lnTo>
                      <a:lnTo>
                        <a:pt x="f126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14" y="f134"/>
                      </a:lnTo>
                      <a:lnTo>
                        <a:pt x="f135" y="f136"/>
                      </a:lnTo>
                      <a:lnTo>
                        <a:pt x="f137" y="f24"/>
                      </a:lnTo>
                      <a:lnTo>
                        <a:pt x="f45" y="f138"/>
                      </a:lnTo>
                      <a:lnTo>
                        <a:pt x="f139" y="f140"/>
                      </a:lnTo>
                      <a:lnTo>
                        <a:pt x="f42" y="f17"/>
                      </a:lnTo>
                      <a:lnTo>
                        <a:pt x="f141" y="f142"/>
                      </a:lnTo>
                      <a:lnTo>
                        <a:pt x="f143" y="f16"/>
                      </a:lnTo>
                      <a:lnTo>
                        <a:pt x="f144" y="f145"/>
                      </a:lnTo>
                      <a:lnTo>
                        <a:pt x="f144" y="f145"/>
                      </a:lnTo>
                      <a:lnTo>
                        <a:pt x="f146" y="f14"/>
                      </a:lnTo>
                      <a:lnTo>
                        <a:pt x="f147" y="f148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40"/>
                      </a:lnTo>
                      <a:lnTo>
                        <a:pt x="f152" y="f153"/>
                      </a:lnTo>
                      <a:lnTo>
                        <a:pt x="f154" y="f22"/>
                      </a:lnTo>
                      <a:lnTo>
                        <a:pt x="f155" y="f156"/>
                      </a:lnTo>
                      <a:lnTo>
                        <a:pt x="f28" y="f157"/>
                      </a:lnTo>
                      <a:lnTo>
                        <a:pt x="f28" y="f157"/>
                      </a:lnTo>
                      <a:lnTo>
                        <a:pt x="f145" y="f158"/>
                      </a:lnTo>
                      <a:lnTo>
                        <a:pt x="f159" y="f160"/>
                      </a:lnTo>
                      <a:lnTo>
                        <a:pt x="f7" y="f161"/>
                      </a:lnTo>
                      <a:lnTo>
                        <a:pt x="f0" y="f162"/>
                      </a:lnTo>
                      <a:lnTo>
                        <a:pt x="f0" y="f162"/>
                      </a:lnTo>
                      <a:lnTo>
                        <a:pt x="f5" y="f162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173" y="f174"/>
                      </a:lnTo>
                      <a:lnTo>
                        <a:pt x="f161" y="f175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184" y="f185"/>
                      </a:lnTo>
                      <a:lnTo>
                        <a:pt x="f184" y="f185"/>
                      </a:lnTo>
                      <a:lnTo>
                        <a:pt x="f182" y="f186"/>
                      </a:lnTo>
                      <a:lnTo>
                        <a:pt x="f187" y="f188"/>
                      </a:lnTo>
                      <a:lnTo>
                        <a:pt x="f169" y="f189"/>
                      </a:lnTo>
                      <a:lnTo>
                        <a:pt x="f190" y="f191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96" y="f4"/>
                      </a:lnTo>
                      <a:lnTo>
                        <a:pt x="f196" y="f4"/>
                      </a:lnTo>
                      <a:lnTo>
                        <a:pt x="f196" y="f193"/>
                      </a:lnTo>
                      <a:lnTo>
                        <a:pt x="f197" y="f189"/>
                      </a:lnTo>
                      <a:lnTo>
                        <a:pt x="f168" y="f198"/>
                      </a:lnTo>
                      <a:lnTo>
                        <a:pt x="f199" y="f185"/>
                      </a:lnTo>
                      <a:lnTo>
                        <a:pt x="f199" y="f185"/>
                      </a:lnTo>
                      <a:lnTo>
                        <a:pt x="f200" y="f201"/>
                      </a:lnTo>
                      <a:lnTo>
                        <a:pt x="f172" y="f181"/>
                      </a:lnTo>
                      <a:lnTo>
                        <a:pt x="f202" y="f203"/>
                      </a:lnTo>
                      <a:lnTo>
                        <a:pt x="f201" y="f172"/>
                      </a:lnTo>
                      <a:lnTo>
                        <a:pt x="f204" y="f205"/>
                      </a:lnTo>
                      <a:lnTo>
                        <a:pt x="f206" y="f166"/>
                      </a:lnTo>
                      <a:lnTo>
                        <a:pt x="f207" y="f162"/>
                      </a:lnTo>
                      <a:lnTo>
                        <a:pt x="f208" y="f194"/>
                      </a:lnTo>
                      <a:lnTo>
                        <a:pt x="f209" y="f210"/>
                      </a:lnTo>
                      <a:lnTo>
                        <a:pt x="f191" y="f178"/>
                      </a:lnTo>
                      <a:lnTo>
                        <a:pt x="f191" y="f182"/>
                      </a:lnTo>
                      <a:lnTo>
                        <a:pt x="f191" y="f182"/>
                      </a:lnTo>
                      <a:lnTo>
                        <a:pt x="f191" y="f211"/>
                      </a:lnTo>
                      <a:lnTo>
                        <a:pt x="f209" y="f212"/>
                      </a:lnTo>
                      <a:lnTo>
                        <a:pt x="f213" y="f158"/>
                      </a:lnTo>
                      <a:lnTo>
                        <a:pt x="f206" y="f214"/>
                      </a:lnTo>
                      <a:lnTo>
                        <a:pt x="f215" y="f216"/>
                      </a:lnTo>
                      <a:lnTo>
                        <a:pt x="f217" y="f159"/>
                      </a:lnTo>
                      <a:lnTo>
                        <a:pt x="f217" y="f159"/>
                      </a:lnTo>
                      <a:lnTo>
                        <a:pt x="f191" y="f159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223"/>
                      </a:lnTo>
                      <a:lnTo>
                        <a:pt x="f224" y="f225"/>
                      </a:lnTo>
                      <a:lnTo>
                        <a:pt x="f226" y="f16"/>
                      </a:lnTo>
                      <a:lnTo>
                        <a:pt x="f227" y="f228"/>
                      </a:lnTo>
                      <a:lnTo>
                        <a:pt x="f229" y="f18"/>
                      </a:lnTo>
                      <a:lnTo>
                        <a:pt x="f230" y="f231"/>
                      </a:lnTo>
                      <a:lnTo>
                        <a:pt x="f232" y="f22"/>
                      </a:lnTo>
                      <a:lnTo>
                        <a:pt x="f3" y="f157"/>
                      </a:lnTo>
                      <a:lnTo>
                        <a:pt x="f3" y="f157"/>
                      </a:lnTo>
                      <a:lnTo>
                        <a:pt x="f232" y="f233"/>
                      </a:lnTo>
                      <a:lnTo>
                        <a:pt x="f230" y="f155"/>
                      </a:lnTo>
                      <a:lnTo>
                        <a:pt x="f229" y="f152"/>
                      </a:lnTo>
                      <a:lnTo>
                        <a:pt x="f234" y="f235"/>
                      </a:lnTo>
                      <a:lnTo>
                        <a:pt x="f236" y="f237"/>
                      </a:lnTo>
                      <a:lnTo>
                        <a:pt x="f238" y="f34"/>
                      </a:lnTo>
                      <a:lnTo>
                        <a:pt x="f239" y="f240"/>
                      </a:lnTo>
                      <a:lnTo>
                        <a:pt x="f239" y="f241"/>
                      </a:lnTo>
                      <a:lnTo>
                        <a:pt x="f239" y="f241"/>
                      </a:lnTo>
                      <a:lnTo>
                        <a:pt x="f224" y="f144"/>
                      </a:lnTo>
                      <a:lnTo>
                        <a:pt x="f242" y="f243"/>
                      </a:lnTo>
                      <a:lnTo>
                        <a:pt x="f244" y="f243"/>
                      </a:lnTo>
                      <a:lnTo>
                        <a:pt x="f245" y="f241"/>
                      </a:lnTo>
                      <a:lnTo>
                        <a:pt x="f245" y="f241"/>
                      </a:lnTo>
                      <a:lnTo>
                        <a:pt x="f245" y="f246"/>
                      </a:lnTo>
                      <a:lnTo>
                        <a:pt x="f245" y="f246"/>
                      </a:lnTo>
                      <a:lnTo>
                        <a:pt x="f245" y="f246"/>
                      </a:lnTo>
                      <a:lnTo>
                        <a:pt x="f247" y="f248"/>
                      </a:lnTo>
                      <a:lnTo>
                        <a:pt x="f249" y="f250"/>
                      </a:lnTo>
                      <a:lnTo>
                        <a:pt x="f251" y="f139"/>
                      </a:lnTo>
                      <a:lnTo>
                        <a:pt x="f226" y="f252"/>
                      </a:lnTo>
                      <a:lnTo>
                        <a:pt x="f253" y="f127"/>
                      </a:lnTo>
                      <a:lnTo>
                        <a:pt x="f254" y="f255"/>
                      </a:lnTo>
                      <a:lnTo>
                        <a:pt x="f254" y="f256"/>
                      </a:lnTo>
                      <a:lnTo>
                        <a:pt x="f254" y="f256"/>
                      </a:lnTo>
                      <a:lnTo>
                        <a:pt x="f245" y="f256"/>
                      </a:lnTo>
                      <a:lnTo>
                        <a:pt x="f245" y="f256"/>
                      </a:lnTo>
                      <a:lnTo>
                        <a:pt x="f245" y="f256"/>
                      </a:lnTo>
                      <a:lnTo>
                        <a:pt x="f245" y="f125"/>
                      </a:lnTo>
                      <a:lnTo>
                        <a:pt x="f222" y="f120"/>
                      </a:lnTo>
                      <a:lnTo>
                        <a:pt x="f257" y="f258"/>
                      </a:lnTo>
                      <a:lnTo>
                        <a:pt x="f259" y="f260"/>
                      </a:lnTo>
                      <a:lnTo>
                        <a:pt x="f261" y="f123"/>
                      </a:lnTo>
                      <a:lnTo>
                        <a:pt x="f261" y="f123"/>
                      </a:lnTo>
                      <a:lnTo>
                        <a:pt x="f261" y="f104"/>
                      </a:lnTo>
                      <a:lnTo>
                        <a:pt x="f262" y="f104"/>
                      </a:lnTo>
                      <a:lnTo>
                        <a:pt x="f262" y="f104"/>
                      </a:lnTo>
                      <a:lnTo>
                        <a:pt x="f262" y="f104"/>
                      </a:lnTo>
                      <a:lnTo>
                        <a:pt x="f263" y="f106"/>
                      </a:lnTo>
                      <a:lnTo>
                        <a:pt x="f264" y="f265"/>
                      </a:lnTo>
                      <a:lnTo>
                        <a:pt x="f266" y="f267"/>
                      </a:lnTo>
                      <a:lnTo>
                        <a:pt x="f266" y="f268"/>
                      </a:lnTo>
                      <a:lnTo>
                        <a:pt x="f266" y="f268"/>
                      </a:lnTo>
                      <a:lnTo>
                        <a:pt x="f266" y="f123"/>
                      </a:lnTo>
                      <a:lnTo>
                        <a:pt x="f264" y="f110"/>
                      </a:lnTo>
                      <a:lnTo>
                        <a:pt x="f269" y="f270"/>
                      </a:lnTo>
                      <a:lnTo>
                        <a:pt x="f220" y="f51"/>
                      </a:lnTo>
                      <a:lnTo>
                        <a:pt x="f220" y="f51"/>
                      </a:lnTo>
                      <a:lnTo>
                        <a:pt x="f266" y="f113"/>
                      </a:lnTo>
                      <a:lnTo>
                        <a:pt x="f271" y="f49"/>
                      </a:lnTo>
                      <a:lnTo>
                        <a:pt x="f272" y="f49"/>
                      </a:lnTo>
                      <a:lnTo>
                        <a:pt x="f273" y="f49"/>
                      </a:lnTo>
                      <a:lnTo>
                        <a:pt x="f207" y="f258"/>
                      </a:lnTo>
                      <a:lnTo>
                        <a:pt x="f217" y="f51"/>
                      </a:lnTo>
                      <a:lnTo>
                        <a:pt x="f274" y="f51"/>
                      </a:lnTo>
                      <a:lnTo>
                        <a:pt x="f274" y="f51"/>
                      </a:lnTo>
                      <a:lnTo>
                        <a:pt x="f183" y="f51"/>
                      </a:lnTo>
                      <a:lnTo>
                        <a:pt x="f275" y="f132"/>
                      </a:lnTo>
                      <a:lnTo>
                        <a:pt x="f276" y="f277"/>
                      </a:lnTo>
                      <a:lnTo>
                        <a:pt x="f175" y="f260"/>
                      </a:lnTo>
                      <a:lnTo>
                        <a:pt x="f172" y="f1"/>
                      </a:lnTo>
                      <a:lnTo>
                        <a:pt x="f170" y="f278"/>
                      </a:lnTo>
                      <a:lnTo>
                        <a:pt x="f205" y="f267"/>
                      </a:lnTo>
                      <a:lnTo>
                        <a:pt x="f205" y="f279"/>
                      </a:lnTo>
                      <a:lnTo>
                        <a:pt x="f168" y="f280"/>
                      </a:lnTo>
                      <a:lnTo>
                        <a:pt x="f168" y="f280"/>
                      </a:lnTo>
                      <a:lnTo>
                        <a:pt x="f205" y="f281"/>
                      </a:lnTo>
                      <a:lnTo>
                        <a:pt x="f199" y="f282"/>
                      </a:lnTo>
                      <a:lnTo>
                        <a:pt x="f170" y="f98"/>
                      </a:lnTo>
                      <a:lnTo>
                        <a:pt x="f200" y="f96"/>
                      </a:lnTo>
                      <a:lnTo>
                        <a:pt x="f200" y="f96"/>
                      </a:lnTo>
                      <a:lnTo>
                        <a:pt x="f283" y="f284"/>
                      </a:lnTo>
                      <a:lnTo>
                        <a:pt x="f197" y="f285"/>
                      </a:lnTo>
                      <a:lnTo>
                        <a:pt x="f286" y="f287"/>
                      </a:lnTo>
                      <a:lnTo>
                        <a:pt x="f288" y="f93"/>
                      </a:lnTo>
                      <a:lnTo>
                        <a:pt x="f176" y="f73"/>
                      </a:lnTo>
                      <a:lnTo>
                        <a:pt x="f187" y="f289"/>
                      </a:lnTo>
                      <a:lnTo>
                        <a:pt x="f290" y="f291"/>
                      </a:lnTo>
                      <a:lnTo>
                        <a:pt x="f212" y="f292"/>
                      </a:lnTo>
                      <a:lnTo>
                        <a:pt x="f293" y="f55"/>
                      </a:lnTo>
                      <a:lnTo>
                        <a:pt x="f5" y="f294"/>
                      </a:lnTo>
                      <a:lnTo>
                        <a:pt x="f5" y="f294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11" name="Google Shape;165;p6"/>
                <p:cNvSpPr/>
                <p:nvPr/>
              </p:nvSpPr>
              <p:spPr>
                <a:xfrm>
                  <a:off x="1684080" y="4710960"/>
                  <a:ext cx="191160" cy="180720"/>
                </a:xfrm>
                <a:custGeom>
                  <a:avLst/>
                  <a:gdLst>
                    <a:gd name="f0" fmla="val 180"/>
                    <a:gd name="f1" fmla="val 0"/>
                    <a:gd name="f2" fmla="val 235"/>
                    <a:gd name="f3" fmla="val 228"/>
                    <a:gd name="f4" fmla="val 114"/>
                    <a:gd name="f5" fmla="val 225"/>
                    <a:gd name="f6" fmla="val 120"/>
                    <a:gd name="f7" fmla="val 212"/>
                    <a:gd name="f8" fmla="val 126"/>
                    <a:gd name="f9" fmla="val 183"/>
                    <a:gd name="f10" fmla="val 140"/>
                    <a:gd name="f11" fmla="val 170"/>
                    <a:gd name="f12" fmla="val 148"/>
                    <a:gd name="f13" fmla="val 158"/>
                    <a:gd name="f14" fmla="val 157"/>
                    <a:gd name="f15" fmla="val 153"/>
                    <a:gd name="f16" fmla="val 162"/>
                    <a:gd name="f17" fmla="val 150"/>
                    <a:gd name="f18" fmla="val 166"/>
                    <a:gd name="f19" fmla="val 149"/>
                    <a:gd name="f20" fmla="val 172"/>
                    <a:gd name="f21" fmla="val 177"/>
                    <a:gd name="f22" fmla="val 202"/>
                    <a:gd name="f23" fmla="val 205"/>
                    <a:gd name="f24" fmla="val 145"/>
                    <a:gd name="f25" fmla="val 209"/>
                    <a:gd name="f26" fmla="val 143"/>
                    <a:gd name="f27" fmla="val 217"/>
                    <a:gd name="f28" fmla="val 135"/>
                    <a:gd name="f29" fmla="val 219"/>
                    <a:gd name="f30" fmla="val 129"/>
                    <a:gd name="f31" fmla="val 223"/>
                    <a:gd name="f32" fmla="val 122"/>
                    <a:gd name="f33" fmla="val 224"/>
                    <a:gd name="f34" fmla="val 109"/>
                    <a:gd name="f35" fmla="val 104"/>
                    <a:gd name="f36" fmla="val 221"/>
                    <a:gd name="f37" fmla="val 99"/>
                    <a:gd name="f38" fmla="val 95"/>
                    <a:gd name="f39" fmla="val 215"/>
                    <a:gd name="f40" fmla="val 88"/>
                    <a:gd name="f41" fmla="val 208"/>
                    <a:gd name="f42" fmla="val 81"/>
                    <a:gd name="f43" fmla="val 75"/>
                    <a:gd name="f44" fmla="val 206"/>
                    <a:gd name="f45" fmla="val 71"/>
                    <a:gd name="f46" fmla="val 59"/>
                    <a:gd name="f47" fmla="val 213"/>
                    <a:gd name="f48" fmla="val 50"/>
                    <a:gd name="f49" fmla="val 45"/>
                    <a:gd name="f50" fmla="val 41"/>
                    <a:gd name="f51" fmla="val 27"/>
                    <a:gd name="f52" fmla="val 14"/>
                    <a:gd name="f53" fmla="val 198"/>
                    <a:gd name="f54" fmla="val 4"/>
                    <a:gd name="f55" fmla="val 186"/>
                    <a:gd name="f56" fmla="val 2"/>
                    <a:gd name="f57" fmla="val 173"/>
                    <a:gd name="f58" fmla="val 12"/>
                    <a:gd name="f59" fmla="val 164"/>
                    <a:gd name="f60" fmla="val 19"/>
                    <a:gd name="f61" fmla="val 21"/>
                    <a:gd name="f62" fmla="val 155"/>
                    <a:gd name="f63" fmla="val 22"/>
                    <a:gd name="f64" fmla="val 151"/>
                    <a:gd name="f65" fmla="val 147"/>
                    <a:gd name="f66" fmla="val 142"/>
                    <a:gd name="f67" fmla="val 15"/>
                    <a:gd name="f68" fmla="val 139"/>
                    <a:gd name="f69" fmla="val 7"/>
                    <a:gd name="f70" fmla="val 132"/>
                    <a:gd name="f71" fmla="val 127"/>
                    <a:gd name="f72" fmla="val 124"/>
                    <a:gd name="f73" fmla="val 118"/>
                    <a:gd name="f74" fmla="val 3"/>
                    <a:gd name="f75" fmla="val 111"/>
                    <a:gd name="f76" fmla="val 5"/>
                    <a:gd name="f77" fmla="val 107"/>
                    <a:gd name="f78" fmla="val 8"/>
                    <a:gd name="f79" fmla="val 18"/>
                    <a:gd name="f80" fmla="val 98"/>
                    <a:gd name="f81" fmla="val 93"/>
                    <a:gd name="f82" fmla="val 37"/>
                    <a:gd name="f83" fmla="val 48"/>
                    <a:gd name="f84" fmla="val 82"/>
                    <a:gd name="f85" fmla="val 54"/>
                    <a:gd name="f86" fmla="val 76"/>
                    <a:gd name="f87" fmla="val 58"/>
                    <a:gd name="f88" fmla="val 73"/>
                    <a:gd name="f89" fmla="val 70"/>
                    <a:gd name="f90" fmla="val 63"/>
                    <a:gd name="f91" fmla="val 65"/>
                    <a:gd name="f92" fmla="val 57"/>
                    <a:gd name="f93" fmla="val 67"/>
                    <a:gd name="f94" fmla="val 44"/>
                    <a:gd name="f95" fmla="val 68"/>
                    <a:gd name="f96" fmla="val 32"/>
                    <a:gd name="f97" fmla="val 69"/>
                    <a:gd name="f98" fmla="val 72"/>
                    <a:gd name="f99" fmla="val 17"/>
                    <a:gd name="f100" fmla="val 13"/>
                    <a:gd name="f101" fmla="val 10"/>
                    <a:gd name="f102" fmla="val 80"/>
                    <a:gd name="f103" fmla="val 6"/>
                    <a:gd name="f104" fmla="val 86"/>
                    <a:gd name="f105" fmla="val 92"/>
                    <a:gd name="f106" fmla="val 100"/>
                    <a:gd name="f107" fmla="val 133"/>
                    <a:gd name="f108" fmla="val 171"/>
                    <a:gd name="f109" fmla="val 182"/>
                    <a:gd name="f110" fmla="val 9"/>
                    <a:gd name="f111" fmla="val 190"/>
                    <a:gd name="f112" fmla="val 194"/>
                    <a:gd name="f113" fmla="val 195"/>
                    <a:gd name="f114" fmla="val 199"/>
                    <a:gd name="f115" fmla="val 35"/>
                    <a:gd name="f116" fmla="val 203"/>
                    <a:gd name="f117" fmla="val 56"/>
                    <a:gd name="f118" fmla="val 60"/>
                    <a:gd name="f119" fmla="val 64"/>
                    <a:gd name="f120" fmla="val 220"/>
                    <a:gd name="f121" fmla="val 66"/>
                    <a:gd name="f122" fmla="val 101"/>
                    <a:gd name="f123" fmla="val 105"/>
                    <a:gd name="f124" fmla="val 110"/>
                    <a:gd name="f125" fmla="val 23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35" h="228">
                      <a:moveTo>
                        <a:pt x="f2" y="f4"/>
                      </a:moveTo>
                      <a:lnTo>
                        <a:pt x="f2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12" y="f21"/>
                      </a:lnTo>
                      <a:lnTo>
                        <a:pt x="f12" y="f21"/>
                      </a:lnTo>
                      <a:lnTo>
                        <a:pt x="f12" y="f22"/>
                      </a:lnTo>
                      <a:lnTo>
                        <a:pt x="f12" y="f22"/>
                      </a:lnTo>
                      <a:lnTo>
                        <a:pt x="f12" y="f23"/>
                      </a:lnTo>
                      <a:lnTo>
                        <a:pt x="f24" y="f25"/>
                      </a:lnTo>
                      <a:lnTo>
                        <a:pt x="f26" y="f7"/>
                      </a:lnTo>
                      <a:lnTo>
                        <a:pt x="f10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34" y="f33"/>
                      </a:lnTo>
                      <a:lnTo>
                        <a:pt x="f35" y="f36"/>
                      </a:lnTo>
                      <a:lnTo>
                        <a:pt x="f37" y="f29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22"/>
                      </a:lnTo>
                      <a:lnTo>
                        <a:pt x="f42" y="f22"/>
                      </a:lnTo>
                      <a:lnTo>
                        <a:pt x="f43" y="f44"/>
                      </a:lnTo>
                      <a:lnTo>
                        <a:pt x="f45" y="f25"/>
                      </a:lnTo>
                      <a:lnTo>
                        <a:pt x="f46" y="f47"/>
                      </a:lnTo>
                      <a:lnTo>
                        <a:pt x="f48" y="f29"/>
                      </a:lnTo>
                      <a:lnTo>
                        <a:pt x="f49" y="f33"/>
                      </a:lnTo>
                      <a:lnTo>
                        <a:pt x="f50" y="f3"/>
                      </a:lnTo>
                      <a:lnTo>
                        <a:pt x="f50" y="f3"/>
                      </a:lnTo>
                      <a:lnTo>
                        <a:pt x="f51" y="f47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0"/>
                      </a:lnTo>
                      <a:lnTo>
                        <a:pt x="f1" y="f21"/>
                      </a:lnTo>
                      <a:lnTo>
                        <a:pt x="f1" y="f21"/>
                      </a:lnTo>
                      <a:lnTo>
                        <a:pt x="f56" y="f57"/>
                      </a:lnTo>
                      <a:lnTo>
                        <a:pt x="f54" y="f11"/>
                      </a:lnTo>
                      <a:lnTo>
                        <a:pt x="f58" y="f59"/>
                      </a:lnTo>
                      <a:lnTo>
                        <a:pt x="f60" y="f13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3" y="f64"/>
                      </a:lnTo>
                      <a:lnTo>
                        <a:pt x="f61" y="f65"/>
                      </a:lnTo>
                      <a:lnTo>
                        <a:pt x="f60" y="f66"/>
                      </a:lnTo>
                      <a:lnTo>
                        <a:pt x="f67" y="f68"/>
                      </a:lnTo>
                      <a:lnTo>
                        <a:pt x="f58" y="f28"/>
                      </a:lnTo>
                      <a:lnTo>
                        <a:pt x="f69" y="f70"/>
                      </a:lnTo>
                      <a:lnTo>
                        <a:pt x="f54" y="f71"/>
                      </a:lnTo>
                      <a:lnTo>
                        <a:pt x="f56" y="f72"/>
                      </a:lnTo>
                      <a:lnTo>
                        <a:pt x="f1" y="f73"/>
                      </a:lnTo>
                      <a:lnTo>
                        <a:pt x="f1" y="f73"/>
                      </a:lnTo>
                      <a:lnTo>
                        <a:pt x="f56" y="f4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35"/>
                      </a:lnTo>
                      <a:lnTo>
                        <a:pt x="f79" y="f80"/>
                      </a:lnTo>
                      <a:lnTo>
                        <a:pt x="f51" y="f81"/>
                      </a:lnTo>
                      <a:lnTo>
                        <a:pt x="f82" y="f40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46" y="f89"/>
                      </a:lnTo>
                      <a:lnTo>
                        <a:pt x="f46" y="f89"/>
                      </a:lnTo>
                      <a:lnTo>
                        <a:pt x="f90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61"/>
                      </a:lnTo>
                      <a:lnTo>
                        <a:pt x="f98" y="f99"/>
                      </a:lnTo>
                      <a:lnTo>
                        <a:pt x="f88" y="f100"/>
                      </a:lnTo>
                      <a:lnTo>
                        <a:pt x="f86" y="f101"/>
                      </a:lnTo>
                      <a:lnTo>
                        <a:pt x="f102" y="f103"/>
                      </a:lnTo>
                      <a:lnTo>
                        <a:pt x="f104" y="f54"/>
                      </a:lnTo>
                      <a:lnTo>
                        <a:pt x="f105" y="f56"/>
                      </a:lnTo>
                      <a:lnTo>
                        <a:pt x="f106" y="f1"/>
                      </a:lnTo>
                      <a:lnTo>
                        <a:pt x="f75" y="f1"/>
                      </a:lnTo>
                      <a:lnTo>
                        <a:pt x="f75" y="f1"/>
                      </a:lnTo>
                      <a:lnTo>
                        <a:pt x="f107" y="f1"/>
                      </a:lnTo>
                      <a:lnTo>
                        <a:pt x="f24" y="f56"/>
                      </a:lnTo>
                      <a:lnTo>
                        <a:pt x="f13" y="f74"/>
                      </a:lnTo>
                      <a:lnTo>
                        <a:pt x="f108" y="f76"/>
                      </a:lnTo>
                      <a:lnTo>
                        <a:pt x="f109" y="f110"/>
                      </a:lnTo>
                      <a:lnTo>
                        <a:pt x="f111" y="f100"/>
                      </a:lnTo>
                      <a:lnTo>
                        <a:pt x="f112" y="f67"/>
                      </a:lnTo>
                      <a:lnTo>
                        <a:pt x="f113" y="f60"/>
                      </a:lnTo>
                      <a:lnTo>
                        <a:pt x="f113" y="f60"/>
                      </a:lnTo>
                      <a:lnTo>
                        <a:pt x="f114" y="f51"/>
                      </a:lnTo>
                      <a:lnTo>
                        <a:pt x="f22" y="f115"/>
                      </a:lnTo>
                      <a:lnTo>
                        <a:pt x="f116" y="f48"/>
                      </a:lnTo>
                      <a:lnTo>
                        <a:pt x="f116" y="f117"/>
                      </a:lnTo>
                      <a:lnTo>
                        <a:pt x="f44" y="f118"/>
                      </a:lnTo>
                      <a:lnTo>
                        <a:pt x="f25" y="f90"/>
                      </a:lnTo>
                      <a:lnTo>
                        <a:pt x="f7" y="f119"/>
                      </a:lnTo>
                      <a:lnTo>
                        <a:pt x="f120" y="f121"/>
                      </a:lnTo>
                      <a:lnTo>
                        <a:pt x="f120" y="f121"/>
                      </a:lnTo>
                      <a:lnTo>
                        <a:pt x="f120" y="f84"/>
                      </a:lnTo>
                      <a:lnTo>
                        <a:pt x="f36" y="f38"/>
                      </a:lnTo>
                      <a:lnTo>
                        <a:pt x="f33" y="f122"/>
                      </a:lnTo>
                      <a:lnTo>
                        <a:pt x="f5" y="f123"/>
                      </a:lnTo>
                      <a:lnTo>
                        <a:pt x="f3" y="f124"/>
                      </a:lnTo>
                      <a:lnTo>
                        <a:pt x="f125" y="f4"/>
                      </a:lnTo>
                      <a:lnTo>
                        <a:pt x="f125" y="f4"/>
                      </a:lnTo>
                      <a:lnTo>
                        <a:pt x="f2" y="f4"/>
                      </a:lnTo>
                      <a:lnTo>
                        <a:pt x="f2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12" name="Google Shape;166;p6"/>
                <p:cNvSpPr/>
                <p:nvPr/>
              </p:nvSpPr>
              <p:spPr>
                <a:xfrm>
                  <a:off x="4443480" y="5866560"/>
                  <a:ext cx="766800" cy="482760"/>
                </a:xfrm>
                <a:custGeom>
                  <a:avLst/>
                  <a:gdLst>
                    <a:gd name="f0" fmla="val 0"/>
                    <a:gd name="f1" fmla="val 938"/>
                    <a:gd name="f2" fmla="val 609"/>
                    <a:gd name="f3" fmla="val 82"/>
                    <a:gd name="f4" fmla="val 110"/>
                    <a:gd name="f5" fmla="val 589"/>
                    <a:gd name="f6" fmla="val 136"/>
                    <a:gd name="f7" fmla="val 568"/>
                    <a:gd name="f8" fmla="val 184"/>
                    <a:gd name="f9" fmla="val 532"/>
                    <a:gd name="f10" fmla="val 207"/>
                    <a:gd name="f11" fmla="val 514"/>
                    <a:gd name="f12" fmla="val 231"/>
                    <a:gd name="f13" fmla="val 501"/>
                    <a:gd name="f14" fmla="val 254"/>
                    <a:gd name="f15" fmla="val 489"/>
                    <a:gd name="f16" fmla="val 265"/>
                    <a:gd name="f17" fmla="val 484"/>
                    <a:gd name="f18" fmla="val 277"/>
                    <a:gd name="f19" fmla="val 481"/>
                    <a:gd name="f20" fmla="val 293"/>
                    <a:gd name="f21" fmla="val 475"/>
                    <a:gd name="f22" fmla="val 311"/>
                    <a:gd name="f23" fmla="val 472"/>
                    <a:gd name="f24" fmla="val 331"/>
                    <a:gd name="f25" fmla="val 471"/>
                    <a:gd name="f26" fmla="val 350"/>
                    <a:gd name="f27" fmla="val 469"/>
                    <a:gd name="f28" fmla="val 371"/>
                    <a:gd name="f29" fmla="val 390"/>
                    <a:gd name="f30" fmla="val 411"/>
                    <a:gd name="f31" fmla="val 473"/>
                    <a:gd name="f32" fmla="val 431"/>
                    <a:gd name="f33" fmla="val 476"/>
                    <a:gd name="f34" fmla="val 448"/>
                    <a:gd name="f35" fmla="val 480"/>
                    <a:gd name="f36" fmla="val 465"/>
                    <a:gd name="f37" fmla="val 493"/>
                    <a:gd name="f38" fmla="val 495"/>
                    <a:gd name="f39" fmla="val 503"/>
                    <a:gd name="f40" fmla="val 502"/>
                    <a:gd name="f41" fmla="val 510"/>
                    <a:gd name="f42" fmla="val 507"/>
                    <a:gd name="f43" fmla="val 512"/>
                    <a:gd name="f44" fmla="val 511"/>
                    <a:gd name="f45" fmla="val 515"/>
                    <a:gd name="f46" fmla="val 518"/>
                    <a:gd name="f47" fmla="val 521"/>
                    <a:gd name="f48" fmla="val 533"/>
                    <a:gd name="f49" fmla="val 517"/>
                    <a:gd name="f50" fmla="val 543"/>
                    <a:gd name="f51" fmla="val 520"/>
                    <a:gd name="f52" fmla="val 551"/>
                    <a:gd name="f53" fmla="val 527"/>
                    <a:gd name="f54" fmla="val 559"/>
                    <a:gd name="f55" fmla="val 534"/>
                    <a:gd name="f56" fmla="val 565"/>
                    <a:gd name="f57" fmla="val 570"/>
                    <a:gd name="f58" fmla="val 554"/>
                    <a:gd name="f59" fmla="val 574"/>
                    <a:gd name="f60" fmla="val 567"/>
                    <a:gd name="f61" fmla="val 578"/>
                    <a:gd name="f62" fmla="val 579"/>
                    <a:gd name="f63" fmla="val 580"/>
                    <a:gd name="f64" fmla="val 592"/>
                    <a:gd name="f65" fmla="val 581"/>
                    <a:gd name="f66" fmla="val 621"/>
                    <a:gd name="f67" fmla="val 583"/>
                    <a:gd name="f68" fmla="val 651"/>
                    <a:gd name="f69" fmla="val 680"/>
                    <a:gd name="f70" fmla="val 728"/>
                    <a:gd name="f71" fmla="val 769"/>
                    <a:gd name="f72" fmla="val 787"/>
                    <a:gd name="f73" fmla="val 805"/>
                    <a:gd name="f74" fmla="val 575"/>
                    <a:gd name="f75" fmla="val 820"/>
                    <a:gd name="f76" fmla="val 572"/>
                    <a:gd name="f77" fmla="val 835"/>
                    <a:gd name="f78" fmla="val 847"/>
                    <a:gd name="f79" fmla="val 562"/>
                    <a:gd name="f80" fmla="val 858"/>
                    <a:gd name="f81" fmla="val 555"/>
                    <a:gd name="f82" fmla="val 868"/>
                    <a:gd name="f83" fmla="val 545"/>
                    <a:gd name="f84" fmla="val 875"/>
                    <a:gd name="f85" fmla="val 535"/>
                    <a:gd name="f86" fmla="val 882"/>
                    <a:gd name="f87" fmla="val 524"/>
                    <a:gd name="f88" fmla="val 886"/>
                    <a:gd name="f89" fmla="val 889"/>
                    <a:gd name="f90" fmla="val 890"/>
                    <a:gd name="f91" fmla="val 888"/>
                    <a:gd name="f92" fmla="val 468"/>
                    <a:gd name="f93" fmla="val 881"/>
                    <a:gd name="f94" fmla="val 460"/>
                    <a:gd name="f95" fmla="val 873"/>
                    <a:gd name="f96" fmla="val 452"/>
                    <a:gd name="f97" fmla="val 862"/>
                    <a:gd name="f98" fmla="val 443"/>
                    <a:gd name="f99" fmla="val 852"/>
                    <a:gd name="f100" fmla="val 433"/>
                    <a:gd name="f101" fmla="val 844"/>
                    <a:gd name="f102" fmla="val 421"/>
                    <a:gd name="f103" fmla="val 840"/>
                    <a:gd name="f104" fmla="val 414"/>
                    <a:gd name="f105" fmla="val 837"/>
                    <a:gd name="f106" fmla="val 407"/>
                    <a:gd name="f107" fmla="val 836"/>
                    <a:gd name="f108" fmla="val 400"/>
                    <a:gd name="f109" fmla="val 392"/>
                    <a:gd name="f110" fmla="val 380"/>
                    <a:gd name="f111" fmla="val 367"/>
                    <a:gd name="f112" fmla="val 356"/>
                    <a:gd name="f113" fmla="val 343"/>
                    <a:gd name="f114" fmla="val 850"/>
                    <a:gd name="f115" fmla="val 333"/>
                    <a:gd name="f116" fmla="val 854"/>
                    <a:gd name="f117" fmla="val 321"/>
                    <a:gd name="f118" fmla="val 867"/>
                    <a:gd name="f119" fmla="val 300"/>
                    <a:gd name="f120" fmla="val 281"/>
                    <a:gd name="f121" fmla="val 893"/>
                    <a:gd name="f122" fmla="val 261"/>
                    <a:gd name="f123" fmla="val 906"/>
                    <a:gd name="f124" fmla="val 244"/>
                    <a:gd name="f125" fmla="val 915"/>
                    <a:gd name="f126" fmla="val 227"/>
                    <a:gd name="f127" fmla="val 912"/>
                    <a:gd name="f128" fmla="val 223"/>
                    <a:gd name="f129" fmla="val 907"/>
                    <a:gd name="f130" fmla="val 219"/>
                    <a:gd name="f131" fmla="val 894"/>
                    <a:gd name="f132" fmla="val 200"/>
                    <a:gd name="f133" fmla="val 884"/>
                    <a:gd name="f134" fmla="val 193"/>
                    <a:gd name="f135" fmla="val 185"/>
                    <a:gd name="f136" fmla="val 879"/>
                    <a:gd name="f137" fmla="val 176"/>
                    <a:gd name="f138" fmla="val 166"/>
                    <a:gd name="f139" fmla="val 883"/>
                    <a:gd name="f140" fmla="val 159"/>
                    <a:gd name="f141" fmla="val 885"/>
                    <a:gd name="f142" fmla="val 152"/>
                    <a:gd name="f143" fmla="val 146"/>
                    <a:gd name="f144" fmla="val 891"/>
                    <a:gd name="f145" fmla="val 143"/>
                    <a:gd name="f146" fmla="val 892"/>
                    <a:gd name="f147" fmla="val 141"/>
                    <a:gd name="f148" fmla="val 139"/>
                    <a:gd name="f149" fmla="val 135"/>
                    <a:gd name="f150" fmla="val 129"/>
                    <a:gd name="f151" fmla="val 117"/>
                    <a:gd name="f152" fmla="val 112"/>
                    <a:gd name="f153" fmla="val 106"/>
                    <a:gd name="f154" fmla="val 896"/>
                    <a:gd name="f155" fmla="val 108"/>
                    <a:gd name="f156" fmla="val 904"/>
                    <a:gd name="f157" fmla="val 911"/>
                    <a:gd name="f158" fmla="val 917"/>
                    <a:gd name="f159" fmla="val 102"/>
                    <a:gd name="f160" fmla="val 923"/>
                    <a:gd name="f161" fmla="val 99"/>
                    <a:gd name="f162" fmla="val 929"/>
                    <a:gd name="f163" fmla="val 93"/>
                    <a:gd name="f164" fmla="val 934"/>
                    <a:gd name="f165" fmla="val 87"/>
                    <a:gd name="f166" fmla="val 81"/>
                    <a:gd name="f167" fmla="val 926"/>
                    <a:gd name="f168" fmla="val 79"/>
                    <a:gd name="f169" fmla="val 913"/>
                    <a:gd name="f170" fmla="val 78"/>
                    <a:gd name="f171" fmla="val 76"/>
                    <a:gd name="f172" fmla="val 901"/>
                    <a:gd name="f173" fmla="val 74"/>
                    <a:gd name="f174" fmla="val 897"/>
                    <a:gd name="f175" fmla="val 70"/>
                    <a:gd name="f176" fmla="val 66"/>
                    <a:gd name="f177" fmla="val 69"/>
                    <a:gd name="f178" fmla="val 876"/>
                    <a:gd name="f179" fmla="val 72"/>
                    <a:gd name="f180" fmla="val 856"/>
                    <a:gd name="f181" fmla="val 77"/>
                    <a:gd name="f182" fmla="val 827"/>
                    <a:gd name="f183" fmla="val 813"/>
                    <a:gd name="f184" fmla="val 68"/>
                    <a:gd name="f185" fmla="val 801"/>
                    <a:gd name="f186" fmla="val 61"/>
                    <a:gd name="f187" fmla="val 777"/>
                    <a:gd name="f188" fmla="val 47"/>
                    <a:gd name="f189" fmla="val 754"/>
                    <a:gd name="f190" fmla="val 32"/>
                    <a:gd name="f191" fmla="val 747"/>
                    <a:gd name="f192" fmla="val 28"/>
                    <a:gd name="f193" fmla="val 744"/>
                    <a:gd name="f194" fmla="val 23"/>
                    <a:gd name="f195" fmla="val 736"/>
                    <a:gd name="f196" fmla="val 11"/>
                    <a:gd name="f197" fmla="val 731"/>
                    <a:gd name="f198" fmla="val 7"/>
                    <a:gd name="f199" fmla="val 725"/>
                    <a:gd name="f200" fmla="val 3"/>
                    <a:gd name="f201" fmla="val 717"/>
                    <a:gd name="f202" fmla="val 706"/>
                    <a:gd name="f203" fmla="val 698"/>
                    <a:gd name="f204" fmla="val 1"/>
                    <a:gd name="f205" fmla="val 690"/>
                    <a:gd name="f206" fmla="val 682"/>
                    <a:gd name="f207" fmla="val 6"/>
                    <a:gd name="f208" fmla="val 674"/>
                    <a:gd name="f209" fmla="val 676"/>
                    <a:gd name="f210" fmla="val 9"/>
                    <a:gd name="f211" fmla="val 677"/>
                    <a:gd name="f212" fmla="val 13"/>
                    <a:gd name="f213" fmla="val 20"/>
                    <a:gd name="f214" fmla="val 26"/>
                    <a:gd name="f215" fmla="val 657"/>
                    <a:gd name="f216" fmla="val 33"/>
                    <a:gd name="f217" fmla="val 639"/>
                    <a:gd name="f218" fmla="val 34"/>
                    <a:gd name="f219" fmla="val 618"/>
                    <a:gd name="f220" fmla="val 37"/>
                    <a:gd name="f221" fmla="val 598"/>
                    <a:gd name="f222" fmla="val 40"/>
                    <a:gd name="f223" fmla="val 577"/>
                    <a:gd name="f224" fmla="val 45"/>
                    <a:gd name="f225" fmla="val 556"/>
                    <a:gd name="f226" fmla="val 51"/>
                    <a:gd name="f227" fmla="val 538"/>
                    <a:gd name="f228" fmla="val 57"/>
                    <a:gd name="f229" fmla="val 523"/>
                    <a:gd name="f230" fmla="val 67"/>
                    <a:gd name="f231" fmla="val 516"/>
                    <a:gd name="f232" fmla="val 84"/>
                    <a:gd name="f233" fmla="val 118"/>
                    <a:gd name="f234" fmla="val 122"/>
                    <a:gd name="f235" fmla="val 508"/>
                    <a:gd name="f236" fmla="val 124"/>
                    <a:gd name="f237" fmla="val 504"/>
                    <a:gd name="f238" fmla="val 127"/>
                    <a:gd name="f239" fmla="val 492"/>
                    <a:gd name="f240" fmla="val 132"/>
                    <a:gd name="f241" fmla="val 486"/>
                    <a:gd name="f242" fmla="val 138"/>
                    <a:gd name="f243" fmla="val 478"/>
                    <a:gd name="f244" fmla="val 474"/>
                    <a:gd name="f245" fmla="val 463"/>
                    <a:gd name="f246" fmla="val 449"/>
                    <a:gd name="f247" fmla="val 206"/>
                    <a:gd name="f248" fmla="val 441"/>
                    <a:gd name="f249" fmla="val 221"/>
                    <a:gd name="f250" fmla="val 235"/>
                    <a:gd name="f251" fmla="val 424"/>
                    <a:gd name="f252" fmla="val 249"/>
                    <a:gd name="f253" fmla="val 415"/>
                    <a:gd name="f254" fmla="val 262"/>
                    <a:gd name="f255" fmla="val 403"/>
                    <a:gd name="f256" fmla="val 274"/>
                    <a:gd name="f257" fmla="val 393"/>
                    <a:gd name="f258" fmla="val 285"/>
                    <a:gd name="f259" fmla="val 295"/>
                    <a:gd name="f260" fmla="val 366"/>
                    <a:gd name="f261" fmla="val 304"/>
                    <a:gd name="f262" fmla="val 352"/>
                    <a:gd name="f263" fmla="val 309"/>
                    <a:gd name="f264" fmla="val 336"/>
                    <a:gd name="f265" fmla="val 315"/>
                    <a:gd name="f266" fmla="val 320"/>
                    <a:gd name="f267" fmla="val 319"/>
                    <a:gd name="f268" fmla="val 302"/>
                    <a:gd name="f269" fmla="val 288"/>
                    <a:gd name="f270" fmla="val 275"/>
                    <a:gd name="f271" fmla="val 270"/>
                    <a:gd name="f272" fmla="val 313"/>
                    <a:gd name="f273" fmla="val 264"/>
                    <a:gd name="f274" fmla="val 259"/>
                    <a:gd name="f275" fmla="val 306"/>
                    <a:gd name="f276" fmla="val 255"/>
                    <a:gd name="f277" fmla="val 191"/>
                    <a:gd name="f278" fmla="val 175"/>
                    <a:gd name="f279" fmla="val 163"/>
                    <a:gd name="f280" fmla="val 263"/>
                    <a:gd name="f281" fmla="val 134"/>
                    <a:gd name="f282" fmla="val 130"/>
                    <a:gd name="f283" fmla="val 266"/>
                    <a:gd name="f284" fmla="val 126"/>
                    <a:gd name="f285" fmla="val 268"/>
                    <a:gd name="f286" fmla="val 123"/>
                    <a:gd name="f287" fmla="val 121"/>
                    <a:gd name="f288" fmla="val 283"/>
                    <a:gd name="f289" fmla="val 305"/>
                    <a:gd name="f290" fmla="val 119"/>
                    <a:gd name="f291" fmla="val 314"/>
                    <a:gd name="f292" fmla="val 115"/>
                    <a:gd name="f293" fmla="val 111"/>
                    <a:gd name="f294" fmla="val 324"/>
                    <a:gd name="f295" fmla="val 100"/>
                    <a:gd name="f296" fmla="val 335"/>
                    <a:gd name="f297" fmla="val 88"/>
                    <a:gd name="f298" fmla="val 346"/>
                    <a:gd name="f299" fmla="val 349"/>
                    <a:gd name="f300" fmla="val 351"/>
                    <a:gd name="f301" fmla="val 59"/>
                    <a:gd name="f302" fmla="val 52"/>
                    <a:gd name="f303" fmla="val 44"/>
                    <a:gd name="f304" fmla="val 30"/>
                    <a:gd name="f305" fmla="val 345"/>
                    <a:gd name="f306" fmla="val 362"/>
                    <a:gd name="f307" fmla="val 374"/>
                    <a:gd name="f308" fmla="val 387"/>
                    <a:gd name="f309" fmla="val 15"/>
                    <a:gd name="f310" fmla="val 402"/>
                    <a:gd name="f311" fmla="val 19"/>
                    <a:gd name="f312" fmla="val 21"/>
                    <a:gd name="f313" fmla="val 429"/>
                    <a:gd name="f314" fmla="val 25"/>
                    <a:gd name="f315" fmla="val 437"/>
                    <a:gd name="f316" fmla="val 29"/>
                    <a:gd name="f317" fmla="val 444"/>
                    <a:gd name="f318" fmla="val 35"/>
                    <a:gd name="f319" fmla="val 450"/>
                    <a:gd name="f320" fmla="val 46"/>
                    <a:gd name="f321" fmla="val 461"/>
                    <a:gd name="f322" fmla="val 60"/>
                    <a:gd name="f323" fmla="val 80"/>
                    <a:gd name="f324" fmla="val 490"/>
                    <a:gd name="f325" fmla="val 86"/>
                    <a:gd name="f326" fmla="val 496"/>
                    <a:gd name="f327" fmla="val 90"/>
                    <a:gd name="f328" fmla="val 94"/>
                    <a:gd name="f329" fmla="val 96"/>
                    <a:gd name="f330" fmla="val 525"/>
                    <a:gd name="f331" fmla="val 73"/>
                    <a:gd name="f332" fmla="val 529"/>
                    <a:gd name="f333" fmla="val 65"/>
                    <a:gd name="f334" fmla="val 537"/>
                    <a:gd name="f335" fmla="val 542"/>
                    <a:gd name="f336" fmla="val 548"/>
                    <a:gd name="f337" fmla="val 56"/>
                    <a:gd name="f338" fmla="val 552"/>
                    <a:gd name="f339" fmla="val 558"/>
                    <a:gd name="f340" fmla="val 566"/>
                    <a:gd name="f341" fmla="val 573"/>
                    <a:gd name="f342" fmla="val 586"/>
                    <a:gd name="f343" fmla="val 597"/>
                    <a:gd name="f344" fmla="val 605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938" h="609">
                      <a:moveTo>
                        <a:pt x="f3" y="f2"/>
                      </a:moveTo>
                      <a:lnTo>
                        <a:pt x="f3" y="f2"/>
                      </a:ln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7"/>
                      </a:lnTo>
                      <a:lnTo>
                        <a:pt x="f29" y="f25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17"/>
                      </a:lnTo>
                      <a:lnTo>
                        <a:pt x="f35" y="f15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11"/>
                      </a:lnTo>
                      <a:lnTo>
                        <a:pt x="f45" y="f46"/>
                      </a:lnTo>
                      <a:lnTo>
                        <a:pt x="f45" y="f47"/>
                      </a:lnTo>
                      <a:lnTo>
                        <a:pt x="f45" y="f47"/>
                      </a:lnTo>
                      <a:lnTo>
                        <a:pt x="f45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0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7"/>
                      </a:lnTo>
                      <a:lnTo>
                        <a:pt x="f69" y="f67"/>
                      </a:lnTo>
                      <a:lnTo>
                        <a:pt x="f69" y="f67"/>
                      </a:lnTo>
                      <a:lnTo>
                        <a:pt x="f70" y="f67"/>
                      </a:lnTo>
                      <a:lnTo>
                        <a:pt x="f71" y="f65"/>
                      </a:lnTo>
                      <a:lnTo>
                        <a:pt x="f72" y="f6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60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41"/>
                      </a:lnTo>
                      <a:lnTo>
                        <a:pt x="f89" y="f38"/>
                      </a:lnTo>
                      <a:lnTo>
                        <a:pt x="f90" y="f33"/>
                      </a:lnTo>
                      <a:lnTo>
                        <a:pt x="f90" y="f33"/>
                      </a:lnTo>
                      <a:lnTo>
                        <a:pt x="f89" y="f31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77" y="f109"/>
                      </a:lnTo>
                      <a:lnTo>
                        <a:pt x="f77" y="f109"/>
                      </a:lnTo>
                      <a:lnTo>
                        <a:pt x="f107" y="f110"/>
                      </a:lnTo>
                      <a:lnTo>
                        <a:pt x="f105" y="f111"/>
                      </a:lnTo>
                      <a:lnTo>
                        <a:pt x="f103" y="f112"/>
                      </a:lnTo>
                      <a:lnTo>
                        <a:pt x="f101" y="f113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93" y="f120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131" y="f10"/>
                      </a:lnTo>
                      <a:lnTo>
                        <a:pt x="f89" y="f132"/>
                      </a:lnTo>
                      <a:lnTo>
                        <a:pt x="f133" y="f134"/>
                      </a:lnTo>
                      <a:lnTo>
                        <a:pt x="f93" y="f135"/>
                      </a:lnTo>
                      <a:lnTo>
                        <a:pt x="f136" y="f137"/>
                      </a:lnTo>
                      <a:lnTo>
                        <a:pt x="f136" y="f137"/>
                      </a:lnTo>
                      <a:lnTo>
                        <a:pt x="f136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88" y="f143"/>
                      </a:lnTo>
                      <a:lnTo>
                        <a:pt x="f88" y="f143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21" y="f148"/>
                      </a:lnTo>
                      <a:lnTo>
                        <a:pt x="f121" y="f149"/>
                      </a:lnTo>
                      <a:lnTo>
                        <a:pt x="f144" y="f150"/>
                      </a:lnTo>
                      <a:lnTo>
                        <a:pt x="f91" y="f151"/>
                      </a:lnTo>
                      <a:lnTo>
                        <a:pt x="f141" y="f152"/>
                      </a:lnTo>
                      <a:lnTo>
                        <a:pt x="f88" y="f153"/>
                      </a:lnTo>
                      <a:lnTo>
                        <a:pt x="f88" y="f153"/>
                      </a:lnTo>
                      <a:lnTo>
                        <a:pt x="f154" y="f155"/>
                      </a:lnTo>
                      <a:lnTo>
                        <a:pt x="f156" y="f155"/>
                      </a:lnTo>
                      <a:lnTo>
                        <a:pt x="f157" y="f153"/>
                      </a:lnTo>
                      <a:lnTo>
                        <a:pt x="f158" y="f159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64" y="f165"/>
                      </a:lnTo>
                      <a:lnTo>
                        <a:pt x="f1" y="f166"/>
                      </a:lnTo>
                      <a:lnTo>
                        <a:pt x="f1" y="f166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129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21" y="f176"/>
                      </a:lnTo>
                      <a:lnTo>
                        <a:pt x="f121" y="f176"/>
                      </a:lnTo>
                      <a:lnTo>
                        <a:pt x="f133" y="f177"/>
                      </a:lnTo>
                      <a:lnTo>
                        <a:pt x="f178" y="f179"/>
                      </a:lnTo>
                      <a:lnTo>
                        <a:pt x="f82" y="f171"/>
                      </a:lnTo>
                      <a:lnTo>
                        <a:pt x="f180" y="f181"/>
                      </a:lnTo>
                      <a:lnTo>
                        <a:pt x="f180" y="f181"/>
                      </a:lnTo>
                      <a:lnTo>
                        <a:pt x="f103" y="f171"/>
                      </a:lnTo>
                      <a:lnTo>
                        <a:pt x="f182" y="f179"/>
                      </a:lnTo>
                      <a:lnTo>
                        <a:pt x="f183" y="f184"/>
                      </a:lnTo>
                      <a:lnTo>
                        <a:pt x="f185" y="f186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3" y="f194"/>
                      </a:lnTo>
                      <a:lnTo>
                        <a:pt x="f195" y="f196"/>
                      </a:lnTo>
                      <a:lnTo>
                        <a:pt x="f197" y="f198"/>
                      </a:lnTo>
                      <a:lnTo>
                        <a:pt x="f199" y="f200"/>
                      </a:lnTo>
                      <a:lnTo>
                        <a:pt x="f201" y="f0"/>
                      </a:lnTo>
                      <a:lnTo>
                        <a:pt x="f202" y="f0"/>
                      </a:lnTo>
                      <a:lnTo>
                        <a:pt x="f202" y="f0"/>
                      </a:lnTo>
                      <a:lnTo>
                        <a:pt x="f203" y="f204"/>
                      </a:lnTo>
                      <a:lnTo>
                        <a:pt x="f205" y="f200"/>
                      </a:lnTo>
                      <a:lnTo>
                        <a:pt x="f206" y="f207"/>
                      </a:lnTo>
                      <a:lnTo>
                        <a:pt x="f208" y="f198"/>
                      </a:lnTo>
                      <a:lnTo>
                        <a:pt x="f208" y="f198"/>
                      </a:lnTo>
                      <a:lnTo>
                        <a:pt x="f209" y="f210"/>
                      </a:lnTo>
                      <a:lnTo>
                        <a:pt x="f211" y="f212"/>
                      </a:lnTo>
                      <a:lnTo>
                        <a:pt x="f211" y="f213"/>
                      </a:lnTo>
                      <a:lnTo>
                        <a:pt x="f209" y="f214"/>
                      </a:lnTo>
                      <a:lnTo>
                        <a:pt x="f208" y="f190"/>
                      </a:lnTo>
                      <a:lnTo>
                        <a:pt x="f208" y="f190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9" y="f220"/>
                      </a:lnTo>
                      <a:lnTo>
                        <a:pt x="f221" y="f222"/>
                      </a:lnTo>
                      <a:lnTo>
                        <a:pt x="f223" y="f224"/>
                      </a:lnTo>
                      <a:lnTo>
                        <a:pt x="f225" y="f226"/>
                      </a:lnTo>
                      <a:lnTo>
                        <a:pt x="f227" y="f228"/>
                      </a:lnTo>
                      <a:lnTo>
                        <a:pt x="f229" y="f176"/>
                      </a:lnTo>
                      <a:lnTo>
                        <a:pt x="f229" y="f176"/>
                      </a:lnTo>
                      <a:lnTo>
                        <a:pt x="f51" y="f230"/>
                      </a:lnTo>
                      <a:lnTo>
                        <a:pt x="f46" y="f175"/>
                      </a:lnTo>
                      <a:lnTo>
                        <a:pt x="f231" y="f171"/>
                      </a:lnTo>
                      <a:lnTo>
                        <a:pt x="f45" y="f232"/>
                      </a:lnTo>
                      <a:lnTo>
                        <a:pt x="f11" y="f163"/>
                      </a:lnTo>
                      <a:lnTo>
                        <a:pt x="f43" y="f152"/>
                      </a:lnTo>
                      <a:lnTo>
                        <a:pt x="f44" y="f233"/>
                      </a:lnTo>
                      <a:lnTo>
                        <a:pt x="f41" y="f234"/>
                      </a:lnTo>
                      <a:lnTo>
                        <a:pt x="f235" y="f236"/>
                      </a:lnTo>
                      <a:lnTo>
                        <a:pt x="f235" y="f236"/>
                      </a:lnTo>
                      <a:lnTo>
                        <a:pt x="f237" y="f238"/>
                      </a:lnTo>
                      <a:lnTo>
                        <a:pt x="f13" y="f150"/>
                      </a:lnTo>
                      <a:lnTo>
                        <a:pt x="f239" y="f240"/>
                      </a:lnTo>
                      <a:lnTo>
                        <a:pt x="f241" y="f149"/>
                      </a:lnTo>
                      <a:lnTo>
                        <a:pt x="f19" y="f242"/>
                      </a:lnTo>
                      <a:lnTo>
                        <a:pt x="f243" y="f147"/>
                      </a:lnTo>
                      <a:lnTo>
                        <a:pt x="f244" y="f143"/>
                      </a:lnTo>
                      <a:lnTo>
                        <a:pt x="f244" y="f143"/>
                      </a:lnTo>
                      <a:lnTo>
                        <a:pt x="f245" y="f137"/>
                      </a:lnTo>
                      <a:lnTo>
                        <a:pt x="f246" y="f247"/>
                      </a:lnTo>
                      <a:lnTo>
                        <a:pt x="f248" y="f249"/>
                      </a:lnTo>
                      <a:lnTo>
                        <a:pt x="f100" y="f250"/>
                      </a:lnTo>
                      <a:lnTo>
                        <a:pt x="f251" y="f252"/>
                      </a:lnTo>
                      <a:lnTo>
                        <a:pt x="f253" y="f254"/>
                      </a:lnTo>
                      <a:lnTo>
                        <a:pt x="f255" y="f256"/>
                      </a:lnTo>
                      <a:lnTo>
                        <a:pt x="f257" y="f258"/>
                      </a:lnTo>
                      <a:lnTo>
                        <a:pt x="f110" y="f259"/>
                      </a:lnTo>
                      <a:lnTo>
                        <a:pt x="f260" y="f261"/>
                      </a:lnTo>
                      <a:lnTo>
                        <a:pt x="f262" y="f263"/>
                      </a:lnTo>
                      <a:lnTo>
                        <a:pt x="f264" y="f265"/>
                      </a:lnTo>
                      <a:lnTo>
                        <a:pt x="f266" y="f267"/>
                      </a:lnTo>
                      <a:lnTo>
                        <a:pt x="f268" y="f266"/>
                      </a:lnTo>
                      <a:lnTo>
                        <a:pt x="f268" y="f266"/>
                      </a:lnTo>
                      <a:lnTo>
                        <a:pt x="f269" y="f267"/>
                      </a:lnTo>
                      <a:lnTo>
                        <a:pt x="f270" y="f265"/>
                      </a:lnTo>
                      <a:lnTo>
                        <a:pt x="f271" y="f272"/>
                      </a:lnTo>
                      <a:lnTo>
                        <a:pt x="f273" y="f263"/>
                      </a:lnTo>
                      <a:lnTo>
                        <a:pt x="f274" y="f275"/>
                      </a:lnTo>
                      <a:lnTo>
                        <a:pt x="f276" y="f119"/>
                      </a:lnTo>
                      <a:lnTo>
                        <a:pt x="f276" y="f119"/>
                      </a:lnTo>
                      <a:lnTo>
                        <a:pt x="f277" y="f119"/>
                      </a:lnTo>
                      <a:lnTo>
                        <a:pt x="f277" y="f119"/>
                      </a:lnTo>
                      <a:lnTo>
                        <a:pt x="f277" y="f119"/>
                      </a:lnTo>
                      <a:lnTo>
                        <a:pt x="f278" y="f120"/>
                      </a:lnTo>
                      <a:lnTo>
                        <a:pt x="f279" y="f16"/>
                      </a:lnTo>
                      <a:lnTo>
                        <a:pt x="f279" y="f16"/>
                      </a:lnTo>
                      <a:lnTo>
                        <a:pt x="f145" y="f280"/>
                      </a:lnTo>
                      <a:lnTo>
                        <a:pt x="f281" y="f16"/>
                      </a:lnTo>
                      <a:lnTo>
                        <a:pt x="f282" y="f283"/>
                      </a:lnTo>
                      <a:lnTo>
                        <a:pt x="f284" y="f285"/>
                      </a:lnTo>
                      <a:lnTo>
                        <a:pt x="f284" y="f285"/>
                      </a:lnTo>
                      <a:lnTo>
                        <a:pt x="f286" y="f271"/>
                      </a:lnTo>
                      <a:lnTo>
                        <a:pt x="f234" y="f270"/>
                      </a:lnTo>
                      <a:lnTo>
                        <a:pt x="f287" y="f288"/>
                      </a:lnTo>
                      <a:lnTo>
                        <a:pt x="f234" y="f289"/>
                      </a:lnTo>
                      <a:lnTo>
                        <a:pt x="f234" y="f289"/>
                      </a:lnTo>
                      <a:lnTo>
                        <a:pt x="f287" y="f263"/>
                      </a:lnTo>
                      <a:lnTo>
                        <a:pt x="f290" y="f291"/>
                      </a:lnTo>
                      <a:lnTo>
                        <a:pt x="f292" y="f266"/>
                      </a:lnTo>
                      <a:lnTo>
                        <a:pt x="f293" y="f294"/>
                      </a:lnTo>
                      <a:lnTo>
                        <a:pt x="f295" y="f296"/>
                      </a:lnTo>
                      <a:lnTo>
                        <a:pt x="f297" y="f113"/>
                      </a:lnTo>
                      <a:lnTo>
                        <a:pt x="f166" y="f298"/>
                      </a:lnTo>
                      <a:lnTo>
                        <a:pt x="f173" y="f299"/>
                      </a:lnTo>
                      <a:lnTo>
                        <a:pt x="f230" y="f300"/>
                      </a:lnTo>
                      <a:lnTo>
                        <a:pt x="f301" y="f300"/>
                      </a:lnTo>
                      <a:lnTo>
                        <a:pt x="f302" y="f300"/>
                      </a:lnTo>
                      <a:lnTo>
                        <a:pt x="f303" y="f300"/>
                      </a:lnTo>
                      <a:lnTo>
                        <a:pt x="f220" y="f299"/>
                      </a:lnTo>
                      <a:lnTo>
                        <a:pt x="f304" y="f305"/>
                      </a:lnTo>
                      <a:lnTo>
                        <a:pt x="f304" y="f305"/>
                      </a:lnTo>
                      <a:lnTo>
                        <a:pt x="f0" y="f305"/>
                      </a:lnTo>
                      <a:lnTo>
                        <a:pt x="f0" y="f306"/>
                      </a:lnTo>
                      <a:lnTo>
                        <a:pt x="f0" y="f306"/>
                      </a:lnTo>
                      <a:lnTo>
                        <a:pt x="f0" y="f306"/>
                      </a:lnTo>
                      <a:lnTo>
                        <a:pt x="f207" y="f307"/>
                      </a:lnTo>
                      <a:lnTo>
                        <a:pt x="f196" y="f308"/>
                      </a:lnTo>
                      <a:lnTo>
                        <a:pt x="f309" y="f310"/>
                      </a:lnTo>
                      <a:lnTo>
                        <a:pt x="f311" y="f102"/>
                      </a:lnTo>
                      <a:lnTo>
                        <a:pt x="f311" y="f102"/>
                      </a:lnTo>
                      <a:lnTo>
                        <a:pt x="f312" y="f313"/>
                      </a:lnTo>
                      <a:lnTo>
                        <a:pt x="f314" y="f315"/>
                      </a:lnTo>
                      <a:lnTo>
                        <a:pt x="f316" y="f317"/>
                      </a:lnTo>
                      <a:lnTo>
                        <a:pt x="f318" y="f319"/>
                      </a:lnTo>
                      <a:lnTo>
                        <a:pt x="f320" y="f321"/>
                      </a:lnTo>
                      <a:lnTo>
                        <a:pt x="f322" y="f31"/>
                      </a:lnTo>
                      <a:lnTo>
                        <a:pt x="f173" y="f17"/>
                      </a:lnTo>
                      <a:lnTo>
                        <a:pt x="f323" y="f324"/>
                      </a:lnTo>
                      <a:lnTo>
                        <a:pt x="f325" y="f326"/>
                      </a:lnTo>
                      <a:lnTo>
                        <a:pt x="f327" y="f39"/>
                      </a:lnTo>
                      <a:lnTo>
                        <a:pt x="f328" y="f41"/>
                      </a:lnTo>
                      <a:lnTo>
                        <a:pt x="f329" y="f49"/>
                      </a:lnTo>
                      <a:lnTo>
                        <a:pt x="f329" y="f330"/>
                      </a:lnTo>
                      <a:lnTo>
                        <a:pt x="f329" y="f330"/>
                      </a:lnTo>
                      <a:lnTo>
                        <a:pt x="f168" y="f330"/>
                      </a:lnTo>
                      <a:lnTo>
                        <a:pt x="f168" y="f330"/>
                      </a:lnTo>
                      <a:lnTo>
                        <a:pt x="f168" y="f330"/>
                      </a:lnTo>
                      <a:lnTo>
                        <a:pt x="f331" y="f53"/>
                      </a:lnTo>
                      <a:lnTo>
                        <a:pt x="f184" y="f332"/>
                      </a:lnTo>
                      <a:lnTo>
                        <a:pt x="f333" y="f48"/>
                      </a:lnTo>
                      <a:lnTo>
                        <a:pt x="f186" y="f334"/>
                      </a:lnTo>
                      <a:lnTo>
                        <a:pt x="f301" y="f335"/>
                      </a:lnTo>
                      <a:lnTo>
                        <a:pt x="f228" y="f336"/>
                      </a:lnTo>
                      <a:lnTo>
                        <a:pt x="f337" y="f338"/>
                      </a:lnTo>
                      <a:lnTo>
                        <a:pt x="f337" y="f339"/>
                      </a:lnTo>
                      <a:lnTo>
                        <a:pt x="f337" y="f339"/>
                      </a:lnTo>
                      <a:lnTo>
                        <a:pt x="f228" y="f340"/>
                      </a:lnTo>
                      <a:lnTo>
                        <a:pt x="f301" y="f341"/>
                      </a:lnTo>
                      <a:lnTo>
                        <a:pt x="f186" y="f63"/>
                      </a:lnTo>
                      <a:lnTo>
                        <a:pt x="f176" y="f342"/>
                      </a:lnTo>
                      <a:lnTo>
                        <a:pt x="f173" y="f343"/>
                      </a:lnTo>
                      <a:lnTo>
                        <a:pt x="f3" y="f344"/>
                      </a:lnTo>
                      <a:lnTo>
                        <a:pt x="f3" y="f344"/>
                      </a:lnTo>
                      <a:lnTo>
                        <a:pt x="f3" y="f2"/>
                      </a:lnTo>
                      <a:lnTo>
                        <a:pt x="f3" y="f2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13" name="Google Shape;167;p6"/>
                <p:cNvSpPr/>
                <p:nvPr/>
              </p:nvSpPr>
              <p:spPr>
                <a:xfrm>
                  <a:off x="4374720" y="5680440"/>
                  <a:ext cx="297360" cy="493920"/>
                </a:xfrm>
                <a:custGeom>
                  <a:avLst/>
                  <a:gdLst>
                    <a:gd name="f0" fmla="val 360"/>
                    <a:gd name="f1" fmla="val 0"/>
                    <a:gd name="f2" fmla="val 364"/>
                    <a:gd name="f3" fmla="val 624"/>
                    <a:gd name="f4" fmla="val 92"/>
                    <a:gd name="f5" fmla="val 81"/>
                    <a:gd name="f6" fmla="val 5"/>
                    <a:gd name="f7" fmla="val 72"/>
                    <a:gd name="f8" fmla="val 8"/>
                    <a:gd name="f9" fmla="val 68"/>
                    <a:gd name="f10" fmla="val 11"/>
                    <a:gd name="f11" fmla="val 65"/>
                    <a:gd name="f12" fmla="val 14"/>
                    <a:gd name="f13" fmla="val 64"/>
                    <a:gd name="f14" fmla="val 17"/>
                    <a:gd name="f15" fmla="val 63"/>
                    <a:gd name="f16" fmla="val 22"/>
                    <a:gd name="f17" fmla="val 31"/>
                    <a:gd name="f18" fmla="val 66"/>
                    <a:gd name="f19" fmla="val 39"/>
                    <a:gd name="f20" fmla="val 69"/>
                    <a:gd name="f21" fmla="val 46"/>
                    <a:gd name="f22" fmla="val 74"/>
                    <a:gd name="f23" fmla="val 53"/>
                    <a:gd name="f24" fmla="val 77"/>
                    <a:gd name="f25" fmla="val 59"/>
                    <a:gd name="f26" fmla="val 83"/>
                    <a:gd name="f27" fmla="val 73"/>
                    <a:gd name="f28" fmla="val 84"/>
                    <a:gd name="f29" fmla="val 103"/>
                    <a:gd name="f30" fmla="val 113"/>
                    <a:gd name="f31" fmla="val 122"/>
                    <a:gd name="f32" fmla="val 142"/>
                    <a:gd name="f33" fmla="val 152"/>
                    <a:gd name="f34" fmla="val 161"/>
                    <a:gd name="f35" fmla="val 167"/>
                    <a:gd name="f36" fmla="val 171"/>
                    <a:gd name="f37" fmla="val 173"/>
                    <a:gd name="f38" fmla="val 174"/>
                    <a:gd name="f39" fmla="val 80"/>
                    <a:gd name="f40" fmla="val 89"/>
                    <a:gd name="f41" fmla="val 172"/>
                    <a:gd name="f42" fmla="val 102"/>
                    <a:gd name="f43" fmla="val 112"/>
                    <a:gd name="f44" fmla="val 129"/>
                    <a:gd name="f45" fmla="val 176"/>
                    <a:gd name="f46" fmla="val 135"/>
                    <a:gd name="f47" fmla="val 181"/>
                    <a:gd name="f48" fmla="val 140"/>
                    <a:gd name="f49" fmla="val 187"/>
                    <a:gd name="f50" fmla="val 195"/>
                    <a:gd name="f51" fmla="val 143"/>
                    <a:gd name="f52" fmla="val 205"/>
                    <a:gd name="f53" fmla="val 212"/>
                    <a:gd name="f54" fmla="val 141"/>
                    <a:gd name="f55" fmla="val 219"/>
                    <a:gd name="f56" fmla="val 138"/>
                    <a:gd name="f57" fmla="val 226"/>
                    <a:gd name="f58" fmla="val 232"/>
                    <a:gd name="f59" fmla="val 127"/>
                    <a:gd name="f60" fmla="val 243"/>
                    <a:gd name="f61" fmla="val 118"/>
                    <a:gd name="f62" fmla="val 253"/>
                    <a:gd name="f63" fmla="val 109"/>
                    <a:gd name="f64" fmla="val 265"/>
                    <a:gd name="f65" fmla="val 100"/>
                    <a:gd name="f66" fmla="val 278"/>
                    <a:gd name="f67" fmla="val 97"/>
                    <a:gd name="f68" fmla="val 284"/>
                    <a:gd name="f69" fmla="val 95"/>
                    <a:gd name="f70" fmla="val 291"/>
                    <a:gd name="f71" fmla="val 299"/>
                    <a:gd name="f72" fmla="val 307"/>
                    <a:gd name="f73" fmla="val 94"/>
                    <a:gd name="f74" fmla="val 321"/>
                    <a:gd name="f75" fmla="val 96"/>
                    <a:gd name="f76" fmla="val 335"/>
                    <a:gd name="f77" fmla="val 348"/>
                    <a:gd name="f78" fmla="val 105"/>
                    <a:gd name="f79" fmla="val 114"/>
                    <a:gd name="f80" fmla="val 385"/>
                    <a:gd name="f81" fmla="val 117"/>
                    <a:gd name="f82" fmla="val 396"/>
                    <a:gd name="f83" fmla="val 408"/>
                    <a:gd name="f84" fmla="val 414"/>
                    <a:gd name="f85" fmla="val 420"/>
                    <a:gd name="f86" fmla="val 432"/>
                    <a:gd name="f87" fmla="val 107"/>
                    <a:gd name="f88" fmla="val 442"/>
                    <a:gd name="f89" fmla="val 99"/>
                    <a:gd name="f90" fmla="val 451"/>
                    <a:gd name="f91" fmla="val 91"/>
                    <a:gd name="f92" fmla="val 459"/>
                    <a:gd name="f93" fmla="val 466"/>
                    <a:gd name="f94" fmla="val 480"/>
                    <a:gd name="f95" fmla="val 37"/>
                    <a:gd name="f96" fmla="val 493"/>
                    <a:gd name="f97" fmla="val 28"/>
                    <a:gd name="f98" fmla="val 500"/>
                    <a:gd name="f99" fmla="val 19"/>
                    <a:gd name="f100" fmla="val 508"/>
                    <a:gd name="f101" fmla="val 516"/>
                    <a:gd name="f102" fmla="val 525"/>
                    <a:gd name="f103" fmla="val 2"/>
                    <a:gd name="f104" fmla="val 535"/>
                    <a:gd name="f105" fmla="val 541"/>
                    <a:gd name="f106" fmla="val 547"/>
                    <a:gd name="f107" fmla="val 549"/>
                    <a:gd name="f108" fmla="val 551"/>
                    <a:gd name="f109" fmla="val 6"/>
                    <a:gd name="f110" fmla="val 555"/>
                    <a:gd name="f111" fmla="val 558"/>
                    <a:gd name="f112" fmla="val 572"/>
                    <a:gd name="f113" fmla="val 587"/>
                    <a:gd name="f114" fmla="val 594"/>
                    <a:gd name="f115" fmla="val 4"/>
                    <a:gd name="f116" fmla="val 602"/>
                    <a:gd name="f117" fmla="val 605"/>
                    <a:gd name="f118" fmla="val 610"/>
                    <a:gd name="f119" fmla="val 614"/>
                    <a:gd name="f120" fmla="val 20"/>
                    <a:gd name="f121" fmla="val 617"/>
                    <a:gd name="f122" fmla="val 35"/>
                    <a:gd name="f123" fmla="val 622"/>
                    <a:gd name="f124" fmla="val 42"/>
                    <a:gd name="f125" fmla="val 623"/>
                    <a:gd name="f126" fmla="val 48"/>
                    <a:gd name="f127" fmla="val 58"/>
                    <a:gd name="f128" fmla="val 620"/>
                    <a:gd name="f129" fmla="val 67"/>
                    <a:gd name="f130" fmla="val 612"/>
                    <a:gd name="f131" fmla="val 75"/>
                    <a:gd name="f132" fmla="val 580"/>
                    <a:gd name="f133" fmla="val 121"/>
                    <a:gd name="f134" fmla="val 584"/>
                    <a:gd name="f135" fmla="val 128"/>
                    <a:gd name="f136" fmla="val 586"/>
                    <a:gd name="f137" fmla="val 136"/>
                    <a:gd name="f138" fmla="val 151"/>
                    <a:gd name="f139" fmla="val 158"/>
                    <a:gd name="f140" fmla="val 165"/>
                    <a:gd name="f141" fmla="val 581"/>
                    <a:gd name="f142" fmla="val 578"/>
                    <a:gd name="f143" fmla="val 184"/>
                    <a:gd name="f144" fmla="val 570"/>
                    <a:gd name="f145" fmla="val 559"/>
                    <a:gd name="f146" fmla="val 199"/>
                    <a:gd name="f147" fmla="val 203"/>
                    <a:gd name="f148" fmla="val 544"/>
                    <a:gd name="f149" fmla="val 206"/>
                    <a:gd name="f150" fmla="val 540"/>
                    <a:gd name="f151" fmla="val 518"/>
                    <a:gd name="f152" fmla="val 510"/>
                    <a:gd name="f153" fmla="val 207"/>
                    <a:gd name="f154" fmla="val 505"/>
                    <a:gd name="f155" fmla="val 210"/>
                    <a:gd name="f156" fmla="val 503"/>
                    <a:gd name="f157" fmla="val 214"/>
                    <a:gd name="f158" fmla="val 501"/>
                    <a:gd name="f159" fmla="val 218"/>
                    <a:gd name="f160" fmla="val 227"/>
                    <a:gd name="f161" fmla="val 236"/>
                    <a:gd name="f162" fmla="val 502"/>
                    <a:gd name="f163" fmla="val 247"/>
                    <a:gd name="f164" fmla="val 492"/>
                    <a:gd name="f165" fmla="val 249"/>
                    <a:gd name="f166" fmla="val 481"/>
                    <a:gd name="f167" fmla="val 251"/>
                    <a:gd name="f168" fmla="val 473"/>
                    <a:gd name="f169" fmla="val 255"/>
                    <a:gd name="f170" fmla="val 465"/>
                    <a:gd name="f171" fmla="val 259"/>
                    <a:gd name="f172" fmla="val 458"/>
                    <a:gd name="f173" fmla="val 277"/>
                    <a:gd name="f174" fmla="val 440"/>
                    <a:gd name="f175" fmla="val 289"/>
                    <a:gd name="f176" fmla="val 431"/>
                    <a:gd name="f177" fmla="val 302"/>
                    <a:gd name="f178" fmla="val 421"/>
                    <a:gd name="f179" fmla="val 315"/>
                    <a:gd name="f180" fmla="val 411"/>
                    <a:gd name="f181" fmla="val 319"/>
                    <a:gd name="f182" fmla="val 405"/>
                    <a:gd name="f183" fmla="val 324"/>
                    <a:gd name="f184" fmla="val 400"/>
                    <a:gd name="f185" fmla="val 328"/>
                    <a:gd name="f186" fmla="val 395"/>
                    <a:gd name="f187" fmla="val 331"/>
                    <a:gd name="f188" fmla="val 389"/>
                    <a:gd name="f189" fmla="val 332"/>
                    <a:gd name="f190" fmla="val 383"/>
                    <a:gd name="f191" fmla="val 379"/>
                    <a:gd name="f192" fmla="val 366"/>
                    <a:gd name="f193" fmla="val 333"/>
                    <a:gd name="f194" fmla="val 359"/>
                    <a:gd name="f195" fmla="val 334"/>
                    <a:gd name="f196" fmla="val 352"/>
                    <a:gd name="f197" fmla="val 336"/>
                    <a:gd name="f198" fmla="val 341"/>
                    <a:gd name="f199" fmla="val 344"/>
                    <a:gd name="f200" fmla="val 350"/>
                    <a:gd name="f201" fmla="val 356"/>
                    <a:gd name="f202" fmla="val 327"/>
                    <a:gd name="f203" fmla="val 363"/>
                    <a:gd name="f204" fmla="val 316"/>
                    <a:gd name="f205" fmla="val 310"/>
                    <a:gd name="f206" fmla="val 362"/>
                    <a:gd name="f207" fmla="val 305"/>
                    <a:gd name="f208" fmla="val 297"/>
                    <a:gd name="f209" fmla="val 351"/>
                    <a:gd name="f210" fmla="val 288"/>
                    <a:gd name="f211" fmla="val 283"/>
                    <a:gd name="f212" fmla="val 349"/>
                    <a:gd name="f213" fmla="val 279"/>
                    <a:gd name="f214" fmla="val 340"/>
                    <a:gd name="f215" fmla="val 268"/>
                    <a:gd name="f216" fmla="val 257"/>
                    <a:gd name="f217" fmla="val 244"/>
                    <a:gd name="f218" fmla="val 313"/>
                    <a:gd name="f219" fmla="val 204"/>
                    <a:gd name="f220" fmla="val 306"/>
                    <a:gd name="f221" fmla="val 175"/>
                    <a:gd name="f222" fmla="val 298"/>
                    <a:gd name="f223" fmla="val 148"/>
                    <a:gd name="f224" fmla="val 294"/>
                    <a:gd name="f225" fmla="val 134"/>
                    <a:gd name="f226" fmla="val 281"/>
                    <a:gd name="f227" fmla="val 110"/>
                    <a:gd name="f228" fmla="val 272"/>
                    <a:gd name="f229" fmla="val 263"/>
                    <a:gd name="f230" fmla="val 90"/>
                    <a:gd name="f231" fmla="val 250"/>
                    <a:gd name="f232" fmla="val 241"/>
                    <a:gd name="f233" fmla="val 231"/>
                    <a:gd name="f234" fmla="val 60"/>
                    <a:gd name="f235" fmla="val 220"/>
                    <a:gd name="f236" fmla="val 213"/>
                    <a:gd name="f237" fmla="val 55"/>
                    <a:gd name="f238" fmla="val 194"/>
                    <a:gd name="f239" fmla="val 57"/>
                    <a:gd name="f240" fmla="val 182"/>
                    <a:gd name="f241" fmla="val 170"/>
                    <a:gd name="f242" fmla="val 61"/>
                    <a:gd name="f243" fmla="val 155"/>
                    <a:gd name="f244" fmla="val 62"/>
                    <a:gd name="f245" fmla="val 147"/>
                    <a:gd name="f246" fmla="val 137"/>
                    <a:gd name="f247" fmla="val 54"/>
                    <a:gd name="f248" fmla="val 27"/>
                    <a:gd name="f249" fmla="val 16"/>
                    <a:gd name="f250" fmla="val 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64" h="624">
                      <a:moveTo>
                        <a:pt x="f4" y="f1"/>
                      </a:moveTo>
                      <a:lnTo>
                        <a:pt x="f4" y="f1"/>
                      </a:lnTo>
                      <a:lnTo>
                        <a:pt x="f4" y="f1"/>
                      </a:lnTo>
                      <a:lnTo>
                        <a:pt x="f4" y="f1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5" y="f16"/>
                      </a:lnTo>
                      <a:lnTo>
                        <a:pt x="f13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5" y="f18"/>
                      </a:lnTo>
                      <a:lnTo>
                        <a:pt x="f26" y="f27"/>
                      </a:lnTo>
                      <a:lnTo>
                        <a:pt x="f28" y="f5"/>
                      </a:lnTo>
                      <a:lnTo>
                        <a:pt x="f28" y="f5"/>
                      </a:lnTo>
                      <a:lnTo>
                        <a:pt x="f26" y="f4"/>
                      </a:lnTo>
                      <a:lnTo>
                        <a:pt x="f5" y="f29"/>
                      </a:lnTo>
                      <a:lnTo>
                        <a:pt x="f24" y="f30"/>
                      </a:lnTo>
                      <a:lnTo>
                        <a:pt x="f22" y="f31"/>
                      </a:lnTo>
                      <a:lnTo>
                        <a:pt x="f18" y="f32"/>
                      </a:lnTo>
                      <a:lnTo>
                        <a:pt x="f13" y="f33"/>
                      </a:lnTo>
                      <a:lnTo>
                        <a:pt x="f15" y="f34"/>
                      </a:lnTo>
                      <a:lnTo>
                        <a:pt x="f15" y="f34"/>
                      </a:lnTo>
                      <a:lnTo>
                        <a:pt x="f13" y="f35"/>
                      </a:lnTo>
                      <a:lnTo>
                        <a:pt x="f11" y="f36"/>
                      </a:lnTo>
                      <a:lnTo>
                        <a:pt x="f9" y="f37"/>
                      </a:lnTo>
                      <a:lnTo>
                        <a:pt x="f7" y="f38"/>
                      </a:lnTo>
                      <a:lnTo>
                        <a:pt x="f39" y="f37"/>
                      </a:lnTo>
                      <a:lnTo>
                        <a:pt x="f40" y="f41"/>
                      </a:lnTo>
                      <a:lnTo>
                        <a:pt x="f40" y="f41"/>
                      </a:lnTo>
                      <a:lnTo>
                        <a:pt x="f42" y="f41"/>
                      </a:lnTo>
                      <a:lnTo>
                        <a:pt x="f43" y="f41"/>
                      </a:lnTo>
                      <a:lnTo>
                        <a:pt x="f31" y="f37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32" y="f50"/>
                      </a:lnTo>
                      <a:lnTo>
                        <a:pt x="f51" y="f52"/>
                      </a:lnTo>
                      <a:lnTo>
                        <a:pt x="f51" y="f52"/>
                      </a:lnTo>
                      <a:lnTo>
                        <a:pt x="f51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46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4" y="f71"/>
                      </a:lnTo>
                      <a:lnTo>
                        <a:pt x="f4" y="f72"/>
                      </a:lnTo>
                      <a:lnTo>
                        <a:pt x="f4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65" y="f77"/>
                      </a:lnTo>
                      <a:lnTo>
                        <a:pt x="f78" y="f0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61" y="f83"/>
                      </a:lnTo>
                      <a:lnTo>
                        <a:pt x="f61" y="f83"/>
                      </a:lnTo>
                      <a:lnTo>
                        <a:pt x="f61" y="f84"/>
                      </a:lnTo>
                      <a:lnTo>
                        <a:pt x="f81" y="f85"/>
                      </a:lnTo>
                      <a:lnTo>
                        <a:pt x="f30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5" y="f93"/>
                      </a:lnTo>
                      <a:lnTo>
                        <a:pt x="f25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" y="f101"/>
                      </a:lnTo>
                      <a:lnTo>
                        <a:pt x="f6" y="f102"/>
                      </a:lnTo>
                      <a:lnTo>
                        <a:pt x="f103" y="f104"/>
                      </a:lnTo>
                      <a:lnTo>
                        <a:pt x="f1" y="f105"/>
                      </a:lnTo>
                      <a:lnTo>
                        <a:pt x="f1" y="f106"/>
                      </a:lnTo>
                      <a:lnTo>
                        <a:pt x="f1" y="f106"/>
                      </a:lnTo>
                      <a:lnTo>
                        <a:pt x="f1" y="f107"/>
                      </a:lnTo>
                      <a:lnTo>
                        <a:pt x="f103" y="f108"/>
                      </a:lnTo>
                      <a:lnTo>
                        <a:pt x="f109" y="f110"/>
                      </a:lnTo>
                      <a:lnTo>
                        <a:pt x="f10" y="f111"/>
                      </a:lnTo>
                      <a:lnTo>
                        <a:pt x="f10" y="f111"/>
                      </a:lnTo>
                      <a:lnTo>
                        <a:pt x="f10" y="f112"/>
                      </a:lnTo>
                      <a:lnTo>
                        <a:pt x="f10" y="f112"/>
                      </a:lnTo>
                      <a:lnTo>
                        <a:pt x="f10" y="f112"/>
                      </a:lnTo>
                      <a:lnTo>
                        <a:pt x="f109" y="f113"/>
                      </a:lnTo>
                      <a:lnTo>
                        <a:pt x="f6" y="f114"/>
                      </a:lnTo>
                      <a:lnTo>
                        <a:pt x="f115" y="f116"/>
                      </a:lnTo>
                      <a:lnTo>
                        <a:pt x="f115" y="f116"/>
                      </a:lnTo>
                      <a:lnTo>
                        <a:pt x="f6" y="f117"/>
                      </a:lnTo>
                      <a:lnTo>
                        <a:pt x="f8" y="f118"/>
                      </a:lnTo>
                      <a:lnTo>
                        <a:pt x="f12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6" y="f3"/>
                      </a:lnTo>
                      <a:lnTo>
                        <a:pt x="f126" y="f3"/>
                      </a:lnTo>
                      <a:lnTo>
                        <a:pt x="f23" y="f125"/>
                      </a:lnTo>
                      <a:lnTo>
                        <a:pt x="f127" y="f128"/>
                      </a:lnTo>
                      <a:lnTo>
                        <a:pt x="f15" y="f121"/>
                      </a:lnTo>
                      <a:lnTo>
                        <a:pt x="f129" y="f130"/>
                      </a:lnTo>
                      <a:lnTo>
                        <a:pt x="f131" y="f116"/>
                      </a:lnTo>
                      <a:lnTo>
                        <a:pt x="f5" y="f114"/>
                      </a:lnTo>
                      <a:lnTo>
                        <a:pt x="f5" y="f114"/>
                      </a:lnTo>
                      <a:lnTo>
                        <a:pt x="f28" y="f132"/>
                      </a:lnTo>
                      <a:lnTo>
                        <a:pt x="f79" y="f132"/>
                      </a:lnTo>
                      <a:lnTo>
                        <a:pt x="f79" y="f132"/>
                      </a:lnTo>
                      <a:lnTo>
                        <a:pt x="f79" y="f132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7" y="f136"/>
                      </a:lnTo>
                      <a:lnTo>
                        <a:pt x="f51" y="f136"/>
                      </a:lnTo>
                      <a:lnTo>
                        <a:pt x="f138" y="f136"/>
                      </a:lnTo>
                      <a:lnTo>
                        <a:pt x="f139" y="f134"/>
                      </a:lnTo>
                      <a:lnTo>
                        <a:pt x="f140" y="f141"/>
                      </a:lnTo>
                      <a:lnTo>
                        <a:pt x="f41" y="f142"/>
                      </a:lnTo>
                      <a:lnTo>
                        <a:pt x="f143" y="f144"/>
                      </a:lnTo>
                      <a:lnTo>
                        <a:pt x="f50" y="f145"/>
                      </a:lnTo>
                      <a:lnTo>
                        <a:pt x="f146" y="f110"/>
                      </a:lnTo>
                      <a:lnTo>
                        <a:pt x="f147" y="f107"/>
                      </a:lnTo>
                      <a:lnTo>
                        <a:pt x="f52" y="f148"/>
                      </a:lnTo>
                      <a:lnTo>
                        <a:pt x="f149" y="f150"/>
                      </a:lnTo>
                      <a:lnTo>
                        <a:pt x="f149" y="f150"/>
                      </a:lnTo>
                      <a:lnTo>
                        <a:pt x="f52" y="f151"/>
                      </a:lnTo>
                      <a:lnTo>
                        <a:pt x="f149" y="f152"/>
                      </a:lnTo>
                      <a:lnTo>
                        <a:pt x="f153" y="f154"/>
                      </a:lnTo>
                      <a:lnTo>
                        <a:pt x="f155" y="f156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59" y="f98"/>
                      </a:lnTo>
                      <a:lnTo>
                        <a:pt x="f160" y="f98"/>
                      </a:lnTo>
                      <a:lnTo>
                        <a:pt x="f161" y="f162"/>
                      </a:lnTo>
                      <a:lnTo>
                        <a:pt x="f163" y="f156"/>
                      </a:lnTo>
                      <a:lnTo>
                        <a:pt x="f163" y="f156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171" y="f172"/>
                      </a:lnTo>
                      <a:lnTo>
                        <a:pt x="f64" y="f90"/>
                      </a:lnTo>
                      <a:lnTo>
                        <a:pt x="f173" y="f174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183" y="f184"/>
                      </a:lnTo>
                      <a:lnTo>
                        <a:pt x="f183" y="f184"/>
                      </a:lnTo>
                      <a:lnTo>
                        <a:pt x="f185" y="f186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189" y="f191"/>
                      </a:lnTo>
                      <a:lnTo>
                        <a:pt x="f189" y="f192"/>
                      </a:lnTo>
                      <a:lnTo>
                        <a:pt x="f193" y="f194"/>
                      </a:lnTo>
                      <a:lnTo>
                        <a:pt x="f195" y="f196"/>
                      </a:lnTo>
                      <a:lnTo>
                        <a:pt x="f195" y="f196"/>
                      </a:lnTo>
                      <a:lnTo>
                        <a:pt x="f197" y="f77"/>
                      </a:lnTo>
                      <a:lnTo>
                        <a:pt x="f198" y="f199"/>
                      </a:lnTo>
                      <a:lnTo>
                        <a:pt x="f200" y="f197"/>
                      </a:lnTo>
                      <a:lnTo>
                        <a:pt x="f201" y="f189"/>
                      </a:lnTo>
                      <a:lnTo>
                        <a:pt x="f194" y="f202"/>
                      </a:lnTo>
                      <a:lnTo>
                        <a:pt x="f203" y="f74"/>
                      </a:lnTo>
                      <a:lnTo>
                        <a:pt x="f2" y="f204"/>
                      </a:lnTo>
                      <a:lnTo>
                        <a:pt x="f2" y="f204"/>
                      </a:lnTo>
                      <a:lnTo>
                        <a:pt x="f203" y="f205"/>
                      </a:lnTo>
                      <a:lnTo>
                        <a:pt x="f206" y="f207"/>
                      </a:lnTo>
                      <a:lnTo>
                        <a:pt x="f201" y="f208"/>
                      </a:lnTo>
                      <a:lnTo>
                        <a:pt x="f209" y="f210"/>
                      </a:lnTo>
                      <a:lnTo>
                        <a:pt x="f200" y="f211"/>
                      </a:lnTo>
                      <a:lnTo>
                        <a:pt x="f212" y="f213"/>
                      </a:lnTo>
                      <a:lnTo>
                        <a:pt x="f212" y="f213"/>
                      </a:lnTo>
                      <a:lnTo>
                        <a:pt x="f214" y="f215"/>
                      </a:lnTo>
                      <a:lnTo>
                        <a:pt x="f193" y="f216"/>
                      </a:lnTo>
                      <a:lnTo>
                        <a:pt x="f202" y="f217"/>
                      </a:lnTo>
                      <a:lnTo>
                        <a:pt x="f74" y="f58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223"/>
                      </a:lnTo>
                      <a:lnTo>
                        <a:pt x="f224" y="f225"/>
                      </a:lnTo>
                      <a:lnTo>
                        <a:pt x="f210" y="f133"/>
                      </a:lnTo>
                      <a:lnTo>
                        <a:pt x="f226" y="f227"/>
                      </a:lnTo>
                      <a:lnTo>
                        <a:pt x="f228" y="f89"/>
                      </a:lnTo>
                      <a:lnTo>
                        <a:pt x="f229" y="f230"/>
                      </a:lnTo>
                      <a:lnTo>
                        <a:pt x="f231" y="f5"/>
                      </a:lnTo>
                      <a:lnTo>
                        <a:pt x="f231" y="f5"/>
                      </a:lnTo>
                      <a:lnTo>
                        <a:pt x="f232" y="f27"/>
                      </a:lnTo>
                      <a:lnTo>
                        <a:pt x="f233" y="f13"/>
                      </a:lnTo>
                      <a:lnTo>
                        <a:pt x="f57" y="f234"/>
                      </a:lnTo>
                      <a:lnTo>
                        <a:pt x="f235" y="f127"/>
                      </a:lnTo>
                      <a:lnTo>
                        <a:pt x="f236" y="f237"/>
                      </a:lnTo>
                      <a:lnTo>
                        <a:pt x="f149" y="f237"/>
                      </a:lnTo>
                      <a:lnTo>
                        <a:pt x="f149" y="f237"/>
                      </a:lnTo>
                      <a:lnTo>
                        <a:pt x="f238" y="f239"/>
                      </a:lnTo>
                      <a:lnTo>
                        <a:pt x="f240" y="f25"/>
                      </a:lnTo>
                      <a:lnTo>
                        <a:pt x="f241" y="f242"/>
                      </a:lnTo>
                      <a:lnTo>
                        <a:pt x="f243" y="f244"/>
                      </a:lnTo>
                      <a:lnTo>
                        <a:pt x="f243" y="f244"/>
                      </a:lnTo>
                      <a:lnTo>
                        <a:pt x="f138" y="f242"/>
                      </a:lnTo>
                      <a:lnTo>
                        <a:pt x="f245" y="f234"/>
                      </a:lnTo>
                      <a:lnTo>
                        <a:pt x="f246" y="f247"/>
                      </a:lnTo>
                      <a:lnTo>
                        <a:pt x="f59" y="f21"/>
                      </a:lnTo>
                      <a:lnTo>
                        <a:pt x="f81" y="f95"/>
                      </a:lnTo>
                      <a:lnTo>
                        <a:pt x="f87" y="f248"/>
                      </a:lnTo>
                      <a:lnTo>
                        <a:pt x="f89" y="f249"/>
                      </a:lnTo>
                      <a:lnTo>
                        <a:pt x="f73" y="f250"/>
                      </a:lnTo>
                      <a:lnTo>
                        <a:pt x="f4" y="f115"/>
                      </a:lnTo>
                      <a:lnTo>
                        <a:pt x="f4" y="f1"/>
                      </a:lnTo>
                      <a:lnTo>
                        <a:pt x="f4" y="f1"/>
                      </a:lnTo>
                      <a:lnTo>
                        <a:pt x="f4" y="f1"/>
                      </a:lnTo>
                      <a:lnTo>
                        <a:pt x="f4" y="f1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14" name="Google Shape;168;p6"/>
                <p:cNvSpPr/>
                <p:nvPr/>
              </p:nvSpPr>
              <p:spPr>
                <a:xfrm>
                  <a:off x="460439" y="5391360"/>
                  <a:ext cx="137160" cy="198360"/>
                </a:xfrm>
                <a:custGeom>
                  <a:avLst/>
                  <a:gdLst>
                    <a:gd name="f0" fmla="val 180"/>
                    <a:gd name="f1" fmla="val 0"/>
                    <a:gd name="f2" fmla="val 168"/>
                    <a:gd name="f3" fmla="val 249"/>
                    <a:gd name="f4" fmla="val 164"/>
                    <a:gd name="f5" fmla="val 146"/>
                    <a:gd name="f6" fmla="val 166"/>
                    <a:gd name="f7" fmla="val 143"/>
                    <a:gd name="f8" fmla="val 138"/>
                    <a:gd name="f9" fmla="val 165"/>
                    <a:gd name="f10" fmla="val 131"/>
                    <a:gd name="f11" fmla="val 124"/>
                    <a:gd name="f12" fmla="val 117"/>
                    <a:gd name="f13" fmla="val 163"/>
                    <a:gd name="f14" fmla="val 110"/>
                    <a:gd name="f15" fmla="val 161"/>
                    <a:gd name="f16" fmla="val 102"/>
                    <a:gd name="f17" fmla="val 157"/>
                    <a:gd name="f18" fmla="val 95"/>
                    <a:gd name="f19" fmla="val 150"/>
                    <a:gd name="f20" fmla="val 80"/>
                    <a:gd name="f21" fmla="val 140"/>
                    <a:gd name="f22" fmla="val 66"/>
                    <a:gd name="f23" fmla="val 129"/>
                    <a:gd name="f24" fmla="val 54"/>
                    <a:gd name="f25" fmla="val 44"/>
                    <a:gd name="f26" fmla="val 41"/>
                    <a:gd name="f27" fmla="val 103"/>
                    <a:gd name="f28" fmla="val 39"/>
                    <a:gd name="f29" fmla="val 97"/>
                    <a:gd name="f30" fmla="val 36"/>
                    <a:gd name="f31" fmla="val 92"/>
                    <a:gd name="f32" fmla="val 81"/>
                    <a:gd name="f33" fmla="val 35"/>
                    <a:gd name="f34" fmla="val 72"/>
                    <a:gd name="f35" fmla="val 33"/>
                    <a:gd name="f36" fmla="val 63"/>
                    <a:gd name="f37" fmla="val 28"/>
                    <a:gd name="f38" fmla="val 56"/>
                    <a:gd name="f39" fmla="val 24"/>
                    <a:gd name="f40" fmla="val 49"/>
                    <a:gd name="f41" fmla="val 18"/>
                    <a:gd name="f42" fmla="val 43"/>
                    <a:gd name="f43" fmla="val 11"/>
                    <a:gd name="f44" fmla="val 32"/>
                    <a:gd name="f45" fmla="val 25"/>
                    <a:gd name="f46" fmla="val 21"/>
                    <a:gd name="f47" fmla="val 26"/>
                    <a:gd name="f48" fmla="val 40"/>
                    <a:gd name="f49" fmla="val 48"/>
                    <a:gd name="f50" fmla="val 62"/>
                    <a:gd name="f51" fmla="val 57"/>
                    <a:gd name="f52" fmla="val 67"/>
                    <a:gd name="f53" fmla="val 71"/>
                    <a:gd name="f54" fmla="val 77"/>
                    <a:gd name="f55" fmla="val 86"/>
                    <a:gd name="f56" fmla="val 69"/>
                    <a:gd name="f57" fmla="val 93"/>
                    <a:gd name="f58" fmla="val 99"/>
                    <a:gd name="f59" fmla="val 65"/>
                    <a:gd name="f60" fmla="val 105"/>
                    <a:gd name="f61" fmla="val 108"/>
                    <a:gd name="f62" fmla="val 76"/>
                    <a:gd name="f63" fmla="val 112"/>
                    <a:gd name="f64" fmla="val 84"/>
                    <a:gd name="f65" fmla="val 94"/>
                    <a:gd name="f66" fmla="val 111"/>
                    <a:gd name="f67" fmla="val 104"/>
                    <a:gd name="f68" fmla="val 89"/>
                    <a:gd name="f69" fmla="val 79"/>
                    <a:gd name="f70" fmla="val 123"/>
                    <a:gd name="f71" fmla="val 70"/>
                    <a:gd name="f72" fmla="val 127"/>
                    <a:gd name="f73" fmla="val 61"/>
                    <a:gd name="f74" fmla="val 130"/>
                    <a:gd name="f75" fmla="val 55"/>
                    <a:gd name="f76" fmla="val 151"/>
                    <a:gd name="f77" fmla="val 169"/>
                    <a:gd name="f78" fmla="val 177"/>
                    <a:gd name="f79" fmla="val 51"/>
                    <a:gd name="f80" fmla="val 183"/>
                    <a:gd name="f81" fmla="val 186"/>
                    <a:gd name="f82" fmla="val 47"/>
                    <a:gd name="f83" fmla="val 187"/>
                    <a:gd name="f84" fmla="val 189"/>
                    <a:gd name="f85" fmla="val 191"/>
                    <a:gd name="f86" fmla="val 30"/>
                    <a:gd name="f87" fmla="val 173"/>
                    <a:gd name="f88" fmla="val 27"/>
                    <a:gd name="f89" fmla="val 172"/>
                    <a:gd name="f90" fmla="val 9"/>
                    <a:gd name="f91" fmla="val 5"/>
                    <a:gd name="f92" fmla="val 2"/>
                    <a:gd name="f93" fmla="val 1"/>
                    <a:gd name="f94" fmla="val 202"/>
                    <a:gd name="f95" fmla="val 214"/>
                    <a:gd name="f96" fmla="val 224"/>
                    <a:gd name="f97" fmla="val 10"/>
                    <a:gd name="f98" fmla="val 232"/>
                    <a:gd name="f99" fmla="val 16"/>
                    <a:gd name="f100" fmla="val 239"/>
                    <a:gd name="f101" fmla="val 23"/>
                    <a:gd name="f102" fmla="val 245"/>
                    <a:gd name="f103" fmla="val 31"/>
                    <a:gd name="f104" fmla="val 248"/>
                    <a:gd name="f105" fmla="val 46"/>
                    <a:gd name="f106" fmla="val 246"/>
                    <a:gd name="f107" fmla="val 58"/>
                    <a:gd name="f108" fmla="val 242"/>
                    <a:gd name="f109" fmla="val 64"/>
                    <a:gd name="f110" fmla="val 238"/>
                    <a:gd name="f111" fmla="val 233"/>
                    <a:gd name="f112" fmla="val 226"/>
                    <a:gd name="f113" fmla="val 87"/>
                    <a:gd name="f114" fmla="val 211"/>
                    <a:gd name="f115" fmla="val 96"/>
                    <a:gd name="f116" fmla="val 196"/>
                    <a:gd name="f117" fmla="val 179"/>
                    <a:gd name="f118" fmla="val 135"/>
                    <a:gd name="f119" fmla="val 178"/>
                    <a:gd name="f120" fmla="val 184"/>
                    <a:gd name="f121" fmla="val 141"/>
                    <a:gd name="f122" fmla="val 193"/>
                    <a:gd name="f123" fmla="val 147"/>
                    <a:gd name="f124" fmla="val 194"/>
                    <a:gd name="f125" fmla="val 149"/>
                    <a:gd name="f126" fmla="val 152"/>
                    <a:gd name="f127" fmla="val 192"/>
                    <a:gd name="f128" fmla="val 154"/>
                    <a:gd name="f129" fmla="val 155"/>
                    <a:gd name="f130" fmla="val 156"/>
                    <a:gd name="f131" fmla="val 170"/>
                    <a:gd name="f132" fmla="val 162"/>
                    <a:gd name="f133" fmla="val 158"/>
                    <a:gd name="f134" fmla="val 160"/>
                    <a:gd name="f135" fmla="val 14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68" h="249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5"/>
                      </a:lnTo>
                      <a:lnTo>
                        <a:pt x="f2" y="f7"/>
                      </a:lnTo>
                      <a:lnTo>
                        <a:pt x="f2" y="f8"/>
                      </a:lnTo>
                      <a:lnTo>
                        <a:pt x="f9" y="f10"/>
                      </a:lnTo>
                      <a:lnTo>
                        <a:pt x="f4" y="f11"/>
                      </a:lnTo>
                      <a:lnTo>
                        <a:pt x="f4" y="f11"/>
                      </a:lnTo>
                      <a:lnTo>
                        <a:pt x="f4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12" y="f25"/>
                      </a:lnTo>
                      <a:lnTo>
                        <a:pt x="f14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0"/>
                      </a:lnTo>
                      <a:lnTo>
                        <a:pt x="f31" y="f30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1"/>
                      </a:lnTo>
                      <a:lnTo>
                        <a:pt x="f44" y="f1"/>
                      </a:lnTo>
                      <a:lnTo>
                        <a:pt x="f41" y="f1"/>
                      </a:lnTo>
                      <a:lnTo>
                        <a:pt x="f41" y="f45"/>
                      </a:lnTo>
                      <a:lnTo>
                        <a:pt x="f41" y="f45"/>
                      </a:lnTo>
                      <a:lnTo>
                        <a:pt x="f41" y="f45"/>
                      </a:lnTo>
                      <a:lnTo>
                        <a:pt x="f46" y="f44"/>
                      </a:lnTo>
                      <a:lnTo>
                        <a:pt x="f47" y="f48"/>
                      </a:lnTo>
                      <a:lnTo>
                        <a:pt x="f35" y="f49"/>
                      </a:lnTo>
                      <a:lnTo>
                        <a:pt x="f48" y="f3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22" y="f53"/>
                      </a:lnTo>
                      <a:lnTo>
                        <a:pt x="f54" y="f34"/>
                      </a:lnTo>
                      <a:lnTo>
                        <a:pt x="f54" y="f34"/>
                      </a:lnTo>
                      <a:lnTo>
                        <a:pt x="f20" y="f53"/>
                      </a:lnTo>
                      <a:lnTo>
                        <a:pt x="f55" y="f56"/>
                      </a:lnTo>
                      <a:lnTo>
                        <a:pt x="f57" y="f22"/>
                      </a:lnTo>
                      <a:lnTo>
                        <a:pt x="f58" y="f59"/>
                      </a:lnTo>
                      <a:lnTo>
                        <a:pt x="f58" y="f59"/>
                      </a:lnTo>
                      <a:lnTo>
                        <a:pt x="f16" y="f22"/>
                      </a:lnTo>
                      <a:lnTo>
                        <a:pt x="f60" y="f56"/>
                      </a:lnTo>
                      <a:lnTo>
                        <a:pt x="f61" y="f34"/>
                      </a:lnTo>
                      <a:lnTo>
                        <a:pt x="f14" y="f62"/>
                      </a:lnTo>
                      <a:lnTo>
                        <a:pt x="f63" y="f64"/>
                      </a:lnTo>
                      <a:lnTo>
                        <a:pt x="f63" y="f31"/>
                      </a:lnTo>
                      <a:lnTo>
                        <a:pt x="f63" y="f31"/>
                      </a:lnTo>
                      <a:lnTo>
                        <a:pt x="f63" y="f65"/>
                      </a:lnTo>
                      <a:lnTo>
                        <a:pt x="f66" y="f29"/>
                      </a:lnTo>
                      <a:lnTo>
                        <a:pt x="f60" y="f67"/>
                      </a:lnTo>
                      <a:lnTo>
                        <a:pt x="f58" y="f14"/>
                      </a:lnTo>
                      <a:lnTo>
                        <a:pt x="f68" y="f12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24" y="f10"/>
                      </a:lnTo>
                      <a:lnTo>
                        <a:pt x="f24" y="f10"/>
                      </a:lnTo>
                      <a:lnTo>
                        <a:pt x="f75" y="f76"/>
                      </a:lnTo>
                      <a:lnTo>
                        <a:pt x="f75" y="f15"/>
                      </a:lnTo>
                      <a:lnTo>
                        <a:pt x="f75" y="f77"/>
                      </a:lnTo>
                      <a:lnTo>
                        <a:pt x="f24" y="f78"/>
                      </a:lnTo>
                      <a:lnTo>
                        <a:pt x="f79" y="f80"/>
                      </a:lnTo>
                      <a:lnTo>
                        <a:pt x="f40" y="f81"/>
                      </a:lnTo>
                      <a:lnTo>
                        <a:pt x="f82" y="f83"/>
                      </a:lnTo>
                      <a:lnTo>
                        <a:pt x="f42" y="f84"/>
                      </a:lnTo>
                      <a:lnTo>
                        <a:pt x="f48" y="f85"/>
                      </a:lnTo>
                      <a:lnTo>
                        <a:pt x="f48" y="f85"/>
                      </a:lnTo>
                      <a:lnTo>
                        <a:pt x="f30" y="f80"/>
                      </a:lnTo>
                      <a:lnTo>
                        <a:pt x="f35" y="f78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45" y="f89"/>
                      </a:lnTo>
                      <a:lnTo>
                        <a:pt x="f45" y="f89"/>
                      </a:lnTo>
                      <a:lnTo>
                        <a:pt x="f41" y="f87"/>
                      </a:lnTo>
                      <a:lnTo>
                        <a:pt x="f90" y="f78"/>
                      </a:lnTo>
                      <a:lnTo>
                        <a:pt x="f91" y="f0"/>
                      </a:lnTo>
                      <a:lnTo>
                        <a:pt x="f92" y="f80"/>
                      </a:lnTo>
                      <a:lnTo>
                        <a:pt x="f93" y="f81"/>
                      </a:lnTo>
                      <a:lnTo>
                        <a:pt x="f1" y="f85"/>
                      </a:lnTo>
                      <a:lnTo>
                        <a:pt x="f1" y="f85"/>
                      </a:lnTo>
                      <a:lnTo>
                        <a:pt x="f1" y="f94"/>
                      </a:lnTo>
                      <a:lnTo>
                        <a:pt x="f92" y="f95"/>
                      </a:lnTo>
                      <a:lnTo>
                        <a:pt x="f91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48" y="f3"/>
                      </a:lnTo>
                      <a:lnTo>
                        <a:pt x="f48" y="f3"/>
                      </a:lnTo>
                      <a:lnTo>
                        <a:pt x="f105" y="f104"/>
                      </a:lnTo>
                      <a:lnTo>
                        <a:pt x="f79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71" y="f111"/>
                      </a:lnTo>
                      <a:lnTo>
                        <a:pt x="f62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67" y="f117"/>
                      </a:lnTo>
                      <a:lnTo>
                        <a:pt x="f63" y="f4"/>
                      </a:lnTo>
                      <a:lnTo>
                        <a:pt x="f12" y="f19"/>
                      </a:lnTo>
                      <a:lnTo>
                        <a:pt x="f12" y="f19"/>
                      </a:lnTo>
                      <a:lnTo>
                        <a:pt x="f11" y="f76"/>
                      </a:lnTo>
                      <a:lnTo>
                        <a:pt x="f23" y="f76"/>
                      </a:lnTo>
                      <a:lnTo>
                        <a:pt x="f118" y="f19"/>
                      </a:lnTo>
                      <a:lnTo>
                        <a:pt x="f118" y="f19"/>
                      </a:lnTo>
                      <a:lnTo>
                        <a:pt x="f118" y="f13"/>
                      </a:lnTo>
                      <a:lnTo>
                        <a:pt x="f8" y="f119"/>
                      </a:lnTo>
                      <a:lnTo>
                        <a:pt x="f21" y="f120"/>
                      </a:lnTo>
                      <a:lnTo>
                        <a:pt x="f121" y="f84"/>
                      </a:lnTo>
                      <a:lnTo>
                        <a:pt x="f7" y="f122"/>
                      </a:ln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125" y="f124"/>
                      </a:lnTo>
                      <a:lnTo>
                        <a:pt x="f126" y="f127"/>
                      </a:lnTo>
                      <a:lnTo>
                        <a:pt x="f128" y="f84"/>
                      </a:lnTo>
                      <a:lnTo>
                        <a:pt x="f129" y="f83"/>
                      </a:lnTo>
                      <a:lnTo>
                        <a:pt x="f130" y="f117"/>
                      </a:lnTo>
                      <a:lnTo>
                        <a:pt x="f17" y="f131"/>
                      </a:lnTo>
                      <a:lnTo>
                        <a:pt x="f17" y="f132"/>
                      </a:lnTo>
                      <a:lnTo>
                        <a:pt x="f133" y="f128"/>
                      </a:lnTo>
                      <a:lnTo>
                        <a:pt x="f134" y="f19"/>
                      </a:lnTo>
                      <a:lnTo>
                        <a:pt x="f15" y="f135"/>
                      </a:lnTo>
                      <a:lnTo>
                        <a:pt x="f132" y="f123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15" name="Google Shape;169;p6"/>
                <p:cNvSpPr/>
                <p:nvPr/>
              </p:nvSpPr>
              <p:spPr>
                <a:xfrm>
                  <a:off x="754920" y="5384880"/>
                  <a:ext cx="434880" cy="47160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531"/>
                    <a:gd name="f4" fmla="val 594"/>
                    <a:gd name="f5" fmla="val 293"/>
                    <a:gd name="f6" fmla="val 55"/>
                    <a:gd name="f7" fmla="val 61"/>
                    <a:gd name="f8" fmla="val 296"/>
                    <a:gd name="f9" fmla="val 63"/>
                    <a:gd name="f10" fmla="val 297"/>
                    <a:gd name="f11" fmla="val 66"/>
                    <a:gd name="f12" fmla="val 298"/>
                    <a:gd name="f13" fmla="val 71"/>
                    <a:gd name="f14" fmla="val 299"/>
                    <a:gd name="f15" fmla="val 73"/>
                    <a:gd name="f16" fmla="val 301"/>
                    <a:gd name="f17" fmla="val 75"/>
                    <a:gd name="f18" fmla="val 305"/>
                    <a:gd name="f19" fmla="val 77"/>
                    <a:gd name="f20" fmla="val 308"/>
                    <a:gd name="f21" fmla="val 316"/>
                    <a:gd name="f22" fmla="val 320"/>
                    <a:gd name="f23" fmla="val 74"/>
                    <a:gd name="f24" fmla="val 322"/>
                    <a:gd name="f25" fmla="val 327"/>
                    <a:gd name="f26" fmla="val 344"/>
                    <a:gd name="f27" fmla="val 80"/>
                    <a:gd name="f28" fmla="val 90"/>
                    <a:gd name="f29" fmla="val 342"/>
                    <a:gd name="f30" fmla="val 100"/>
                    <a:gd name="f31" fmla="val 339"/>
                    <a:gd name="f32" fmla="val 108"/>
                    <a:gd name="f33" fmla="val 336"/>
                    <a:gd name="f34" fmla="val 115"/>
                    <a:gd name="f35" fmla="val 331"/>
                    <a:gd name="f36" fmla="val 120"/>
                    <a:gd name="f37" fmla="val 325"/>
                    <a:gd name="f38" fmla="val 126"/>
                    <a:gd name="f39" fmla="val 131"/>
                    <a:gd name="f40" fmla="val 313"/>
                    <a:gd name="f41" fmla="val 134"/>
                    <a:gd name="f42" fmla="val 141"/>
                    <a:gd name="f43" fmla="val 282"/>
                    <a:gd name="f44" fmla="val 147"/>
                    <a:gd name="f45" fmla="val 263"/>
                    <a:gd name="f46" fmla="val 151"/>
                    <a:gd name="f47" fmla="val 246"/>
                    <a:gd name="f48" fmla="val 158"/>
                    <a:gd name="f49" fmla="val 241"/>
                    <a:gd name="f50" fmla="val 159"/>
                    <a:gd name="f51" fmla="val 238"/>
                    <a:gd name="f52" fmla="val 163"/>
                    <a:gd name="f53" fmla="val 237"/>
                    <a:gd name="f54" fmla="val 166"/>
                    <a:gd name="f55" fmla="val 236"/>
                    <a:gd name="f56" fmla="val 170"/>
                    <a:gd name="f57" fmla="val 235"/>
                    <a:gd name="f58" fmla="val 177"/>
                    <a:gd name="f59" fmla="val 233"/>
                    <a:gd name="f60" fmla="val 231"/>
                    <a:gd name="f61" fmla="val 184"/>
                    <a:gd name="f62" fmla="val 230"/>
                    <a:gd name="f63" fmla="val 193"/>
                    <a:gd name="f64" fmla="val 229"/>
                    <a:gd name="f65" fmla="val 197"/>
                    <a:gd name="f66" fmla="val 226"/>
                    <a:gd name="f67" fmla="val 200"/>
                    <a:gd name="f68" fmla="val 224"/>
                    <a:gd name="f69" fmla="val 202"/>
                    <a:gd name="f70" fmla="val 221"/>
                    <a:gd name="f71" fmla="val 204"/>
                    <a:gd name="f72" fmla="val 217"/>
                    <a:gd name="f73" fmla="val 206"/>
                    <a:gd name="f74" fmla="val 212"/>
                    <a:gd name="f75" fmla="val 208"/>
                    <a:gd name="f76" fmla="val 205"/>
                    <a:gd name="f77" fmla="val 198"/>
                    <a:gd name="f78" fmla="val 189"/>
                    <a:gd name="f79" fmla="val 196"/>
                    <a:gd name="f80" fmla="val 195"/>
                    <a:gd name="f81" fmla="val 179"/>
                    <a:gd name="f82" fmla="val 171"/>
                    <a:gd name="f83" fmla="val 194"/>
                    <a:gd name="f84" fmla="val 165"/>
                    <a:gd name="f85" fmla="val 191"/>
                    <a:gd name="f86" fmla="val 162"/>
                    <a:gd name="f87" fmla="val 187"/>
                    <a:gd name="f88" fmla="val 160"/>
                    <a:gd name="f89" fmla="val 181"/>
                    <a:gd name="f90" fmla="val 157"/>
                    <a:gd name="f91" fmla="val 155"/>
                    <a:gd name="f92" fmla="val 153"/>
                    <a:gd name="f93" fmla="val 150"/>
                    <a:gd name="f94" fmla="val 146"/>
                    <a:gd name="f95" fmla="val 148"/>
                    <a:gd name="f96" fmla="val 140"/>
                    <a:gd name="f97" fmla="val 130"/>
                    <a:gd name="f98" fmla="val 122"/>
                    <a:gd name="f99" fmla="val 110"/>
                    <a:gd name="f100" fmla="val 114"/>
                    <a:gd name="f101" fmla="val 106"/>
                    <a:gd name="f102" fmla="val 88"/>
                    <a:gd name="f103" fmla="val 102"/>
                    <a:gd name="f104" fmla="val 81"/>
                    <a:gd name="f105" fmla="val 101"/>
                    <a:gd name="f106" fmla="val 99"/>
                    <a:gd name="f107" fmla="val 58"/>
                    <a:gd name="f108" fmla="val 84"/>
                    <a:gd name="f109" fmla="val 79"/>
                    <a:gd name="f110" fmla="val 69"/>
                    <a:gd name="f111" fmla="val 76"/>
                    <a:gd name="f112" fmla="val 78"/>
                    <a:gd name="f113" fmla="val 82"/>
                    <a:gd name="f114" fmla="val 70"/>
                    <a:gd name="f115" fmla="val 85"/>
                    <a:gd name="f116" fmla="val 67"/>
                    <a:gd name="f117" fmla="val 87"/>
                    <a:gd name="f118" fmla="val 62"/>
                    <a:gd name="f119" fmla="val 56"/>
                    <a:gd name="f120" fmla="val 52"/>
                    <a:gd name="f121" fmla="val 86"/>
                    <a:gd name="f122" fmla="val 44"/>
                    <a:gd name="f123" fmla="val 35"/>
                    <a:gd name="f124" fmla="val 31"/>
                    <a:gd name="f125" fmla="val 25"/>
                    <a:gd name="f126" fmla="val 16"/>
                    <a:gd name="f127" fmla="val 12"/>
                    <a:gd name="f128" fmla="val 8"/>
                    <a:gd name="f129" fmla="val 4"/>
                    <a:gd name="f130" fmla="val 2"/>
                    <a:gd name="f131" fmla="val 95"/>
                    <a:gd name="f132" fmla="val 107"/>
                    <a:gd name="f133" fmla="val 112"/>
                    <a:gd name="f134" fmla="val 9"/>
                    <a:gd name="f135" fmla="val 118"/>
                    <a:gd name="f136" fmla="val 18"/>
                    <a:gd name="f137" fmla="val 23"/>
                    <a:gd name="f138" fmla="val 128"/>
                    <a:gd name="f139" fmla="val 29"/>
                    <a:gd name="f140" fmla="val 33"/>
                    <a:gd name="f141" fmla="val 38"/>
                    <a:gd name="f142" fmla="val 127"/>
                    <a:gd name="f143" fmla="val 125"/>
                    <a:gd name="f144" fmla="val 49"/>
                    <a:gd name="f145" fmla="val 60"/>
                    <a:gd name="f146" fmla="val 139"/>
                    <a:gd name="f147" fmla="val 65"/>
                    <a:gd name="f148" fmla="val 142"/>
                    <a:gd name="f149" fmla="val 68"/>
                    <a:gd name="f150" fmla="val 145"/>
                    <a:gd name="f151" fmla="val 149"/>
                    <a:gd name="f152" fmla="val 109"/>
                    <a:gd name="f153" fmla="val 154"/>
                    <a:gd name="f154" fmla="val 113"/>
                    <a:gd name="f155" fmla="val 117"/>
                    <a:gd name="f156" fmla="val 172"/>
                    <a:gd name="f157" fmla="val 121"/>
                    <a:gd name="f158" fmla="val 123"/>
                    <a:gd name="f159" fmla="val 186"/>
                    <a:gd name="f160" fmla="val 192"/>
                    <a:gd name="f161" fmla="val 136"/>
                    <a:gd name="f162" fmla="val 201"/>
                    <a:gd name="f163" fmla="val 209"/>
                    <a:gd name="f164" fmla="val 164"/>
                    <a:gd name="f165" fmla="val 225"/>
                    <a:gd name="f166" fmla="val 234"/>
                    <a:gd name="f167" fmla="val 175"/>
                    <a:gd name="f168" fmla="val 239"/>
                    <a:gd name="f169" fmla="val 245"/>
                    <a:gd name="f170" fmla="val 178"/>
                    <a:gd name="f171" fmla="val 250"/>
                    <a:gd name="f172" fmla="val 257"/>
                    <a:gd name="f173" fmla="val 264"/>
                    <a:gd name="f174" fmla="val 271"/>
                    <a:gd name="f175" fmla="val 174"/>
                    <a:gd name="f176" fmla="val 280"/>
                    <a:gd name="f177" fmla="val 288"/>
                    <a:gd name="f178" fmla="val 169"/>
                    <a:gd name="f179" fmla="val 168"/>
                    <a:gd name="f180" fmla="val 310"/>
                    <a:gd name="f181" fmla="val 333"/>
                    <a:gd name="f182" fmla="val 354"/>
                    <a:gd name="f183" fmla="val 364"/>
                    <a:gd name="f184" fmla="val 207"/>
                    <a:gd name="f185" fmla="val 383"/>
                    <a:gd name="f186" fmla="val 401"/>
                    <a:gd name="f187" fmla="val 228"/>
                    <a:gd name="f188" fmla="val 409"/>
                    <a:gd name="f189" fmla="val 420"/>
                    <a:gd name="f190" fmla="val 429"/>
                    <a:gd name="f191" fmla="val 243"/>
                    <a:gd name="f192" fmla="val 438"/>
                    <a:gd name="f193" fmla="val 448"/>
                    <a:gd name="f194" fmla="val 459"/>
                    <a:gd name="f195" fmla="val 485"/>
                    <a:gd name="f196" fmla="val 490"/>
                    <a:gd name="f197" fmla="val 247"/>
                    <a:gd name="f198" fmla="val 494"/>
                    <a:gd name="f199" fmla="val 249"/>
                    <a:gd name="f200" fmla="val 498"/>
                    <a:gd name="f201" fmla="val 252"/>
                    <a:gd name="f202" fmla="val 501"/>
                    <a:gd name="f203" fmla="val 260"/>
                    <a:gd name="f204" fmla="val 509"/>
                    <a:gd name="f205" fmla="val 268"/>
                    <a:gd name="f206" fmla="val 515"/>
                    <a:gd name="f207" fmla="val 289"/>
                    <a:gd name="f208" fmla="val 529"/>
                    <a:gd name="f209" fmla="val 536"/>
                    <a:gd name="f210" fmla="val 543"/>
                    <a:gd name="f211" fmla="val 312"/>
                    <a:gd name="f212" fmla="val 547"/>
                    <a:gd name="f213" fmla="val 314"/>
                    <a:gd name="f214" fmla="val 553"/>
                    <a:gd name="f215" fmla="val 567"/>
                    <a:gd name="f216" fmla="val 319"/>
                    <a:gd name="f217" fmla="val 578"/>
                    <a:gd name="f218" fmla="val 321"/>
                    <a:gd name="f219" fmla="val 584"/>
                    <a:gd name="f220" fmla="val 323"/>
                    <a:gd name="f221" fmla="val 588"/>
                    <a:gd name="f222" fmla="val 340"/>
                    <a:gd name="f223" fmla="val 591"/>
                    <a:gd name="f224" fmla="val 351"/>
                    <a:gd name="f225" fmla="val 361"/>
                    <a:gd name="f226" fmla="val 583"/>
                    <a:gd name="f227" fmla="val 373"/>
                    <a:gd name="f228" fmla="val 577"/>
                    <a:gd name="f229" fmla="val 570"/>
                    <a:gd name="f230" fmla="val 393"/>
                    <a:gd name="f231" fmla="val 561"/>
                    <a:gd name="f232" fmla="val 404"/>
                    <a:gd name="f233" fmla="val 551"/>
                    <a:gd name="f234" fmla="val 408"/>
                    <a:gd name="f235" fmla="val 414"/>
                    <a:gd name="f236" fmla="val 537"/>
                    <a:gd name="f237" fmla="val 426"/>
                    <a:gd name="f238" fmla="val 528"/>
                    <a:gd name="f239" fmla="val 431"/>
                    <a:gd name="f240" fmla="val 524"/>
                    <a:gd name="f241" fmla="val 522"/>
                    <a:gd name="f242" fmla="val 451"/>
                    <a:gd name="f243" fmla="val 519"/>
                    <a:gd name="f244" fmla="val 439"/>
                    <a:gd name="f245" fmla="val 514"/>
                    <a:gd name="f246" fmla="val 422"/>
                    <a:gd name="f247" fmla="val 507"/>
                    <a:gd name="f248" fmla="val 502"/>
                    <a:gd name="f249" fmla="val 407"/>
                    <a:gd name="f250" fmla="val 492"/>
                    <a:gd name="f251" fmla="val 400"/>
                    <a:gd name="f252" fmla="val 489"/>
                    <a:gd name="f253" fmla="val 399"/>
                    <a:gd name="f254" fmla="val 479"/>
                    <a:gd name="f255" fmla="val 475"/>
                    <a:gd name="f256" fmla="val 405"/>
                    <a:gd name="f257" fmla="val 470"/>
                    <a:gd name="f258" fmla="val 467"/>
                    <a:gd name="f259" fmla="val 416"/>
                    <a:gd name="f260" fmla="val 461"/>
                    <a:gd name="f261" fmla="val 455"/>
                    <a:gd name="f262" fmla="val 435"/>
                    <a:gd name="f263" fmla="val 443"/>
                    <a:gd name="f264" fmla="val 445"/>
                    <a:gd name="f265" fmla="val 446"/>
                    <a:gd name="f266" fmla="val 441"/>
                    <a:gd name="f267" fmla="val 449"/>
                    <a:gd name="f268" fmla="val 437"/>
                    <a:gd name="f269" fmla="val 450"/>
                    <a:gd name="f270" fmla="val 432"/>
                    <a:gd name="f271" fmla="val 421"/>
                    <a:gd name="f272" fmla="val 444"/>
                    <a:gd name="f273" fmla="val 406"/>
                    <a:gd name="f274" fmla="val 397"/>
                    <a:gd name="f275" fmla="val 391"/>
                    <a:gd name="f276" fmla="val 436"/>
                    <a:gd name="f277" fmla="val 386"/>
                    <a:gd name="f278" fmla="val 378"/>
                    <a:gd name="f279" fmla="val 371"/>
                    <a:gd name="f280" fmla="val 442"/>
                    <a:gd name="f281" fmla="val 368"/>
                    <a:gd name="f282" fmla="val 365"/>
                    <a:gd name="f283" fmla="val 447"/>
                    <a:gd name="f284" fmla="val 454"/>
                    <a:gd name="f285" fmla="val 458"/>
                    <a:gd name="f286" fmla="val 462"/>
                    <a:gd name="f287" fmla="val 369"/>
                    <a:gd name="f288" fmla="val 372"/>
                    <a:gd name="f289" fmla="val 469"/>
                    <a:gd name="f290" fmla="val 374"/>
                    <a:gd name="f291" fmla="val 473"/>
                    <a:gd name="f292" fmla="val 375"/>
                    <a:gd name="f293" fmla="val 477"/>
                    <a:gd name="f294" fmla="val 483"/>
                    <a:gd name="f295" fmla="val 499"/>
                    <a:gd name="f296" fmla="val 349"/>
                    <a:gd name="f297" fmla="val 520"/>
                    <a:gd name="f298" fmla="val 347"/>
                    <a:gd name="f299" fmla="val 521"/>
                    <a:gd name="f300" fmla="val 345"/>
                    <a:gd name="f301" fmla="val 512"/>
                    <a:gd name="f302" fmla="val 510"/>
                    <a:gd name="f303" fmla="val 279"/>
                    <a:gd name="f304" fmla="val 276"/>
                    <a:gd name="f305" fmla="val 516"/>
                    <a:gd name="f306" fmla="val 523"/>
                    <a:gd name="f307" fmla="val 256"/>
                    <a:gd name="f308" fmla="val 222"/>
                    <a:gd name="f309" fmla="val 219"/>
                    <a:gd name="f310" fmla="val 506"/>
                    <a:gd name="f311" fmla="val 215"/>
                    <a:gd name="f312" fmla="val 496"/>
                    <a:gd name="f313" fmla="val 495"/>
                    <a:gd name="f314" fmla="val 493"/>
                    <a:gd name="f315" fmla="val 491"/>
                    <a:gd name="f316" fmla="val 488"/>
                    <a:gd name="f317" fmla="val 111"/>
                    <a:gd name="f318" fmla="val 97"/>
                    <a:gd name="f319" fmla="val 466"/>
                    <a:gd name="f320" fmla="val 453"/>
                    <a:gd name="f321" fmla="val 43"/>
                    <a:gd name="f322" fmla="val 47"/>
                    <a:gd name="f323" fmla="val 48"/>
                    <a:gd name="f324" fmla="val 434"/>
                    <a:gd name="f325" fmla="val 46"/>
                    <a:gd name="f326" fmla="val 42"/>
                    <a:gd name="f327" fmla="val 424"/>
                    <a:gd name="f328" fmla="val 28"/>
                    <a:gd name="f329" fmla="val 415"/>
                    <a:gd name="f330" fmla="val 413"/>
                    <a:gd name="f331" fmla="val 5"/>
                    <a:gd name="f332" fmla="val 411"/>
                    <a:gd name="f333" fmla="val 3"/>
                    <a:gd name="f334" fmla="val 24"/>
                    <a:gd name="f335" fmla="val 398"/>
                    <a:gd name="f336" fmla="val 394"/>
                    <a:gd name="f337" fmla="val 390"/>
                    <a:gd name="f338" fmla="val 388"/>
                    <a:gd name="f339" fmla="val 385"/>
                    <a:gd name="f340" fmla="val 362"/>
                    <a:gd name="f341" fmla="val 36"/>
                    <a:gd name="f342" fmla="val 357"/>
                    <a:gd name="f343" fmla="val 34"/>
                    <a:gd name="f344" fmla="val 350"/>
                    <a:gd name="f345" fmla="val 32"/>
                    <a:gd name="f346" fmla="val 343"/>
                    <a:gd name="f347" fmla="val 328"/>
                    <a:gd name="f348" fmla="val 39"/>
                    <a:gd name="f349" fmla="val 40"/>
                    <a:gd name="f350" fmla="val 290"/>
                    <a:gd name="f351" fmla="val 4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531" h="594">
                      <a:moveTo>
                        <a:pt x="f5" y="f6"/>
                      </a:moveTo>
                      <a:lnTo>
                        <a:pt x="f5" y="f6"/>
                      </a:lnTo>
                      <a:lnTo>
                        <a:pt x="f5" y="f7"/>
                      </a:lnTo>
                      <a:lnTo>
                        <a:pt x="f8" y="f9"/>
                      </a:lnTo>
                      <a:lnTo>
                        <a:pt x="f10" y="f9"/>
                      </a:lnTo>
                      <a:lnTo>
                        <a:pt x="f10" y="f9"/>
                      </a:lnTo>
                      <a:lnTo>
                        <a:pt x="f10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0" y="f19"/>
                      </a:lnTo>
                      <a:lnTo>
                        <a:pt x="f21" y="f19"/>
                      </a:lnTo>
                      <a:lnTo>
                        <a:pt x="f22" y="f23"/>
                      </a:lnTo>
                      <a:lnTo>
                        <a:pt x="f24" y="f13"/>
                      </a:lnTo>
                      <a:lnTo>
                        <a:pt x="f25" y="f11"/>
                      </a:lnTo>
                      <a:lnTo>
                        <a:pt x="f25" y="f11"/>
                      </a:lnTo>
                      <a:lnTo>
                        <a:pt x="f26" y="f11"/>
                      </a:lnTo>
                      <a:lnTo>
                        <a:pt x="f26" y="f11"/>
                      </a:lnTo>
                      <a:lnTo>
                        <a:pt x="f26" y="f11"/>
                      </a:lnTo>
                      <a:lnTo>
                        <a:pt x="f26" y="f27"/>
                      </a:lnTo>
                      <a:lnTo>
                        <a:pt x="f26" y="f27"/>
                      </a:lnTo>
                      <a:lnTo>
                        <a:pt x="f26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22" y="f39"/>
                      </a:lnTo>
                      <a:lnTo>
                        <a:pt x="f40" y="f41"/>
                      </a:lnTo>
                      <a:lnTo>
                        <a:pt x="f12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1"/>
                      </a:lnTo>
                      <a:lnTo>
                        <a:pt x="f60" y="f61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3"/>
                      </a:lnTo>
                      <a:lnTo>
                        <a:pt x="f74" y="f73"/>
                      </a:lnTo>
                      <a:lnTo>
                        <a:pt x="f75" y="f73"/>
                      </a:lnTo>
                      <a:lnTo>
                        <a:pt x="f76" y="f71"/>
                      </a:lnTo>
                      <a:lnTo>
                        <a:pt x="f77" y="f67"/>
                      </a:lnTo>
                      <a:lnTo>
                        <a:pt x="f78" y="f79"/>
                      </a:lnTo>
                      <a:lnTo>
                        <a:pt x="f61" y="f80"/>
                      </a:lnTo>
                      <a:lnTo>
                        <a:pt x="f81" y="f80"/>
                      </a:lnTo>
                      <a:lnTo>
                        <a:pt x="f81" y="f80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54"/>
                      </a:lnTo>
                      <a:lnTo>
                        <a:pt x="f91" y="f48"/>
                      </a:lnTo>
                      <a:lnTo>
                        <a:pt x="f92" y="f93"/>
                      </a:lnTo>
                      <a:lnTo>
                        <a:pt x="f92" y="f93"/>
                      </a:lnTo>
                      <a:lnTo>
                        <a:pt x="f46" y="f94"/>
                      </a:lnTo>
                      <a:lnTo>
                        <a:pt x="f95" y="f96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30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23"/>
                      </a:lnTo>
                      <a:lnTo>
                        <a:pt x="f106" y="f11"/>
                      </a:lnTo>
                      <a:lnTo>
                        <a:pt x="f106" y="f107"/>
                      </a:lnTo>
                      <a:lnTo>
                        <a:pt x="f106" y="f107"/>
                      </a:lnTo>
                      <a:lnTo>
                        <a:pt x="f108" y="f107"/>
                      </a:lnTo>
                      <a:lnTo>
                        <a:pt x="f108" y="f107"/>
                      </a:lnTo>
                      <a:lnTo>
                        <a:pt x="f108" y="f107"/>
                      </a:lnTo>
                      <a:lnTo>
                        <a:pt x="f104" y="f9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5" y="f113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8" y="f102"/>
                      </a:lnTo>
                      <a:lnTo>
                        <a:pt x="f118" y="f102"/>
                      </a:lnTo>
                      <a:lnTo>
                        <a:pt x="f119" y="f117"/>
                      </a:lnTo>
                      <a:lnTo>
                        <a:pt x="f120" y="f121"/>
                      </a:lnTo>
                      <a:lnTo>
                        <a:pt x="f122" y="f104"/>
                      </a:lnTo>
                      <a:lnTo>
                        <a:pt x="f123" y="f17"/>
                      </a:lnTo>
                      <a:lnTo>
                        <a:pt x="f124" y="f23"/>
                      </a:lnTo>
                      <a:lnTo>
                        <a:pt x="f125" y="f15"/>
                      </a:lnTo>
                      <a:lnTo>
                        <a:pt x="f125" y="f15"/>
                      </a:lnTo>
                      <a:lnTo>
                        <a:pt x="f126" y="f23"/>
                      </a:lnTo>
                      <a:lnTo>
                        <a:pt x="f127" y="f19"/>
                      </a:lnTo>
                      <a:lnTo>
                        <a:pt x="f128" y="f109"/>
                      </a:lnTo>
                      <a:lnTo>
                        <a:pt x="f129" y="f113"/>
                      </a:lnTo>
                      <a:lnTo>
                        <a:pt x="f130" y="f121"/>
                      </a:lnTo>
                      <a:lnTo>
                        <a:pt x="f2" y="f28"/>
                      </a:lnTo>
                      <a:lnTo>
                        <a:pt x="f2" y="f131"/>
                      </a:lnTo>
                      <a:lnTo>
                        <a:pt x="f2" y="f131"/>
                      </a:lnTo>
                      <a:lnTo>
                        <a:pt x="f2" y="f105"/>
                      </a:lnTo>
                      <a:lnTo>
                        <a:pt x="f130" y="f132"/>
                      </a:lnTo>
                      <a:lnTo>
                        <a:pt x="f129" y="f133"/>
                      </a:lnTo>
                      <a:lnTo>
                        <a:pt x="f134" y="f135"/>
                      </a:lnTo>
                      <a:lnTo>
                        <a:pt x="f127" y="f98"/>
                      </a:lnTo>
                      <a:lnTo>
                        <a:pt x="f136" y="f38"/>
                      </a:lnTo>
                      <a:lnTo>
                        <a:pt x="f137" y="f138"/>
                      </a:lnTo>
                      <a:lnTo>
                        <a:pt x="f139" y="f138"/>
                      </a:lnTo>
                      <a:lnTo>
                        <a:pt x="f139" y="f138"/>
                      </a:lnTo>
                      <a:lnTo>
                        <a:pt x="f140" y="f138"/>
                      </a:lnTo>
                      <a:lnTo>
                        <a:pt x="f141" y="f142"/>
                      </a:lnTo>
                      <a:lnTo>
                        <a:pt x="f122" y="f143"/>
                      </a:lnTo>
                      <a:lnTo>
                        <a:pt x="f144" y="f36"/>
                      </a:lnTo>
                      <a:lnTo>
                        <a:pt x="f107" y="f135"/>
                      </a:lnTo>
                      <a:lnTo>
                        <a:pt x="f107" y="f135"/>
                      </a:lnTo>
                      <a:lnTo>
                        <a:pt x="f145" y="f39"/>
                      </a:lnTo>
                      <a:lnTo>
                        <a:pt x="f9" y="f146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" y="f44"/>
                      </a:lnTo>
                      <a:lnTo>
                        <a:pt x="f104" y="f151"/>
                      </a:lnTo>
                      <a:lnTo>
                        <a:pt x="f28" y="f151"/>
                      </a:lnTo>
                      <a:lnTo>
                        <a:pt x="f106" y="f46"/>
                      </a:lnTo>
                      <a:lnTo>
                        <a:pt x="f152" y="f153"/>
                      </a:lnTo>
                      <a:lnTo>
                        <a:pt x="f152" y="f153"/>
                      </a:lnTo>
                      <a:lnTo>
                        <a:pt x="f154" y="f90"/>
                      </a:lnTo>
                      <a:lnTo>
                        <a:pt x="f34" y="f50"/>
                      </a:lnTo>
                      <a:lnTo>
                        <a:pt x="f155" y="f84"/>
                      </a:lnTo>
                      <a:lnTo>
                        <a:pt x="f135" y="f156"/>
                      </a:lnTo>
                      <a:lnTo>
                        <a:pt x="f157" y="f1"/>
                      </a:lnTo>
                      <a:lnTo>
                        <a:pt x="f157" y="f1"/>
                      </a:lnTo>
                      <a:lnTo>
                        <a:pt x="f158" y="f159"/>
                      </a:lnTo>
                      <a:lnTo>
                        <a:pt x="f138" y="f160"/>
                      </a:lnTo>
                      <a:lnTo>
                        <a:pt x="f161" y="f162"/>
                      </a:lnTo>
                      <a:lnTo>
                        <a:pt x="f94" y="f163"/>
                      </a:lnTo>
                      <a:lnTo>
                        <a:pt x="f91" y="f72"/>
                      </a:lnTo>
                      <a:lnTo>
                        <a:pt x="f164" y="f165"/>
                      </a:lnTo>
                      <a:lnTo>
                        <a:pt x="f156" y="f166"/>
                      </a:lnTo>
                      <a:lnTo>
                        <a:pt x="f167" y="f168"/>
                      </a:lnTo>
                      <a:lnTo>
                        <a:pt x="f58" y="f169"/>
                      </a:lnTo>
                      <a:lnTo>
                        <a:pt x="f170" y="f171"/>
                      </a:lnTo>
                      <a:lnTo>
                        <a:pt x="f81" y="f172"/>
                      </a:lnTo>
                      <a:lnTo>
                        <a:pt x="f81" y="f172"/>
                      </a:lnTo>
                      <a:lnTo>
                        <a:pt x="f170" y="f173"/>
                      </a:lnTo>
                      <a:lnTo>
                        <a:pt x="f58" y="f174"/>
                      </a:lnTo>
                      <a:lnTo>
                        <a:pt x="f175" y="f176"/>
                      </a:lnTo>
                      <a:lnTo>
                        <a:pt x="f56" y="f177"/>
                      </a:lnTo>
                      <a:lnTo>
                        <a:pt x="f178" y="f5"/>
                      </a:lnTo>
                      <a:lnTo>
                        <a:pt x="f179" y="f12"/>
                      </a:lnTo>
                      <a:lnTo>
                        <a:pt x="f179" y="f12"/>
                      </a:lnTo>
                      <a:lnTo>
                        <a:pt x="f178" y="f180"/>
                      </a:lnTo>
                      <a:lnTo>
                        <a:pt x="f82" y="f24"/>
                      </a:lnTo>
                      <a:lnTo>
                        <a:pt x="f167" y="f181"/>
                      </a:lnTo>
                      <a:lnTo>
                        <a:pt x="f1" y="f26"/>
                      </a:lnTo>
                      <a:lnTo>
                        <a:pt x="f159" y="f182"/>
                      </a:lnTo>
                      <a:lnTo>
                        <a:pt x="f160" y="f183"/>
                      </a:lnTo>
                      <a:lnTo>
                        <a:pt x="f184" y="f185"/>
                      </a:lnTo>
                      <a:lnTo>
                        <a:pt x="f70" y="f186"/>
                      </a:lnTo>
                      <a:lnTo>
                        <a:pt x="f187" y="f188"/>
                      </a:lnTo>
                      <a:lnTo>
                        <a:pt x="f59" y="f189"/>
                      </a:lnTo>
                      <a:lnTo>
                        <a:pt x="f51" y="f190"/>
                      </a:lnTo>
                      <a:lnTo>
                        <a:pt x="f191" y="f192"/>
                      </a:lnTo>
                      <a:lnTo>
                        <a:pt x="f169" y="f193"/>
                      </a:lnTo>
                      <a:lnTo>
                        <a:pt x="f47" y="f194"/>
                      </a:lnTo>
                      <a:lnTo>
                        <a:pt x="f47" y="f194"/>
                      </a:lnTo>
                      <a:lnTo>
                        <a:pt x="f47" y="f195"/>
                      </a:lnTo>
                      <a:lnTo>
                        <a:pt x="f47" y="f195"/>
                      </a:lnTo>
                      <a:lnTo>
                        <a:pt x="f47" y="f196"/>
                      </a:lnTo>
                      <a:lnTo>
                        <a:pt x="f197" y="f198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207" y="f208"/>
                      </a:lnTo>
                      <a:lnTo>
                        <a:pt x="f14" y="f209"/>
                      </a:lnTo>
                      <a:lnTo>
                        <a:pt x="f20" y="f210"/>
                      </a:lnTo>
                      <a:lnTo>
                        <a:pt x="f20" y="f210"/>
                      </a:lnTo>
                      <a:lnTo>
                        <a:pt x="f211" y="f212"/>
                      </a:lnTo>
                      <a:lnTo>
                        <a:pt x="f213" y="f214"/>
                      </a:lnTo>
                      <a:lnTo>
                        <a:pt x="f21" y="f215"/>
                      </a:lnTo>
                      <a:lnTo>
                        <a:pt x="f216" y="f217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0" y="f221"/>
                      </a:lnTo>
                      <a:lnTo>
                        <a:pt x="f220" y="f4"/>
                      </a:lnTo>
                      <a:lnTo>
                        <a:pt x="f220" y="f4"/>
                      </a:lnTo>
                      <a:lnTo>
                        <a:pt x="f220" y="f4"/>
                      </a:lnTo>
                      <a:lnTo>
                        <a:pt x="f222" y="f223"/>
                      </a:lnTo>
                      <a:lnTo>
                        <a:pt x="f224" y="f221"/>
                      </a:lnTo>
                      <a:lnTo>
                        <a:pt x="f225" y="f226"/>
                      </a:lnTo>
                      <a:lnTo>
                        <a:pt x="f227" y="f228"/>
                      </a:lnTo>
                      <a:lnTo>
                        <a:pt x="f185" y="f229"/>
                      </a:lnTo>
                      <a:lnTo>
                        <a:pt x="f230" y="f231"/>
                      </a:lnTo>
                      <a:lnTo>
                        <a:pt x="f232" y="f233"/>
                      </a:lnTo>
                      <a:lnTo>
                        <a:pt x="f232" y="f233"/>
                      </a:lnTo>
                      <a:lnTo>
                        <a:pt x="f234" y="f210"/>
                      </a:lnTo>
                      <a:lnTo>
                        <a:pt x="f235" y="f236"/>
                      </a:lnTo>
                      <a:lnTo>
                        <a:pt x="f189" y="f3"/>
                      </a:lnTo>
                      <a:lnTo>
                        <a:pt x="f237" y="f238"/>
                      </a:lnTo>
                      <a:lnTo>
                        <a:pt x="f239" y="f240"/>
                      </a:lnTo>
                      <a:lnTo>
                        <a:pt x="f192" y="f241"/>
                      </a:lnTo>
                      <a:lnTo>
                        <a:pt x="f242" y="f243"/>
                      </a:lnTo>
                      <a:lnTo>
                        <a:pt x="f242" y="f243"/>
                      </a:lnTo>
                      <a:lnTo>
                        <a:pt x="f244" y="f245"/>
                      </a:lnTo>
                      <a:lnTo>
                        <a:pt x="f246" y="f247"/>
                      </a:lnTo>
                      <a:lnTo>
                        <a:pt x="f235" y="f248"/>
                      </a:lnTo>
                      <a:lnTo>
                        <a:pt x="f249" y="f200"/>
                      </a:lnTo>
                      <a:lnTo>
                        <a:pt x="f186" y="f250"/>
                      </a:lnTo>
                      <a:lnTo>
                        <a:pt x="f251" y="f252"/>
                      </a:lnTo>
                      <a:lnTo>
                        <a:pt x="f253" y="f195"/>
                      </a:lnTo>
                      <a:lnTo>
                        <a:pt x="f253" y="f195"/>
                      </a:lnTo>
                      <a:lnTo>
                        <a:pt x="f251" y="f254"/>
                      </a:lnTo>
                      <a:lnTo>
                        <a:pt x="f186" y="f255"/>
                      </a:lnTo>
                      <a:lnTo>
                        <a:pt x="f256" y="f257"/>
                      </a:lnTo>
                      <a:lnTo>
                        <a:pt x="f249" y="f258"/>
                      </a:lnTo>
                      <a:lnTo>
                        <a:pt x="f259" y="f260"/>
                      </a:lnTo>
                      <a:lnTo>
                        <a:pt x="f237" y="f261"/>
                      </a:lnTo>
                      <a:lnTo>
                        <a:pt x="f262" y="f242"/>
                      </a:lnTo>
                      <a:lnTo>
                        <a:pt x="f263" y="f264"/>
                      </a:lnTo>
                      <a:lnTo>
                        <a:pt x="f265" y="f266"/>
                      </a:lnTo>
                      <a:lnTo>
                        <a:pt x="f267" y="f268"/>
                      </a:lnTo>
                      <a:lnTo>
                        <a:pt x="f269" y="f270"/>
                      </a:lnTo>
                      <a:lnTo>
                        <a:pt x="f242" y="f237"/>
                      </a:lnTo>
                      <a:lnTo>
                        <a:pt x="f242" y="f237"/>
                      </a:lnTo>
                      <a:lnTo>
                        <a:pt x="f269" y="f271"/>
                      </a:lnTo>
                      <a:lnTo>
                        <a:pt x="f267" y="f259"/>
                      </a:lnTo>
                      <a:lnTo>
                        <a:pt x="f272" y="f273"/>
                      </a:lnTo>
                      <a:lnTo>
                        <a:pt x="f192" y="f274"/>
                      </a:lnTo>
                      <a:lnTo>
                        <a:pt x="f268" y="f275"/>
                      </a:lnTo>
                      <a:lnTo>
                        <a:pt x="f276" y="f277"/>
                      </a:lnTo>
                      <a:lnTo>
                        <a:pt x="f276" y="f277"/>
                      </a:lnTo>
                      <a:lnTo>
                        <a:pt x="f268" y="f278"/>
                      </a:lnTo>
                      <a:lnTo>
                        <a:pt x="f244" y="f279"/>
                      </a:lnTo>
                      <a:lnTo>
                        <a:pt x="f280" y="f281"/>
                      </a:lnTo>
                      <a:lnTo>
                        <a:pt x="f272" y="f282"/>
                      </a:lnTo>
                      <a:lnTo>
                        <a:pt x="f283" y="f183"/>
                      </a:lnTo>
                      <a:lnTo>
                        <a:pt x="f242" y="f183"/>
                      </a:lnTo>
                      <a:lnTo>
                        <a:pt x="f242" y="f183"/>
                      </a:lnTo>
                      <a:lnTo>
                        <a:pt x="f284" y="f183"/>
                      </a:lnTo>
                      <a:lnTo>
                        <a:pt x="f285" y="f282"/>
                      </a:lnTo>
                      <a:lnTo>
                        <a:pt x="f286" y="f287"/>
                      </a:lnTo>
                      <a:lnTo>
                        <a:pt x="f258" y="f288"/>
                      </a:lnTo>
                      <a:lnTo>
                        <a:pt x="f289" y="f290"/>
                      </a:lnTo>
                      <a:lnTo>
                        <a:pt x="f291" y="f292"/>
                      </a:lnTo>
                      <a:lnTo>
                        <a:pt x="f291" y="f292"/>
                      </a:lnTo>
                      <a:lnTo>
                        <a:pt x="f293" y="f290"/>
                      </a:lnTo>
                      <a:lnTo>
                        <a:pt x="f294" y="f279"/>
                      </a:lnTo>
                      <a:lnTo>
                        <a:pt x="f295" y="f183"/>
                      </a:lnTo>
                      <a:lnTo>
                        <a:pt x="f247" y="f0"/>
                      </a:lnTo>
                      <a:lnTo>
                        <a:pt x="f245" y="f182"/>
                      </a:lnTo>
                      <a:lnTo>
                        <a:pt x="f243" y="f296"/>
                      </a:lnTo>
                      <a:lnTo>
                        <a:pt x="f297" y="f298"/>
                      </a:lnTo>
                      <a:lnTo>
                        <a:pt x="f299" y="f300"/>
                      </a:lnTo>
                      <a:lnTo>
                        <a:pt x="f299" y="f300"/>
                      </a:lnTo>
                      <a:lnTo>
                        <a:pt x="f297" y="f33"/>
                      </a:lnTo>
                      <a:lnTo>
                        <a:pt x="f243" y="f25"/>
                      </a:lnTo>
                      <a:lnTo>
                        <a:pt x="f206" y="f40"/>
                      </a:lnTo>
                      <a:lnTo>
                        <a:pt x="f301" y="f8"/>
                      </a:lnTo>
                      <a:lnTo>
                        <a:pt x="f302" y="f177"/>
                      </a:lnTo>
                      <a:lnTo>
                        <a:pt x="f302" y="f303"/>
                      </a:lnTo>
                      <a:lnTo>
                        <a:pt x="f302" y="f303"/>
                      </a:lnTo>
                      <a:lnTo>
                        <a:pt x="f302" y="f304"/>
                      </a:lnTo>
                      <a:lnTo>
                        <a:pt x="f301" y="f174"/>
                      </a:lnTo>
                      <a:lnTo>
                        <a:pt x="f305" y="f173"/>
                      </a:lnTo>
                      <a:lnTo>
                        <a:pt x="f306" y="f307"/>
                      </a:lnTo>
                      <a:lnTo>
                        <a:pt x="f3" y="f197"/>
                      </a:lnTo>
                      <a:lnTo>
                        <a:pt x="f3" y="f197"/>
                      </a:lnTo>
                      <a:lnTo>
                        <a:pt x="f3" y="f68"/>
                      </a:lnTo>
                      <a:lnTo>
                        <a:pt x="f3" y="f68"/>
                      </a:lnTo>
                      <a:lnTo>
                        <a:pt x="f3" y="f68"/>
                      </a:lnTo>
                      <a:lnTo>
                        <a:pt x="f299" y="f308"/>
                      </a:lnTo>
                      <a:lnTo>
                        <a:pt x="f301" y="f309"/>
                      </a:lnTo>
                      <a:lnTo>
                        <a:pt x="f310" y="f311"/>
                      </a:lnTo>
                      <a:lnTo>
                        <a:pt x="f248" y="f163"/>
                      </a:lnTo>
                      <a:lnTo>
                        <a:pt x="f200" y="f69"/>
                      </a:lnTo>
                      <a:lnTo>
                        <a:pt x="f312" y="f63"/>
                      </a:lnTo>
                      <a:lnTo>
                        <a:pt x="f313" y="f89"/>
                      </a:lnTo>
                      <a:lnTo>
                        <a:pt x="f313" y="f178"/>
                      </a:lnTo>
                      <a:lnTo>
                        <a:pt x="f313" y="f178"/>
                      </a:lnTo>
                      <a:lnTo>
                        <a:pt x="f314" y="f94"/>
                      </a:lnTo>
                      <a:lnTo>
                        <a:pt x="f315" y="f142"/>
                      </a:lnTo>
                      <a:lnTo>
                        <a:pt x="f316" y="f317"/>
                      </a:lnTo>
                      <a:lnTo>
                        <a:pt x="f294" y="f318"/>
                      </a:lnTo>
                      <a:lnTo>
                        <a:pt x="f291" y="f114"/>
                      </a:lnTo>
                      <a:lnTo>
                        <a:pt x="f289" y="f6"/>
                      </a:lnTo>
                      <a:lnTo>
                        <a:pt x="f319" y="f141"/>
                      </a:lnTo>
                      <a:lnTo>
                        <a:pt x="f319" y="f141"/>
                      </a:lnTo>
                      <a:lnTo>
                        <a:pt x="f320" y="f321"/>
                      </a:lnTo>
                      <a:lnTo>
                        <a:pt x="f265" y="f322"/>
                      </a:lnTo>
                      <a:lnTo>
                        <a:pt x="f266" y="f323"/>
                      </a:lnTo>
                      <a:lnTo>
                        <a:pt x="f266" y="f323"/>
                      </a:lnTo>
                      <a:lnTo>
                        <a:pt x="f268" y="f322"/>
                      </a:lnTo>
                      <a:lnTo>
                        <a:pt x="f324" y="f325"/>
                      </a:lnTo>
                      <a:lnTo>
                        <a:pt x="f190" y="f326"/>
                      </a:lnTo>
                      <a:lnTo>
                        <a:pt x="f327" y="f123"/>
                      </a:lnTo>
                      <a:lnTo>
                        <a:pt x="f271" y="f328"/>
                      </a:lnTo>
                      <a:lnTo>
                        <a:pt x="f329" y="f127"/>
                      </a:lnTo>
                      <a:lnTo>
                        <a:pt x="f330" y="f331"/>
                      </a:lnTo>
                      <a:lnTo>
                        <a:pt x="f332" y="f2"/>
                      </a:lnTo>
                      <a:lnTo>
                        <a:pt x="f332" y="f2"/>
                      </a:lnTo>
                      <a:lnTo>
                        <a:pt x="f234" y="f333"/>
                      </a:lnTo>
                      <a:lnTo>
                        <a:pt x="f273" y="f134"/>
                      </a:lnTo>
                      <a:lnTo>
                        <a:pt x="f251" y="f334"/>
                      </a:lnTo>
                      <a:lnTo>
                        <a:pt x="f335" y="f124"/>
                      </a:lnTo>
                      <a:lnTo>
                        <a:pt x="f336" y="f141"/>
                      </a:lnTo>
                      <a:lnTo>
                        <a:pt x="f337" y="f326"/>
                      </a:lnTo>
                      <a:lnTo>
                        <a:pt x="f338" y="f321"/>
                      </a:lnTo>
                      <a:lnTo>
                        <a:pt x="f339" y="f122"/>
                      </a:lnTo>
                      <a:lnTo>
                        <a:pt x="f339" y="f122"/>
                      </a:lnTo>
                      <a:lnTo>
                        <a:pt x="f278" y="f321"/>
                      </a:lnTo>
                      <a:lnTo>
                        <a:pt x="f227" y="f326"/>
                      </a:lnTo>
                      <a:lnTo>
                        <a:pt x="f340" y="f341"/>
                      </a:lnTo>
                      <a:lnTo>
                        <a:pt x="f342" y="f343"/>
                      </a:lnTo>
                      <a:lnTo>
                        <a:pt x="f344" y="f345"/>
                      </a:lnTo>
                      <a:lnTo>
                        <a:pt x="f346" y="f139"/>
                      </a:lnTo>
                      <a:lnTo>
                        <a:pt x="f181" y="f139"/>
                      </a:lnTo>
                      <a:lnTo>
                        <a:pt x="f181" y="f139"/>
                      </a:lnTo>
                      <a:lnTo>
                        <a:pt x="f347" y="f139"/>
                      </a:lnTo>
                      <a:lnTo>
                        <a:pt x="f24" y="f124"/>
                      </a:lnTo>
                      <a:lnTo>
                        <a:pt x="f211" y="f123"/>
                      </a:lnTo>
                      <a:lnTo>
                        <a:pt x="f16" y="f348"/>
                      </a:lnTo>
                      <a:lnTo>
                        <a:pt x="f8" y="f349"/>
                      </a:lnTo>
                      <a:lnTo>
                        <a:pt x="f350" y="f351"/>
                      </a:lnTo>
                      <a:lnTo>
                        <a:pt x="f350" y="f351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16" name="Google Shape;170;p6"/>
                <p:cNvSpPr/>
                <p:nvPr/>
              </p:nvSpPr>
              <p:spPr>
                <a:xfrm>
                  <a:off x="748439" y="5771160"/>
                  <a:ext cx="271080" cy="497160"/>
                </a:xfrm>
                <a:custGeom>
                  <a:avLst/>
                  <a:gdLst>
                    <a:gd name="f0" fmla="val 180"/>
                    <a:gd name="f1" fmla="val 0"/>
                    <a:gd name="f2" fmla="val 331"/>
                    <a:gd name="f3" fmla="val 627"/>
                    <a:gd name="f4" fmla="val 109"/>
                    <a:gd name="f5" fmla="val 321"/>
                    <a:gd name="f6" fmla="val 112"/>
                    <a:gd name="f7" fmla="val 312"/>
                    <a:gd name="f8" fmla="val 114"/>
                    <a:gd name="f9" fmla="val 308"/>
                    <a:gd name="f10" fmla="val 115"/>
                    <a:gd name="f11" fmla="val 305"/>
                    <a:gd name="f12" fmla="val 118"/>
                    <a:gd name="f13" fmla="val 302"/>
                    <a:gd name="f14" fmla="val 120"/>
                    <a:gd name="f15" fmla="val 301"/>
                    <a:gd name="f16" fmla="val 124"/>
                    <a:gd name="f17" fmla="val 294"/>
                    <a:gd name="f18" fmla="val 137"/>
                    <a:gd name="f19" fmla="val 290"/>
                    <a:gd name="f20" fmla="val 150"/>
                    <a:gd name="f21" fmla="val 287"/>
                    <a:gd name="f22" fmla="val 162"/>
                    <a:gd name="f23" fmla="val 174"/>
                    <a:gd name="f24" fmla="val 289"/>
                    <a:gd name="f25" fmla="val 185"/>
                    <a:gd name="f26" fmla="val 293"/>
                    <a:gd name="f27" fmla="val 197"/>
                    <a:gd name="f28" fmla="val 300"/>
                    <a:gd name="f29" fmla="val 210"/>
                    <a:gd name="f30" fmla="val 223"/>
                    <a:gd name="f31" fmla="val 313"/>
                    <a:gd name="f32" fmla="val 231"/>
                    <a:gd name="f33" fmla="val 315"/>
                    <a:gd name="f34" fmla="val 239"/>
                    <a:gd name="f35" fmla="val 248"/>
                    <a:gd name="f36" fmla="val 256"/>
                    <a:gd name="f37" fmla="val 310"/>
                    <a:gd name="f38" fmla="val 264"/>
                    <a:gd name="f39" fmla="val 306"/>
                    <a:gd name="f40" fmla="val 271"/>
                    <a:gd name="f41" fmla="val 277"/>
                    <a:gd name="f42" fmla="val 286"/>
                    <a:gd name="f43" fmla="val 282"/>
                    <a:gd name="f44" fmla="val 298"/>
                    <a:gd name="f45" fmla="val 269"/>
                    <a:gd name="f46" fmla="val 259"/>
                    <a:gd name="f47" fmla="val 255"/>
                    <a:gd name="f48" fmla="val 326"/>
                    <a:gd name="f49" fmla="val 254"/>
                    <a:gd name="f50" fmla="val 330"/>
                    <a:gd name="f51" fmla="val 244"/>
                    <a:gd name="f52" fmla="val 341"/>
                    <a:gd name="f53" fmla="val 236"/>
                    <a:gd name="f54" fmla="val 352"/>
                    <a:gd name="f55" fmla="val 230"/>
                    <a:gd name="f56" fmla="val 363"/>
                    <a:gd name="f57" fmla="val 225"/>
                    <a:gd name="f58" fmla="val 373"/>
                    <a:gd name="f59" fmla="val 384"/>
                    <a:gd name="f60" fmla="val 395"/>
                    <a:gd name="f61" fmla="val 406"/>
                    <a:gd name="f62" fmla="val 224"/>
                    <a:gd name="f63" fmla="val 417"/>
                    <a:gd name="f64" fmla="val 229"/>
                    <a:gd name="f65" fmla="val 439"/>
                    <a:gd name="f66" fmla="val 232"/>
                    <a:gd name="f67" fmla="val 460"/>
                    <a:gd name="f68" fmla="val 233"/>
                    <a:gd name="f69" fmla="val 472"/>
                    <a:gd name="f70" fmla="val 483"/>
                    <a:gd name="f71" fmla="val 495"/>
                    <a:gd name="f72" fmla="val 506"/>
                    <a:gd name="f73" fmla="val 532"/>
                    <a:gd name="f74" fmla="val 556"/>
                    <a:gd name="f75" fmla="val 240"/>
                    <a:gd name="f76" fmla="val 579"/>
                    <a:gd name="f77" fmla="val 602"/>
                    <a:gd name="f78" fmla="val 234"/>
                    <a:gd name="f79" fmla="val 605"/>
                    <a:gd name="f80" fmla="val 608"/>
                    <a:gd name="f81" fmla="val 226"/>
                    <a:gd name="f82" fmla="val 609"/>
                    <a:gd name="f83" fmla="val 222"/>
                    <a:gd name="f84" fmla="val 610"/>
                    <a:gd name="f85" fmla="val 213"/>
                    <a:gd name="f86" fmla="val 202"/>
                    <a:gd name="f87" fmla="val 154"/>
                    <a:gd name="f88" fmla="val 148"/>
                    <a:gd name="f89" fmla="val 142"/>
                    <a:gd name="f90" fmla="val 612"/>
                    <a:gd name="f91" fmla="val 133"/>
                    <a:gd name="f92" fmla="val 618"/>
                    <a:gd name="f93" fmla="val 129"/>
                    <a:gd name="f94" fmla="val 622"/>
                    <a:gd name="f95" fmla="val 625"/>
                    <a:gd name="f96" fmla="val 117"/>
                    <a:gd name="f97" fmla="val 626"/>
                    <a:gd name="f98" fmla="val 110"/>
                    <a:gd name="f99" fmla="val 103"/>
                    <a:gd name="f100" fmla="val 96"/>
                    <a:gd name="f101" fmla="val 623"/>
                    <a:gd name="f102" fmla="val 91"/>
                    <a:gd name="f103" fmla="val 85"/>
                    <a:gd name="f104" fmla="val 79"/>
                    <a:gd name="f105" fmla="val 607"/>
                    <a:gd name="f106" fmla="val 75"/>
                    <a:gd name="f107" fmla="val 600"/>
                    <a:gd name="f108" fmla="val 71"/>
                    <a:gd name="f109" fmla="val 593"/>
                    <a:gd name="f110" fmla="val 70"/>
                    <a:gd name="f111" fmla="val 587"/>
                    <a:gd name="f112" fmla="val 63"/>
                    <a:gd name="f113" fmla="val 497"/>
                    <a:gd name="f114" fmla="val 58"/>
                    <a:gd name="f115" fmla="val 488"/>
                    <a:gd name="f116" fmla="val 55"/>
                    <a:gd name="f117" fmla="val 479"/>
                    <a:gd name="f118" fmla="val 53"/>
                    <a:gd name="f119" fmla="val 468"/>
                    <a:gd name="f120" fmla="val 47"/>
                    <a:gd name="f121" fmla="val 448"/>
                    <a:gd name="f122" fmla="val 43"/>
                    <a:gd name="f123" fmla="val 436"/>
                    <a:gd name="f124" fmla="val 40"/>
                    <a:gd name="f125" fmla="val 426"/>
                    <a:gd name="f126" fmla="val 39"/>
                    <a:gd name="f127" fmla="val 421"/>
                    <a:gd name="f128" fmla="val 38"/>
                    <a:gd name="f129" fmla="val 418"/>
                    <a:gd name="f130" fmla="val 32"/>
                    <a:gd name="f131" fmla="val 411"/>
                    <a:gd name="f132" fmla="val 26"/>
                    <a:gd name="f133" fmla="val 18"/>
                    <a:gd name="f134" fmla="val 402"/>
                    <a:gd name="f135" fmla="val 11"/>
                    <a:gd name="f136" fmla="val 396"/>
                    <a:gd name="f137" fmla="val 5"/>
                    <a:gd name="f138" fmla="val 389"/>
                    <a:gd name="f139" fmla="val 3"/>
                    <a:gd name="f140" fmla="val 1"/>
                    <a:gd name="f141" fmla="val 380"/>
                    <a:gd name="f142" fmla="val 374"/>
                    <a:gd name="f143" fmla="val 367"/>
                    <a:gd name="f144" fmla="val 359"/>
                    <a:gd name="f145" fmla="val 2"/>
                    <a:gd name="f146" fmla="val 351"/>
                    <a:gd name="f147" fmla="val 4"/>
                    <a:gd name="f148" fmla="val 344"/>
                    <a:gd name="f149" fmla="val 7"/>
                    <a:gd name="f150" fmla="val 338"/>
                    <a:gd name="f151" fmla="val 332"/>
                    <a:gd name="f152" fmla="val 16"/>
                    <a:gd name="f153" fmla="val 327"/>
                    <a:gd name="f154" fmla="val 22"/>
                    <a:gd name="f155" fmla="val 27"/>
                    <a:gd name="f156" fmla="val 317"/>
                    <a:gd name="f157" fmla="val 34"/>
                    <a:gd name="f158" fmla="val 41"/>
                    <a:gd name="f159" fmla="val 57"/>
                    <a:gd name="f160" fmla="val 92"/>
                    <a:gd name="f161" fmla="val 100"/>
                    <a:gd name="f162" fmla="val 108"/>
                    <a:gd name="f163" fmla="val 116"/>
                    <a:gd name="f164" fmla="val 121"/>
                    <a:gd name="f165" fmla="val 311"/>
                    <a:gd name="f166" fmla="val 125"/>
                    <a:gd name="f167" fmla="val 131"/>
                    <a:gd name="f168" fmla="val 136"/>
                    <a:gd name="f169" fmla="val 140"/>
                    <a:gd name="f170" fmla="val 309"/>
                    <a:gd name="f171" fmla="val 144"/>
                    <a:gd name="f172" fmla="val 147"/>
                    <a:gd name="f173" fmla="val 303"/>
                    <a:gd name="f174" fmla="val 149"/>
                    <a:gd name="f175" fmla="val 299"/>
                    <a:gd name="f176" fmla="val 153"/>
                    <a:gd name="f177" fmla="val 291"/>
                    <a:gd name="f178" fmla="val 156"/>
                    <a:gd name="f179" fmla="val 281"/>
                    <a:gd name="f180" fmla="val 159"/>
                    <a:gd name="f181" fmla="val 258"/>
                    <a:gd name="f182" fmla="val 165"/>
                    <a:gd name="f183" fmla="val 245"/>
                    <a:gd name="f184" fmla="val 208"/>
                    <a:gd name="f185" fmla="val 203"/>
                    <a:gd name="f186" fmla="val 192"/>
                    <a:gd name="f187" fmla="val 188"/>
                    <a:gd name="f188" fmla="val 183"/>
                    <a:gd name="f189" fmla="val 182"/>
                    <a:gd name="f190" fmla="val 181"/>
                    <a:gd name="f191" fmla="val 228"/>
                    <a:gd name="f192" fmla="val 211"/>
                    <a:gd name="f193" fmla="val 176"/>
                    <a:gd name="f194" fmla="val 198"/>
                    <a:gd name="f195" fmla="val 172"/>
                    <a:gd name="f196" fmla="val 187"/>
                    <a:gd name="f197" fmla="val 167"/>
                    <a:gd name="f198" fmla="val 178"/>
                    <a:gd name="f199" fmla="val 160"/>
                    <a:gd name="f200" fmla="val 170"/>
                    <a:gd name="f201" fmla="val 151"/>
                    <a:gd name="f202" fmla="val 141"/>
                    <a:gd name="f203" fmla="val 155"/>
                    <a:gd name="f204" fmla="val 128"/>
                    <a:gd name="f205" fmla="val 113"/>
                    <a:gd name="f206" fmla="val 105"/>
                    <a:gd name="f207" fmla="val 99"/>
                    <a:gd name="f208" fmla="val 94"/>
                    <a:gd name="f209" fmla="val 145"/>
                    <a:gd name="f210" fmla="val 82"/>
                    <a:gd name="f211" fmla="val 146"/>
                    <a:gd name="f212" fmla="val 66"/>
                    <a:gd name="f213" fmla="val 61"/>
                    <a:gd name="f214" fmla="val 59"/>
                    <a:gd name="f215" fmla="val 161"/>
                    <a:gd name="f216" fmla="val 169"/>
                    <a:gd name="f217" fmla="val 51"/>
                    <a:gd name="f218" fmla="val 19"/>
                    <a:gd name="f219" fmla="val 195"/>
                    <a:gd name="f220" fmla="val 17"/>
                    <a:gd name="f221" fmla="val 209"/>
                    <a:gd name="f222" fmla="val 14"/>
                    <a:gd name="f223" fmla="val 10"/>
                    <a:gd name="f224" fmla="val 6"/>
                    <a:gd name="f225" fmla="val 9"/>
                    <a:gd name="f226" fmla="val 257"/>
                    <a:gd name="f227" fmla="val 13"/>
                    <a:gd name="f228" fmla="val 260"/>
                    <a:gd name="f229" fmla="val 268"/>
                    <a:gd name="f230" fmla="val 24"/>
                    <a:gd name="f231" fmla="val 276"/>
                    <a:gd name="f232" fmla="val 30"/>
                    <a:gd name="f233" fmla="val 297"/>
                    <a:gd name="f234" fmla="val 44"/>
                    <a:gd name="f235" fmla="val 307"/>
                    <a:gd name="f236" fmla="val 316"/>
                    <a:gd name="f237" fmla="val 320"/>
                    <a:gd name="f238" fmla="val 62"/>
                    <a:gd name="f239" fmla="val 322"/>
                    <a:gd name="f240" fmla="val 68"/>
                    <a:gd name="f241" fmla="val 324"/>
                    <a:gd name="f242" fmla="val 93"/>
                    <a:gd name="f243" fmla="val 32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31" h="627">
                      <a:moveTo>
                        <a:pt x="f2" y="f4"/>
                      </a:moveTo>
                      <a:lnTo>
                        <a:pt x="f2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1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9" y="f30"/>
                      </a:lnTo>
                      <a:lnTo>
                        <a:pt x="f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3" y="f35"/>
                      </a:lnTo>
                      <a:lnTo>
                        <a:pt x="f31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28" y="f41"/>
                      </a:lnTo>
                      <a:lnTo>
                        <a:pt x="f17" y="f42"/>
                      </a:lnTo>
                      <a:lnTo>
                        <a:pt x="f43" y="f44"/>
                      </a:lnTo>
                      <a:lnTo>
                        <a:pt x="f45" y="f37"/>
                      </a:lnTo>
                      <a:lnTo>
                        <a:pt x="f46" y="f5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30" y="f59"/>
                      </a:lnTo>
                      <a:lnTo>
                        <a:pt x="f30" y="f60"/>
                      </a:lnTo>
                      <a:lnTo>
                        <a:pt x="f3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68" y="f70"/>
                      </a:lnTo>
                      <a:lnTo>
                        <a:pt x="f68" y="f71"/>
                      </a:lnTo>
                      <a:lnTo>
                        <a:pt x="f32" y="f72"/>
                      </a:lnTo>
                      <a:lnTo>
                        <a:pt x="f32" y="f72"/>
                      </a:lnTo>
                      <a:lnTo>
                        <a:pt x="f53" y="f73"/>
                      </a:lnTo>
                      <a:lnTo>
                        <a:pt x="f34" y="f74"/>
                      </a:lnTo>
                      <a:lnTo>
                        <a:pt x="f75" y="f76"/>
                      </a:lnTo>
                      <a:lnTo>
                        <a:pt x="f34" y="f77"/>
                      </a:lnTo>
                      <a:lnTo>
                        <a:pt x="f34" y="f77"/>
                      </a:lnTo>
                      <a:lnTo>
                        <a:pt x="f78" y="f79"/>
                      </a:lnTo>
                      <a:lnTo>
                        <a:pt x="f32" y="f80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84"/>
                      </a:lnTo>
                      <a:lnTo>
                        <a:pt x="f86" y="f82"/>
                      </a:lnTo>
                      <a:lnTo>
                        <a:pt x="f86" y="f82"/>
                      </a:lnTo>
                      <a:lnTo>
                        <a:pt x="f87" y="f82"/>
                      </a:lnTo>
                      <a:lnTo>
                        <a:pt x="f87" y="f82"/>
                      </a:lnTo>
                      <a:lnTo>
                        <a:pt x="f88" y="f84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16" y="f95"/>
                      </a:lnTo>
                      <a:lnTo>
                        <a:pt x="f96" y="f97"/>
                      </a:lnTo>
                      <a:lnTo>
                        <a:pt x="f98" y="f3"/>
                      </a:lnTo>
                      <a:lnTo>
                        <a:pt x="f98" y="f3"/>
                      </a:lnTo>
                      <a:lnTo>
                        <a:pt x="f99" y="f97"/>
                      </a:lnTo>
                      <a:lnTo>
                        <a:pt x="f100" y="f101"/>
                      </a:lnTo>
                      <a:lnTo>
                        <a:pt x="f102" y="f92"/>
                      </a:lnTo>
                      <a:lnTo>
                        <a:pt x="f103" y="f90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110" y="f111"/>
                      </a:lnTo>
                      <a:lnTo>
                        <a:pt x="f110" y="f72"/>
                      </a:lnTo>
                      <a:lnTo>
                        <a:pt x="f110" y="f72"/>
                      </a:lnTo>
                      <a:lnTo>
                        <a:pt x="f110" y="f72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61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59"/>
                      </a:lnTo>
                      <a:lnTo>
                        <a:pt x="f140" y="f141"/>
                      </a:lnTo>
                      <a:lnTo>
                        <a:pt x="f1" y="f142"/>
                      </a:lnTo>
                      <a:lnTo>
                        <a:pt x="f1" y="f143"/>
                      </a:lnTo>
                      <a:lnTo>
                        <a:pt x="f1" y="f143"/>
                      </a:lnTo>
                      <a:lnTo>
                        <a:pt x="f1" y="f144"/>
                      </a:lnTo>
                      <a:lnTo>
                        <a:pt x="f145" y="f146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35" y="f151"/>
                      </a:lnTo>
                      <a:lnTo>
                        <a:pt x="f152" y="f153"/>
                      </a:lnTo>
                      <a:lnTo>
                        <a:pt x="f154" y="f5"/>
                      </a:lnTo>
                      <a:lnTo>
                        <a:pt x="f155" y="f156"/>
                      </a:lnTo>
                      <a:lnTo>
                        <a:pt x="f157" y="f31"/>
                      </a:lnTo>
                      <a:lnTo>
                        <a:pt x="f158" y="f37"/>
                      </a:lnTo>
                      <a:lnTo>
                        <a:pt x="f159" y="f11"/>
                      </a:lnTo>
                      <a:lnTo>
                        <a:pt x="f106" y="f13"/>
                      </a:lnTo>
                      <a:lnTo>
                        <a:pt x="f160" y="f28"/>
                      </a:lnTo>
                      <a:lnTo>
                        <a:pt x="f160" y="f28"/>
                      </a:lnTo>
                      <a:lnTo>
                        <a:pt x="f100" y="f28"/>
                      </a:lnTo>
                      <a:lnTo>
                        <a:pt x="f161" y="f13"/>
                      </a:lnTo>
                      <a:lnTo>
                        <a:pt x="f162" y="f39"/>
                      </a:lnTo>
                      <a:lnTo>
                        <a:pt x="f163" y="f37"/>
                      </a:lnTo>
                      <a:lnTo>
                        <a:pt x="f164" y="f165"/>
                      </a:lnTo>
                      <a:lnTo>
                        <a:pt x="f166" y="f7"/>
                      </a:lnTo>
                      <a:lnTo>
                        <a:pt x="f166" y="f7"/>
                      </a:lnTo>
                      <a:lnTo>
                        <a:pt x="f167" y="f165"/>
                      </a:lnTo>
                      <a:lnTo>
                        <a:pt x="f168" y="f37"/>
                      </a:lnTo>
                      <a:lnTo>
                        <a:pt x="f169" y="f170"/>
                      </a:lnTo>
                      <a:lnTo>
                        <a:pt x="f171" y="f39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180" y="f45"/>
                      </a:lnTo>
                      <a:lnTo>
                        <a:pt x="f22" y="f181"/>
                      </a:lnTo>
                      <a:lnTo>
                        <a:pt x="f182" y="f183"/>
                      </a:lnTo>
                      <a:lnTo>
                        <a:pt x="f182" y="f183"/>
                      </a:lnTo>
                      <a:lnTo>
                        <a:pt x="f86" y="f184"/>
                      </a:lnTo>
                      <a:lnTo>
                        <a:pt x="f86" y="f184"/>
                      </a:lnTo>
                      <a:lnTo>
                        <a:pt x="f29" y="f185"/>
                      </a:lnTo>
                      <a:lnTo>
                        <a:pt x="f30" y="f186"/>
                      </a:lnTo>
                      <a:lnTo>
                        <a:pt x="f64" y="f187"/>
                      </a:lnTo>
                      <a:lnTo>
                        <a:pt x="f66" y="f188"/>
                      </a:lnTo>
                      <a:lnTo>
                        <a:pt x="f66" y="f189"/>
                      </a:lnTo>
                      <a:lnTo>
                        <a:pt x="f66" y="f190"/>
                      </a:lnTo>
                      <a:lnTo>
                        <a:pt x="f32" y="f0"/>
                      </a:lnTo>
                      <a:lnTo>
                        <a:pt x="f191" y="f0"/>
                      </a:lnTo>
                      <a:lnTo>
                        <a:pt x="f191" y="f0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96" y="f197"/>
                      </a:lnTo>
                      <a:lnTo>
                        <a:pt x="f198" y="f199"/>
                      </a:lnTo>
                      <a:lnTo>
                        <a:pt x="f200" y="f201"/>
                      </a:lnTo>
                      <a:lnTo>
                        <a:pt x="f22" y="f202"/>
                      </a:lnTo>
                      <a:lnTo>
                        <a:pt x="f203" y="f204"/>
                      </a:lnTo>
                      <a:lnTo>
                        <a:pt x="f172" y="f205"/>
                      </a:lnTo>
                      <a:lnTo>
                        <a:pt x="f172" y="f205"/>
                      </a:lnTo>
                      <a:lnTo>
                        <a:pt x="f171" y="f206"/>
                      </a:lnTo>
                      <a:lnTo>
                        <a:pt x="f89" y="f207"/>
                      </a:lnTo>
                      <a:lnTo>
                        <a:pt x="f89" y="f208"/>
                      </a:lnTo>
                      <a:lnTo>
                        <a:pt x="f89" y="f102"/>
                      </a:lnTo>
                      <a:lnTo>
                        <a:pt x="f209" y="f210"/>
                      </a:lnTo>
                      <a:lnTo>
                        <a:pt x="f211" y="f106"/>
                      </a:lnTo>
                      <a:lnTo>
                        <a:pt x="f172" y="f212"/>
                      </a:lnTo>
                      <a:lnTo>
                        <a:pt x="f172" y="f212"/>
                      </a:lnTo>
                      <a:lnTo>
                        <a:pt x="f172" y="f213"/>
                      </a:lnTo>
                      <a:lnTo>
                        <a:pt x="f88" y="f214"/>
                      </a:lnTo>
                      <a:lnTo>
                        <a:pt x="f20" y="f159"/>
                      </a:lnTo>
                      <a:lnTo>
                        <a:pt x="f87" y="f116"/>
                      </a:lnTo>
                      <a:lnTo>
                        <a:pt x="f215" y="f118"/>
                      </a:lnTo>
                      <a:lnTo>
                        <a:pt x="f216" y="f217"/>
                      </a:lnTo>
                      <a:lnTo>
                        <a:pt x="f216" y="f217"/>
                      </a:lnTo>
                      <a:lnTo>
                        <a:pt x="f20" y="f218"/>
                      </a:lnTo>
                      <a:lnTo>
                        <a:pt x="f20" y="f218"/>
                      </a:lnTo>
                      <a:lnTo>
                        <a:pt x="f20" y="f218"/>
                      </a:lnTo>
                      <a:lnTo>
                        <a:pt x="f189" y="f218"/>
                      </a:lnTo>
                      <a:lnTo>
                        <a:pt x="f219" y="f220"/>
                      </a:lnTo>
                      <a:lnTo>
                        <a:pt x="f221" y="f152"/>
                      </a:lnTo>
                      <a:lnTo>
                        <a:pt x="f83" y="f222"/>
                      </a:lnTo>
                      <a:lnTo>
                        <a:pt x="f68" y="f223"/>
                      </a:lnTo>
                      <a:lnTo>
                        <a:pt x="f51" y="f224"/>
                      </a:lnTo>
                      <a:lnTo>
                        <a:pt x="f49" y="f1"/>
                      </a:lnTo>
                      <a:lnTo>
                        <a:pt x="f49" y="f1"/>
                      </a:lnTo>
                      <a:lnTo>
                        <a:pt x="f49" y="f137"/>
                      </a:lnTo>
                      <a:lnTo>
                        <a:pt x="f47" y="f225"/>
                      </a:lnTo>
                      <a:lnTo>
                        <a:pt x="f226" y="f227"/>
                      </a:lnTo>
                      <a:lnTo>
                        <a:pt x="f228" y="f152"/>
                      </a:lnTo>
                      <a:lnTo>
                        <a:pt x="f229" y="f230"/>
                      </a:lnTo>
                      <a:lnTo>
                        <a:pt x="f231" y="f232"/>
                      </a:lnTo>
                      <a:lnTo>
                        <a:pt x="f233" y="f234"/>
                      </a:lnTo>
                      <a:lnTo>
                        <a:pt x="f235" y="f217"/>
                      </a:lnTo>
                      <a:lnTo>
                        <a:pt x="f236" y="f114"/>
                      </a:lnTo>
                      <a:lnTo>
                        <a:pt x="f236" y="f114"/>
                      </a:lnTo>
                      <a:lnTo>
                        <a:pt x="f237" y="f238"/>
                      </a:lnTo>
                      <a:lnTo>
                        <a:pt x="f239" y="f240"/>
                      </a:lnTo>
                      <a:lnTo>
                        <a:pt x="f241" y="f210"/>
                      </a:lnTo>
                      <a:lnTo>
                        <a:pt x="f153" y="f242"/>
                      </a:lnTo>
                      <a:lnTo>
                        <a:pt x="f243" y="f207"/>
                      </a:lnTo>
                      <a:lnTo>
                        <a:pt x="f2" y="f99"/>
                      </a:lnTo>
                      <a:lnTo>
                        <a:pt x="f2" y="f99"/>
                      </a:lnTo>
                      <a:lnTo>
                        <a:pt x="f2" y="f4"/>
                      </a:lnTo>
                      <a:lnTo>
                        <a:pt x="f2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17" name="Google Shape;171;p6"/>
                <p:cNvSpPr/>
                <p:nvPr/>
              </p:nvSpPr>
              <p:spPr>
                <a:xfrm>
                  <a:off x="717480" y="5842800"/>
                  <a:ext cx="222120" cy="177480"/>
                </a:xfrm>
                <a:custGeom>
                  <a:avLst/>
                  <a:gdLst>
                    <a:gd name="f0" fmla="val 0"/>
                    <a:gd name="f1" fmla="val 270"/>
                    <a:gd name="f2" fmla="val 224"/>
                    <a:gd name="f3" fmla="val 177"/>
                    <a:gd name="f4" fmla="val 15"/>
                    <a:gd name="f5" fmla="val 160"/>
                    <a:gd name="f6" fmla="val 156"/>
                    <a:gd name="f7" fmla="val 14"/>
                    <a:gd name="f8" fmla="val 154"/>
                    <a:gd name="f9" fmla="val 13"/>
                    <a:gd name="f10" fmla="val 149"/>
                    <a:gd name="f11" fmla="val 7"/>
                    <a:gd name="f12" fmla="val 146"/>
                    <a:gd name="f13" fmla="val 5"/>
                    <a:gd name="f14" fmla="val 142"/>
                    <a:gd name="f15" fmla="val 2"/>
                    <a:gd name="f16" fmla="val 139"/>
                    <a:gd name="f17" fmla="val 1"/>
                    <a:gd name="f18" fmla="val 133"/>
                    <a:gd name="f19" fmla="val 125"/>
                    <a:gd name="f20" fmla="val 113"/>
                    <a:gd name="f21" fmla="val 96"/>
                    <a:gd name="f22" fmla="val 80"/>
                    <a:gd name="f23" fmla="val 9"/>
                    <a:gd name="f24" fmla="val 64"/>
                    <a:gd name="f25" fmla="val 50"/>
                    <a:gd name="f26" fmla="val 21"/>
                    <a:gd name="f27" fmla="val 45"/>
                    <a:gd name="f28" fmla="val 24"/>
                    <a:gd name="f29" fmla="val 41"/>
                    <a:gd name="f30" fmla="val 28"/>
                    <a:gd name="f31" fmla="val 39"/>
                    <a:gd name="f32" fmla="val 32"/>
                    <a:gd name="f33" fmla="val 38"/>
                    <a:gd name="f34" fmla="val 37"/>
                    <a:gd name="f35" fmla="val 54"/>
                    <a:gd name="f36" fmla="val 43"/>
                    <a:gd name="f37" fmla="val 63"/>
                    <a:gd name="f38" fmla="val 46"/>
                    <a:gd name="f39" fmla="val 74"/>
                    <a:gd name="f40" fmla="val 89"/>
                    <a:gd name="f41" fmla="val 94"/>
                    <a:gd name="f42" fmla="val 100"/>
                    <a:gd name="f43" fmla="val 105"/>
                    <a:gd name="f44" fmla="val 107"/>
                    <a:gd name="f45" fmla="val 109"/>
                    <a:gd name="f46" fmla="val 27"/>
                    <a:gd name="f47" fmla="val 111"/>
                    <a:gd name="f48" fmla="val 19"/>
                    <a:gd name="f49" fmla="val 106"/>
                    <a:gd name="f50" fmla="val 8"/>
                    <a:gd name="f51" fmla="val 101"/>
                    <a:gd name="f52" fmla="val 4"/>
                    <a:gd name="f53" fmla="val 102"/>
                    <a:gd name="f54" fmla="val 117"/>
                    <a:gd name="f55" fmla="val 122"/>
                    <a:gd name="f56" fmla="val 124"/>
                    <a:gd name="f57" fmla="val 128"/>
                    <a:gd name="f58" fmla="val 130"/>
                    <a:gd name="f59" fmla="val 12"/>
                    <a:gd name="f60" fmla="val 135"/>
                    <a:gd name="f61" fmla="val 138"/>
                    <a:gd name="f62" fmla="val 29"/>
                    <a:gd name="f63" fmla="val 143"/>
                    <a:gd name="f64" fmla="val 147"/>
                    <a:gd name="f65" fmla="val 153"/>
                    <a:gd name="f66" fmla="val 53"/>
                    <a:gd name="f67" fmla="val 162"/>
                    <a:gd name="f68" fmla="val 56"/>
                    <a:gd name="f69" fmla="val 168"/>
                    <a:gd name="f70" fmla="val 58"/>
                    <a:gd name="f71" fmla="val 175"/>
                    <a:gd name="f72" fmla="val 62"/>
                    <a:gd name="f73" fmla="val 192"/>
                    <a:gd name="f74" fmla="val 200"/>
                    <a:gd name="f75" fmla="val 67"/>
                    <a:gd name="f76" fmla="val 208"/>
                    <a:gd name="f77" fmla="val 70"/>
                    <a:gd name="f78" fmla="val 216"/>
                    <a:gd name="f79" fmla="val 75"/>
                    <a:gd name="f80" fmla="val 78"/>
                    <a:gd name="f81" fmla="val 90"/>
                    <a:gd name="f82" fmla="val 218"/>
                    <a:gd name="f83" fmla="val 213"/>
                    <a:gd name="f84" fmla="val 115"/>
                    <a:gd name="f85" fmla="val 211"/>
                    <a:gd name="f86" fmla="val 209"/>
                    <a:gd name="f87" fmla="val 134"/>
                    <a:gd name="f88" fmla="val 215"/>
                    <a:gd name="f89" fmla="val 219"/>
                    <a:gd name="f90" fmla="val 159"/>
                    <a:gd name="f91" fmla="val 220"/>
                    <a:gd name="f92" fmla="val 163"/>
                    <a:gd name="f93" fmla="val 221"/>
                    <a:gd name="f94" fmla="val 169"/>
                    <a:gd name="f95" fmla="val 174"/>
                    <a:gd name="f96" fmla="val 178"/>
                    <a:gd name="f97" fmla="val 182"/>
                    <a:gd name="f98" fmla="val 185"/>
                    <a:gd name="f99" fmla="val 212"/>
                    <a:gd name="f100" fmla="val 187"/>
                    <a:gd name="f101" fmla="val 191"/>
                    <a:gd name="f102" fmla="val 194"/>
                    <a:gd name="f103" fmla="val 190"/>
                    <a:gd name="f104" fmla="val 197"/>
                    <a:gd name="f105" fmla="val 167"/>
                    <a:gd name="f106" fmla="val 203"/>
                    <a:gd name="f107" fmla="val 240"/>
                    <a:gd name="f108" fmla="val 248"/>
                    <a:gd name="f109" fmla="val 112"/>
                    <a:gd name="f110" fmla="val 261"/>
                    <a:gd name="f111" fmla="val 267"/>
                    <a:gd name="f112" fmla="val 97"/>
                    <a:gd name="f113" fmla="val 92"/>
                    <a:gd name="f114" fmla="val 91"/>
                    <a:gd name="f115" fmla="val 269"/>
                    <a:gd name="f116" fmla="val 266"/>
                    <a:gd name="f117" fmla="val 249"/>
                    <a:gd name="f118" fmla="val 85"/>
                    <a:gd name="f119" fmla="val 236"/>
                    <a:gd name="f120" fmla="val 81"/>
                    <a:gd name="f121" fmla="val 225"/>
                    <a:gd name="f122" fmla="val 76"/>
                    <a:gd name="f123" fmla="val 69"/>
                    <a:gd name="f124" fmla="val 60"/>
                    <a:gd name="f125" fmla="val 193"/>
                    <a:gd name="f126" fmla="val 2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70" h="224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4"/>
                      </a:lnTo>
                      <a:lnTo>
                        <a:pt x="f5" y="f4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0"/>
                      </a:lnTo>
                      <a:lnTo>
                        <a:pt x="f18" y="f0"/>
                      </a:lnTo>
                      <a:lnTo>
                        <a:pt x="f19" y="f17"/>
                      </a:lnTo>
                      <a:lnTo>
                        <a:pt x="f20" y="f15"/>
                      </a:lnTo>
                      <a:lnTo>
                        <a:pt x="f21" y="f13"/>
                      </a:lnTo>
                      <a:lnTo>
                        <a:pt x="f22" y="f23"/>
                      </a:lnTo>
                      <a:lnTo>
                        <a:pt x="f24" y="f7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3" y="f34"/>
                      </a:lnTo>
                      <a:lnTo>
                        <a:pt x="f31" y="f27"/>
                      </a:lnTo>
                      <a:lnTo>
                        <a:pt x="f29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38" y="f39"/>
                      </a:lnTo>
                      <a:lnTo>
                        <a:pt x="f27" y="f40"/>
                      </a:lnTo>
                      <a:lnTo>
                        <a:pt x="f36" y="f41"/>
                      </a:lnTo>
                      <a:lnTo>
                        <a:pt x="f29" y="f42"/>
                      </a:lnTo>
                      <a:lnTo>
                        <a:pt x="f31" y="f43"/>
                      </a:lnTo>
                      <a:lnTo>
                        <a:pt x="f34" y="f44"/>
                      </a:lnTo>
                      <a:lnTo>
                        <a:pt x="f32" y="f45"/>
                      </a:lnTo>
                      <a:lnTo>
                        <a:pt x="f46" y="f47"/>
                      </a:lnTo>
                      <a:lnTo>
                        <a:pt x="f46" y="f47"/>
                      </a:lnTo>
                      <a:lnTo>
                        <a:pt x="f48" y="f45"/>
                      </a:lnTo>
                      <a:lnTo>
                        <a:pt x="f7" y="f49"/>
                      </a:lnTo>
                      <a:lnTo>
                        <a:pt x="f50" y="f51"/>
                      </a:lnTo>
                      <a:lnTo>
                        <a:pt x="f52" y="f21"/>
                      </a:lnTo>
                      <a:lnTo>
                        <a:pt x="f52" y="f21"/>
                      </a:lnTo>
                      <a:lnTo>
                        <a:pt x="f17" y="f53"/>
                      </a:lnTo>
                      <a:lnTo>
                        <a:pt x="f0" y="f44"/>
                      </a:lnTo>
                      <a:lnTo>
                        <a:pt x="f17" y="f47"/>
                      </a:lnTo>
                      <a:lnTo>
                        <a:pt x="f17" y="f54"/>
                      </a:lnTo>
                      <a:lnTo>
                        <a:pt x="f17" y="f54"/>
                      </a:lnTo>
                      <a:lnTo>
                        <a:pt x="f15" y="f55"/>
                      </a:lnTo>
                      <a:lnTo>
                        <a:pt x="f15" y="f56"/>
                      </a:lnTo>
                      <a:lnTo>
                        <a:pt x="f52" y="f57"/>
                      </a:lnTo>
                      <a:lnTo>
                        <a:pt x="f11" y="f58"/>
                      </a:lnTo>
                      <a:lnTo>
                        <a:pt x="f59" y="f60"/>
                      </a:lnTo>
                      <a:lnTo>
                        <a:pt x="f48" y="f61"/>
                      </a:lnTo>
                      <a:lnTo>
                        <a:pt x="f62" y="f63"/>
                      </a:lnTo>
                      <a:lnTo>
                        <a:pt x="f34" y="f64"/>
                      </a:lnTo>
                      <a:lnTo>
                        <a:pt x="f27" y="f65"/>
                      </a:lnTo>
                      <a:lnTo>
                        <a:pt x="f66" y="f67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24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2"/>
                      </a:lnTo>
                      <a:lnTo>
                        <a:pt x="f79" y="f2"/>
                      </a:lnTo>
                      <a:lnTo>
                        <a:pt x="f80" y="f2"/>
                      </a:lnTo>
                      <a:lnTo>
                        <a:pt x="f80" y="f2"/>
                      </a:lnTo>
                      <a:lnTo>
                        <a:pt x="f80" y="f2"/>
                      </a:lnTo>
                      <a:lnTo>
                        <a:pt x="f81" y="f82"/>
                      </a:lnTo>
                      <a:lnTo>
                        <a:pt x="f51" y="f83"/>
                      </a:lnTo>
                      <a:lnTo>
                        <a:pt x="f84" y="f85"/>
                      </a:lnTo>
                      <a:lnTo>
                        <a:pt x="f58" y="f86"/>
                      </a:lnTo>
                      <a:lnTo>
                        <a:pt x="f58" y="f86"/>
                      </a:lnTo>
                      <a:lnTo>
                        <a:pt x="f87" y="f86"/>
                      </a:lnTo>
                      <a:lnTo>
                        <a:pt x="f61" y="f85"/>
                      </a:lnTo>
                      <a:lnTo>
                        <a:pt x="f12" y="f88"/>
                      </a:lnTo>
                      <a:lnTo>
                        <a:pt x="f8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2" y="f93"/>
                      </a:lnTo>
                      <a:lnTo>
                        <a:pt x="f94" y="f91"/>
                      </a:lnTo>
                      <a:lnTo>
                        <a:pt x="f95" y="f89"/>
                      </a:lnTo>
                      <a:lnTo>
                        <a:pt x="f96" y="f82"/>
                      </a:lnTo>
                      <a:lnTo>
                        <a:pt x="f97" y="f88"/>
                      </a:lnTo>
                      <a:lnTo>
                        <a:pt x="f98" y="f99"/>
                      </a:lnTo>
                      <a:lnTo>
                        <a:pt x="f100" y="f76"/>
                      </a:lnTo>
                      <a:lnTo>
                        <a:pt x="f101" y="f74"/>
                      </a:lnTo>
                      <a:lnTo>
                        <a:pt x="f102" y="f103"/>
                      </a:lnTo>
                      <a:lnTo>
                        <a:pt x="f104" y="f96"/>
                      </a:lnTo>
                      <a:lnTo>
                        <a:pt x="f74" y="f105"/>
                      </a:lnTo>
                      <a:lnTo>
                        <a:pt x="f106" y="f8"/>
                      </a:lnTo>
                      <a:lnTo>
                        <a:pt x="f106" y="f8"/>
                      </a:lnTo>
                      <a:lnTo>
                        <a:pt x="f107" y="f54"/>
                      </a:lnTo>
                      <a:lnTo>
                        <a:pt x="f107" y="f54"/>
                      </a:lnTo>
                      <a:lnTo>
                        <a:pt x="f108" y="f109"/>
                      </a:lnTo>
                      <a:lnTo>
                        <a:pt x="f110" y="f51"/>
                      </a:lnTo>
                      <a:lnTo>
                        <a:pt x="f111" y="f112"/>
                      </a:lnTo>
                      <a:lnTo>
                        <a:pt x="f1" y="f113"/>
                      </a:lnTo>
                      <a:lnTo>
                        <a:pt x="f1" y="f114"/>
                      </a:lnTo>
                      <a:lnTo>
                        <a:pt x="f1" y="f81"/>
                      </a:lnTo>
                      <a:lnTo>
                        <a:pt x="f115" y="f40"/>
                      </a:lnTo>
                      <a:lnTo>
                        <a:pt x="f116" y="f40"/>
                      </a:lnTo>
                      <a:lnTo>
                        <a:pt x="f116" y="f40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78" y="f123"/>
                      </a:lnTo>
                      <a:lnTo>
                        <a:pt x="f76" y="f124"/>
                      </a:lnTo>
                      <a:lnTo>
                        <a:pt x="f74" y="f25"/>
                      </a:lnTo>
                      <a:lnTo>
                        <a:pt x="f125" y="f34"/>
                      </a:lnTo>
                      <a:lnTo>
                        <a:pt x="f98" y="f126"/>
                      </a:lnTo>
                      <a:lnTo>
                        <a:pt x="f98" y="f126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18" name="Google Shape;172;p6"/>
                <p:cNvSpPr/>
                <p:nvPr/>
              </p:nvSpPr>
              <p:spPr>
                <a:xfrm>
                  <a:off x="493200" y="5601240"/>
                  <a:ext cx="179640" cy="160200"/>
                </a:xfrm>
                <a:custGeom>
                  <a:avLst/>
                  <a:gdLst>
                    <a:gd name="f0" fmla="val 0"/>
                    <a:gd name="f1" fmla="val 220"/>
                    <a:gd name="f2" fmla="val 203"/>
                    <a:gd name="f3" fmla="val 173"/>
                    <a:gd name="f4" fmla="val 8"/>
                    <a:gd name="f5" fmla="val 168"/>
                    <a:gd name="f6" fmla="val 17"/>
                    <a:gd name="f7" fmla="val 163"/>
                    <a:gd name="f8" fmla="val 24"/>
                    <a:gd name="f9" fmla="val 159"/>
                    <a:gd name="f10" fmla="val 30"/>
                    <a:gd name="f11" fmla="val 154"/>
                    <a:gd name="f12" fmla="val 35"/>
                    <a:gd name="f13" fmla="val 148"/>
                    <a:gd name="f14" fmla="val 38"/>
                    <a:gd name="f15" fmla="val 141"/>
                    <a:gd name="f16" fmla="val 39"/>
                    <a:gd name="f17" fmla="val 133"/>
                    <a:gd name="f18" fmla="val 40"/>
                    <a:gd name="f19" fmla="val 124"/>
                    <a:gd name="f20" fmla="val 42"/>
                    <a:gd name="f21" fmla="val 118"/>
                    <a:gd name="f22" fmla="val 114"/>
                    <a:gd name="f23" fmla="val 109"/>
                    <a:gd name="f24" fmla="val 37"/>
                    <a:gd name="f25" fmla="val 106"/>
                    <a:gd name="f26" fmla="val 101"/>
                    <a:gd name="f27" fmla="val 29"/>
                    <a:gd name="f28" fmla="val 99"/>
                    <a:gd name="f29" fmla="val 21"/>
                    <a:gd name="f30" fmla="val 95"/>
                    <a:gd name="f31" fmla="val 14"/>
                    <a:gd name="f32" fmla="val 93"/>
                    <a:gd name="f33" fmla="val 10"/>
                    <a:gd name="f34" fmla="val 90"/>
                    <a:gd name="f35" fmla="val 7"/>
                    <a:gd name="f36" fmla="val 86"/>
                    <a:gd name="f37" fmla="val 5"/>
                    <a:gd name="f38" fmla="val 82"/>
                    <a:gd name="f39" fmla="val 2"/>
                    <a:gd name="f40" fmla="val 76"/>
                    <a:gd name="f41" fmla="val 1"/>
                    <a:gd name="f42" fmla="val 69"/>
                    <a:gd name="f43" fmla="val 59"/>
                    <a:gd name="f44" fmla="val 47"/>
                    <a:gd name="f45" fmla="val 36"/>
                    <a:gd name="f46" fmla="val 9"/>
                    <a:gd name="f47" fmla="val 15"/>
                    <a:gd name="f48" fmla="val 23"/>
                    <a:gd name="f49" fmla="val 32"/>
                    <a:gd name="f50" fmla="val 3"/>
                    <a:gd name="f51" fmla="val 52"/>
                    <a:gd name="f52" fmla="val 62"/>
                    <a:gd name="f53" fmla="val 73"/>
                    <a:gd name="f54" fmla="val 84"/>
                    <a:gd name="f55" fmla="val 11"/>
                    <a:gd name="f56" fmla="val 94"/>
                    <a:gd name="f57" fmla="val 117"/>
                    <a:gd name="f58" fmla="val 140"/>
                    <a:gd name="f59" fmla="val 161"/>
                    <a:gd name="f60" fmla="val 77"/>
                    <a:gd name="f61" fmla="val 178"/>
                    <a:gd name="f62" fmla="val 193"/>
                    <a:gd name="f63" fmla="val 102"/>
                    <a:gd name="f64" fmla="val 199"/>
                    <a:gd name="f65" fmla="val 110"/>
                    <a:gd name="f66" fmla="val 113"/>
                    <a:gd name="f67" fmla="val 196"/>
                    <a:gd name="f68" fmla="val 115"/>
                    <a:gd name="f69" fmla="val 192"/>
                    <a:gd name="f70" fmla="val 120"/>
                    <a:gd name="f71" fmla="val 189"/>
                    <a:gd name="f72" fmla="val 129"/>
                    <a:gd name="f73" fmla="val 182"/>
                    <a:gd name="f74" fmla="val 176"/>
                    <a:gd name="f75" fmla="val 155"/>
                    <a:gd name="f76" fmla="val 170"/>
                    <a:gd name="f77" fmla="val 169"/>
                    <a:gd name="f78" fmla="val 166"/>
                    <a:gd name="f79" fmla="val 183"/>
                    <a:gd name="f80" fmla="val 164"/>
                    <a:gd name="f81" fmla="val 194"/>
                    <a:gd name="f82" fmla="val 162"/>
                    <a:gd name="f83" fmla="val 201"/>
                    <a:gd name="f84" fmla="val 202"/>
                    <a:gd name="f85" fmla="val 153"/>
                    <a:gd name="f86" fmla="val 145"/>
                    <a:gd name="f87" fmla="val 200"/>
                    <a:gd name="f88" fmla="val 137"/>
                    <a:gd name="f89" fmla="val 198"/>
                    <a:gd name="f90" fmla="val 130"/>
                    <a:gd name="f91" fmla="val 191"/>
                    <a:gd name="f92" fmla="val 111"/>
                    <a:gd name="f93" fmla="val 104"/>
                    <a:gd name="f94" fmla="val 100"/>
                    <a:gd name="f95" fmla="val 97"/>
                    <a:gd name="f96" fmla="val 92"/>
                    <a:gd name="f97" fmla="val 205"/>
                    <a:gd name="f98" fmla="val 88"/>
                    <a:gd name="f99" fmla="val 210"/>
                    <a:gd name="f100" fmla="val 85"/>
                    <a:gd name="f101" fmla="val 215"/>
                    <a:gd name="f102" fmla="val 219"/>
                    <a:gd name="f103" fmla="val 75"/>
                    <a:gd name="f104" fmla="val 70"/>
                    <a:gd name="f105" fmla="val 65"/>
                    <a:gd name="f106" fmla="val 217"/>
                    <a:gd name="f107" fmla="val 60"/>
                    <a:gd name="f108" fmla="val 55"/>
                    <a:gd name="f109" fmla="val 213"/>
                    <a:gd name="f110" fmla="val 51"/>
                    <a:gd name="f111" fmla="val 43"/>
                    <a:gd name="f112" fmla="val 187"/>
                    <a:gd name="f113" fmla="val 179"/>
                    <a:gd name="f114" fmla="val 177"/>
                    <a:gd name="f115" fmla="val 16"/>
                    <a:gd name="f116" fmla="val 175"/>
                    <a:gd name="f117" fmla="val 1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20" h="203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19" y="f20"/>
                      </a:lnTo>
                      <a:lnTo>
                        <a:pt x="f21" y="f18"/>
                      </a:lnTo>
                      <a:lnTo>
                        <a:pt x="f22" y="f16"/>
                      </a:lnTo>
                      <a:lnTo>
                        <a:pt x="f23" y="f24"/>
                      </a:lnTo>
                      <a:lnTo>
                        <a:pt x="f25" y="f12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0"/>
                      </a:lnTo>
                      <a:lnTo>
                        <a:pt x="f42" y="f0"/>
                      </a:lnTo>
                      <a:lnTo>
                        <a:pt x="f43" y="f41"/>
                      </a:lnTo>
                      <a:lnTo>
                        <a:pt x="f44" y="f37"/>
                      </a:lnTo>
                      <a:lnTo>
                        <a:pt x="f45" y="f46"/>
                      </a:lnTo>
                      <a:lnTo>
                        <a:pt x="f8" y="f47"/>
                      </a:lnTo>
                      <a:lnTo>
                        <a:pt x="f47" y="f48"/>
                      </a:lnTo>
                      <a:lnTo>
                        <a:pt x="f35" y="f49"/>
                      </a:lnTo>
                      <a:lnTo>
                        <a:pt x="f50" y="f24"/>
                      </a:lnTo>
                      <a:lnTo>
                        <a:pt x="f41" y="f20"/>
                      </a:lnTo>
                      <a:lnTo>
                        <a:pt x="f0" y="f44"/>
                      </a:lnTo>
                      <a:lnTo>
                        <a:pt x="f0" y="f51"/>
                      </a:lnTo>
                      <a:lnTo>
                        <a:pt x="f0" y="f51"/>
                      </a:lnTo>
                      <a:lnTo>
                        <a:pt x="f0" y="f52"/>
                      </a:lnTo>
                      <a:lnTo>
                        <a:pt x="f39" y="f53"/>
                      </a:lnTo>
                      <a:lnTo>
                        <a:pt x="f35" y="f54"/>
                      </a:lnTo>
                      <a:lnTo>
                        <a:pt x="f55" y="f56"/>
                      </a:lnTo>
                      <a:lnTo>
                        <a:pt x="f6" y="f25"/>
                      </a:lnTo>
                      <a:lnTo>
                        <a:pt x="f8" y="f57"/>
                      </a:lnTo>
                      <a:lnTo>
                        <a:pt x="f18" y="f58"/>
                      </a:lnTo>
                      <a:lnTo>
                        <a:pt x="f43" y="f59"/>
                      </a:lnTo>
                      <a:lnTo>
                        <a:pt x="f60" y="f61"/>
                      </a:lnTo>
                      <a:lnTo>
                        <a:pt x="f56" y="f62"/>
                      </a:lnTo>
                      <a:lnTo>
                        <a:pt x="f63" y="f64"/>
                      </a:lnTo>
                      <a:lnTo>
                        <a:pt x="f65" y="f2"/>
                      </a:lnTo>
                      <a:lnTo>
                        <a:pt x="f65" y="f2"/>
                      </a:lnTo>
                      <a:lnTo>
                        <a:pt x="f65" y="f64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15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1" y="f82"/>
                      </a:lnTo>
                      <a:lnTo>
                        <a:pt x="f83" y="f82"/>
                      </a:lnTo>
                      <a:lnTo>
                        <a:pt x="f83" y="f82"/>
                      </a:lnTo>
                      <a:lnTo>
                        <a:pt x="f84" y="f85"/>
                      </a:lnTo>
                      <a:lnTo>
                        <a:pt x="f83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62" y="f57"/>
                      </a:lnTo>
                      <a:lnTo>
                        <a:pt x="f91" y="f92"/>
                      </a:lnTo>
                      <a:lnTo>
                        <a:pt x="f91" y="f93"/>
                      </a:lnTo>
                      <a:lnTo>
                        <a:pt x="f91" y="f93"/>
                      </a:lnTo>
                      <a:lnTo>
                        <a:pt x="f91" y="f94"/>
                      </a:lnTo>
                      <a:lnTo>
                        <a:pt x="f69" y="f95"/>
                      </a:lnTo>
                      <a:lnTo>
                        <a:pt x="f67" y="f96"/>
                      </a:lnTo>
                      <a:lnTo>
                        <a:pt x="f87" y="f34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38"/>
                      </a:lnTo>
                      <a:lnTo>
                        <a:pt x="f102" y="f60"/>
                      </a:lnTo>
                      <a:lnTo>
                        <a:pt x="f1" y="f103"/>
                      </a:lnTo>
                      <a:lnTo>
                        <a:pt x="f1" y="f104"/>
                      </a:lnTo>
                      <a:lnTo>
                        <a:pt x="f1" y="f104"/>
                      </a:lnTo>
                      <a:lnTo>
                        <a:pt x="f1" y="f105"/>
                      </a:lnTo>
                      <a:lnTo>
                        <a:pt x="f106" y="f107"/>
                      </a:lnTo>
                      <a:lnTo>
                        <a:pt x="f101" y="f108"/>
                      </a:lnTo>
                      <a:lnTo>
                        <a:pt x="f109" y="f110"/>
                      </a:lnTo>
                      <a:lnTo>
                        <a:pt x="f97" y="f111"/>
                      </a:lnTo>
                      <a:lnTo>
                        <a:pt x="f67" y="f45"/>
                      </a:lnTo>
                      <a:lnTo>
                        <a:pt x="f112" y="f27"/>
                      </a:lnTo>
                      <a:lnTo>
                        <a:pt x="f113" y="f29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3" y="f35"/>
                      </a:lnTo>
                      <a:lnTo>
                        <a:pt x="f3" y="f0"/>
                      </a:lnTo>
                      <a:lnTo>
                        <a:pt x="f3" y="f0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19" name="Google Shape;173;p6"/>
                <p:cNvSpPr/>
                <p:nvPr/>
              </p:nvSpPr>
              <p:spPr>
                <a:xfrm>
                  <a:off x="581760" y="5729760"/>
                  <a:ext cx="197640" cy="125280"/>
                </a:xfrm>
                <a:custGeom>
                  <a:avLst/>
                  <a:gdLst>
                    <a:gd name="f0" fmla="val 0"/>
                    <a:gd name="f1" fmla="val 242"/>
                    <a:gd name="f2" fmla="val 158"/>
                    <a:gd name="f3" fmla="val 227"/>
                    <a:gd name="f4" fmla="val 103"/>
                    <a:gd name="f5" fmla="val 231"/>
                    <a:gd name="f6" fmla="val 96"/>
                    <a:gd name="f7" fmla="val 236"/>
                    <a:gd name="f8" fmla="val 92"/>
                    <a:gd name="f9" fmla="val 239"/>
                    <a:gd name="f10" fmla="val 89"/>
                    <a:gd name="f11" fmla="val 86"/>
                    <a:gd name="f12" fmla="val 220"/>
                    <a:gd name="f13" fmla="val 69"/>
                    <a:gd name="f14" fmla="val 210"/>
                    <a:gd name="f15" fmla="val 61"/>
                    <a:gd name="f16" fmla="val 201"/>
                    <a:gd name="f17" fmla="val 52"/>
                    <a:gd name="f18" fmla="val 193"/>
                    <a:gd name="f19" fmla="val 56"/>
                    <a:gd name="f20" fmla="val 187"/>
                    <a:gd name="f21" fmla="val 57"/>
                    <a:gd name="f22" fmla="val 181"/>
                    <a:gd name="f23" fmla="val 174"/>
                    <a:gd name="f24" fmla="val 54"/>
                    <a:gd name="f25" fmla="val 168"/>
                    <a:gd name="f26" fmla="val 51"/>
                    <a:gd name="f27" fmla="val 162"/>
                    <a:gd name="f28" fmla="val 46"/>
                    <a:gd name="f29" fmla="val 150"/>
                    <a:gd name="f30" fmla="val 36"/>
                    <a:gd name="f31" fmla="val 137"/>
                    <a:gd name="f32" fmla="val 23"/>
                    <a:gd name="f33" fmla="val 130"/>
                    <a:gd name="f34" fmla="val 18"/>
                    <a:gd name="f35" fmla="val 123"/>
                    <a:gd name="f36" fmla="val 12"/>
                    <a:gd name="f37" fmla="val 115"/>
                    <a:gd name="f38" fmla="val 7"/>
                    <a:gd name="f39" fmla="val 107"/>
                    <a:gd name="f40" fmla="val 4"/>
                    <a:gd name="f41" fmla="val 98"/>
                    <a:gd name="f42" fmla="val 2"/>
                    <a:gd name="f43" fmla="val 87"/>
                    <a:gd name="f44" fmla="val 76"/>
                    <a:gd name="f45" fmla="val 47"/>
                    <a:gd name="f46" fmla="val 8"/>
                    <a:gd name="f47" fmla="val 32"/>
                    <a:gd name="f48" fmla="val 14"/>
                    <a:gd name="f49" fmla="val 19"/>
                    <a:gd name="f50" fmla="val 20"/>
                    <a:gd name="f51" fmla="val 9"/>
                    <a:gd name="f52" fmla="val 27"/>
                    <a:gd name="f53" fmla="val 5"/>
                    <a:gd name="f54" fmla="val 30"/>
                    <a:gd name="f55" fmla="val 34"/>
                    <a:gd name="f56" fmla="val 37"/>
                    <a:gd name="f57" fmla="val 41"/>
                    <a:gd name="f58" fmla="val 44"/>
                    <a:gd name="f59" fmla="val 48"/>
                    <a:gd name="f60" fmla="val 53"/>
                    <a:gd name="f61" fmla="val 17"/>
                    <a:gd name="f62" fmla="val 59"/>
                    <a:gd name="f63" fmla="val 22"/>
                    <a:gd name="f64" fmla="val 67"/>
                    <a:gd name="f65" fmla="val 28"/>
                    <a:gd name="f66" fmla="val 80"/>
                    <a:gd name="f67" fmla="val 39"/>
                    <a:gd name="f68" fmla="val 111"/>
                    <a:gd name="f69" fmla="val 45"/>
                    <a:gd name="f70" fmla="val 127"/>
                    <a:gd name="f71" fmla="val 141"/>
                    <a:gd name="f72" fmla="val 152"/>
                    <a:gd name="f73" fmla="val 62"/>
                    <a:gd name="f74" fmla="val 156"/>
                    <a:gd name="f75" fmla="val 66"/>
                    <a:gd name="f76" fmla="val 68"/>
                    <a:gd name="f77" fmla="val 153"/>
                    <a:gd name="f78" fmla="val 72"/>
                    <a:gd name="f79" fmla="val 82"/>
                    <a:gd name="f80" fmla="val 148"/>
                    <a:gd name="f81" fmla="val 144"/>
                    <a:gd name="f82" fmla="val 114"/>
                    <a:gd name="f83" fmla="val 132"/>
                    <a:gd name="f84" fmla="val 140"/>
                    <a:gd name="f85" fmla="val 135"/>
                    <a:gd name="f86" fmla="val 145"/>
                    <a:gd name="f87" fmla="val 149"/>
                    <a:gd name="f88" fmla="val 147"/>
                    <a:gd name="f89" fmla="val 155"/>
                    <a:gd name="f90" fmla="val 160"/>
                    <a:gd name="f91" fmla="val 146"/>
                    <a:gd name="f92" fmla="val 173"/>
                    <a:gd name="f93" fmla="val 177"/>
                    <a:gd name="f94" fmla="val 182"/>
                    <a:gd name="f95" fmla="val 190"/>
                    <a:gd name="f96" fmla="val 194"/>
                    <a:gd name="f97" fmla="val 198"/>
                    <a:gd name="f98" fmla="val 205"/>
                    <a:gd name="f99" fmla="val 209"/>
                    <a:gd name="f100" fmla="val 213"/>
                    <a:gd name="f101" fmla="val 216"/>
                    <a:gd name="f102" fmla="val 122"/>
                    <a:gd name="f103" fmla="val 117"/>
                    <a:gd name="f104" fmla="val 224"/>
                    <a:gd name="f105" fmla="val 112"/>
                    <a:gd name="f106" fmla="val 228"/>
                    <a:gd name="f107" fmla="val 230"/>
                    <a:gd name="f108" fmla="val 11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42" h="158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" y="f11"/>
                      </a:lnTo>
                      <a:lnTo>
                        <a:pt x="f1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1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0"/>
                      </a:lnTo>
                      <a:lnTo>
                        <a:pt x="f43" y="f0"/>
                      </a:lnTo>
                      <a:lnTo>
                        <a:pt x="f44" y="f42"/>
                      </a:lnTo>
                      <a:lnTo>
                        <a:pt x="f15" y="f40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42" y="f55"/>
                      </a:lnTo>
                      <a:lnTo>
                        <a:pt x="f0" y="f56"/>
                      </a:lnTo>
                      <a:lnTo>
                        <a:pt x="f0" y="f57"/>
                      </a:lnTo>
                      <a:lnTo>
                        <a:pt x="f0" y="f57"/>
                      </a:lnTo>
                      <a:lnTo>
                        <a:pt x="f0" y="f58"/>
                      </a:lnTo>
                      <a:lnTo>
                        <a:pt x="f42" y="f59"/>
                      </a:lnTo>
                      <a:lnTo>
                        <a:pt x="f46" y="f60"/>
                      </a:lnTo>
                      <a:lnTo>
                        <a:pt x="f61" y="f62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17" y="f71"/>
                      </a:lnTo>
                      <a:lnTo>
                        <a:pt x="f62" y="f72"/>
                      </a:lnTo>
                      <a:lnTo>
                        <a:pt x="f73" y="f74"/>
                      </a:lnTo>
                      <a:lnTo>
                        <a:pt x="f75" y="f2"/>
                      </a:lnTo>
                      <a:lnTo>
                        <a:pt x="f75" y="f2"/>
                      </a:lnTo>
                      <a:lnTo>
                        <a:pt x="f75" y="f74"/>
                      </a:lnTo>
                      <a:lnTo>
                        <a:pt x="f76" y="f77"/>
                      </a:lnTo>
                      <a:lnTo>
                        <a:pt x="f78" y="f29"/>
                      </a:lnTo>
                      <a:lnTo>
                        <a:pt x="f79" y="f80"/>
                      </a:lnTo>
                      <a:lnTo>
                        <a:pt x="f8" y="f81"/>
                      </a:lnTo>
                      <a:lnTo>
                        <a:pt x="f82" y="f71"/>
                      </a:lnTo>
                      <a:lnTo>
                        <a:pt x="f83" y="f84"/>
                      </a:lnTo>
                      <a:lnTo>
                        <a:pt x="f83" y="f84"/>
                      </a:lnTo>
                      <a:lnTo>
                        <a:pt x="f85" y="f84"/>
                      </a:lnTo>
                      <a:lnTo>
                        <a:pt x="f31" y="f71"/>
                      </a:lnTo>
                      <a:lnTo>
                        <a:pt x="f84" y="f86"/>
                      </a:lnTo>
                      <a:lnTo>
                        <a:pt x="f86" y="f87"/>
                      </a:lnTo>
                      <a:lnTo>
                        <a:pt x="f88" y="f29"/>
                      </a:lnTo>
                      <a:lnTo>
                        <a:pt x="f29" y="f29"/>
                      </a:lnTo>
                      <a:lnTo>
                        <a:pt x="f29" y="f29"/>
                      </a:lnTo>
                      <a:lnTo>
                        <a:pt x="f89" y="f87"/>
                      </a:lnTo>
                      <a:lnTo>
                        <a:pt x="f90" y="f91"/>
                      </a:lnTo>
                      <a:lnTo>
                        <a:pt x="f25" y="f84"/>
                      </a:lnTo>
                      <a:lnTo>
                        <a:pt x="f25" y="f84"/>
                      </a:lnTo>
                      <a:lnTo>
                        <a:pt x="f92" y="f81"/>
                      </a:lnTo>
                      <a:lnTo>
                        <a:pt x="f93" y="f80"/>
                      </a:lnTo>
                      <a:lnTo>
                        <a:pt x="f94" y="f29"/>
                      </a:lnTo>
                      <a:lnTo>
                        <a:pt x="f95" y="f29"/>
                      </a:lnTo>
                      <a:lnTo>
                        <a:pt x="f95" y="f29"/>
                      </a:lnTo>
                      <a:lnTo>
                        <a:pt x="f96" y="f29"/>
                      </a:lnTo>
                      <a:lnTo>
                        <a:pt x="f97" y="f87"/>
                      </a:lnTo>
                      <a:lnTo>
                        <a:pt x="f16" y="f91"/>
                      </a:lnTo>
                      <a:lnTo>
                        <a:pt x="f98" y="f81"/>
                      </a:lnTo>
                      <a:lnTo>
                        <a:pt x="f99" y="f31"/>
                      </a:lnTo>
                      <a:lnTo>
                        <a:pt x="f100" y="f33"/>
                      </a:lnTo>
                      <a:lnTo>
                        <a:pt x="f101" y="f102"/>
                      </a:lnTo>
                      <a:lnTo>
                        <a:pt x="f12" y="f103"/>
                      </a:lnTo>
                      <a:lnTo>
                        <a:pt x="f104" y="f105"/>
                      </a:lnTo>
                      <a:lnTo>
                        <a:pt x="f106" y="f68"/>
                      </a:lnTo>
                      <a:lnTo>
                        <a:pt x="f107" y="f108"/>
                      </a:lnTo>
                      <a:lnTo>
                        <a:pt x="f107" y="f108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20" name="Google Shape;174;p6"/>
                <p:cNvSpPr/>
                <p:nvPr/>
              </p:nvSpPr>
              <p:spPr>
                <a:xfrm>
                  <a:off x="635760" y="5815800"/>
                  <a:ext cx="168120" cy="114120"/>
                </a:xfrm>
                <a:custGeom>
                  <a:avLst/>
                  <a:gdLst>
                    <a:gd name="f0" fmla="val 0"/>
                    <a:gd name="f1" fmla="val 205"/>
                    <a:gd name="f2" fmla="val 144"/>
                    <a:gd name="f3" fmla="val 110"/>
                    <a:gd name="f4" fmla="val 132"/>
                    <a:gd name="f5" fmla="val 117"/>
                    <a:gd name="f6" fmla="val 139"/>
                    <a:gd name="f7" fmla="val 123"/>
                    <a:gd name="f8" fmla="val 142"/>
                    <a:gd name="f9" fmla="val 128"/>
                    <a:gd name="f10" fmla="val 133"/>
                    <a:gd name="f11" fmla="val 138"/>
                    <a:gd name="f12" fmla="val 140"/>
                    <a:gd name="f13" fmla="val 127"/>
                    <a:gd name="f14" fmla="val 146"/>
                    <a:gd name="f15" fmla="val 122"/>
                    <a:gd name="f16" fmla="val 147"/>
                    <a:gd name="f17" fmla="val 107"/>
                    <a:gd name="f18" fmla="val 96"/>
                    <a:gd name="f19" fmla="val 87"/>
                    <a:gd name="f20" fmla="val 78"/>
                    <a:gd name="f21" fmla="val 70"/>
                    <a:gd name="f22" fmla="val 66"/>
                    <a:gd name="f23" fmla="val 63"/>
                    <a:gd name="f24" fmla="val 57"/>
                    <a:gd name="f25" fmla="val 151"/>
                    <a:gd name="f26" fmla="val 51"/>
                    <a:gd name="f27" fmla="val 161"/>
                    <a:gd name="f28" fmla="val 48"/>
                    <a:gd name="f29" fmla="val 171"/>
                    <a:gd name="f30" fmla="val 43"/>
                    <a:gd name="f31" fmla="val 182"/>
                    <a:gd name="f32" fmla="val 41"/>
                    <a:gd name="f33" fmla="val 194"/>
                    <a:gd name="f34" fmla="val 39"/>
                    <a:gd name="f35" fmla="val 36"/>
                    <a:gd name="f36" fmla="val 199"/>
                    <a:gd name="f37" fmla="val 22"/>
                    <a:gd name="f38" fmla="val 195"/>
                    <a:gd name="f39" fmla="val 16"/>
                    <a:gd name="f40" fmla="val 191"/>
                    <a:gd name="f41" fmla="val 10"/>
                    <a:gd name="f42" fmla="val 185"/>
                    <a:gd name="f43" fmla="val 5"/>
                    <a:gd name="f44" fmla="val 179"/>
                    <a:gd name="f45" fmla="val 3"/>
                    <a:gd name="f46" fmla="val 172"/>
                    <a:gd name="f47" fmla="val 1"/>
                    <a:gd name="f48" fmla="val 164"/>
                    <a:gd name="f49" fmla="val 162"/>
                    <a:gd name="f50" fmla="val 158"/>
                    <a:gd name="f51" fmla="val 2"/>
                    <a:gd name="f52" fmla="val 154"/>
                    <a:gd name="f53" fmla="val 7"/>
                    <a:gd name="f54" fmla="val 150"/>
                    <a:gd name="f55" fmla="val 12"/>
                    <a:gd name="f56" fmla="val 20"/>
                    <a:gd name="f57" fmla="val 143"/>
                    <a:gd name="f58" fmla="val 27"/>
                    <a:gd name="f59" fmla="val 34"/>
                    <a:gd name="f60" fmla="val 135"/>
                    <a:gd name="f61" fmla="val 40"/>
                    <a:gd name="f62" fmla="val 124"/>
                    <a:gd name="f63" fmla="val 116"/>
                    <a:gd name="f64" fmla="val 111"/>
                    <a:gd name="f65" fmla="val 38"/>
                    <a:gd name="f66" fmla="val 102"/>
                    <a:gd name="f67" fmla="val 30"/>
                    <a:gd name="f68" fmla="val 94"/>
                    <a:gd name="f69" fmla="val 89"/>
                    <a:gd name="f70" fmla="val 84"/>
                    <a:gd name="f71" fmla="val 81"/>
                    <a:gd name="f72" fmla="val 79"/>
                    <a:gd name="f73" fmla="val 74"/>
                    <a:gd name="f74" fmla="val 35"/>
                    <a:gd name="f75" fmla="val 71"/>
                    <a:gd name="f76" fmla="val 31"/>
                    <a:gd name="f77" fmla="val 69"/>
                    <a:gd name="f78" fmla="val 26"/>
                    <a:gd name="f79" fmla="val 6"/>
                    <a:gd name="f80" fmla="val 46"/>
                    <a:gd name="f81" fmla="val 54"/>
                    <a:gd name="f82" fmla="val 60"/>
                    <a:gd name="f83" fmla="val 65"/>
                    <a:gd name="f84" fmla="val 11"/>
                    <a:gd name="f85" fmla="val 18"/>
                    <a:gd name="f86" fmla="val 21"/>
                    <a:gd name="f87" fmla="val 88"/>
                    <a:gd name="f88" fmla="val 91"/>
                    <a:gd name="f89" fmla="val 93"/>
                    <a:gd name="f90" fmla="val 97"/>
                    <a:gd name="f91" fmla="val 101"/>
                    <a:gd name="f92" fmla="val 104"/>
                    <a:gd name="f93" fmla="val 13"/>
                    <a:gd name="f94" fmla="val 17"/>
                    <a:gd name="f95" fmla="val 120"/>
                    <a:gd name="f96" fmla="val 126"/>
                    <a:gd name="f97" fmla="val 33"/>
                    <a:gd name="f98" fmla="val 129"/>
                    <a:gd name="f99" fmla="val 47"/>
                    <a:gd name="f100" fmla="val 62"/>
                    <a:gd name="f101" fmla="val 134"/>
                    <a:gd name="f102" fmla="val 7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05" h="144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2"/>
                      </a:lnTo>
                      <a:lnTo>
                        <a:pt x="f9" y="f2"/>
                      </a:lnTo>
                      <a:lnTo>
                        <a:pt x="f10" y="f8"/>
                      </a:lnTo>
                      <a:lnTo>
                        <a:pt x="f11" y="f12"/>
                      </a:lnTo>
                      <a:lnTo>
                        <a:pt x="f12" y="f11"/>
                      </a:lnTo>
                      <a:lnTo>
                        <a:pt x="f8" y="f10"/>
                      </a:lnTo>
                      <a:lnTo>
                        <a:pt x="f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6" y="f17"/>
                      </a:lnTo>
                      <a:lnTo>
                        <a:pt x="f2" y="f18"/>
                      </a:lnTo>
                      <a:lnTo>
                        <a:pt x="f8" y="f19"/>
                      </a:lnTo>
                      <a:lnTo>
                        <a:pt x="f12" y="f20"/>
                      </a:lnTo>
                      <a:lnTo>
                        <a:pt x="f6" y="f21"/>
                      </a:lnTo>
                      <a:lnTo>
                        <a:pt x="f6" y="f21"/>
                      </a:lnTo>
                      <a:lnTo>
                        <a:pt x="f6" y="f22"/>
                      </a:lnTo>
                      <a:lnTo>
                        <a:pt x="f12" y="f23"/>
                      </a:lnTo>
                      <a:lnTo>
                        <a:pt x="f2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1" y="f35"/>
                      </a:lnTo>
                      <a:lnTo>
                        <a:pt x="f1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0"/>
                      </a:lnTo>
                      <a:lnTo>
                        <a:pt x="f48" y="f0"/>
                      </a:lnTo>
                      <a:lnTo>
                        <a:pt x="f49" y="f47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16" y="f56"/>
                      </a:lnTo>
                      <a:lnTo>
                        <a:pt x="f57" y="f58"/>
                      </a:lnTo>
                      <a:lnTo>
                        <a:pt x="f6" y="f59"/>
                      </a:lnTo>
                      <a:lnTo>
                        <a:pt x="f60" y="f35"/>
                      </a:lnTo>
                      <a:lnTo>
                        <a:pt x="f4" y="f34"/>
                      </a:lnTo>
                      <a:lnTo>
                        <a:pt x="f9" y="f61"/>
                      </a:lnTo>
                      <a:lnTo>
                        <a:pt x="f62" y="f61"/>
                      </a:lnTo>
                      <a:lnTo>
                        <a:pt x="f62" y="f61"/>
                      </a:lnTo>
                      <a:lnTo>
                        <a:pt x="f63" y="f61"/>
                      </a:lnTo>
                      <a:lnTo>
                        <a:pt x="f64" y="f65"/>
                      </a:lnTo>
                      <a:lnTo>
                        <a:pt x="f17" y="f59"/>
                      </a:lnTo>
                      <a:lnTo>
                        <a:pt x="f66" y="f67"/>
                      </a:lnTo>
                      <a:lnTo>
                        <a:pt x="f66" y="f67"/>
                      </a:lnTo>
                      <a:lnTo>
                        <a:pt x="f68" y="f35"/>
                      </a:lnTo>
                      <a:lnTo>
                        <a:pt x="f69" y="f34"/>
                      </a:lnTo>
                      <a:lnTo>
                        <a:pt x="f70" y="f61"/>
                      </a:lnTo>
                      <a:lnTo>
                        <a:pt x="f70" y="f61"/>
                      </a:lnTo>
                      <a:lnTo>
                        <a:pt x="f71" y="f61"/>
                      </a:lnTo>
                      <a:lnTo>
                        <a:pt x="f72" y="f34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67"/>
                      </a:lnTo>
                      <a:lnTo>
                        <a:pt x="f22" y="f67"/>
                      </a:lnTo>
                      <a:lnTo>
                        <a:pt x="f22" y="f67"/>
                      </a:lnTo>
                      <a:lnTo>
                        <a:pt x="f28" y="f76"/>
                      </a:lnTo>
                      <a:lnTo>
                        <a:pt x="f78" y="f59"/>
                      </a:lnTo>
                      <a:lnTo>
                        <a:pt x="f39" y="f65"/>
                      </a:lnTo>
                      <a:lnTo>
                        <a:pt x="f79" y="f61"/>
                      </a:lnTo>
                      <a:lnTo>
                        <a:pt x="f51" y="f30"/>
                      </a:lnTo>
                      <a:lnTo>
                        <a:pt x="f0" y="f80"/>
                      </a:lnTo>
                      <a:lnTo>
                        <a:pt x="f0" y="f28"/>
                      </a:lnTo>
                      <a:lnTo>
                        <a:pt x="f0" y="f28"/>
                      </a:lnTo>
                      <a:lnTo>
                        <a:pt x="f47" y="f81"/>
                      </a:lnTo>
                      <a:lnTo>
                        <a:pt x="f45" y="f82"/>
                      </a:lnTo>
                      <a:lnTo>
                        <a:pt x="f79" y="f83"/>
                      </a:lnTo>
                      <a:lnTo>
                        <a:pt x="f84" y="f21"/>
                      </a:lnTo>
                      <a:lnTo>
                        <a:pt x="f85" y="f20"/>
                      </a:lnTo>
                      <a:lnTo>
                        <a:pt x="f56" y="f70"/>
                      </a:lnTo>
                      <a:lnTo>
                        <a:pt x="f86" y="f87"/>
                      </a:lnTo>
                      <a:lnTo>
                        <a:pt x="f86" y="f87"/>
                      </a:lnTo>
                      <a:lnTo>
                        <a:pt x="f86" y="f88"/>
                      </a:lnTo>
                      <a:lnTo>
                        <a:pt x="f56" y="f89"/>
                      </a:lnTo>
                      <a:lnTo>
                        <a:pt x="f39" y="f90"/>
                      </a:lnTo>
                      <a:lnTo>
                        <a:pt x="f55" y="f91"/>
                      </a:lnTo>
                      <a:lnTo>
                        <a:pt x="f84" y="f92"/>
                      </a:lnTo>
                      <a:lnTo>
                        <a:pt x="f41" y="f17"/>
                      </a:lnTo>
                      <a:lnTo>
                        <a:pt x="f41" y="f17"/>
                      </a:lnTo>
                      <a:lnTo>
                        <a:pt x="f84" y="f64"/>
                      </a:lnTo>
                      <a:lnTo>
                        <a:pt x="f93" y="f63"/>
                      </a:lnTo>
                      <a:lnTo>
                        <a:pt x="f94" y="f95"/>
                      </a:lnTo>
                      <a:lnTo>
                        <a:pt x="f86" y="f62"/>
                      </a:lnTo>
                      <a:lnTo>
                        <a:pt x="f78" y="f96"/>
                      </a:lnTo>
                      <a:lnTo>
                        <a:pt x="f97" y="f98"/>
                      </a:lnTo>
                      <a:lnTo>
                        <a:pt x="f99" y="f4"/>
                      </a:lnTo>
                      <a:lnTo>
                        <a:pt x="f100" y="f101"/>
                      </a:lnTo>
                      <a:lnTo>
                        <a:pt x="f102" y="f60"/>
                      </a:lnTo>
                      <a:lnTo>
                        <a:pt x="f66" y="f60"/>
                      </a:lnTo>
                      <a:lnTo>
                        <a:pt x="f66" y="f60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21" name="Google Shape;175;p6"/>
                <p:cNvSpPr/>
                <p:nvPr/>
              </p:nvSpPr>
              <p:spPr>
                <a:xfrm>
                  <a:off x="2062080" y="4679280"/>
                  <a:ext cx="269640" cy="314280"/>
                </a:xfrm>
                <a:custGeom>
                  <a:avLst/>
                  <a:gdLst>
                    <a:gd name="f0" fmla="val 0"/>
                    <a:gd name="f1" fmla="val 330"/>
                    <a:gd name="f2" fmla="val 397"/>
                    <a:gd name="f3" fmla="val 154"/>
                    <a:gd name="f4" fmla="val 394"/>
                    <a:gd name="f5" fmla="val 162"/>
                    <a:gd name="f6" fmla="val 395"/>
                    <a:gd name="f7" fmla="val 169"/>
                    <a:gd name="f8" fmla="val 396"/>
                    <a:gd name="f9" fmla="val 176"/>
                    <a:gd name="f10" fmla="val 183"/>
                    <a:gd name="f11" fmla="val 196"/>
                    <a:gd name="f12" fmla="val 391"/>
                    <a:gd name="f13" fmla="val 208"/>
                    <a:gd name="f14" fmla="val 386"/>
                    <a:gd name="f15" fmla="val 220"/>
                    <a:gd name="f16" fmla="val 379"/>
                    <a:gd name="f17" fmla="val 230"/>
                    <a:gd name="f18" fmla="val 371"/>
                    <a:gd name="f19" fmla="val 251"/>
                    <a:gd name="f20" fmla="val 356"/>
                    <a:gd name="f21" fmla="val 240"/>
                    <a:gd name="f22" fmla="val 352"/>
                    <a:gd name="f23" fmla="val 236"/>
                    <a:gd name="f24" fmla="val 350"/>
                    <a:gd name="f25" fmla="val 231"/>
                    <a:gd name="f26" fmla="val 347"/>
                    <a:gd name="f27" fmla="val 229"/>
                    <a:gd name="f28" fmla="val 342"/>
                    <a:gd name="f29" fmla="val 227"/>
                    <a:gd name="f30" fmla="val 337"/>
                    <a:gd name="f31" fmla="val 224"/>
                    <a:gd name="f32" fmla="val 324"/>
                    <a:gd name="f33" fmla="val 319"/>
                    <a:gd name="f34" fmla="val 225"/>
                    <a:gd name="f35" fmla="val 314"/>
                    <a:gd name="f36" fmla="val 228"/>
                    <a:gd name="f37" fmla="val 311"/>
                    <a:gd name="f38" fmla="val 307"/>
                    <a:gd name="f39" fmla="val 237"/>
                    <a:gd name="f40" fmla="val 302"/>
                    <a:gd name="f41" fmla="val 245"/>
                    <a:gd name="f42" fmla="val 297"/>
                    <a:gd name="f43" fmla="val 263"/>
                    <a:gd name="f44" fmla="val 290"/>
                    <a:gd name="f45" fmla="val 272"/>
                    <a:gd name="f46" fmla="val 287"/>
                    <a:gd name="f47" fmla="val 280"/>
                    <a:gd name="f48" fmla="val 283"/>
                    <a:gd name="f49" fmla="val 282"/>
                    <a:gd name="f50" fmla="val 278"/>
                    <a:gd name="f51" fmla="val 285"/>
                    <a:gd name="f52" fmla="val 271"/>
                    <a:gd name="f53" fmla="val 252"/>
                    <a:gd name="f54" fmla="val 298"/>
                    <a:gd name="f55" fmla="val 217"/>
                    <a:gd name="f56" fmla="val 301"/>
                    <a:gd name="f57" fmla="val 203"/>
                    <a:gd name="f58" fmla="val 305"/>
                    <a:gd name="f59" fmla="val 187"/>
                    <a:gd name="f60" fmla="val 147"/>
                    <a:gd name="f61" fmla="val 128"/>
                    <a:gd name="f62" fmla="val 318"/>
                    <a:gd name="f63" fmla="val 108"/>
                    <a:gd name="f64" fmla="val 323"/>
                    <a:gd name="f65" fmla="val 90"/>
                    <a:gd name="f66" fmla="val 74"/>
                    <a:gd name="f67" fmla="val 66"/>
                    <a:gd name="f68" fmla="val 304"/>
                    <a:gd name="f69" fmla="val 55"/>
                    <a:gd name="f70" fmla="val 270"/>
                    <a:gd name="f71" fmla="val 31"/>
                    <a:gd name="f72" fmla="val 253"/>
                    <a:gd name="f73" fmla="val 20"/>
                    <a:gd name="f74" fmla="val 9"/>
                    <a:gd name="f75" fmla="val 222"/>
                    <a:gd name="f76" fmla="val 2"/>
                    <a:gd name="f77" fmla="val 215"/>
                    <a:gd name="f78" fmla="val 209"/>
                    <a:gd name="f79" fmla="val 201"/>
                    <a:gd name="f80" fmla="val 1"/>
                    <a:gd name="f81" fmla="val 194"/>
                    <a:gd name="f82" fmla="val 5"/>
                    <a:gd name="f83" fmla="val 189"/>
                    <a:gd name="f84" fmla="val 16"/>
                    <a:gd name="f85" fmla="val 178"/>
                    <a:gd name="f86" fmla="val 24"/>
                    <a:gd name="f87" fmla="val 175"/>
                    <a:gd name="f88" fmla="val 34"/>
                    <a:gd name="f89" fmla="val 167"/>
                    <a:gd name="f90" fmla="val 53"/>
                    <a:gd name="f91" fmla="val 159"/>
                    <a:gd name="f92" fmla="val 73"/>
                    <a:gd name="f93" fmla="val 155"/>
                    <a:gd name="f94" fmla="val 82"/>
                    <a:gd name="f95" fmla="val 150"/>
                    <a:gd name="f96" fmla="val 145"/>
                    <a:gd name="f97" fmla="val 97"/>
                    <a:gd name="f98" fmla="val 138"/>
                    <a:gd name="f99" fmla="val 101"/>
                    <a:gd name="f100" fmla="val 130"/>
                    <a:gd name="f101" fmla="val 105"/>
                    <a:gd name="f102" fmla="val 122"/>
                    <a:gd name="f103" fmla="val 106"/>
                    <a:gd name="f104" fmla="val 116"/>
                    <a:gd name="f105" fmla="val 113"/>
                    <a:gd name="f106" fmla="val 104"/>
                    <a:gd name="f107" fmla="val 110"/>
                    <a:gd name="f108" fmla="val 99"/>
                    <a:gd name="f109" fmla="val 93"/>
                    <a:gd name="f110" fmla="val 100"/>
                    <a:gd name="f111" fmla="val 92"/>
                    <a:gd name="f112" fmla="val 95"/>
                    <a:gd name="f113" fmla="val 91"/>
                    <a:gd name="f114" fmla="val 79"/>
                    <a:gd name="f115" fmla="val 98"/>
                    <a:gd name="f116" fmla="val 70"/>
                    <a:gd name="f117" fmla="val 103"/>
                    <a:gd name="f118" fmla="val 68"/>
                    <a:gd name="f119" fmla="val 67"/>
                    <a:gd name="f120" fmla="val 64"/>
                    <a:gd name="f121" fmla="val 62"/>
                    <a:gd name="f122" fmla="val 120"/>
                    <a:gd name="f123" fmla="val 61"/>
                    <a:gd name="f124" fmla="val 137"/>
                    <a:gd name="f125" fmla="val 60"/>
                    <a:gd name="f126" fmla="val 156"/>
                    <a:gd name="f127" fmla="val 57"/>
                    <a:gd name="f128" fmla="val 165"/>
                    <a:gd name="f129" fmla="val 173"/>
                    <a:gd name="f130" fmla="val 54"/>
                    <a:gd name="f131" fmla="val 179"/>
                    <a:gd name="f132" fmla="val 52"/>
                    <a:gd name="f133" fmla="val 182"/>
                    <a:gd name="f134" fmla="val 45"/>
                    <a:gd name="f135" fmla="val 190"/>
                    <a:gd name="f136" fmla="val 37"/>
                    <a:gd name="f137" fmla="val 29"/>
                    <a:gd name="f138" fmla="val 202"/>
                    <a:gd name="f139" fmla="val 21"/>
                    <a:gd name="f140" fmla="val 17"/>
                    <a:gd name="f141" fmla="val 212"/>
                    <a:gd name="f142" fmla="val 14"/>
                    <a:gd name="f143" fmla="val 11"/>
                    <a:gd name="f144" fmla="val 8"/>
                    <a:gd name="f145" fmla="val 235"/>
                    <a:gd name="f146" fmla="val 7"/>
                    <a:gd name="f147" fmla="val 242"/>
                    <a:gd name="f148" fmla="val 274"/>
                    <a:gd name="f149" fmla="val 6"/>
                    <a:gd name="f150" fmla="val 289"/>
                    <a:gd name="f151" fmla="val 3"/>
                    <a:gd name="f152" fmla="val 292"/>
                    <a:gd name="f153" fmla="val 295"/>
                    <a:gd name="f154" fmla="val 306"/>
                    <a:gd name="f155" fmla="val 313"/>
                    <a:gd name="f156" fmla="val 10"/>
                    <a:gd name="f157" fmla="val 25"/>
                    <a:gd name="f158" fmla="val 327"/>
                    <a:gd name="f159" fmla="val 33"/>
                    <a:gd name="f160" fmla="val 329"/>
                    <a:gd name="f161" fmla="val 40"/>
                    <a:gd name="f162" fmla="val 48"/>
                    <a:gd name="f163" fmla="val 332"/>
                    <a:gd name="f164" fmla="val 77"/>
                    <a:gd name="f165" fmla="val 335"/>
                    <a:gd name="f166" fmla="val 85"/>
                    <a:gd name="f167" fmla="val 334"/>
                    <a:gd name="f168" fmla="val 107"/>
                    <a:gd name="f169" fmla="val 325"/>
                    <a:gd name="f170" fmla="val 102"/>
                    <a:gd name="f171" fmla="val 320"/>
                    <a:gd name="f172" fmla="val 315"/>
                    <a:gd name="f173" fmla="val 309"/>
                    <a:gd name="f174" fmla="val 299"/>
                    <a:gd name="f175" fmla="val 294"/>
                    <a:gd name="f176" fmla="val 143"/>
                    <a:gd name="f177" fmla="val 136"/>
                    <a:gd name="f178" fmla="val 127"/>
                    <a:gd name="f179" fmla="val 340"/>
                    <a:gd name="f180" fmla="val 125"/>
                    <a:gd name="f181" fmla="val 344"/>
                    <a:gd name="f182" fmla="val 349"/>
                    <a:gd name="f183" fmla="val 158"/>
                    <a:gd name="f184" fmla="val 362"/>
                    <a:gd name="f185" fmla="val 152"/>
                    <a:gd name="f186" fmla="val 365"/>
                    <a:gd name="f187" fmla="val 370"/>
                    <a:gd name="f188" fmla="val 141"/>
                    <a:gd name="f189" fmla="val 372"/>
                    <a:gd name="f190" fmla="val 375"/>
                    <a:gd name="f191" fmla="val 133"/>
                    <a:gd name="f192" fmla="val 139"/>
                    <a:gd name="f193" fmla="val 144"/>
                    <a:gd name="f194" fmla="val 1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30" h="397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6"/>
                      </a:lnTo>
                      <a:lnTo>
                        <a:pt x="f10" y="f6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1"/>
                      </a:lnTo>
                      <a:lnTo>
                        <a:pt x="f31" y="f32"/>
                      </a:lnTo>
                      <a:lnTo>
                        <a:pt x="f31" y="f32"/>
                      </a:lnTo>
                      <a:lnTo>
                        <a:pt x="f31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1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44" y="f53"/>
                      </a:lnTo>
                      <a:lnTo>
                        <a:pt x="f54" y="f55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37" y="f60"/>
                      </a:lnTo>
                      <a:lnTo>
                        <a:pt x="f35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1" y="f66"/>
                      </a:lnTo>
                      <a:lnTo>
                        <a:pt x="f1" y="f66"/>
                      </a:lnTo>
                      <a:lnTo>
                        <a:pt x="f33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39" y="f74"/>
                      </a:lnTo>
                      <a:lnTo>
                        <a:pt x="f75" y="f76"/>
                      </a:lnTo>
                      <a:lnTo>
                        <a:pt x="f77" y="f0"/>
                      </a:lnTo>
                      <a:lnTo>
                        <a:pt x="f78" y="f0"/>
                      </a:lnTo>
                      <a:lnTo>
                        <a:pt x="f78" y="f0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74"/>
                      </a:lnTo>
                      <a:lnTo>
                        <a:pt x="f10" y="f84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6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2" y="f103"/>
                      </a:lnTo>
                      <a:lnTo>
                        <a:pt x="f104" y="f103"/>
                      </a:lnTo>
                      <a:lnTo>
                        <a:pt x="f105" y="f106"/>
                      </a:lnTo>
                      <a:lnTo>
                        <a:pt x="f107" y="f99"/>
                      </a:lnTo>
                      <a:lnTo>
                        <a:pt x="f63" y="f108"/>
                      </a:lnTo>
                      <a:lnTo>
                        <a:pt x="f103" y="f97"/>
                      </a:lnTo>
                      <a:lnTo>
                        <a:pt x="f106" y="f109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112" y="f113"/>
                      </a:lnTo>
                      <a:lnTo>
                        <a:pt x="f65" y="f109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8" y="f101"/>
                      </a:lnTo>
                      <a:lnTo>
                        <a:pt x="f119" y="f103"/>
                      </a:lnTo>
                      <a:lnTo>
                        <a:pt x="f119" y="f103"/>
                      </a:lnTo>
                      <a:lnTo>
                        <a:pt x="f120" y="f105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69" y="f129"/>
                      </a:lnTo>
                      <a:lnTo>
                        <a:pt x="f69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4" y="f135"/>
                      </a:lnTo>
                      <a:lnTo>
                        <a:pt x="f136" y="f11"/>
                      </a:lnTo>
                      <a:lnTo>
                        <a:pt x="f137" y="f138"/>
                      </a:lnTo>
                      <a:lnTo>
                        <a:pt x="f139" y="f13"/>
                      </a:lnTo>
                      <a:lnTo>
                        <a:pt x="f140" y="f141"/>
                      </a:lnTo>
                      <a:lnTo>
                        <a:pt x="f142" y="f55"/>
                      </a:lnTo>
                      <a:lnTo>
                        <a:pt x="f143" y="f75"/>
                      </a:lnTo>
                      <a:lnTo>
                        <a:pt x="f74" y="f36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46" y="f147"/>
                      </a:lnTo>
                      <a:lnTo>
                        <a:pt x="f144" y="f53"/>
                      </a:lnTo>
                      <a:lnTo>
                        <a:pt x="f74" y="f43"/>
                      </a:lnTo>
                      <a:lnTo>
                        <a:pt x="f74" y="f148"/>
                      </a:lnTo>
                      <a:lnTo>
                        <a:pt x="f146" y="f46"/>
                      </a:lnTo>
                      <a:lnTo>
                        <a:pt x="f146" y="f46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80" y="f153"/>
                      </a:lnTo>
                      <a:lnTo>
                        <a:pt x="f0" y="f42"/>
                      </a:lnTo>
                      <a:lnTo>
                        <a:pt x="f0" y="f42"/>
                      </a:lnTo>
                      <a:lnTo>
                        <a:pt x="f80" y="f40"/>
                      </a:lnTo>
                      <a:lnTo>
                        <a:pt x="f80" y="f154"/>
                      </a:lnTo>
                      <a:lnTo>
                        <a:pt x="f149" y="f155"/>
                      </a:lnTo>
                      <a:lnTo>
                        <a:pt x="f156" y="f33"/>
                      </a:lnTo>
                      <a:lnTo>
                        <a:pt x="f140" y="f32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61" y="f1"/>
                      </a:lnTo>
                      <a:lnTo>
                        <a:pt x="f162" y="f1"/>
                      </a:lnTo>
                      <a:lnTo>
                        <a:pt x="f162" y="f1"/>
                      </a:lnTo>
                      <a:lnTo>
                        <a:pt x="f69" y="f1"/>
                      </a:lnTo>
                      <a:lnTo>
                        <a:pt x="f121" y="f163"/>
                      </a:lnTo>
                      <a:lnTo>
                        <a:pt x="f164" y="f165"/>
                      </a:lnTo>
                      <a:lnTo>
                        <a:pt x="f166" y="f165"/>
                      </a:lnTo>
                      <a:lnTo>
                        <a:pt x="f111" y="f165"/>
                      </a:lnTo>
                      <a:lnTo>
                        <a:pt x="f110" y="f167"/>
                      </a:lnTo>
                      <a:lnTo>
                        <a:pt x="f168" y="f1"/>
                      </a:lnTo>
                      <a:lnTo>
                        <a:pt x="f168" y="f1"/>
                      </a:lnTo>
                      <a:lnTo>
                        <a:pt x="f101" y="f169"/>
                      </a:lnTo>
                      <a:lnTo>
                        <a:pt x="f170" y="f171"/>
                      </a:lnTo>
                      <a:lnTo>
                        <a:pt x="f110" y="f172"/>
                      </a:lnTo>
                      <a:lnTo>
                        <a:pt x="f110" y="f173"/>
                      </a:lnTo>
                      <a:lnTo>
                        <a:pt x="f110" y="f173"/>
                      </a:lnTo>
                      <a:lnTo>
                        <a:pt x="f110" y="f154"/>
                      </a:lnTo>
                      <a:lnTo>
                        <a:pt x="f170" y="f68"/>
                      </a:lnTo>
                      <a:lnTo>
                        <a:pt x="f63" y="f174"/>
                      </a:lnTo>
                      <a:lnTo>
                        <a:pt x="f102" y="f175"/>
                      </a:lnTo>
                      <a:lnTo>
                        <a:pt x="f102" y="f175"/>
                      </a:lnTo>
                      <a:lnTo>
                        <a:pt x="f176" y="f175"/>
                      </a:lnTo>
                      <a:lnTo>
                        <a:pt x="f176" y="f172"/>
                      </a:lnTo>
                      <a:lnTo>
                        <a:pt x="f176" y="f172"/>
                      </a:lnTo>
                      <a:lnTo>
                        <a:pt x="f176" y="f172"/>
                      </a:lnTo>
                      <a:lnTo>
                        <a:pt x="f177" y="f32"/>
                      </a:lnTo>
                      <a:lnTo>
                        <a:pt x="f100" y="f163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80" y="f182"/>
                      </a:lnTo>
                      <a:lnTo>
                        <a:pt x="f180" y="f182"/>
                      </a:lnTo>
                      <a:lnTo>
                        <a:pt x="f183" y="f182"/>
                      </a:lnTo>
                      <a:lnTo>
                        <a:pt x="f183" y="f182"/>
                      </a:lnTo>
                      <a:lnTo>
                        <a:pt x="f183" y="f182"/>
                      </a:lnTo>
                      <a:lnTo>
                        <a:pt x="f183" y="f20"/>
                      </a:lnTo>
                      <a:lnTo>
                        <a:pt x="f93" y="f184"/>
                      </a:lnTo>
                      <a:lnTo>
                        <a:pt x="f185" y="f186"/>
                      </a:lnTo>
                      <a:lnTo>
                        <a:pt x="f60" y="f187"/>
                      </a:lnTo>
                      <a:lnTo>
                        <a:pt x="f188" y="f189"/>
                      </a:lnTo>
                      <a:lnTo>
                        <a:pt x="f124" y="f190"/>
                      </a:lnTo>
                      <a:lnTo>
                        <a:pt x="f180" y="f16"/>
                      </a:lnTo>
                      <a:lnTo>
                        <a:pt x="f180" y="f16"/>
                      </a:lnTo>
                      <a:lnTo>
                        <a:pt x="f180" y="f4"/>
                      </a:lnTo>
                      <a:lnTo>
                        <a:pt x="f180" y="f4"/>
                      </a:lnTo>
                      <a:lnTo>
                        <a:pt x="f180" y="f4"/>
                      </a:lnTo>
                      <a:lnTo>
                        <a:pt x="f191" y="f2"/>
                      </a:lnTo>
                      <a:lnTo>
                        <a:pt x="f192" y="f2"/>
                      </a:lnTo>
                      <a:lnTo>
                        <a:pt x="f193" y="f8"/>
                      </a:lnTo>
                      <a:lnTo>
                        <a:pt x="f194" y="f4"/>
                      </a:lnTo>
                      <a:lnTo>
                        <a:pt x="f194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22" name="Google Shape;176;p6"/>
                <p:cNvSpPr/>
                <p:nvPr/>
              </p:nvSpPr>
              <p:spPr>
                <a:xfrm>
                  <a:off x="4462920" y="3878280"/>
                  <a:ext cx="1020239" cy="1328400"/>
                </a:xfrm>
                <a:custGeom>
                  <a:avLst/>
                  <a:gdLst>
                    <a:gd name="f0" fmla="val 180"/>
                    <a:gd name="f1" fmla="val 0"/>
                    <a:gd name="f2" fmla="val 1249"/>
                    <a:gd name="f3" fmla="val 1672"/>
                    <a:gd name="f4" fmla="val 165"/>
                    <a:gd name="f5" fmla="val 419"/>
                    <a:gd name="f6" fmla="val 152"/>
                    <a:gd name="f7" fmla="val 442"/>
                    <a:gd name="f8" fmla="val 140"/>
                    <a:gd name="f9" fmla="val 464"/>
                    <a:gd name="f10" fmla="val 114"/>
                    <a:gd name="f11" fmla="val 502"/>
                    <a:gd name="f12" fmla="val 103"/>
                    <a:gd name="f13" fmla="val 520"/>
                    <a:gd name="f14" fmla="val 91"/>
                    <a:gd name="f15" fmla="val 540"/>
                    <a:gd name="f16" fmla="val 80"/>
                    <a:gd name="f17" fmla="val 562"/>
                    <a:gd name="f18" fmla="val 69"/>
                    <a:gd name="f19" fmla="val 585"/>
                    <a:gd name="f20" fmla="val 68"/>
                    <a:gd name="f21" fmla="val 588"/>
                    <a:gd name="f22" fmla="val 66"/>
                    <a:gd name="f23" fmla="val 591"/>
                    <a:gd name="f24" fmla="val 60"/>
                    <a:gd name="f25" fmla="val 595"/>
                    <a:gd name="f26" fmla="val 52"/>
                    <a:gd name="f27" fmla="val 599"/>
                    <a:gd name="f28" fmla="val 45"/>
                    <a:gd name="f29" fmla="val 602"/>
                    <a:gd name="f30" fmla="val 37"/>
                    <a:gd name="f31" fmla="val 606"/>
                    <a:gd name="f32" fmla="val 31"/>
                    <a:gd name="f33" fmla="val 610"/>
                    <a:gd name="f34" fmla="val 29"/>
                    <a:gd name="f35" fmla="val 614"/>
                    <a:gd name="f36" fmla="val 27"/>
                    <a:gd name="f37" fmla="val 617"/>
                    <a:gd name="f38" fmla="val 26"/>
                    <a:gd name="f39" fmla="val 621"/>
                    <a:gd name="f40" fmla="val 625"/>
                    <a:gd name="f41" fmla="val 629"/>
                    <a:gd name="f42" fmla="val 28"/>
                    <a:gd name="f43" fmla="val 632"/>
                    <a:gd name="f44" fmla="val 33"/>
                    <a:gd name="f45" fmla="val 638"/>
                    <a:gd name="f46" fmla="val 38"/>
                    <a:gd name="f47" fmla="val 645"/>
                    <a:gd name="f48" fmla="val 40"/>
                    <a:gd name="f49" fmla="val 649"/>
                    <a:gd name="f50" fmla="val 41"/>
                    <a:gd name="f51" fmla="val 654"/>
                    <a:gd name="f52" fmla="val 659"/>
                    <a:gd name="f53" fmla="val 662"/>
                    <a:gd name="f54" fmla="val 34"/>
                    <a:gd name="f55" fmla="val 669"/>
                    <a:gd name="f56" fmla="val 675"/>
                    <a:gd name="f57" fmla="val 20"/>
                    <a:gd name="f58" fmla="val 682"/>
                    <a:gd name="f59" fmla="val 13"/>
                    <a:gd name="f60" fmla="val 688"/>
                    <a:gd name="f61" fmla="val 6"/>
                    <a:gd name="f62" fmla="val 697"/>
                    <a:gd name="f63" fmla="val 4"/>
                    <a:gd name="f64" fmla="val 700"/>
                    <a:gd name="f65" fmla="val 2"/>
                    <a:gd name="f66" fmla="val 706"/>
                    <a:gd name="f67" fmla="val 710"/>
                    <a:gd name="f68" fmla="val 716"/>
                    <a:gd name="f69" fmla="val 722"/>
                    <a:gd name="f70" fmla="val 726"/>
                    <a:gd name="f71" fmla="val 3"/>
                    <a:gd name="f72" fmla="val 730"/>
                    <a:gd name="f73" fmla="val 5"/>
                    <a:gd name="f74" fmla="val 733"/>
                    <a:gd name="f75" fmla="val 12"/>
                    <a:gd name="f76" fmla="val 739"/>
                    <a:gd name="f77" fmla="val 18"/>
                    <a:gd name="f78" fmla="val 744"/>
                    <a:gd name="f79" fmla="val 25"/>
                    <a:gd name="f80" fmla="val 748"/>
                    <a:gd name="f81" fmla="val 30"/>
                    <a:gd name="f82" fmla="val 753"/>
                    <a:gd name="f83" fmla="val 756"/>
                    <a:gd name="f84" fmla="val 35"/>
                    <a:gd name="f85" fmla="val 760"/>
                    <a:gd name="f86" fmla="val 36"/>
                    <a:gd name="f87" fmla="val 763"/>
                    <a:gd name="f88" fmla="val 768"/>
                    <a:gd name="f89" fmla="val 776"/>
                    <a:gd name="f90" fmla="val 783"/>
                    <a:gd name="f91" fmla="val 795"/>
                    <a:gd name="f92" fmla="val 808"/>
                    <a:gd name="f93" fmla="val 816"/>
                    <a:gd name="f94" fmla="val 823"/>
                    <a:gd name="f95" fmla="val 830"/>
                    <a:gd name="f96" fmla="val 835"/>
                    <a:gd name="f97" fmla="val 840"/>
                    <a:gd name="f98" fmla="val 845"/>
                    <a:gd name="f99" fmla="val 848"/>
                    <a:gd name="f100" fmla="val 42"/>
                    <a:gd name="f101" fmla="val 852"/>
                    <a:gd name="f102" fmla="val 859"/>
                    <a:gd name="f103" fmla="val 63"/>
                    <a:gd name="f104" fmla="val 863"/>
                    <a:gd name="f105" fmla="val 74"/>
                    <a:gd name="f106" fmla="val 867"/>
                    <a:gd name="f107" fmla="val 871"/>
                    <a:gd name="f108" fmla="val 111"/>
                    <a:gd name="f109" fmla="val 877"/>
                    <a:gd name="f110" fmla="val 128"/>
                    <a:gd name="f111" fmla="val 884"/>
                    <a:gd name="f112" fmla="val 144"/>
                    <a:gd name="f113" fmla="val 892"/>
                    <a:gd name="f114" fmla="val 160"/>
                    <a:gd name="f115" fmla="val 901"/>
                    <a:gd name="f116" fmla="val 174"/>
                    <a:gd name="f117" fmla="val 912"/>
                    <a:gd name="f118" fmla="val 187"/>
                    <a:gd name="f119" fmla="val 924"/>
                    <a:gd name="f120" fmla="val 198"/>
                    <a:gd name="f121" fmla="val 939"/>
                    <a:gd name="f122" fmla="val 209"/>
                    <a:gd name="f123" fmla="val 955"/>
                    <a:gd name="f124" fmla="val 216"/>
                    <a:gd name="f125" fmla="val 965"/>
                    <a:gd name="f126" fmla="val 221"/>
                    <a:gd name="f127" fmla="val 973"/>
                    <a:gd name="f128" fmla="val 226"/>
                    <a:gd name="f129" fmla="val 980"/>
                    <a:gd name="f130" fmla="val 227"/>
                    <a:gd name="f131" fmla="val 984"/>
                    <a:gd name="f132" fmla="val 989"/>
                    <a:gd name="f133" fmla="val 997"/>
                    <a:gd name="f134" fmla="val 225"/>
                    <a:gd name="f135" fmla="val 1004"/>
                    <a:gd name="f136" fmla="val 1011"/>
                    <a:gd name="f137" fmla="val 218"/>
                    <a:gd name="f138" fmla="val 1018"/>
                    <a:gd name="f139" fmla="val 1030"/>
                    <a:gd name="f140" fmla="val 205"/>
                    <a:gd name="f141" fmla="val 1037"/>
                    <a:gd name="f142" fmla="val 202"/>
                    <a:gd name="f143" fmla="val 1044"/>
                    <a:gd name="f144" fmla="val 201"/>
                    <a:gd name="f145" fmla="val 1051"/>
                    <a:gd name="f146" fmla="val 199"/>
                    <a:gd name="f147" fmla="val 1058"/>
                    <a:gd name="f148" fmla="val 1072"/>
                    <a:gd name="f149" fmla="val 1087"/>
                    <a:gd name="f150" fmla="val 1095"/>
                    <a:gd name="f151" fmla="val 1103"/>
                    <a:gd name="f152" fmla="val 195"/>
                    <a:gd name="f153" fmla="val 1110"/>
                    <a:gd name="f154" fmla="val 189"/>
                    <a:gd name="f155" fmla="val 1120"/>
                    <a:gd name="f156" fmla="val 175"/>
                    <a:gd name="f157" fmla="val 1142"/>
                    <a:gd name="f158" fmla="val 161"/>
                    <a:gd name="f159" fmla="val 1165"/>
                    <a:gd name="f160" fmla="val 156"/>
                    <a:gd name="f161" fmla="val 1176"/>
                    <a:gd name="f162" fmla="val 150"/>
                    <a:gd name="f163" fmla="val 1187"/>
                    <a:gd name="f164" fmla="val 149"/>
                    <a:gd name="f165" fmla="val 1191"/>
                    <a:gd name="f166" fmla="val 147"/>
                    <a:gd name="f167" fmla="val 1194"/>
                    <a:gd name="f168" fmla="val 141"/>
                    <a:gd name="f169" fmla="val 1199"/>
                    <a:gd name="f170" fmla="val 134"/>
                    <a:gd name="f171" fmla="val 1203"/>
                    <a:gd name="f172" fmla="val 127"/>
                    <a:gd name="f173" fmla="val 1207"/>
                    <a:gd name="f174" fmla="val 121"/>
                    <a:gd name="f175" fmla="val 1212"/>
                    <a:gd name="f176" fmla="val 115"/>
                    <a:gd name="f177" fmla="val 1218"/>
                    <a:gd name="f178" fmla="val 113"/>
                    <a:gd name="f179" fmla="val 1222"/>
                    <a:gd name="f180" fmla="val 1227"/>
                    <a:gd name="f181" fmla="val 110"/>
                    <a:gd name="f182" fmla="val 1233"/>
                    <a:gd name="f183" fmla="val 1238"/>
                    <a:gd name="f184" fmla="val 1251"/>
                    <a:gd name="f185" fmla="val 1262"/>
                    <a:gd name="f186" fmla="val 119"/>
                    <a:gd name="f187" fmla="val 1271"/>
                    <a:gd name="f188" fmla="val 124"/>
                    <a:gd name="f189" fmla="val 1279"/>
                    <a:gd name="f190" fmla="val 135"/>
                    <a:gd name="f191" fmla="val 1293"/>
                    <a:gd name="f192" fmla="val 1301"/>
                    <a:gd name="f193" fmla="val 143"/>
                    <a:gd name="f194" fmla="val 1308"/>
                    <a:gd name="f195" fmla="val 145"/>
                    <a:gd name="f196" fmla="val 1314"/>
                    <a:gd name="f197" fmla="val 1321"/>
                    <a:gd name="f198" fmla="val 1334"/>
                    <a:gd name="f199" fmla="val 1347"/>
                    <a:gd name="f200" fmla="val 1359"/>
                    <a:gd name="f201" fmla="val 1392"/>
                    <a:gd name="f202" fmla="val 155"/>
                    <a:gd name="f203" fmla="val 1410"/>
                    <a:gd name="f204" fmla="val 159"/>
                    <a:gd name="f205" fmla="val 1426"/>
                    <a:gd name="f206" fmla="val 166"/>
                    <a:gd name="f207" fmla="val 1442"/>
                    <a:gd name="f208" fmla="val 171"/>
                    <a:gd name="f209" fmla="val 1449"/>
                    <a:gd name="f210" fmla="val 1455"/>
                    <a:gd name="f211" fmla="val 1459"/>
                    <a:gd name="f212" fmla="val 186"/>
                    <a:gd name="f213" fmla="val 1463"/>
                    <a:gd name="f214" fmla="val 191"/>
                    <a:gd name="f215" fmla="val 1465"/>
                    <a:gd name="f216" fmla="val 1466"/>
                    <a:gd name="f217" fmla="val 203"/>
                    <a:gd name="f218" fmla="val 208"/>
                    <a:gd name="f219" fmla="val 217"/>
                    <a:gd name="f220" fmla="val 1461"/>
                    <a:gd name="f221" fmla="val 1454"/>
                    <a:gd name="f222" fmla="val 234"/>
                    <a:gd name="f223" fmla="val 1446"/>
                    <a:gd name="f224" fmla="val 242"/>
                    <a:gd name="f225" fmla="val 1436"/>
                    <a:gd name="f226" fmla="val 248"/>
                    <a:gd name="f227" fmla="val 254"/>
                    <a:gd name="f228" fmla="val 1415"/>
                    <a:gd name="f229" fmla="val 257"/>
                    <a:gd name="f230" fmla="val 1404"/>
                    <a:gd name="f231" fmla="val 268"/>
                    <a:gd name="f232" fmla="val 1406"/>
                    <a:gd name="f233" fmla="val 275"/>
                    <a:gd name="f234" fmla="val 1408"/>
                    <a:gd name="f235" fmla="val 280"/>
                    <a:gd name="f236" fmla="val 283"/>
                    <a:gd name="f237" fmla="val 1400"/>
                    <a:gd name="f238" fmla="val 286"/>
                    <a:gd name="f239" fmla="val 1395"/>
                    <a:gd name="f240" fmla="val 1389"/>
                    <a:gd name="f241" fmla="val 1385"/>
                    <a:gd name="f242" fmla="val 285"/>
                    <a:gd name="f243" fmla="val 1381"/>
                    <a:gd name="f244" fmla="val 281"/>
                    <a:gd name="f245" fmla="val 1374"/>
                    <a:gd name="f246" fmla="val 278"/>
                    <a:gd name="f247" fmla="val 1367"/>
                    <a:gd name="f248" fmla="val 277"/>
                    <a:gd name="f249" fmla="val 1364"/>
                    <a:gd name="f250" fmla="val 297"/>
                    <a:gd name="f251" fmla="val 302"/>
                    <a:gd name="f252" fmla="val 1362"/>
                    <a:gd name="f253" fmla="val 306"/>
                    <a:gd name="f254" fmla="val 1365"/>
                    <a:gd name="f255" fmla="val 313"/>
                    <a:gd name="f256" fmla="val 1372"/>
                    <a:gd name="f257" fmla="val 319"/>
                    <a:gd name="f258" fmla="val 1380"/>
                    <a:gd name="f259" fmla="val 325"/>
                    <a:gd name="f260" fmla="val 1388"/>
                    <a:gd name="f261" fmla="val 332"/>
                    <a:gd name="f262" fmla="val 339"/>
                    <a:gd name="f263" fmla="val 1402"/>
                    <a:gd name="f264" fmla="val 342"/>
                    <a:gd name="f265" fmla="val 347"/>
                    <a:gd name="f266" fmla="val 1405"/>
                    <a:gd name="f267" fmla="val 351"/>
                    <a:gd name="f268" fmla="val 356"/>
                    <a:gd name="f269" fmla="val 366"/>
                    <a:gd name="f270" fmla="val 374"/>
                    <a:gd name="f271" fmla="val 382"/>
                    <a:gd name="f272" fmla="val 388"/>
                    <a:gd name="f273" fmla="val 1398"/>
                    <a:gd name="f274" fmla="val 395"/>
                    <a:gd name="f275" fmla="val 402"/>
                    <a:gd name="f276" fmla="val 410"/>
                    <a:gd name="f277" fmla="val 1390"/>
                    <a:gd name="f278" fmla="val 418"/>
                    <a:gd name="f279" fmla="val 424"/>
                    <a:gd name="f280" fmla="val 430"/>
                    <a:gd name="f281" fmla="val 435"/>
                    <a:gd name="f282" fmla="val 440"/>
                    <a:gd name="f283" fmla="val 1394"/>
                    <a:gd name="f284" fmla="val 448"/>
                    <a:gd name="f285" fmla="val 1401"/>
                    <a:gd name="f286" fmla="val 455"/>
                    <a:gd name="f287" fmla="val 460"/>
                    <a:gd name="f288" fmla="val 1417"/>
                    <a:gd name="f289" fmla="val 463"/>
                    <a:gd name="f290" fmla="val 1428"/>
                    <a:gd name="f291" fmla="val 465"/>
                    <a:gd name="f292" fmla="val 1440"/>
                    <a:gd name="f293" fmla="val 466"/>
                    <a:gd name="f294" fmla="val 1451"/>
                    <a:gd name="f295" fmla="val 1469"/>
                    <a:gd name="f296" fmla="val 1484"/>
                    <a:gd name="f297" fmla="val 1496"/>
                    <a:gd name="f298" fmla="val 1508"/>
                    <a:gd name="f299" fmla="val 451"/>
                    <a:gd name="f300" fmla="val 1519"/>
                    <a:gd name="f301" fmla="val 1530"/>
                    <a:gd name="f302" fmla="val 446"/>
                    <a:gd name="f303" fmla="val 1541"/>
                    <a:gd name="f304" fmla="val 445"/>
                    <a:gd name="f305" fmla="val 1555"/>
                    <a:gd name="f306" fmla="val 1566"/>
                    <a:gd name="f307" fmla="val 447"/>
                    <a:gd name="f308" fmla="val 1578"/>
                    <a:gd name="f309" fmla="val 450"/>
                    <a:gd name="f310" fmla="val 1587"/>
                    <a:gd name="f311" fmla="val 456"/>
                    <a:gd name="f312" fmla="val 1595"/>
                    <a:gd name="f313" fmla="val 462"/>
                    <a:gd name="f314" fmla="val 1602"/>
                    <a:gd name="f315" fmla="val 469"/>
                    <a:gd name="f316" fmla="val 1608"/>
                    <a:gd name="f317" fmla="val 477"/>
                    <a:gd name="f318" fmla="val 1612"/>
                    <a:gd name="f319" fmla="val 485"/>
                    <a:gd name="f320" fmla="val 1616"/>
                    <a:gd name="f321" fmla="val 494"/>
                    <a:gd name="f322" fmla="val 1618"/>
                    <a:gd name="f323" fmla="val 504"/>
                    <a:gd name="f324" fmla="val 1621"/>
                    <a:gd name="f325" fmla="val 526"/>
                    <a:gd name="f326" fmla="val 1623"/>
                    <a:gd name="f327" fmla="val 549"/>
                    <a:gd name="f328" fmla="val 1624"/>
                    <a:gd name="f329" fmla="val 573"/>
                    <a:gd name="f330" fmla="val 584"/>
                    <a:gd name="f331" fmla="val 593"/>
                    <a:gd name="f332" fmla="val 1622"/>
                    <a:gd name="f333" fmla="val 601"/>
                    <a:gd name="f334" fmla="val 607"/>
                    <a:gd name="f335" fmla="val 1614"/>
                    <a:gd name="f336" fmla="val 1604"/>
                    <a:gd name="f337" fmla="val 623"/>
                    <a:gd name="f338" fmla="val 1600"/>
                    <a:gd name="f339" fmla="val 628"/>
                    <a:gd name="f340" fmla="val 636"/>
                    <a:gd name="f341" fmla="val 1591"/>
                    <a:gd name="f342" fmla="val 644"/>
                    <a:gd name="f343" fmla="val 652"/>
                    <a:gd name="f344" fmla="val 1586"/>
                    <a:gd name="f345" fmla="val 660"/>
                    <a:gd name="f346" fmla="val 1585"/>
                    <a:gd name="f347" fmla="val 677"/>
                    <a:gd name="f348" fmla="val 1584"/>
                    <a:gd name="f349" fmla="val 687"/>
                    <a:gd name="f350" fmla="val 1583"/>
                    <a:gd name="f351" fmla="val 698"/>
                    <a:gd name="f352" fmla="val 1580"/>
                    <a:gd name="f353" fmla="val 705"/>
                    <a:gd name="f354" fmla="val 1579"/>
                    <a:gd name="f355" fmla="val 712"/>
                    <a:gd name="f356" fmla="val 1577"/>
                    <a:gd name="f357" fmla="val 724"/>
                    <a:gd name="f358" fmla="val 1571"/>
                    <a:gd name="f359" fmla="val 737"/>
                    <a:gd name="f360" fmla="val 1563"/>
                    <a:gd name="f361" fmla="val 1553"/>
                    <a:gd name="f362" fmla="val 1542"/>
                    <a:gd name="f363" fmla="val 769"/>
                    <a:gd name="f364" fmla="val 778"/>
                    <a:gd name="f365" fmla="val 1518"/>
                    <a:gd name="f366" fmla="val 786"/>
                    <a:gd name="f367" fmla="val 1507"/>
                    <a:gd name="f368" fmla="val 799"/>
                    <a:gd name="f369" fmla="val 1514"/>
                    <a:gd name="f370" fmla="val 813"/>
                    <a:gd name="f371" fmla="val 843"/>
                    <a:gd name="f372" fmla="val 1532"/>
                    <a:gd name="f373" fmla="val 1543"/>
                    <a:gd name="f374" fmla="val 896"/>
                    <a:gd name="f375" fmla="val 999"/>
                    <a:gd name="f376" fmla="val 1003"/>
                    <a:gd name="f377" fmla="val 1005"/>
                    <a:gd name="f378" fmla="val 1556"/>
                    <a:gd name="f379" fmla="val 1007"/>
                    <a:gd name="f380" fmla="val 1558"/>
                    <a:gd name="f381" fmla="val 1010"/>
                    <a:gd name="f382" fmla="val 1562"/>
                    <a:gd name="f383" fmla="val 1014"/>
                    <a:gd name="f384" fmla="val 1570"/>
                    <a:gd name="f385" fmla="val 1016"/>
                    <a:gd name="f386" fmla="val 1022"/>
                    <a:gd name="f387" fmla="val 1024"/>
                    <a:gd name="f388" fmla="val 1028"/>
                    <a:gd name="f389" fmla="val 1031"/>
                    <a:gd name="f390" fmla="val 1615"/>
                    <a:gd name="f391" fmla="val 1036"/>
                    <a:gd name="f392" fmla="val 1610"/>
                    <a:gd name="f393" fmla="val 1041"/>
                    <a:gd name="f394" fmla="val 1607"/>
                    <a:gd name="f395" fmla="val 1046"/>
                    <a:gd name="f396" fmla="val 1603"/>
                    <a:gd name="f397" fmla="val 1601"/>
                    <a:gd name="f398" fmla="val 1057"/>
                    <a:gd name="f399" fmla="val 1068"/>
                    <a:gd name="f400" fmla="val 1599"/>
                    <a:gd name="f401" fmla="val 1073"/>
                    <a:gd name="f402" fmla="val 1075"/>
                    <a:gd name="f403" fmla="val 1077"/>
                    <a:gd name="f404" fmla="val 1080"/>
                    <a:gd name="f405" fmla="val 1609"/>
                    <a:gd name="f406" fmla="val 1083"/>
                    <a:gd name="f407" fmla="val 1627"/>
                    <a:gd name="f408" fmla="val 1126"/>
                    <a:gd name="f409" fmla="val 1650"/>
                    <a:gd name="f410" fmla="val 1156"/>
                    <a:gd name="f411" fmla="val 1665"/>
                    <a:gd name="f412" fmla="val 1167"/>
                    <a:gd name="f413" fmla="val 1670"/>
                    <a:gd name="f414" fmla="val 1175"/>
                    <a:gd name="f415" fmla="val 1184"/>
                    <a:gd name="f416" fmla="val 1671"/>
                    <a:gd name="f417" fmla="val 1197"/>
                    <a:gd name="f418" fmla="val 1667"/>
                    <a:gd name="f419" fmla="val 1202"/>
                    <a:gd name="f420" fmla="val 1663"/>
                    <a:gd name="f421" fmla="val 1204"/>
                    <a:gd name="f422" fmla="val 1660"/>
                    <a:gd name="f423" fmla="val 1206"/>
                    <a:gd name="f424" fmla="val 1655"/>
                    <a:gd name="f425" fmla="val 1209"/>
                    <a:gd name="f426" fmla="val 1646"/>
                    <a:gd name="f427" fmla="val 1211"/>
                    <a:gd name="f428" fmla="val 1216"/>
                    <a:gd name="f429" fmla="val 1220"/>
                    <a:gd name="f430" fmla="val 1592"/>
                    <a:gd name="f431" fmla="val 1569"/>
                    <a:gd name="f432" fmla="val 1221"/>
                    <a:gd name="f433" fmla="val 1565"/>
                    <a:gd name="f434" fmla="val 1219"/>
                    <a:gd name="f435" fmla="val 1561"/>
                    <a:gd name="f436" fmla="val 1554"/>
                    <a:gd name="f437" fmla="val 1205"/>
                    <a:gd name="f438" fmla="val 1547"/>
                    <a:gd name="f439" fmla="val 1196"/>
                    <a:gd name="f440" fmla="val 1540"/>
                    <a:gd name="f441" fmla="val 1188"/>
                    <a:gd name="f442" fmla="val 1534"/>
                    <a:gd name="f443" fmla="val 1182"/>
                    <a:gd name="f444" fmla="val 1528"/>
                    <a:gd name="f445" fmla="val 1523"/>
                    <a:gd name="f446" fmla="val 1520"/>
                    <a:gd name="f447" fmla="val 1517"/>
                    <a:gd name="f448" fmla="val 1511"/>
                    <a:gd name="f449" fmla="val 1179"/>
                    <a:gd name="f450" fmla="val 1502"/>
                    <a:gd name="f451" fmla="val 1181"/>
                    <a:gd name="f452" fmla="val 1497"/>
                    <a:gd name="f453" fmla="val 1489"/>
                    <a:gd name="f454" fmla="val 1477"/>
                    <a:gd name="f455" fmla="val 1210"/>
                    <a:gd name="f456" fmla="val 1470"/>
                    <a:gd name="f457" fmla="val 1214"/>
                    <a:gd name="f458" fmla="val 1462"/>
                    <a:gd name="f459" fmla="val 1457"/>
                    <a:gd name="f460" fmla="val 1444"/>
                    <a:gd name="f461" fmla="val 1439"/>
                    <a:gd name="f462" fmla="val 1419"/>
                    <a:gd name="f463" fmla="val 1201"/>
                    <a:gd name="f464" fmla="val 1411"/>
                    <a:gd name="f465" fmla="val 1135"/>
                    <a:gd name="f466" fmla="val 1132"/>
                    <a:gd name="f467" fmla="val 1128"/>
                    <a:gd name="f468" fmla="val 1123"/>
                    <a:gd name="f469" fmla="val 1121"/>
                    <a:gd name="f470" fmla="val 1357"/>
                    <a:gd name="f471" fmla="val 1312"/>
                    <a:gd name="f472" fmla="val 1305"/>
                    <a:gd name="f473" fmla="val 1298"/>
                    <a:gd name="f474" fmla="val 1286"/>
                    <a:gd name="f475" fmla="val 1137"/>
                    <a:gd name="f476" fmla="val 1278"/>
                    <a:gd name="f477" fmla="val 1138"/>
                    <a:gd name="f478" fmla="val 1268"/>
                    <a:gd name="f479" fmla="val 1134"/>
                    <a:gd name="f480" fmla="val 1267"/>
                    <a:gd name="f481" fmla="val 1130"/>
                    <a:gd name="f482" fmla="val 1265"/>
                    <a:gd name="f483" fmla="val 1127"/>
                    <a:gd name="f484" fmla="val 1260"/>
                    <a:gd name="f485" fmla="val 1125"/>
                    <a:gd name="f486" fmla="val 1253"/>
                    <a:gd name="f487" fmla="val 1244"/>
                    <a:gd name="f488" fmla="val 1145"/>
                    <a:gd name="f489" fmla="val 1234"/>
                    <a:gd name="f490" fmla="val 1155"/>
                    <a:gd name="f491" fmla="val 1224"/>
                    <a:gd name="f492" fmla="val 1160"/>
                    <a:gd name="f493" fmla="val 1168"/>
                    <a:gd name="f494" fmla="val 1213"/>
                    <a:gd name="f495" fmla="val 1172"/>
                    <a:gd name="f496" fmla="val 1192"/>
                    <a:gd name="f497" fmla="val 1183"/>
                    <a:gd name="f498" fmla="val 1177"/>
                    <a:gd name="f499" fmla="val 1169"/>
                    <a:gd name="f500" fmla="val 1163"/>
                    <a:gd name="f501" fmla="val 1148"/>
                    <a:gd name="f502" fmla="val 1141"/>
                    <a:gd name="f503" fmla="val 1131"/>
                    <a:gd name="f504" fmla="val 1118"/>
                    <a:gd name="f505" fmla="val 1114"/>
                    <a:gd name="f506" fmla="val 1107"/>
                    <a:gd name="f507" fmla="val 1198"/>
                    <a:gd name="f508" fmla="val 1104"/>
                    <a:gd name="f509" fmla="val 1099"/>
                    <a:gd name="f510" fmla="val 1093"/>
                    <a:gd name="f511" fmla="val 1088"/>
                    <a:gd name="f512" fmla="val 1070"/>
                    <a:gd name="f513" fmla="val 1061"/>
                    <a:gd name="f514" fmla="val 1045"/>
                    <a:gd name="f515" fmla="val 1039"/>
                    <a:gd name="f516" fmla="val 1034"/>
                    <a:gd name="f517" fmla="val 1029"/>
                    <a:gd name="f518" fmla="val 1193"/>
                    <a:gd name="f519" fmla="val 1021"/>
                    <a:gd name="f520" fmla="val 998"/>
                    <a:gd name="f521" fmla="val 993"/>
                    <a:gd name="f522" fmla="val 988"/>
                    <a:gd name="f523" fmla="val 1161"/>
                    <a:gd name="f524" fmla="val 981"/>
                    <a:gd name="f525" fmla="val 974"/>
                    <a:gd name="f526" fmla="val 1164"/>
                    <a:gd name="f527" fmla="val 958"/>
                    <a:gd name="f528" fmla="val 952"/>
                    <a:gd name="f529" fmla="val 946"/>
                    <a:gd name="f530" fmla="val 1180"/>
                    <a:gd name="f531" fmla="val 937"/>
                    <a:gd name="f532" fmla="val 931"/>
                    <a:gd name="f533" fmla="val 927"/>
                    <a:gd name="f534" fmla="val 920"/>
                    <a:gd name="f535" fmla="val 914"/>
                    <a:gd name="f536" fmla="val 904"/>
                    <a:gd name="f537" fmla="val 898"/>
                    <a:gd name="f538" fmla="val 891"/>
                    <a:gd name="f539" fmla="val 882"/>
                    <a:gd name="f540" fmla="val 862"/>
                    <a:gd name="f541" fmla="val 854"/>
                    <a:gd name="f542" fmla="val 847"/>
                    <a:gd name="f543" fmla="val 841"/>
                    <a:gd name="f544" fmla="val 1178"/>
                    <a:gd name="f545" fmla="val 838"/>
                    <a:gd name="f546" fmla="val 829"/>
                    <a:gd name="f547" fmla="val 824"/>
                    <a:gd name="f548" fmla="val 1228"/>
                    <a:gd name="f549" fmla="val 818"/>
                    <a:gd name="f550" fmla="val 1235"/>
                    <a:gd name="f551" fmla="val 815"/>
                    <a:gd name="f552" fmla="val 1241"/>
                    <a:gd name="f553" fmla="val 810"/>
                    <a:gd name="f554" fmla="val 1245"/>
                    <a:gd name="f555" fmla="val 805"/>
                    <a:gd name="f556" fmla="val 798"/>
                    <a:gd name="f557" fmla="val 1242"/>
                    <a:gd name="f558" fmla="val 784"/>
                    <a:gd name="f559" fmla="val 785"/>
                    <a:gd name="f560" fmla="val 1190"/>
                    <a:gd name="f561" fmla="val 777"/>
                    <a:gd name="f562" fmla="val 772"/>
                    <a:gd name="f563" fmla="val 1129"/>
                    <a:gd name="f564" fmla="val 1113"/>
                    <a:gd name="f565" fmla="val 771"/>
                    <a:gd name="f566" fmla="val 1096"/>
                    <a:gd name="f567" fmla="val 770"/>
                    <a:gd name="f568" fmla="val 684"/>
                    <a:gd name="f569" fmla="val 1081"/>
                    <a:gd name="f570" fmla="val 678"/>
                    <a:gd name="f571" fmla="val 672"/>
                    <a:gd name="f572" fmla="val 1085"/>
                    <a:gd name="f573" fmla="val 1090"/>
                    <a:gd name="f574" fmla="val 653"/>
                    <a:gd name="f575" fmla="val 631"/>
                    <a:gd name="f576" fmla="val 1112"/>
                    <a:gd name="f577" fmla="val 624"/>
                    <a:gd name="f578" fmla="val 618"/>
                    <a:gd name="f579" fmla="val 609"/>
                    <a:gd name="f580" fmla="val 1092"/>
                    <a:gd name="f581" fmla="val 571"/>
                    <a:gd name="f582" fmla="val 557"/>
                    <a:gd name="f583" fmla="val 543"/>
                    <a:gd name="f584" fmla="val 529"/>
                    <a:gd name="f585" fmla="val 1052"/>
                    <a:gd name="f586" fmla="val 522"/>
                    <a:gd name="f587" fmla="val 1048"/>
                    <a:gd name="f588" fmla="val 514"/>
                    <a:gd name="f589" fmla="val 505"/>
                    <a:gd name="f590" fmla="val 1043"/>
                    <a:gd name="f591" fmla="val 496"/>
                    <a:gd name="f592" fmla="val 1042"/>
                    <a:gd name="f593" fmla="val 487"/>
                    <a:gd name="f594" fmla="val 479"/>
                    <a:gd name="f595" fmla="val 470"/>
                    <a:gd name="f596" fmla="val 454"/>
                    <a:gd name="f597" fmla="val 1049"/>
                    <a:gd name="f598" fmla="val 439"/>
                    <a:gd name="f599" fmla="val 431"/>
                    <a:gd name="f600" fmla="val 427"/>
                    <a:gd name="f601" fmla="val 1033"/>
                    <a:gd name="f602" fmla="val 415"/>
                    <a:gd name="f603" fmla="val 412"/>
                    <a:gd name="f604" fmla="val 1006"/>
                    <a:gd name="f605" fmla="val 408"/>
                    <a:gd name="f606" fmla="val 404"/>
                    <a:gd name="f607" fmla="val 990"/>
                    <a:gd name="f608" fmla="val 397"/>
                    <a:gd name="f609" fmla="val 992"/>
                    <a:gd name="f610" fmla="val 393"/>
                    <a:gd name="f611" fmla="val 996"/>
                    <a:gd name="f612" fmla="val 387"/>
                    <a:gd name="f613" fmla="val 384"/>
                    <a:gd name="f614" fmla="val 1008"/>
                    <a:gd name="f615" fmla="val 375"/>
                    <a:gd name="f616" fmla="val 1019"/>
                    <a:gd name="f617" fmla="val 370"/>
                    <a:gd name="f618" fmla="val 363"/>
                    <a:gd name="f619" fmla="val 1035"/>
                    <a:gd name="f620" fmla="val 1038"/>
                    <a:gd name="f621" fmla="val 341"/>
                    <a:gd name="f622" fmla="val 335"/>
                    <a:gd name="f623" fmla="val 311"/>
                    <a:gd name="f624" fmla="val 288"/>
                    <a:gd name="f625" fmla="val 266"/>
                    <a:gd name="f626" fmla="val 243"/>
                    <a:gd name="f627" fmla="val 178"/>
                    <a:gd name="f628" fmla="val 1012"/>
                    <a:gd name="f629" fmla="val 157"/>
                    <a:gd name="f630" fmla="val 136"/>
                    <a:gd name="f631" fmla="val 977"/>
                    <a:gd name="f632" fmla="val 75"/>
                    <a:gd name="f633" fmla="val 936"/>
                    <a:gd name="f634" fmla="val 932"/>
                    <a:gd name="f635" fmla="val 929"/>
                    <a:gd name="f636" fmla="val 921"/>
                    <a:gd name="f637" fmla="val 19"/>
                    <a:gd name="f638" fmla="val 917"/>
                    <a:gd name="f639" fmla="val 911"/>
                    <a:gd name="f640" fmla="val 39"/>
                    <a:gd name="f641" fmla="val 907"/>
                    <a:gd name="f642" fmla="val 43"/>
                    <a:gd name="f643" fmla="val 900"/>
                    <a:gd name="f644" fmla="val 44"/>
                    <a:gd name="f645" fmla="val 888"/>
                    <a:gd name="f646" fmla="val 880"/>
                    <a:gd name="f647" fmla="val 870"/>
                    <a:gd name="f648" fmla="val 865"/>
                    <a:gd name="f649" fmla="val 860"/>
                    <a:gd name="f650" fmla="val 855"/>
                    <a:gd name="f651" fmla="val 839"/>
                    <a:gd name="f652" fmla="val 50"/>
                    <a:gd name="f653" fmla="val 837"/>
                    <a:gd name="f654" fmla="val 53"/>
                    <a:gd name="f655" fmla="val 833"/>
                    <a:gd name="f656" fmla="val 56"/>
                    <a:gd name="f657" fmla="val 825"/>
                    <a:gd name="f658" fmla="val 819"/>
                    <a:gd name="f659" fmla="val 61"/>
                    <a:gd name="f660" fmla="val 812"/>
                    <a:gd name="f661" fmla="val 62"/>
                    <a:gd name="f662" fmla="val 792"/>
                    <a:gd name="f663" fmla="val 58"/>
                    <a:gd name="f664" fmla="val 57"/>
                    <a:gd name="f665" fmla="val 762"/>
                    <a:gd name="f666" fmla="val 54"/>
                    <a:gd name="f667" fmla="val 749"/>
                    <a:gd name="f668" fmla="val 738"/>
                    <a:gd name="f669" fmla="val 728"/>
                    <a:gd name="f670" fmla="val 46"/>
                    <a:gd name="f671" fmla="val 718"/>
                    <a:gd name="f672" fmla="val 708"/>
                    <a:gd name="f673" fmla="val 683"/>
                    <a:gd name="f674" fmla="val 676"/>
                    <a:gd name="f675" fmla="val 670"/>
                    <a:gd name="f676" fmla="val 664"/>
                    <a:gd name="f677" fmla="val 651"/>
                    <a:gd name="f678" fmla="val 51"/>
                    <a:gd name="f679" fmla="val 639"/>
                    <a:gd name="f680" fmla="val 633"/>
                    <a:gd name="f681" fmla="val 630"/>
                    <a:gd name="f682" fmla="val 48"/>
                    <a:gd name="f683" fmla="val 619"/>
                    <a:gd name="f684" fmla="val 615"/>
                    <a:gd name="f685" fmla="val 8"/>
                    <a:gd name="f686" fmla="val 603"/>
                    <a:gd name="f687" fmla="val 600"/>
                    <a:gd name="f688" fmla="val 583"/>
                    <a:gd name="f689" fmla="val 578"/>
                    <a:gd name="f690" fmla="val 7"/>
                    <a:gd name="f691" fmla="val 575"/>
                    <a:gd name="f692" fmla="val 11"/>
                    <a:gd name="f693" fmla="val 568"/>
                    <a:gd name="f694" fmla="val 16"/>
                    <a:gd name="f695" fmla="val 24"/>
                    <a:gd name="f696" fmla="val 558"/>
                    <a:gd name="f697" fmla="val 554"/>
                    <a:gd name="f698" fmla="val 547"/>
                    <a:gd name="f699" fmla="val 544"/>
                    <a:gd name="f700" fmla="val 537"/>
                    <a:gd name="f701" fmla="val 531"/>
                    <a:gd name="f702" fmla="val 525"/>
                    <a:gd name="f703" fmla="val 518"/>
                    <a:gd name="f704" fmla="val 506"/>
                    <a:gd name="f705" fmla="val 483"/>
                    <a:gd name="f706" fmla="val 472"/>
                    <a:gd name="f707" fmla="val 432"/>
                    <a:gd name="f708" fmla="val 77"/>
                    <a:gd name="f709" fmla="val 396"/>
                    <a:gd name="f710" fmla="val 108"/>
                    <a:gd name="f711" fmla="val 380"/>
                    <a:gd name="f712" fmla="val 122"/>
                    <a:gd name="f713" fmla="val 371"/>
                    <a:gd name="f714" fmla="val 133"/>
                    <a:gd name="f715" fmla="val 359"/>
                    <a:gd name="f716" fmla="val 137"/>
                    <a:gd name="f717" fmla="val 352"/>
                    <a:gd name="f718" fmla="val 148"/>
                    <a:gd name="f719" fmla="val 336"/>
                    <a:gd name="f720" fmla="val 179"/>
                    <a:gd name="f721" fmla="val 312"/>
                    <a:gd name="f722" fmla="val 228"/>
                    <a:gd name="f723" fmla="val 310"/>
                    <a:gd name="f724" fmla="val 235"/>
                    <a:gd name="f725" fmla="val 308"/>
                    <a:gd name="f726" fmla="val 305"/>
                    <a:gd name="f727" fmla="val 259"/>
                    <a:gd name="f728" fmla="val 303"/>
                    <a:gd name="f729" fmla="val 300"/>
                    <a:gd name="f730" fmla="val 271"/>
                    <a:gd name="f731" fmla="val 296"/>
                    <a:gd name="f732" fmla="val 293"/>
                    <a:gd name="f733" fmla="val 289"/>
                    <a:gd name="f734" fmla="val 276"/>
                    <a:gd name="f735" fmla="val 262"/>
                    <a:gd name="f736" fmla="val 255"/>
                    <a:gd name="f737" fmla="val 249"/>
                    <a:gd name="f738" fmla="val 237"/>
                    <a:gd name="f739" fmla="val 232"/>
                    <a:gd name="f740" fmla="val 220"/>
                    <a:gd name="f741" fmla="val 324"/>
                    <a:gd name="f742" fmla="val 196"/>
                    <a:gd name="f743" fmla="val 182"/>
                    <a:gd name="f744" fmla="val 40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249" h="1672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38" y="f40"/>
                      </a:lnTo>
                      <a:lnTo>
                        <a:pt x="f38" y="f40"/>
                      </a:lnTo>
                      <a:lnTo>
                        <a:pt x="f36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0" y="f51"/>
                      </a:lnTo>
                      <a:lnTo>
                        <a:pt x="f48" y="f52"/>
                      </a:lnTo>
                      <a:lnTo>
                        <a:pt x="f46" y="f53"/>
                      </a:lnTo>
                      <a:lnTo>
                        <a:pt x="f54" y="f55"/>
                      </a:lnTo>
                      <a:lnTo>
                        <a:pt x="f42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1" y="f67"/>
                      </a:lnTo>
                      <a:lnTo>
                        <a:pt x="f1" y="f68"/>
                      </a:lnTo>
                      <a:lnTo>
                        <a:pt x="f1" y="f68"/>
                      </a:lnTo>
                      <a:lnTo>
                        <a:pt x="f1" y="f69"/>
                      </a:lnTo>
                      <a:lnTo>
                        <a:pt x="f65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44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6" y="f88"/>
                      </a:lnTo>
                      <a:lnTo>
                        <a:pt x="f86" y="f88"/>
                      </a:lnTo>
                      <a:lnTo>
                        <a:pt x="f86" y="f89"/>
                      </a:lnTo>
                      <a:lnTo>
                        <a:pt x="f84" y="f90"/>
                      </a:lnTo>
                      <a:lnTo>
                        <a:pt x="f32" y="f91"/>
                      </a:lnTo>
                      <a:lnTo>
                        <a:pt x="f36" y="f92"/>
                      </a:lnTo>
                      <a:lnTo>
                        <a:pt x="f38" y="f93"/>
                      </a:lnTo>
                      <a:lnTo>
                        <a:pt x="f38" y="f94"/>
                      </a:lnTo>
                      <a:lnTo>
                        <a:pt x="f38" y="f94"/>
                      </a:lnTo>
                      <a:lnTo>
                        <a:pt x="f38" y="f95"/>
                      </a:lnTo>
                      <a:lnTo>
                        <a:pt x="f42" y="f96"/>
                      </a:lnTo>
                      <a:lnTo>
                        <a:pt x="f81" y="f97"/>
                      </a:lnTo>
                      <a:lnTo>
                        <a:pt x="f54" y="f98"/>
                      </a:lnTo>
                      <a:lnTo>
                        <a:pt x="f30" y="f99"/>
                      </a:lnTo>
                      <a:lnTo>
                        <a:pt x="f100" y="f101"/>
                      </a:lnTo>
                      <a:lnTo>
                        <a:pt x="f26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4" y="f107"/>
                      </a:lnTo>
                      <a:lnTo>
                        <a:pt x="f14" y="f107"/>
                      </a:lnTo>
                      <a:lnTo>
                        <a:pt x="f108" y="f109"/>
                      </a:lnTo>
                      <a:lnTo>
                        <a:pt x="f110" y="f111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0" y="f132"/>
                      </a:lnTo>
                      <a:lnTo>
                        <a:pt x="f130" y="f132"/>
                      </a:lnTo>
                      <a:lnTo>
                        <a:pt x="f130" y="f133"/>
                      </a:lnTo>
                      <a:lnTo>
                        <a:pt x="f134" y="f135"/>
                      </a:lnTo>
                      <a:lnTo>
                        <a:pt x="f126" y="f136"/>
                      </a:lnTo>
                      <a:lnTo>
                        <a:pt x="f137" y="f138"/>
                      </a:lnTo>
                      <a:lnTo>
                        <a:pt x="f122" y="f139"/>
                      </a:lnTo>
                      <a:lnTo>
                        <a:pt x="f140" y="f141"/>
                      </a:lnTo>
                      <a:lnTo>
                        <a:pt x="f142" y="f143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44" y="f148"/>
                      </a:lnTo>
                      <a:lnTo>
                        <a:pt x="f144" y="f149"/>
                      </a:lnTo>
                      <a:lnTo>
                        <a:pt x="f146" y="f150"/>
                      </a:lnTo>
                      <a:lnTo>
                        <a:pt x="f120" y="f151"/>
                      </a:lnTo>
                      <a:lnTo>
                        <a:pt x="f120" y="f15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6" y="f157"/>
                      </a:lnTo>
                      <a:lnTo>
                        <a:pt x="f158" y="f159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62" y="f163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108" y="f180"/>
                      </a:lnTo>
                      <a:lnTo>
                        <a:pt x="f181" y="f182"/>
                      </a:lnTo>
                      <a:lnTo>
                        <a:pt x="f181" y="f183"/>
                      </a:lnTo>
                      <a:lnTo>
                        <a:pt x="f181" y="f183"/>
                      </a:lnTo>
                      <a:lnTo>
                        <a:pt x="f108" y="f184"/>
                      </a:lnTo>
                      <a:lnTo>
                        <a:pt x="f10" y="f185"/>
                      </a:lnTo>
                      <a:lnTo>
                        <a:pt x="f186" y="f187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8" y="f192"/>
                      </a:lnTo>
                      <a:lnTo>
                        <a:pt x="f193" y="f194"/>
                      </a:lnTo>
                      <a:lnTo>
                        <a:pt x="f193" y="f194"/>
                      </a:lnTo>
                      <a:lnTo>
                        <a:pt x="f195" y="f196"/>
                      </a:lnTo>
                      <a:lnTo>
                        <a:pt x="f166" y="f197"/>
                      </a:lnTo>
                      <a:lnTo>
                        <a:pt x="f166" y="f198"/>
                      </a:lnTo>
                      <a:lnTo>
                        <a:pt x="f112" y="f199"/>
                      </a:lnTo>
                      <a:lnTo>
                        <a:pt x="f193" y="f200"/>
                      </a:lnTo>
                      <a:lnTo>
                        <a:pt x="f193" y="f200"/>
                      </a:lnTo>
                      <a:lnTo>
                        <a:pt x="f162" y="f201"/>
                      </a:lnTo>
                      <a:lnTo>
                        <a:pt x="f202" y="f203"/>
                      </a:lnTo>
                      <a:lnTo>
                        <a:pt x="f204" y="f205"/>
                      </a:lnTo>
                      <a:lnTo>
                        <a:pt x="f206" y="f207"/>
                      </a:lnTo>
                      <a:lnTo>
                        <a:pt x="f208" y="f209"/>
                      </a:lnTo>
                      <a:lnTo>
                        <a:pt x="f156" y="f210"/>
                      </a:lnTo>
                      <a:lnTo>
                        <a:pt x="f0" y="f211"/>
                      </a:lnTo>
                      <a:lnTo>
                        <a:pt x="f212" y="f213"/>
                      </a:lnTo>
                      <a:lnTo>
                        <a:pt x="f214" y="f215"/>
                      </a:lnTo>
                      <a:lnTo>
                        <a:pt x="f120" y="f216"/>
                      </a:lnTo>
                      <a:lnTo>
                        <a:pt x="f120" y="f216"/>
                      </a:lnTo>
                      <a:lnTo>
                        <a:pt x="f217" y="f216"/>
                      </a:lnTo>
                      <a:lnTo>
                        <a:pt x="f218" y="f215"/>
                      </a:lnTo>
                      <a:lnTo>
                        <a:pt x="f219" y="f220"/>
                      </a:lnTo>
                      <a:lnTo>
                        <a:pt x="f128" y="f221"/>
                      </a:lnTo>
                      <a:lnTo>
                        <a:pt x="f222" y="f223"/>
                      </a:lnTo>
                      <a:lnTo>
                        <a:pt x="f224" y="f225"/>
                      </a:lnTo>
                      <a:lnTo>
                        <a:pt x="f226" y="f205"/>
                      </a:lnTo>
                      <a:lnTo>
                        <a:pt x="f227" y="f228"/>
                      </a:lnTo>
                      <a:lnTo>
                        <a:pt x="f229" y="f230"/>
                      </a:lnTo>
                      <a:lnTo>
                        <a:pt x="f229" y="f230"/>
                      </a:lnTo>
                      <a:lnTo>
                        <a:pt x="f231" y="f232"/>
                      </a:lnTo>
                      <a:lnTo>
                        <a:pt x="f233" y="f234"/>
                      </a:lnTo>
                      <a:lnTo>
                        <a:pt x="f233" y="f234"/>
                      </a:lnTo>
                      <a:lnTo>
                        <a:pt x="f235" y="f230"/>
                      </a:lnTo>
                      <a:lnTo>
                        <a:pt x="f236" y="f237"/>
                      </a:lnTo>
                      <a:lnTo>
                        <a:pt x="f238" y="f239"/>
                      </a:lnTo>
                      <a:lnTo>
                        <a:pt x="f238" y="f240"/>
                      </a:lnTo>
                      <a:lnTo>
                        <a:pt x="f238" y="f240"/>
                      </a:lnTo>
                      <a:lnTo>
                        <a:pt x="f238" y="f241"/>
                      </a:lnTo>
                      <a:lnTo>
                        <a:pt x="f242" y="f243"/>
                      </a:lnTo>
                      <a:lnTo>
                        <a:pt x="f244" y="f245"/>
                      </a:lnTo>
                      <a:lnTo>
                        <a:pt x="f246" y="f247"/>
                      </a:lnTo>
                      <a:lnTo>
                        <a:pt x="f248" y="f249"/>
                      </a:lnTo>
                      <a:lnTo>
                        <a:pt x="f233" y="f200"/>
                      </a:lnTo>
                      <a:lnTo>
                        <a:pt x="f233" y="f200"/>
                      </a:lnTo>
                      <a:lnTo>
                        <a:pt x="f250" y="f200"/>
                      </a:lnTo>
                      <a:lnTo>
                        <a:pt x="f250" y="f200"/>
                      </a:lnTo>
                      <a:lnTo>
                        <a:pt x="f250" y="f200"/>
                      </a:lnTo>
                      <a:lnTo>
                        <a:pt x="f251" y="f252"/>
                      </a:lnTo>
                      <a:lnTo>
                        <a:pt x="f253" y="f254"/>
                      </a:lnTo>
                      <a:lnTo>
                        <a:pt x="f255" y="f256"/>
                      </a:lnTo>
                      <a:lnTo>
                        <a:pt x="f257" y="f258"/>
                      </a:lnTo>
                      <a:lnTo>
                        <a:pt x="f259" y="f260"/>
                      </a:lnTo>
                      <a:lnTo>
                        <a:pt x="f261" y="f239"/>
                      </a:lnTo>
                      <a:lnTo>
                        <a:pt x="f262" y="f263"/>
                      </a:lnTo>
                      <a:lnTo>
                        <a:pt x="f264" y="f230"/>
                      </a:lnTo>
                      <a:lnTo>
                        <a:pt x="f265" y="f266"/>
                      </a:lnTo>
                      <a:lnTo>
                        <a:pt x="f267" y="f232"/>
                      </a:lnTo>
                      <a:lnTo>
                        <a:pt x="f268" y="f234"/>
                      </a:lnTo>
                      <a:lnTo>
                        <a:pt x="f268" y="f234"/>
                      </a:lnTo>
                      <a:lnTo>
                        <a:pt x="f269" y="f232"/>
                      </a:lnTo>
                      <a:lnTo>
                        <a:pt x="f270" y="f230"/>
                      </a:lnTo>
                      <a:lnTo>
                        <a:pt x="f271" y="f263"/>
                      </a:lnTo>
                      <a:lnTo>
                        <a:pt x="f272" y="f273"/>
                      </a:lnTo>
                      <a:lnTo>
                        <a:pt x="f274" y="f239"/>
                      </a:lnTo>
                      <a:lnTo>
                        <a:pt x="f275" y="f201"/>
                      </a:lnTo>
                      <a:lnTo>
                        <a:pt x="f276" y="f277"/>
                      </a:lnTo>
                      <a:lnTo>
                        <a:pt x="f278" y="f240"/>
                      </a:lnTo>
                      <a:lnTo>
                        <a:pt x="f278" y="f240"/>
                      </a:lnTo>
                      <a:lnTo>
                        <a:pt x="f279" y="f240"/>
                      </a:lnTo>
                      <a:lnTo>
                        <a:pt x="f280" y="f277"/>
                      </a:lnTo>
                      <a:lnTo>
                        <a:pt x="f281" y="f201"/>
                      </a:lnTo>
                      <a:lnTo>
                        <a:pt x="f282" y="f283"/>
                      </a:lnTo>
                      <a:lnTo>
                        <a:pt x="f284" y="f285"/>
                      </a:lnTo>
                      <a:lnTo>
                        <a:pt x="f286" y="f234"/>
                      </a:lnTo>
                      <a:lnTo>
                        <a:pt x="f287" y="f288"/>
                      </a:lnTo>
                      <a:lnTo>
                        <a:pt x="f289" y="f290"/>
                      </a:lnTo>
                      <a:lnTo>
                        <a:pt x="f291" y="f292"/>
                      </a:lnTo>
                      <a:lnTo>
                        <a:pt x="f293" y="f294"/>
                      </a:lnTo>
                      <a:lnTo>
                        <a:pt x="f293" y="f294"/>
                      </a:lnTo>
                      <a:lnTo>
                        <a:pt x="f291" y="f295"/>
                      </a:lnTo>
                      <a:lnTo>
                        <a:pt x="f289" y="f296"/>
                      </a:lnTo>
                      <a:lnTo>
                        <a:pt x="f287" y="f297"/>
                      </a:lnTo>
                      <a:lnTo>
                        <a:pt x="f286" y="f298"/>
                      </a:lnTo>
                      <a:lnTo>
                        <a:pt x="f299" y="f300"/>
                      </a:lnTo>
                      <a:lnTo>
                        <a:pt x="f284" y="f301"/>
                      </a:lnTo>
                      <a:lnTo>
                        <a:pt x="f302" y="f303"/>
                      </a:lnTo>
                      <a:lnTo>
                        <a:pt x="f304" y="f305"/>
                      </a:lnTo>
                      <a:lnTo>
                        <a:pt x="f304" y="f305"/>
                      </a:lnTo>
                      <a:lnTo>
                        <a:pt x="f304" y="f306"/>
                      </a:lnTo>
                      <a:lnTo>
                        <a:pt x="f307" y="f308"/>
                      </a:lnTo>
                      <a:lnTo>
                        <a:pt x="f309" y="f310"/>
                      </a:lnTo>
                      <a:lnTo>
                        <a:pt x="f311" y="f312"/>
                      </a:lnTo>
                      <a:lnTo>
                        <a:pt x="f313" y="f314"/>
                      </a:lnTo>
                      <a:lnTo>
                        <a:pt x="f315" y="f316"/>
                      </a:lnTo>
                      <a:lnTo>
                        <a:pt x="f317" y="f318"/>
                      </a:lnTo>
                      <a:lnTo>
                        <a:pt x="f319" y="f320"/>
                      </a:lnTo>
                      <a:lnTo>
                        <a:pt x="f321" y="f322"/>
                      </a:lnTo>
                      <a:lnTo>
                        <a:pt x="f323" y="f324"/>
                      </a:lnTo>
                      <a:lnTo>
                        <a:pt x="f325" y="f326"/>
                      </a:lnTo>
                      <a:lnTo>
                        <a:pt x="f327" y="f328"/>
                      </a:lnTo>
                      <a:lnTo>
                        <a:pt x="f329" y="f328"/>
                      </a:lnTo>
                      <a:lnTo>
                        <a:pt x="f329" y="f328"/>
                      </a:lnTo>
                      <a:lnTo>
                        <a:pt x="f330" y="f328"/>
                      </a:lnTo>
                      <a:lnTo>
                        <a:pt x="f331" y="f332"/>
                      </a:lnTo>
                      <a:lnTo>
                        <a:pt x="f333" y="f322"/>
                      </a:lnTo>
                      <a:lnTo>
                        <a:pt x="f334" y="f335"/>
                      </a:lnTo>
                      <a:lnTo>
                        <a:pt x="f37" y="f336"/>
                      </a:lnTo>
                      <a:lnTo>
                        <a:pt x="f337" y="f338"/>
                      </a:lnTo>
                      <a:lnTo>
                        <a:pt x="f339" y="f312"/>
                      </a:lnTo>
                      <a:lnTo>
                        <a:pt x="f339" y="f312"/>
                      </a:lnTo>
                      <a:lnTo>
                        <a:pt x="f340" y="f341"/>
                      </a:lnTo>
                      <a:lnTo>
                        <a:pt x="f342" y="f310"/>
                      </a:lnTo>
                      <a:lnTo>
                        <a:pt x="f343" y="f344"/>
                      </a:lnTo>
                      <a:lnTo>
                        <a:pt x="f345" y="f346"/>
                      </a:lnTo>
                      <a:lnTo>
                        <a:pt x="f347" y="f348"/>
                      </a:lnTo>
                      <a:lnTo>
                        <a:pt x="f349" y="f350"/>
                      </a:lnTo>
                      <a:lnTo>
                        <a:pt x="f351" y="f352"/>
                      </a:lnTo>
                      <a:lnTo>
                        <a:pt x="f351" y="f352"/>
                      </a:lnTo>
                      <a:lnTo>
                        <a:pt x="f353" y="f354"/>
                      </a:lnTo>
                      <a:lnTo>
                        <a:pt x="f355" y="f356"/>
                      </a:lnTo>
                      <a:lnTo>
                        <a:pt x="f357" y="f358"/>
                      </a:lnTo>
                      <a:lnTo>
                        <a:pt x="f359" y="f360"/>
                      </a:lnTo>
                      <a:lnTo>
                        <a:pt x="f80" y="f361"/>
                      </a:lnTo>
                      <a:lnTo>
                        <a:pt x="f85" y="f362"/>
                      </a:lnTo>
                      <a:lnTo>
                        <a:pt x="f363" y="f301"/>
                      </a:lnTo>
                      <a:lnTo>
                        <a:pt x="f364" y="f365"/>
                      </a:lnTo>
                      <a:lnTo>
                        <a:pt x="f366" y="f367"/>
                      </a:lnTo>
                      <a:lnTo>
                        <a:pt x="f366" y="f367"/>
                      </a:lnTo>
                      <a:lnTo>
                        <a:pt x="f368" y="f369"/>
                      </a:lnTo>
                      <a:lnTo>
                        <a:pt x="f370" y="f300"/>
                      </a:lnTo>
                      <a:lnTo>
                        <a:pt x="f371" y="f372"/>
                      </a:lnTo>
                      <a:lnTo>
                        <a:pt x="f107" y="f373"/>
                      </a:lnTo>
                      <a:lnTo>
                        <a:pt x="f374" y="f305"/>
                      </a:lnTo>
                      <a:lnTo>
                        <a:pt x="f374" y="f305"/>
                      </a:lnTo>
                      <a:lnTo>
                        <a:pt x="f375" y="f305"/>
                      </a:lnTo>
                      <a:lnTo>
                        <a:pt x="f375" y="f305"/>
                      </a:lnTo>
                      <a:lnTo>
                        <a:pt x="f376" y="f305"/>
                      </a:lnTo>
                      <a:lnTo>
                        <a:pt x="f377" y="f378"/>
                      </a:lnTo>
                      <a:lnTo>
                        <a:pt x="f379" y="f380"/>
                      </a:lnTo>
                      <a:lnTo>
                        <a:pt x="f381" y="f382"/>
                      </a:lnTo>
                      <a:lnTo>
                        <a:pt x="f383" y="f384"/>
                      </a:lnTo>
                      <a:lnTo>
                        <a:pt x="f385" y="f352"/>
                      </a:lnTo>
                      <a:lnTo>
                        <a:pt x="f386" y="f314"/>
                      </a:lnTo>
                      <a:lnTo>
                        <a:pt x="f387" y="f318"/>
                      </a:lnTo>
                      <a:lnTo>
                        <a:pt x="f388" y="f324"/>
                      </a:lnTo>
                      <a:lnTo>
                        <a:pt x="f388" y="f324"/>
                      </a:lnTo>
                      <a:lnTo>
                        <a:pt x="f389" y="f390"/>
                      </a:lnTo>
                      <a:lnTo>
                        <a:pt x="f391" y="f392"/>
                      </a:lnTo>
                      <a:lnTo>
                        <a:pt x="f393" y="f394"/>
                      </a:lnTo>
                      <a:lnTo>
                        <a:pt x="f395" y="f396"/>
                      </a:lnTo>
                      <a:lnTo>
                        <a:pt x="f145" y="f397"/>
                      </a:lnTo>
                      <a:lnTo>
                        <a:pt x="f398" y="f338"/>
                      </a:lnTo>
                      <a:lnTo>
                        <a:pt x="f399" y="f400"/>
                      </a:lnTo>
                      <a:lnTo>
                        <a:pt x="f399" y="f400"/>
                      </a:lnTo>
                      <a:lnTo>
                        <a:pt x="f401" y="f338"/>
                      </a:lnTo>
                      <a:lnTo>
                        <a:pt x="f402" y="f397"/>
                      </a:lnTo>
                      <a:lnTo>
                        <a:pt x="f403" y="f336"/>
                      </a:lnTo>
                      <a:lnTo>
                        <a:pt x="f404" y="f405"/>
                      </a:lnTo>
                      <a:lnTo>
                        <a:pt x="f406" y="f322"/>
                      </a:lnTo>
                      <a:lnTo>
                        <a:pt x="f149" y="f407"/>
                      </a:lnTo>
                      <a:lnTo>
                        <a:pt x="f149" y="f407"/>
                      </a:lnTo>
                      <a:lnTo>
                        <a:pt x="f408" y="f409"/>
                      </a:lnTo>
                      <a:lnTo>
                        <a:pt x="f410" y="f411"/>
                      </a:lnTo>
                      <a:lnTo>
                        <a:pt x="f412" y="f413"/>
                      </a:lnTo>
                      <a:lnTo>
                        <a:pt x="f414" y="f3"/>
                      </a:lnTo>
                      <a:lnTo>
                        <a:pt x="f414" y="f3"/>
                      </a:lnTo>
                      <a:lnTo>
                        <a:pt x="f415" y="f416"/>
                      </a:lnTo>
                      <a:lnTo>
                        <a:pt x="f165" y="f413"/>
                      </a:lnTo>
                      <a:lnTo>
                        <a:pt x="f417" y="f418"/>
                      </a:lnTo>
                      <a:lnTo>
                        <a:pt x="f419" y="f420"/>
                      </a:lnTo>
                      <a:lnTo>
                        <a:pt x="f421" y="f422"/>
                      </a:lnTo>
                      <a:lnTo>
                        <a:pt x="f423" y="f424"/>
                      </a:lnTo>
                      <a:lnTo>
                        <a:pt x="f173" y="f409"/>
                      </a:lnTo>
                      <a:lnTo>
                        <a:pt x="f425" y="f426"/>
                      </a:lnTo>
                      <a:lnTo>
                        <a:pt x="f425" y="f426"/>
                      </a:lnTo>
                      <a:lnTo>
                        <a:pt x="f425" y="f324"/>
                      </a:lnTo>
                      <a:lnTo>
                        <a:pt x="f425" y="f324"/>
                      </a:lnTo>
                      <a:lnTo>
                        <a:pt x="f425" y="f390"/>
                      </a:lnTo>
                      <a:lnTo>
                        <a:pt x="f427" y="f392"/>
                      </a:lnTo>
                      <a:lnTo>
                        <a:pt x="f428" y="f314"/>
                      </a:lnTo>
                      <a:lnTo>
                        <a:pt x="f429" y="f312"/>
                      </a:lnTo>
                      <a:lnTo>
                        <a:pt x="f179" y="f430"/>
                      </a:lnTo>
                      <a:lnTo>
                        <a:pt x="f179" y="f310"/>
                      </a:lnTo>
                      <a:lnTo>
                        <a:pt x="f179" y="f310"/>
                      </a:lnTo>
                      <a:lnTo>
                        <a:pt x="f179" y="f431"/>
                      </a:lnTo>
                      <a:lnTo>
                        <a:pt x="f179" y="f431"/>
                      </a:lnTo>
                      <a:lnTo>
                        <a:pt x="f432" y="f433"/>
                      </a:lnTo>
                      <a:lnTo>
                        <a:pt x="f434" y="f435"/>
                      </a:lnTo>
                      <a:lnTo>
                        <a:pt x="f175" y="f436"/>
                      </a:lnTo>
                      <a:lnTo>
                        <a:pt x="f437" y="f438"/>
                      </a:lnTo>
                      <a:lnTo>
                        <a:pt x="f439" y="f440"/>
                      </a:lnTo>
                      <a:lnTo>
                        <a:pt x="f441" y="f442"/>
                      </a:lnTo>
                      <a:lnTo>
                        <a:pt x="f443" y="f444"/>
                      </a:lnTo>
                      <a:lnTo>
                        <a:pt x="f161" y="f445"/>
                      </a:lnTo>
                      <a:lnTo>
                        <a:pt x="f414" y="f446"/>
                      </a:lnTo>
                      <a:lnTo>
                        <a:pt x="f414" y="f447"/>
                      </a:lnTo>
                      <a:lnTo>
                        <a:pt x="f414" y="f447"/>
                      </a:lnTo>
                      <a:lnTo>
                        <a:pt x="f414" y="f448"/>
                      </a:lnTo>
                      <a:lnTo>
                        <a:pt x="f161" y="f367"/>
                      </a:lnTo>
                      <a:lnTo>
                        <a:pt x="f449" y="f450"/>
                      </a:lnTo>
                      <a:lnTo>
                        <a:pt x="f451" y="f452"/>
                      </a:lnTo>
                      <a:lnTo>
                        <a:pt x="f441" y="f453"/>
                      </a:lnTo>
                      <a:lnTo>
                        <a:pt x="f439" y="f296"/>
                      </a:lnTo>
                      <a:lnTo>
                        <a:pt x="f171" y="f454"/>
                      </a:lnTo>
                      <a:lnTo>
                        <a:pt x="f455" y="f456"/>
                      </a:lnTo>
                      <a:lnTo>
                        <a:pt x="f175" y="f215"/>
                      </a:lnTo>
                      <a:lnTo>
                        <a:pt x="f457" y="f458"/>
                      </a:lnTo>
                      <a:lnTo>
                        <a:pt x="f428" y="f459"/>
                      </a:lnTo>
                      <a:lnTo>
                        <a:pt x="f428" y="f294"/>
                      </a:lnTo>
                      <a:lnTo>
                        <a:pt x="f428" y="f294"/>
                      </a:lnTo>
                      <a:lnTo>
                        <a:pt x="f428" y="f460"/>
                      </a:lnTo>
                      <a:lnTo>
                        <a:pt x="f457" y="f461"/>
                      </a:lnTo>
                      <a:lnTo>
                        <a:pt x="f455" y="f290"/>
                      </a:lnTo>
                      <a:lnTo>
                        <a:pt x="f437" y="f462"/>
                      </a:lnTo>
                      <a:lnTo>
                        <a:pt x="f463" y="f464"/>
                      </a:lnTo>
                      <a:lnTo>
                        <a:pt x="f463" y="f464"/>
                      </a:lnTo>
                      <a:lnTo>
                        <a:pt x="f465" y="f464"/>
                      </a:lnTo>
                      <a:lnTo>
                        <a:pt x="f465" y="f464"/>
                      </a:lnTo>
                      <a:lnTo>
                        <a:pt x="f465" y="f464"/>
                      </a:lnTo>
                      <a:lnTo>
                        <a:pt x="f466" y="f266"/>
                      </a:lnTo>
                      <a:lnTo>
                        <a:pt x="f467" y="f273"/>
                      </a:lnTo>
                      <a:lnTo>
                        <a:pt x="f408" y="f240"/>
                      </a:lnTo>
                      <a:lnTo>
                        <a:pt x="f468" y="f258"/>
                      </a:lnTo>
                      <a:lnTo>
                        <a:pt x="f469" y="f470"/>
                      </a:lnTo>
                      <a:lnTo>
                        <a:pt x="f155" y="f198"/>
                      </a:lnTo>
                      <a:lnTo>
                        <a:pt x="f155" y="f198"/>
                      </a:lnTo>
                      <a:lnTo>
                        <a:pt x="f469" y="f197"/>
                      </a:lnTo>
                      <a:lnTo>
                        <a:pt x="f468" y="f471"/>
                      </a:lnTo>
                      <a:lnTo>
                        <a:pt x="f408" y="f472"/>
                      </a:lnTo>
                      <a:lnTo>
                        <a:pt x="f467" y="f473"/>
                      </a:lnTo>
                      <a:lnTo>
                        <a:pt x="f465" y="f474"/>
                      </a:lnTo>
                      <a:lnTo>
                        <a:pt x="f475" y="f476"/>
                      </a:lnTo>
                      <a:lnTo>
                        <a:pt x="f477" y="f478"/>
                      </a:lnTo>
                      <a:lnTo>
                        <a:pt x="f477" y="f478"/>
                      </a:lnTo>
                      <a:lnTo>
                        <a:pt x="f479" y="f480"/>
                      </a:lnTo>
                      <a:lnTo>
                        <a:pt x="f481" y="f482"/>
                      </a:lnTo>
                      <a:lnTo>
                        <a:pt x="f483" y="f484"/>
                      </a:lnTo>
                      <a:lnTo>
                        <a:pt x="f485" y="f486"/>
                      </a:lnTo>
                      <a:lnTo>
                        <a:pt x="f485" y="f486"/>
                      </a:lnTo>
                      <a:lnTo>
                        <a:pt x="f466" y="f2"/>
                      </a:lnTo>
                      <a:lnTo>
                        <a:pt x="f475" y="f487"/>
                      </a:lnTo>
                      <a:lnTo>
                        <a:pt x="f488" y="f489"/>
                      </a:lnTo>
                      <a:lnTo>
                        <a:pt x="f490" y="f491"/>
                      </a:lnTo>
                      <a:lnTo>
                        <a:pt x="f492" y="f177"/>
                      </a:lnTo>
                      <a:lnTo>
                        <a:pt x="f493" y="f494"/>
                      </a:lnTo>
                      <a:lnTo>
                        <a:pt x="f493" y="f494"/>
                      </a:lnTo>
                      <a:lnTo>
                        <a:pt x="f495" y="f173"/>
                      </a:lnTo>
                      <a:lnTo>
                        <a:pt x="f161" y="f171"/>
                      </a:lnTo>
                      <a:lnTo>
                        <a:pt x="f449" y="f169"/>
                      </a:lnTo>
                      <a:lnTo>
                        <a:pt x="f451" y="f439"/>
                      </a:lnTo>
                      <a:lnTo>
                        <a:pt x="f443" y="f496"/>
                      </a:lnTo>
                      <a:lnTo>
                        <a:pt x="f497" y="f163"/>
                      </a:lnTo>
                      <a:lnTo>
                        <a:pt x="f497" y="f163"/>
                      </a:lnTo>
                      <a:lnTo>
                        <a:pt x="f415" y="f498"/>
                      </a:lnTo>
                      <a:lnTo>
                        <a:pt x="f163" y="f499"/>
                      </a:lnTo>
                      <a:lnTo>
                        <a:pt x="f165" y="f500"/>
                      </a:lnTo>
                      <a:lnTo>
                        <a:pt x="f439" y="f410"/>
                      </a:lnTo>
                      <a:lnTo>
                        <a:pt x="f463" y="f501"/>
                      </a:lnTo>
                      <a:lnTo>
                        <a:pt x="f421" y="f502"/>
                      </a:lnTo>
                      <a:lnTo>
                        <a:pt x="f173" y="f503"/>
                      </a:lnTo>
                      <a:lnTo>
                        <a:pt x="f425" y="f469"/>
                      </a:lnTo>
                      <a:lnTo>
                        <a:pt x="f425" y="f469"/>
                      </a:lnTo>
                      <a:lnTo>
                        <a:pt x="f173" y="f504"/>
                      </a:lnTo>
                      <a:lnTo>
                        <a:pt x="f423" y="f505"/>
                      </a:lnTo>
                      <a:lnTo>
                        <a:pt x="f463" y="f506"/>
                      </a:lnTo>
                      <a:lnTo>
                        <a:pt x="f507" y="f508"/>
                      </a:lnTo>
                      <a:lnTo>
                        <a:pt x="f439" y="f509"/>
                      </a:lnTo>
                      <a:lnTo>
                        <a:pt x="f167" y="f510"/>
                      </a:lnTo>
                      <a:lnTo>
                        <a:pt x="f167" y="f511"/>
                      </a:lnTo>
                      <a:lnTo>
                        <a:pt x="f167" y="f511"/>
                      </a:lnTo>
                      <a:lnTo>
                        <a:pt x="f167" y="f406"/>
                      </a:lnTo>
                      <a:lnTo>
                        <a:pt x="f439" y="f404"/>
                      </a:lnTo>
                      <a:lnTo>
                        <a:pt x="f463" y="f512"/>
                      </a:lnTo>
                      <a:lnTo>
                        <a:pt x="f423" y="f513"/>
                      </a:lnTo>
                      <a:lnTo>
                        <a:pt x="f173" y="f398"/>
                      </a:lnTo>
                      <a:lnTo>
                        <a:pt x="f425" y="f145"/>
                      </a:lnTo>
                      <a:lnTo>
                        <a:pt x="f425" y="f145"/>
                      </a:lnTo>
                      <a:lnTo>
                        <a:pt x="f173" y="f514"/>
                      </a:lnTo>
                      <a:lnTo>
                        <a:pt x="f423" y="f515"/>
                      </a:lnTo>
                      <a:lnTo>
                        <a:pt x="f421" y="f516"/>
                      </a:lnTo>
                      <a:lnTo>
                        <a:pt x="f463" y="f517"/>
                      </a:lnTo>
                      <a:lnTo>
                        <a:pt x="f518" y="f519"/>
                      </a:lnTo>
                      <a:lnTo>
                        <a:pt x="f415" y="f383"/>
                      </a:lnTo>
                      <a:lnTo>
                        <a:pt x="f414" y="f379"/>
                      </a:lnTo>
                      <a:lnTo>
                        <a:pt x="f493" y="f520"/>
                      </a:lnTo>
                      <a:lnTo>
                        <a:pt x="f159" y="f521"/>
                      </a:lnTo>
                      <a:lnTo>
                        <a:pt x="f500" y="f522"/>
                      </a:lnTo>
                      <a:lnTo>
                        <a:pt x="f523" y="f524"/>
                      </a:lnTo>
                      <a:lnTo>
                        <a:pt x="f492" y="f525"/>
                      </a:lnTo>
                      <a:lnTo>
                        <a:pt x="f492" y="f525"/>
                      </a:lnTo>
                      <a:lnTo>
                        <a:pt x="f523" y="f125"/>
                      </a:lnTo>
                      <a:lnTo>
                        <a:pt x="f526" y="f527"/>
                      </a:lnTo>
                      <a:lnTo>
                        <a:pt x="f412" y="f528"/>
                      </a:lnTo>
                      <a:lnTo>
                        <a:pt x="f495" y="f529"/>
                      </a:lnTo>
                      <a:lnTo>
                        <a:pt x="f530" y="f531"/>
                      </a:lnTo>
                      <a:lnTo>
                        <a:pt x="f443" y="f532"/>
                      </a:lnTo>
                      <a:lnTo>
                        <a:pt x="f497" y="f533"/>
                      </a:lnTo>
                      <a:lnTo>
                        <a:pt x="f497" y="f533"/>
                      </a:lnTo>
                      <a:lnTo>
                        <a:pt x="f443" y="f534"/>
                      </a:lnTo>
                      <a:lnTo>
                        <a:pt x="f530" y="f535"/>
                      </a:lnTo>
                      <a:lnTo>
                        <a:pt x="f495" y="f536"/>
                      </a:lnTo>
                      <a:lnTo>
                        <a:pt x="f412" y="f537"/>
                      </a:lnTo>
                      <a:lnTo>
                        <a:pt x="f526" y="f538"/>
                      </a:lnTo>
                      <a:lnTo>
                        <a:pt x="f523" y="f539"/>
                      </a:lnTo>
                      <a:lnTo>
                        <a:pt x="f492" y="f107"/>
                      </a:lnTo>
                      <a:lnTo>
                        <a:pt x="f492" y="f107"/>
                      </a:lnTo>
                      <a:lnTo>
                        <a:pt x="f523" y="f540"/>
                      </a:lnTo>
                      <a:lnTo>
                        <a:pt x="f526" y="f541"/>
                      </a:lnTo>
                      <a:lnTo>
                        <a:pt x="f412" y="f542"/>
                      </a:lnTo>
                      <a:lnTo>
                        <a:pt x="f495" y="f543"/>
                      </a:lnTo>
                      <a:lnTo>
                        <a:pt x="f544" y="f545"/>
                      </a:lnTo>
                      <a:lnTo>
                        <a:pt x="f415" y="f96"/>
                      </a:lnTo>
                      <a:lnTo>
                        <a:pt x="f169" y="f546"/>
                      </a:lnTo>
                      <a:lnTo>
                        <a:pt x="f457" y="f547"/>
                      </a:lnTo>
                      <a:lnTo>
                        <a:pt x="f548" y="f549"/>
                      </a:lnTo>
                      <a:lnTo>
                        <a:pt x="f550" y="f551"/>
                      </a:lnTo>
                      <a:lnTo>
                        <a:pt x="f552" y="f553"/>
                      </a:lnTo>
                      <a:lnTo>
                        <a:pt x="f554" y="f555"/>
                      </a:lnTo>
                      <a:lnTo>
                        <a:pt x="f2" y="f556"/>
                      </a:lnTo>
                      <a:lnTo>
                        <a:pt x="f2" y="f556"/>
                      </a:lnTo>
                      <a:lnTo>
                        <a:pt x="f2" y="f90"/>
                      </a:lnTo>
                      <a:lnTo>
                        <a:pt x="f2" y="f90"/>
                      </a:lnTo>
                      <a:lnTo>
                        <a:pt x="f2" y="f90"/>
                      </a:lnTo>
                      <a:lnTo>
                        <a:pt x="f557" y="f90"/>
                      </a:lnTo>
                      <a:lnTo>
                        <a:pt x="f557" y="f90"/>
                      </a:lnTo>
                      <a:lnTo>
                        <a:pt x="f548" y="f558"/>
                      </a:lnTo>
                      <a:lnTo>
                        <a:pt x="f428" y="f559"/>
                      </a:lnTo>
                      <a:lnTo>
                        <a:pt x="f171" y="f366"/>
                      </a:lnTo>
                      <a:lnTo>
                        <a:pt x="f417" y="f559"/>
                      </a:lnTo>
                      <a:lnTo>
                        <a:pt x="f560" y="f90"/>
                      </a:lnTo>
                      <a:lnTo>
                        <a:pt x="f560" y="f90"/>
                      </a:lnTo>
                      <a:lnTo>
                        <a:pt x="f161" y="f561"/>
                      </a:lnTo>
                      <a:lnTo>
                        <a:pt x="f159" y="f562"/>
                      </a:lnTo>
                      <a:lnTo>
                        <a:pt x="f410" y="f363"/>
                      </a:lnTo>
                      <a:lnTo>
                        <a:pt x="f488" y="f88"/>
                      </a:lnTo>
                      <a:lnTo>
                        <a:pt x="f488" y="f88"/>
                      </a:lnTo>
                      <a:lnTo>
                        <a:pt x="f563" y="f363"/>
                      </a:lnTo>
                      <a:lnTo>
                        <a:pt x="f564" y="f565"/>
                      </a:lnTo>
                      <a:lnTo>
                        <a:pt x="f566" y="f565"/>
                      </a:lnTo>
                      <a:lnTo>
                        <a:pt x="f511" y="f567"/>
                      </a:lnTo>
                      <a:lnTo>
                        <a:pt x="f404" y="f88"/>
                      </a:lnTo>
                      <a:lnTo>
                        <a:pt x="f404" y="f88"/>
                      </a:lnTo>
                      <a:lnTo>
                        <a:pt x="f404" y="f568"/>
                      </a:lnTo>
                      <a:lnTo>
                        <a:pt x="f404" y="f568"/>
                      </a:lnTo>
                      <a:lnTo>
                        <a:pt x="f569" y="f570"/>
                      </a:lnTo>
                      <a:lnTo>
                        <a:pt x="f569" y="f571"/>
                      </a:lnTo>
                      <a:lnTo>
                        <a:pt x="f572" y="f53"/>
                      </a:lnTo>
                      <a:lnTo>
                        <a:pt x="f573" y="f574"/>
                      </a:lnTo>
                      <a:lnTo>
                        <a:pt x="f566" y="f47"/>
                      </a:lnTo>
                      <a:lnTo>
                        <a:pt x="f506" y="f575"/>
                      </a:lnTo>
                      <a:lnTo>
                        <a:pt x="f576" y="f577"/>
                      </a:lnTo>
                      <a:lnTo>
                        <a:pt x="f576" y="f39"/>
                      </a:lnTo>
                      <a:lnTo>
                        <a:pt x="f564" y="f578"/>
                      </a:lnTo>
                      <a:lnTo>
                        <a:pt x="f564" y="f578"/>
                      </a:lnTo>
                      <a:lnTo>
                        <a:pt x="f576" y="f579"/>
                      </a:lnTo>
                      <a:lnTo>
                        <a:pt x="f153" y="f333"/>
                      </a:lnTo>
                      <a:lnTo>
                        <a:pt x="f506" y="f331"/>
                      </a:lnTo>
                      <a:lnTo>
                        <a:pt x="f151" y="f19"/>
                      </a:lnTo>
                      <a:lnTo>
                        <a:pt x="f580" y="f581"/>
                      </a:lnTo>
                      <a:lnTo>
                        <a:pt x="f569" y="f582"/>
                      </a:lnTo>
                      <a:lnTo>
                        <a:pt x="f399" y="f583"/>
                      </a:lnTo>
                      <a:lnTo>
                        <a:pt x="f398" y="f584"/>
                      </a:lnTo>
                      <a:lnTo>
                        <a:pt x="f585" y="f586"/>
                      </a:lnTo>
                      <a:lnTo>
                        <a:pt x="f587" y="f588"/>
                      </a:lnTo>
                      <a:lnTo>
                        <a:pt x="f514" y="f589"/>
                      </a:lnTo>
                      <a:lnTo>
                        <a:pt x="f590" y="f591"/>
                      </a:lnTo>
                      <a:lnTo>
                        <a:pt x="f590" y="f591"/>
                      </a:lnTo>
                      <a:lnTo>
                        <a:pt x="f592" y="f593"/>
                      </a:lnTo>
                      <a:lnTo>
                        <a:pt x="f592" y="f594"/>
                      </a:lnTo>
                      <a:lnTo>
                        <a:pt x="f590" y="f595"/>
                      </a:lnTo>
                      <a:lnTo>
                        <a:pt x="f514" y="f313"/>
                      </a:lnTo>
                      <a:lnTo>
                        <a:pt x="f587" y="f596"/>
                      </a:lnTo>
                      <a:lnTo>
                        <a:pt x="f597" y="f307"/>
                      </a:lnTo>
                      <a:lnTo>
                        <a:pt x="f597" y="f598"/>
                      </a:lnTo>
                      <a:lnTo>
                        <a:pt x="f587" y="f599"/>
                      </a:lnTo>
                      <a:lnTo>
                        <a:pt x="f587" y="f599"/>
                      </a:lnTo>
                      <a:lnTo>
                        <a:pt x="f395" y="f600"/>
                      </a:lnTo>
                      <a:lnTo>
                        <a:pt x="f143" y="f279"/>
                      </a:lnTo>
                      <a:lnTo>
                        <a:pt x="f515" y="f5"/>
                      </a:lnTo>
                      <a:lnTo>
                        <a:pt x="f601" y="f602"/>
                      </a:lnTo>
                      <a:lnTo>
                        <a:pt x="f387" y="f603"/>
                      </a:lnTo>
                      <a:lnTo>
                        <a:pt x="f604" y="f605"/>
                      </a:lnTo>
                      <a:lnTo>
                        <a:pt x="f522" y="f606"/>
                      </a:lnTo>
                      <a:lnTo>
                        <a:pt x="f522" y="f606"/>
                      </a:lnTo>
                      <a:lnTo>
                        <a:pt x="f607" y="f608"/>
                      </a:lnTo>
                      <a:lnTo>
                        <a:pt x="f609" y="f610"/>
                      </a:lnTo>
                      <a:lnTo>
                        <a:pt x="f611" y="f612"/>
                      </a:lnTo>
                      <a:lnTo>
                        <a:pt x="f375" y="f613"/>
                      </a:lnTo>
                      <a:lnTo>
                        <a:pt x="f614" y="f615"/>
                      </a:lnTo>
                      <a:lnTo>
                        <a:pt x="f616" y="f617"/>
                      </a:lnTo>
                      <a:lnTo>
                        <a:pt x="f388" y="f618"/>
                      </a:lnTo>
                      <a:lnTo>
                        <a:pt x="f619" y="f268"/>
                      </a:lnTo>
                      <a:lnTo>
                        <a:pt x="f620" y="f267"/>
                      </a:lnTo>
                      <a:lnTo>
                        <a:pt x="f393" y="f265"/>
                      </a:lnTo>
                      <a:lnTo>
                        <a:pt x="f592" y="f621"/>
                      </a:lnTo>
                      <a:lnTo>
                        <a:pt x="f590" y="f622"/>
                      </a:lnTo>
                      <a:lnTo>
                        <a:pt x="f590" y="f622"/>
                      </a:lnTo>
                      <a:lnTo>
                        <a:pt x="f592" y="f623"/>
                      </a:lnTo>
                      <a:lnTo>
                        <a:pt x="f393" y="f624"/>
                      </a:lnTo>
                      <a:lnTo>
                        <a:pt x="f620" y="f625"/>
                      </a:lnTo>
                      <a:lnTo>
                        <a:pt x="f619" y="f626"/>
                      </a:lnTo>
                      <a:lnTo>
                        <a:pt x="f139" y="f126"/>
                      </a:lnTo>
                      <a:lnTo>
                        <a:pt x="f387" y="f146"/>
                      </a:lnTo>
                      <a:lnTo>
                        <a:pt x="f616" y="f627"/>
                      </a:lnTo>
                      <a:lnTo>
                        <a:pt x="f628" y="f629"/>
                      </a:lnTo>
                      <a:lnTo>
                        <a:pt x="f135" y="f630"/>
                      </a:lnTo>
                      <a:lnTo>
                        <a:pt x="f611" y="f176"/>
                      </a:lnTo>
                      <a:lnTo>
                        <a:pt x="f631" y="f632"/>
                      </a:lnTo>
                      <a:lnTo>
                        <a:pt x="f527" y="f30"/>
                      </a:lnTo>
                      <a:lnTo>
                        <a:pt x="f633" y="f1"/>
                      </a:lnTo>
                      <a:lnTo>
                        <a:pt x="f633" y="f1"/>
                      </a:lnTo>
                      <a:lnTo>
                        <a:pt x="f634" y="f71"/>
                      </a:lnTo>
                      <a:lnTo>
                        <a:pt x="f635" y="f73"/>
                      </a:lnTo>
                      <a:lnTo>
                        <a:pt x="f119" y="f75"/>
                      </a:lnTo>
                      <a:lnTo>
                        <a:pt x="f636" y="f637"/>
                      </a:lnTo>
                      <a:lnTo>
                        <a:pt x="f638" y="f36"/>
                      </a:lnTo>
                      <a:lnTo>
                        <a:pt x="f535" y="f54"/>
                      </a:lnTo>
                      <a:lnTo>
                        <a:pt x="f639" y="f640"/>
                      </a:lnTo>
                      <a:lnTo>
                        <a:pt x="f641" y="f100"/>
                      </a:lnTo>
                      <a:lnTo>
                        <a:pt x="f536" y="f642"/>
                      </a:lnTo>
                      <a:lnTo>
                        <a:pt x="f643" y="f644"/>
                      </a:lnTo>
                      <a:lnTo>
                        <a:pt x="f374" y="f644"/>
                      </a:lnTo>
                      <a:lnTo>
                        <a:pt x="f374" y="f644"/>
                      </a:lnTo>
                      <a:lnTo>
                        <a:pt x="f113" y="f644"/>
                      </a:lnTo>
                      <a:lnTo>
                        <a:pt x="f645" y="f100"/>
                      </a:lnTo>
                      <a:lnTo>
                        <a:pt x="f646" y="f30"/>
                      </a:lnTo>
                      <a:lnTo>
                        <a:pt x="f647" y="f44"/>
                      </a:lnTo>
                      <a:lnTo>
                        <a:pt x="f648" y="f81"/>
                      </a:lnTo>
                      <a:lnTo>
                        <a:pt x="f649" y="f81"/>
                      </a:lnTo>
                      <a:lnTo>
                        <a:pt x="f649" y="f81"/>
                      </a:lnTo>
                      <a:lnTo>
                        <a:pt x="f650" y="f81"/>
                      </a:lnTo>
                      <a:lnTo>
                        <a:pt x="f101" y="f54"/>
                      </a:lnTo>
                      <a:lnTo>
                        <a:pt x="f99" y="f30"/>
                      </a:lnTo>
                      <a:lnTo>
                        <a:pt x="f98" y="f100"/>
                      </a:lnTo>
                      <a:lnTo>
                        <a:pt x="f651" y="f652"/>
                      </a:lnTo>
                      <a:lnTo>
                        <a:pt x="f653" y="f654"/>
                      </a:lnTo>
                      <a:lnTo>
                        <a:pt x="f655" y="f656"/>
                      </a:lnTo>
                      <a:lnTo>
                        <a:pt x="f655" y="f656"/>
                      </a:lnTo>
                      <a:lnTo>
                        <a:pt x="f657" y="f24"/>
                      </a:lnTo>
                      <a:lnTo>
                        <a:pt x="f658" y="f659"/>
                      </a:lnTo>
                      <a:lnTo>
                        <a:pt x="f660" y="f661"/>
                      </a:lnTo>
                      <a:lnTo>
                        <a:pt x="f555" y="f659"/>
                      </a:lnTo>
                      <a:lnTo>
                        <a:pt x="f662" y="f663"/>
                      </a:lnTo>
                      <a:lnTo>
                        <a:pt x="f559" y="f664"/>
                      </a:lnTo>
                      <a:lnTo>
                        <a:pt x="f364" y="f656"/>
                      </a:lnTo>
                      <a:lnTo>
                        <a:pt x="f364" y="f656"/>
                      </a:lnTo>
                      <a:lnTo>
                        <a:pt x="f665" y="f666"/>
                      </a:lnTo>
                      <a:lnTo>
                        <a:pt x="f667" y="f654"/>
                      </a:lnTo>
                      <a:lnTo>
                        <a:pt x="f668" y="f652"/>
                      </a:lnTo>
                      <a:lnTo>
                        <a:pt x="f669" y="f670"/>
                      </a:lnTo>
                      <a:lnTo>
                        <a:pt x="f671" y="f642"/>
                      </a:lnTo>
                      <a:lnTo>
                        <a:pt x="f672" y="f50"/>
                      </a:lnTo>
                      <a:lnTo>
                        <a:pt x="f62" y="f46"/>
                      </a:lnTo>
                      <a:lnTo>
                        <a:pt x="f673" y="f30"/>
                      </a:lnTo>
                      <a:lnTo>
                        <a:pt x="f673" y="f30"/>
                      </a:lnTo>
                      <a:lnTo>
                        <a:pt x="f674" y="f46"/>
                      </a:lnTo>
                      <a:lnTo>
                        <a:pt x="f675" y="f640"/>
                      </a:lnTo>
                      <a:lnTo>
                        <a:pt x="f676" y="f100"/>
                      </a:lnTo>
                      <a:lnTo>
                        <a:pt x="f345" y="f28"/>
                      </a:lnTo>
                      <a:lnTo>
                        <a:pt x="f677" y="f652"/>
                      </a:lnTo>
                      <a:lnTo>
                        <a:pt x="f47" y="f678"/>
                      </a:lnTo>
                      <a:lnTo>
                        <a:pt x="f679" y="f26"/>
                      </a:lnTo>
                      <a:lnTo>
                        <a:pt x="f679" y="f26"/>
                      </a:lnTo>
                      <a:lnTo>
                        <a:pt x="f340" y="f26"/>
                      </a:lnTo>
                      <a:lnTo>
                        <a:pt x="f680" y="f652"/>
                      </a:lnTo>
                      <a:lnTo>
                        <a:pt x="f681" y="f682"/>
                      </a:lnTo>
                      <a:lnTo>
                        <a:pt x="f339" y="f644"/>
                      </a:lnTo>
                      <a:lnTo>
                        <a:pt x="f577" y="f30"/>
                      </a:lnTo>
                      <a:lnTo>
                        <a:pt x="f683" y="f42"/>
                      </a:lnTo>
                      <a:lnTo>
                        <a:pt x="f684" y="f637"/>
                      </a:lnTo>
                      <a:lnTo>
                        <a:pt x="f33" y="f75"/>
                      </a:lnTo>
                      <a:lnTo>
                        <a:pt x="f334" y="f685"/>
                      </a:lnTo>
                      <a:lnTo>
                        <a:pt x="f686" y="f61"/>
                      </a:lnTo>
                      <a:lnTo>
                        <a:pt x="f687" y="f73"/>
                      </a:lnTo>
                      <a:lnTo>
                        <a:pt x="f25" y="f63"/>
                      </a:lnTo>
                      <a:lnTo>
                        <a:pt x="f25" y="f63"/>
                      </a:lnTo>
                      <a:lnTo>
                        <a:pt x="f21" y="f63"/>
                      </a:lnTo>
                      <a:lnTo>
                        <a:pt x="f688" y="f61"/>
                      </a:lnTo>
                      <a:lnTo>
                        <a:pt x="f689" y="f690"/>
                      </a:lnTo>
                      <a:lnTo>
                        <a:pt x="f691" y="f692"/>
                      </a:lnTo>
                      <a:lnTo>
                        <a:pt x="f693" y="f694"/>
                      </a:lnTo>
                      <a:lnTo>
                        <a:pt x="f17" y="f695"/>
                      </a:lnTo>
                      <a:lnTo>
                        <a:pt x="f696" y="f32"/>
                      </a:lnTo>
                      <a:lnTo>
                        <a:pt x="f697" y="f46"/>
                      </a:lnTo>
                      <a:lnTo>
                        <a:pt x="f327" y="f642"/>
                      </a:lnTo>
                      <a:lnTo>
                        <a:pt x="f698" y="f644"/>
                      </a:lnTo>
                      <a:lnTo>
                        <a:pt x="f699" y="f644"/>
                      </a:lnTo>
                      <a:lnTo>
                        <a:pt x="f699" y="f644"/>
                      </a:lnTo>
                      <a:lnTo>
                        <a:pt x="f700" y="f642"/>
                      </a:lnTo>
                      <a:lnTo>
                        <a:pt x="f701" y="f50"/>
                      </a:lnTo>
                      <a:lnTo>
                        <a:pt x="f702" y="f46"/>
                      </a:lnTo>
                      <a:lnTo>
                        <a:pt x="f703" y="f30"/>
                      </a:lnTo>
                      <a:lnTo>
                        <a:pt x="f703" y="f30"/>
                      </a:lnTo>
                      <a:lnTo>
                        <a:pt x="f704" y="f46"/>
                      </a:lnTo>
                      <a:lnTo>
                        <a:pt x="f321" y="f50"/>
                      </a:lnTo>
                      <a:lnTo>
                        <a:pt x="f705" y="f644"/>
                      </a:lnTo>
                      <a:lnTo>
                        <a:pt x="f706" y="f652"/>
                      </a:lnTo>
                      <a:lnTo>
                        <a:pt x="f313" y="f656"/>
                      </a:lnTo>
                      <a:lnTo>
                        <a:pt x="f299" y="f659"/>
                      </a:lnTo>
                      <a:lnTo>
                        <a:pt x="f707" y="f708"/>
                      </a:lnTo>
                      <a:lnTo>
                        <a:pt x="f709" y="f710"/>
                      </a:lnTo>
                      <a:lnTo>
                        <a:pt x="f711" y="f712"/>
                      </a:lnTo>
                      <a:lnTo>
                        <a:pt x="f713" y="f110"/>
                      </a:lnTo>
                      <a:lnTo>
                        <a:pt x="f618" y="f714"/>
                      </a:lnTo>
                      <a:lnTo>
                        <a:pt x="f618" y="f714"/>
                      </a:lnTo>
                      <a:lnTo>
                        <a:pt x="f715" y="f716"/>
                      </a:lnTo>
                      <a:lnTo>
                        <a:pt x="f717" y="f718"/>
                      </a:lnTo>
                      <a:lnTo>
                        <a:pt x="f719" y="f720"/>
                      </a:lnTo>
                      <a:lnTo>
                        <a:pt x="f721" y="f722"/>
                      </a:lnTo>
                      <a:lnTo>
                        <a:pt x="f721" y="f722"/>
                      </a:lnTo>
                      <a:lnTo>
                        <a:pt x="f723" y="f724"/>
                      </a:lnTo>
                      <a:lnTo>
                        <a:pt x="f725" y="f626"/>
                      </a:lnTo>
                      <a:lnTo>
                        <a:pt x="f726" y="f727"/>
                      </a:lnTo>
                      <a:lnTo>
                        <a:pt x="f728" y="f625"/>
                      </a:lnTo>
                      <a:lnTo>
                        <a:pt x="f729" y="f730"/>
                      </a:lnTo>
                      <a:lnTo>
                        <a:pt x="f731" y="f233"/>
                      </a:lnTo>
                      <a:lnTo>
                        <a:pt x="f732" y="f233"/>
                      </a:lnTo>
                      <a:lnTo>
                        <a:pt x="f733" y="f734"/>
                      </a:lnTo>
                      <a:lnTo>
                        <a:pt x="f733" y="f734"/>
                      </a:lnTo>
                      <a:lnTo>
                        <a:pt x="f231" y="f734"/>
                      </a:lnTo>
                      <a:lnTo>
                        <a:pt x="f231" y="f734"/>
                      </a:lnTo>
                      <a:lnTo>
                        <a:pt x="f735" y="f734"/>
                      </a:lnTo>
                      <a:lnTo>
                        <a:pt x="f736" y="f235"/>
                      </a:lnTo>
                      <a:lnTo>
                        <a:pt x="f737" y="f242"/>
                      </a:lnTo>
                      <a:lnTo>
                        <a:pt x="f626" y="f733"/>
                      </a:lnTo>
                      <a:lnTo>
                        <a:pt x="f738" y="f250"/>
                      </a:lnTo>
                      <a:lnTo>
                        <a:pt x="f739" y="f726"/>
                      </a:lnTo>
                      <a:lnTo>
                        <a:pt x="f740" y="f741"/>
                      </a:lnTo>
                      <a:lnTo>
                        <a:pt x="f742" y="f713"/>
                      </a:lnTo>
                      <a:lnTo>
                        <a:pt x="f743" y="f274"/>
                      </a:lnTo>
                      <a:lnTo>
                        <a:pt x="f116" y="f744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23" name="Google Shape;177;p6"/>
                <p:cNvSpPr/>
                <p:nvPr/>
              </p:nvSpPr>
              <p:spPr>
                <a:xfrm>
                  <a:off x="4052520" y="2848320"/>
                  <a:ext cx="1370159" cy="1380959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1675"/>
                    <a:gd name="f4" fmla="val 1736"/>
                    <a:gd name="f5" fmla="val 169"/>
                    <a:gd name="f6" fmla="val 1560"/>
                    <a:gd name="f7" fmla="val 175"/>
                    <a:gd name="f8" fmla="val 1580"/>
                    <a:gd name="f9" fmla="val 184"/>
                    <a:gd name="f10" fmla="val 1604"/>
                    <a:gd name="f11" fmla="val 195"/>
                    <a:gd name="f12" fmla="val 1632"/>
                    <a:gd name="f13" fmla="val 209"/>
                    <a:gd name="f14" fmla="val 1661"/>
                    <a:gd name="f15" fmla="val 224"/>
                    <a:gd name="f16" fmla="val 1689"/>
                    <a:gd name="f17" fmla="val 231"/>
                    <a:gd name="f18" fmla="val 1700"/>
                    <a:gd name="f19" fmla="val 239"/>
                    <a:gd name="f20" fmla="val 1712"/>
                    <a:gd name="f21" fmla="val 246"/>
                    <a:gd name="f22" fmla="val 1720"/>
                    <a:gd name="f23" fmla="val 254"/>
                    <a:gd name="f24" fmla="val 1727"/>
                    <a:gd name="f25" fmla="val 261"/>
                    <a:gd name="f26" fmla="val 1731"/>
                    <a:gd name="f27" fmla="val 264"/>
                    <a:gd name="f28" fmla="val 1733"/>
                    <a:gd name="f29" fmla="val 268"/>
                    <a:gd name="f30" fmla="val 275"/>
                    <a:gd name="f31" fmla="val 282"/>
                    <a:gd name="f32" fmla="val 1728"/>
                    <a:gd name="f33" fmla="val 286"/>
                    <a:gd name="f34" fmla="val 1723"/>
                    <a:gd name="f35" fmla="val 291"/>
                    <a:gd name="f36" fmla="val 1716"/>
                    <a:gd name="f37" fmla="val 294"/>
                    <a:gd name="f38" fmla="val 1708"/>
                    <a:gd name="f39" fmla="val 299"/>
                    <a:gd name="f40" fmla="val 306"/>
                    <a:gd name="f41" fmla="val 1682"/>
                    <a:gd name="f42" fmla="val 314"/>
                    <a:gd name="f43" fmla="val 1662"/>
                    <a:gd name="f44" fmla="val 319"/>
                    <a:gd name="f45" fmla="val 1654"/>
                    <a:gd name="f46" fmla="val 325"/>
                    <a:gd name="f47" fmla="val 1646"/>
                    <a:gd name="f48" fmla="val 331"/>
                    <a:gd name="f49" fmla="val 1639"/>
                    <a:gd name="f50" fmla="val 339"/>
                    <a:gd name="f51" fmla="val 1635"/>
                    <a:gd name="f52" fmla="val 348"/>
                    <a:gd name="f53" fmla="val 1631"/>
                    <a:gd name="f54" fmla="val 1630"/>
                    <a:gd name="f55" fmla="val 372"/>
                    <a:gd name="f56" fmla="val 381"/>
                    <a:gd name="f57" fmla="val 389"/>
                    <a:gd name="f58" fmla="val 395"/>
                    <a:gd name="f59" fmla="val 399"/>
                    <a:gd name="f60" fmla="val 403"/>
                    <a:gd name="f61" fmla="val 407"/>
                    <a:gd name="f62" fmla="val 412"/>
                    <a:gd name="f63" fmla="val 415"/>
                    <a:gd name="f64" fmla="val 420"/>
                    <a:gd name="f65" fmla="val 424"/>
                    <a:gd name="f66" fmla="val 432"/>
                    <a:gd name="f67" fmla="val 441"/>
                    <a:gd name="f68" fmla="val 452"/>
                    <a:gd name="f69" fmla="val 473"/>
                    <a:gd name="f70" fmla="val 495"/>
                    <a:gd name="f71" fmla="val 1729"/>
                    <a:gd name="f72" fmla="val 518"/>
                    <a:gd name="f73" fmla="val 1726"/>
                    <a:gd name="f74" fmla="val 542"/>
                    <a:gd name="f75" fmla="val 567"/>
                    <a:gd name="f76" fmla="val 1722"/>
                    <a:gd name="f77" fmla="val 581"/>
                    <a:gd name="f78" fmla="val 595"/>
                    <a:gd name="f79" fmla="val 609"/>
                    <a:gd name="f80" fmla="val 1725"/>
                    <a:gd name="f81" fmla="val 624"/>
                    <a:gd name="f82" fmla="val 638"/>
                    <a:gd name="f83" fmla="val 653"/>
                    <a:gd name="f84" fmla="val 658"/>
                    <a:gd name="f85" fmla="val 665"/>
                    <a:gd name="f86" fmla="val 1714"/>
                    <a:gd name="f87" fmla="val 674"/>
                    <a:gd name="f88" fmla="val 1702"/>
                    <a:gd name="f89" fmla="val 682"/>
                    <a:gd name="f90" fmla="val 1690"/>
                    <a:gd name="f91" fmla="val 696"/>
                    <a:gd name="f92" fmla="val 1666"/>
                    <a:gd name="f93" fmla="val 720"/>
                    <a:gd name="f94" fmla="val 1619"/>
                    <a:gd name="f95" fmla="val 732"/>
                    <a:gd name="f96" fmla="val 1600"/>
                    <a:gd name="f97" fmla="val 737"/>
                    <a:gd name="f98" fmla="val 1592"/>
                    <a:gd name="f99" fmla="val 743"/>
                    <a:gd name="f100" fmla="val 1584"/>
                    <a:gd name="f101" fmla="val 749"/>
                    <a:gd name="f102" fmla="val 755"/>
                    <a:gd name="f103" fmla="val 1575"/>
                    <a:gd name="f104" fmla="val 762"/>
                    <a:gd name="f105" fmla="val 1571"/>
                    <a:gd name="f106" fmla="val 768"/>
                    <a:gd name="f107" fmla="val 789"/>
                    <a:gd name="f108" fmla="val 793"/>
                    <a:gd name="f109" fmla="val 1570"/>
                    <a:gd name="f110" fmla="val 796"/>
                    <a:gd name="f111" fmla="val 800"/>
                    <a:gd name="f112" fmla="val 1566"/>
                    <a:gd name="f113" fmla="val 803"/>
                    <a:gd name="f114" fmla="val 1561"/>
                    <a:gd name="f115" fmla="val 805"/>
                    <a:gd name="f116" fmla="val 1554"/>
                    <a:gd name="f117" fmla="val 808"/>
                    <a:gd name="f118" fmla="val 1538"/>
                    <a:gd name="f119" fmla="val 810"/>
                    <a:gd name="f120" fmla="val 1530"/>
                    <a:gd name="f121" fmla="val 812"/>
                    <a:gd name="f122" fmla="val 1523"/>
                    <a:gd name="f123" fmla="val 836"/>
                    <a:gd name="f124" fmla="val 1474"/>
                    <a:gd name="f125" fmla="val 852"/>
                    <a:gd name="f126" fmla="val 1443"/>
                    <a:gd name="f127" fmla="val 859"/>
                    <a:gd name="f128" fmla="val 1432"/>
                    <a:gd name="f129" fmla="val 863"/>
                    <a:gd name="f130" fmla="val 1428"/>
                    <a:gd name="f131" fmla="val 871"/>
                    <a:gd name="f132" fmla="val 1423"/>
                    <a:gd name="f133" fmla="val 880"/>
                    <a:gd name="f134" fmla="val 1417"/>
                    <a:gd name="f135" fmla="val 896"/>
                    <a:gd name="f136" fmla="val 1403"/>
                    <a:gd name="f137" fmla="val 932"/>
                    <a:gd name="f138" fmla="val 1372"/>
                    <a:gd name="f139" fmla="val 951"/>
                    <a:gd name="f140" fmla="val 1356"/>
                    <a:gd name="f141" fmla="val 962"/>
                    <a:gd name="f142" fmla="val 1351"/>
                    <a:gd name="f143" fmla="val 972"/>
                    <a:gd name="f144" fmla="val 1345"/>
                    <a:gd name="f145" fmla="val 983"/>
                    <a:gd name="f146" fmla="val 1339"/>
                    <a:gd name="f147" fmla="val 994"/>
                    <a:gd name="f148" fmla="val 1336"/>
                    <a:gd name="f149" fmla="val 1006"/>
                    <a:gd name="f150" fmla="val 1333"/>
                    <a:gd name="f151" fmla="val 1018"/>
                    <a:gd name="f152" fmla="val 1332"/>
                    <a:gd name="f153" fmla="val 1025"/>
                    <a:gd name="f154" fmla="val 1031"/>
                    <a:gd name="f155" fmla="val 1037"/>
                    <a:gd name="f156" fmla="val 1338"/>
                    <a:gd name="f157" fmla="val 1044"/>
                    <a:gd name="f158" fmla="val 1047"/>
                    <a:gd name="f159" fmla="val 1049"/>
                    <a:gd name="f160" fmla="val 1054"/>
                    <a:gd name="f161" fmla="val 1058"/>
                    <a:gd name="f162" fmla="val 1326"/>
                    <a:gd name="f163" fmla="val 1062"/>
                    <a:gd name="f164" fmla="val 1319"/>
                    <a:gd name="f165" fmla="val 1068"/>
                    <a:gd name="f166" fmla="val 1311"/>
                    <a:gd name="f167" fmla="val 1075"/>
                    <a:gd name="f168" fmla="val 1306"/>
                    <a:gd name="f169" fmla="val 1078"/>
                    <a:gd name="f170" fmla="val 1302"/>
                    <a:gd name="f171" fmla="val 1083"/>
                    <a:gd name="f172" fmla="val 1301"/>
                    <a:gd name="f173" fmla="val 1088"/>
                    <a:gd name="f174" fmla="val 1299"/>
                    <a:gd name="f175" fmla="val 1095"/>
                    <a:gd name="f176" fmla="val 1100"/>
                    <a:gd name="f177" fmla="val 1300"/>
                    <a:gd name="f178" fmla="val 1103"/>
                    <a:gd name="f179" fmla="val 1107"/>
                    <a:gd name="f180" fmla="val 1303"/>
                    <a:gd name="f181" fmla="val 1110"/>
                    <a:gd name="f182" fmla="val 1307"/>
                    <a:gd name="f183" fmla="val 1115"/>
                    <a:gd name="f184" fmla="val 1314"/>
                    <a:gd name="f185" fmla="val 1119"/>
                    <a:gd name="f186" fmla="val 1323"/>
                    <a:gd name="f187" fmla="val 1124"/>
                    <a:gd name="f188" fmla="val 1128"/>
                    <a:gd name="f189" fmla="val 1130"/>
                    <a:gd name="f190" fmla="val 1343"/>
                    <a:gd name="f191" fmla="val 1133"/>
                    <a:gd name="f192" fmla="val 1136"/>
                    <a:gd name="f193" fmla="val 1347"/>
                    <a:gd name="f194" fmla="val 1139"/>
                    <a:gd name="f195" fmla="val 1145"/>
                    <a:gd name="f196" fmla="val 1346"/>
                    <a:gd name="f197" fmla="val 1151"/>
                    <a:gd name="f198" fmla="val 1160"/>
                    <a:gd name="f199" fmla="val 1340"/>
                    <a:gd name="f200" fmla="val 1164"/>
                    <a:gd name="f201" fmla="val 1337"/>
                    <a:gd name="f202" fmla="val 1170"/>
                    <a:gd name="f203" fmla="val 1334"/>
                    <a:gd name="f204" fmla="val 1176"/>
                    <a:gd name="f205" fmla="val 1183"/>
                    <a:gd name="f206" fmla="val 1197"/>
                    <a:gd name="f207" fmla="val 1208"/>
                    <a:gd name="f208" fmla="val 1218"/>
                    <a:gd name="f209" fmla="val 1228"/>
                    <a:gd name="f210" fmla="val 1341"/>
                    <a:gd name="f211" fmla="val 1238"/>
                    <a:gd name="f212" fmla="val 1249"/>
                    <a:gd name="f213" fmla="val 1348"/>
                    <a:gd name="f214" fmla="val 1262"/>
                    <a:gd name="f215" fmla="val 1349"/>
                    <a:gd name="f216" fmla="val 1278"/>
                    <a:gd name="f217" fmla="val 1285"/>
                    <a:gd name="f218" fmla="val 1352"/>
                    <a:gd name="f219" fmla="val 1292"/>
                    <a:gd name="f220" fmla="val 1353"/>
                    <a:gd name="f221" fmla="val 1305"/>
                    <a:gd name="f222" fmla="val 1312"/>
                    <a:gd name="f223" fmla="val 1357"/>
                    <a:gd name="f224" fmla="val 1325"/>
                    <a:gd name="f225" fmla="val 1355"/>
                    <a:gd name="f226" fmla="val 1329"/>
                    <a:gd name="f227" fmla="val 1360"/>
                    <a:gd name="f228" fmla="val 1365"/>
                    <a:gd name="f229" fmla="val 1370"/>
                    <a:gd name="f230" fmla="val 1328"/>
                    <a:gd name="f231" fmla="val 1380"/>
                    <a:gd name="f232" fmla="val 1388"/>
                    <a:gd name="f233" fmla="val 1392"/>
                    <a:gd name="f234" fmla="val 1396"/>
                    <a:gd name="f235" fmla="val 1400"/>
                    <a:gd name="f236" fmla="val 1404"/>
                    <a:gd name="f237" fmla="val 1407"/>
                    <a:gd name="f238" fmla="val 1411"/>
                    <a:gd name="f239" fmla="val 1414"/>
                    <a:gd name="f240" fmla="val 1322"/>
                    <a:gd name="f241" fmla="val 1421"/>
                    <a:gd name="f242" fmla="val 1424"/>
                    <a:gd name="f243" fmla="val 1429"/>
                    <a:gd name="f244" fmla="val 1298"/>
                    <a:gd name="f245" fmla="val 1436"/>
                    <a:gd name="f246" fmla="val 1295"/>
                    <a:gd name="f247" fmla="val 1449"/>
                    <a:gd name="f248" fmla="val 1288"/>
                    <a:gd name="f249" fmla="val 1460"/>
                    <a:gd name="f250" fmla="val 1472"/>
                    <a:gd name="f251" fmla="val 1267"/>
                    <a:gd name="f252" fmla="val 1483"/>
                    <a:gd name="f253" fmla="val 1254"/>
                    <a:gd name="f254" fmla="val 1493"/>
                    <a:gd name="f255" fmla="val 1242"/>
                    <a:gd name="f256" fmla="val 1503"/>
                    <a:gd name="f257" fmla="val 1231"/>
                    <a:gd name="f258" fmla="val 1513"/>
                    <a:gd name="f259" fmla="val 1223"/>
                    <a:gd name="f260" fmla="val 1516"/>
                    <a:gd name="f261" fmla="val 1221"/>
                    <a:gd name="f262" fmla="val 1521"/>
                    <a:gd name="f263" fmla="val 1526"/>
                    <a:gd name="f264" fmla="val 1217"/>
                    <a:gd name="f265" fmla="val 1531"/>
                    <a:gd name="f266" fmla="val 1216"/>
                    <a:gd name="f267" fmla="val 1542"/>
                    <a:gd name="f268" fmla="val 1215"/>
                    <a:gd name="f269" fmla="val 1568"/>
                    <a:gd name="f270" fmla="val 1214"/>
                    <a:gd name="f271" fmla="val 1572"/>
                    <a:gd name="f272" fmla="val 1212"/>
                    <a:gd name="f273" fmla="val 1574"/>
                    <a:gd name="f274" fmla="val 1210"/>
                    <a:gd name="f275" fmla="val 1576"/>
                    <a:gd name="f276" fmla="val 1579"/>
                    <a:gd name="f277" fmla="val 1203"/>
                    <a:gd name="f278" fmla="val 1199"/>
                    <a:gd name="f279" fmla="val 1193"/>
                    <a:gd name="f280" fmla="val 1186"/>
                    <a:gd name="f281" fmla="val 1577"/>
                    <a:gd name="f282" fmla="val 1180"/>
                    <a:gd name="f283" fmla="val 1169"/>
                    <a:gd name="f284" fmla="val 1565"/>
                    <a:gd name="f285" fmla="val 1157"/>
                    <a:gd name="f286" fmla="val 1562"/>
                    <a:gd name="f287" fmla="val 1613"/>
                    <a:gd name="f288" fmla="val 1012"/>
                    <a:gd name="f289" fmla="val 1620"/>
                    <a:gd name="f290" fmla="val 1008"/>
                    <a:gd name="f291" fmla="val 1629"/>
                    <a:gd name="f292" fmla="val 1002"/>
                    <a:gd name="f293" fmla="val 1640"/>
                    <a:gd name="f294" fmla="val 997"/>
                    <a:gd name="f295" fmla="val 1650"/>
                    <a:gd name="f296" fmla="val 992"/>
                    <a:gd name="f297" fmla="val 1659"/>
                    <a:gd name="f298" fmla="val 985"/>
                    <a:gd name="f299" fmla="val 1664"/>
                    <a:gd name="f300" fmla="val 981"/>
                    <a:gd name="f301" fmla="val 1667"/>
                    <a:gd name="f302" fmla="val 977"/>
                    <a:gd name="f303" fmla="val 1671"/>
                    <a:gd name="f304" fmla="val 1673"/>
                    <a:gd name="f305" fmla="val 966"/>
                    <a:gd name="f306" fmla="val 1674"/>
                    <a:gd name="f307" fmla="val 960"/>
                    <a:gd name="f308" fmla="val 954"/>
                    <a:gd name="f309" fmla="val 949"/>
                    <a:gd name="f310" fmla="val 944"/>
                    <a:gd name="f311" fmla="val 1672"/>
                    <a:gd name="f312" fmla="val 940"/>
                    <a:gd name="f313" fmla="val 1669"/>
                    <a:gd name="f314" fmla="val 936"/>
                    <a:gd name="f315" fmla="val 929"/>
                    <a:gd name="f316" fmla="val 1657"/>
                    <a:gd name="f317" fmla="val 925"/>
                    <a:gd name="f318" fmla="val 1643"/>
                    <a:gd name="f319" fmla="val 916"/>
                    <a:gd name="f320" fmla="val 1636"/>
                    <a:gd name="f321" fmla="val 911"/>
                    <a:gd name="f322" fmla="val 906"/>
                    <a:gd name="f323" fmla="val 1628"/>
                    <a:gd name="f324" fmla="val 901"/>
                    <a:gd name="f325" fmla="val 1626"/>
                    <a:gd name="f326" fmla="val 895"/>
                    <a:gd name="f327" fmla="val 1622"/>
                    <a:gd name="f328" fmla="val 883"/>
                    <a:gd name="f329" fmla="val 1621"/>
                    <a:gd name="f330" fmla="val 847"/>
                    <a:gd name="f331" fmla="val 1617"/>
                    <a:gd name="f332" fmla="val 835"/>
                    <a:gd name="f333" fmla="val 1612"/>
                    <a:gd name="f334" fmla="val 825"/>
                    <a:gd name="f335" fmla="val 1610"/>
                    <a:gd name="f336" fmla="val 819"/>
                    <a:gd name="f337" fmla="val 1606"/>
                    <a:gd name="f338" fmla="val 814"/>
                    <a:gd name="f339" fmla="val 1595"/>
                    <a:gd name="f340" fmla="val 802"/>
                    <a:gd name="f341" fmla="val 1583"/>
                    <a:gd name="f342" fmla="val 791"/>
                    <a:gd name="f343" fmla="val 1559"/>
                    <a:gd name="f344" fmla="val 773"/>
                    <a:gd name="f345" fmla="val 1548"/>
                    <a:gd name="f346" fmla="val 764"/>
                    <a:gd name="f347" fmla="val 1536"/>
                    <a:gd name="f348" fmla="val 753"/>
                    <a:gd name="f349" fmla="val 1527"/>
                    <a:gd name="f350" fmla="val 741"/>
                    <a:gd name="f351" fmla="val 1522"/>
                    <a:gd name="f352" fmla="val 734"/>
                    <a:gd name="f353" fmla="val 1518"/>
                    <a:gd name="f354" fmla="val 726"/>
                    <a:gd name="f355" fmla="val 1511"/>
                    <a:gd name="f356" fmla="val 713"/>
                    <a:gd name="f357" fmla="val 1507"/>
                    <a:gd name="f358" fmla="val 702"/>
                    <a:gd name="f359" fmla="val 1501"/>
                    <a:gd name="f360" fmla="val 681"/>
                    <a:gd name="f361" fmla="val 1498"/>
                    <a:gd name="f362" fmla="val 673"/>
                    <a:gd name="f363" fmla="val 1496"/>
                    <a:gd name="f364" fmla="val 669"/>
                    <a:gd name="f365" fmla="val 1492"/>
                    <a:gd name="f366" fmla="val 1489"/>
                    <a:gd name="f367" fmla="val 661"/>
                    <a:gd name="f368" fmla="val 659"/>
                    <a:gd name="f369" fmla="val 1469"/>
                    <a:gd name="f370" fmla="val 1475"/>
                    <a:gd name="f371" fmla="val 636"/>
                    <a:gd name="f372" fmla="val 1482"/>
                    <a:gd name="f373" fmla="val 622"/>
                    <a:gd name="f374" fmla="val 1487"/>
                    <a:gd name="f375" fmla="val 612"/>
                    <a:gd name="f376" fmla="val 1488"/>
                    <a:gd name="f377" fmla="val 606"/>
                    <a:gd name="f378" fmla="val 601"/>
                    <a:gd name="f379" fmla="val 593"/>
                    <a:gd name="f380" fmla="val 586"/>
                    <a:gd name="f381" fmla="val 1495"/>
                    <a:gd name="f382" fmla="val 575"/>
                    <a:gd name="f383" fmla="val 557"/>
                    <a:gd name="f384" fmla="val 1484"/>
                    <a:gd name="f385" fmla="val 1473"/>
                    <a:gd name="f386" fmla="val 551"/>
                    <a:gd name="f387" fmla="val 1459"/>
                    <a:gd name="f388" fmla="val 1440"/>
                    <a:gd name="f389" fmla="val 549"/>
                    <a:gd name="f390" fmla="val 554"/>
                    <a:gd name="f391" fmla="val 1420"/>
                    <a:gd name="f392" fmla="val 561"/>
                    <a:gd name="f393" fmla="val 563"/>
                    <a:gd name="f394" fmla="val 1416"/>
                    <a:gd name="f395" fmla="val 1415"/>
                    <a:gd name="f396" fmla="val 570"/>
                    <a:gd name="f397" fmla="val 573"/>
                    <a:gd name="f398" fmla="val 580"/>
                    <a:gd name="f399" fmla="val 1422"/>
                    <a:gd name="f400" fmla="val 585"/>
                    <a:gd name="f401" fmla="val 591"/>
                    <a:gd name="f402" fmla="val 1452"/>
                    <a:gd name="f403" fmla="val 1457"/>
                    <a:gd name="f404" fmla="val 618"/>
                    <a:gd name="f405" fmla="val 1458"/>
                    <a:gd name="f406" fmla="val 626"/>
                    <a:gd name="f407" fmla="val 1451"/>
                    <a:gd name="f408" fmla="val 630"/>
                    <a:gd name="f409" fmla="val 1444"/>
                    <a:gd name="f410" fmla="val 645"/>
                    <a:gd name="f411" fmla="val 1435"/>
                    <a:gd name="f412" fmla="val 1426"/>
                    <a:gd name="f413" fmla="val 680"/>
                    <a:gd name="f414" fmla="val 689"/>
                    <a:gd name="f415" fmla="val 697"/>
                    <a:gd name="f416" fmla="val 1369"/>
                    <a:gd name="f417" fmla="val 712"/>
                    <a:gd name="f418" fmla="val 744"/>
                    <a:gd name="f419" fmla="val 751"/>
                    <a:gd name="f420" fmla="val 1297"/>
                    <a:gd name="f421" fmla="val 758"/>
                    <a:gd name="f422" fmla="val 1290"/>
                    <a:gd name="f423" fmla="val 766"/>
                    <a:gd name="f424" fmla="val 1291"/>
                    <a:gd name="f425" fmla="val 1294"/>
                    <a:gd name="f426" fmla="val 738"/>
                    <a:gd name="f427" fmla="val 728"/>
                    <a:gd name="f428" fmla="val 1308"/>
                    <a:gd name="f429" fmla="val 705"/>
                    <a:gd name="f430" fmla="val 1358"/>
                    <a:gd name="f431" fmla="val 1398"/>
                    <a:gd name="f432" fmla="val 565"/>
                    <a:gd name="f433" fmla="val 1419"/>
                    <a:gd name="f434" fmla="val 532"/>
                    <a:gd name="f435" fmla="val 1439"/>
                    <a:gd name="f436" fmla="val 499"/>
                    <a:gd name="f437" fmla="val 466"/>
                    <a:gd name="f438" fmla="val 398"/>
                    <a:gd name="f439" fmla="val 1500"/>
                    <a:gd name="f440" fmla="val 363"/>
                    <a:gd name="f441" fmla="val 1505"/>
                    <a:gd name="f442" fmla="val 347"/>
                    <a:gd name="f443" fmla="val 330"/>
                    <a:gd name="f444" fmla="val 1510"/>
                    <a:gd name="f445" fmla="val 313"/>
                    <a:gd name="f446" fmla="val 297"/>
                    <a:gd name="f447" fmla="val 1508"/>
                    <a:gd name="f448" fmla="val 284"/>
                    <a:gd name="f449" fmla="val 269"/>
                    <a:gd name="f450" fmla="val 1499"/>
                    <a:gd name="f451" fmla="val 223"/>
                    <a:gd name="f452" fmla="val 208"/>
                    <a:gd name="f453" fmla="val 193"/>
                    <a:gd name="f454" fmla="val 1447"/>
                    <a:gd name="f455" fmla="val 178"/>
                    <a:gd name="f456" fmla="val 1434"/>
                    <a:gd name="f457" fmla="val 164"/>
                    <a:gd name="f458" fmla="val 150"/>
                    <a:gd name="f459" fmla="val 1405"/>
                    <a:gd name="f460" fmla="val 139"/>
                    <a:gd name="f461" fmla="val 1391"/>
                    <a:gd name="f462" fmla="val 129"/>
                    <a:gd name="f463" fmla="val 1376"/>
                    <a:gd name="f464" fmla="val 120"/>
                    <a:gd name="f465" fmla="val 1362"/>
                    <a:gd name="f466" fmla="val 115"/>
                    <a:gd name="f467" fmla="val 1350"/>
                    <a:gd name="f468" fmla="val 110"/>
                    <a:gd name="f469" fmla="val 109"/>
                    <a:gd name="f470" fmla="val 1317"/>
                    <a:gd name="f471" fmla="val 1293"/>
                    <a:gd name="f472" fmla="val 1281"/>
                    <a:gd name="f473" fmla="val 112"/>
                    <a:gd name="f474" fmla="val 1269"/>
                    <a:gd name="f475" fmla="val 1259"/>
                    <a:gd name="f476" fmla="val 118"/>
                    <a:gd name="f477" fmla="val 1248"/>
                    <a:gd name="f478" fmla="val 124"/>
                    <a:gd name="f479" fmla="val 1247"/>
                    <a:gd name="f480" fmla="val 135"/>
                    <a:gd name="f481" fmla="val 1245"/>
                    <a:gd name="f482" fmla="val 145"/>
                    <a:gd name="f483" fmla="val 1243"/>
                    <a:gd name="f484" fmla="val 153"/>
                    <a:gd name="f485" fmla="val 1239"/>
                    <a:gd name="f486" fmla="val 160"/>
                    <a:gd name="f487" fmla="val 1236"/>
                    <a:gd name="f488" fmla="val 165"/>
                    <a:gd name="f489" fmla="val 1232"/>
                    <a:gd name="f490" fmla="val 170"/>
                    <a:gd name="f491" fmla="val 173"/>
                    <a:gd name="f492" fmla="val 176"/>
                    <a:gd name="f493" fmla="val 179"/>
                    <a:gd name="f494" fmla="val 1205"/>
                    <a:gd name="f495" fmla="val 1185"/>
                    <a:gd name="f496" fmla="val 1184"/>
                    <a:gd name="f497" fmla="val 1187"/>
                    <a:gd name="f498" fmla="val 168"/>
                    <a:gd name="f499" fmla="val 1192"/>
                    <a:gd name="f500" fmla="val 161"/>
                    <a:gd name="f501" fmla="val 1201"/>
                    <a:gd name="f502" fmla="val 142"/>
                    <a:gd name="f503" fmla="val 1206"/>
                    <a:gd name="f504" fmla="val 132"/>
                    <a:gd name="f505" fmla="val 123"/>
                    <a:gd name="f506" fmla="val 1209"/>
                    <a:gd name="f507" fmla="val 108"/>
                    <a:gd name="f508" fmla="val 1207"/>
                    <a:gd name="f509" fmla="val 104"/>
                    <a:gd name="f510" fmla="val 100"/>
                    <a:gd name="f511" fmla="val 96"/>
                    <a:gd name="f512" fmla="val 93"/>
                    <a:gd name="f513" fmla="val 91"/>
                    <a:gd name="f514" fmla="val 88"/>
                    <a:gd name="f515" fmla="val 1177"/>
                    <a:gd name="f516" fmla="val 87"/>
                    <a:gd name="f517" fmla="val 1167"/>
                    <a:gd name="f518" fmla="val 86"/>
                    <a:gd name="f519" fmla="val 1156"/>
                    <a:gd name="f520" fmla="val 85"/>
                    <a:gd name="f521" fmla="val 1129"/>
                    <a:gd name="f522" fmla="val 1092"/>
                    <a:gd name="f523" fmla="val 1094"/>
                    <a:gd name="f524" fmla="val 82"/>
                    <a:gd name="f525" fmla="val 1098"/>
                    <a:gd name="f526" fmla="val 80"/>
                    <a:gd name="f527" fmla="val 1109"/>
                    <a:gd name="f528" fmla="val 74"/>
                    <a:gd name="f529" fmla="val 1122"/>
                    <a:gd name="f530" fmla="val 68"/>
                    <a:gd name="f531" fmla="val 63"/>
                    <a:gd name="f532" fmla="val 1132"/>
                    <a:gd name="f533" fmla="val 58"/>
                    <a:gd name="f534" fmla="val 1137"/>
                    <a:gd name="f535" fmla="val 53"/>
                    <a:gd name="f536" fmla="val 47"/>
                    <a:gd name="f537" fmla="val 1138"/>
                    <a:gd name="f538" fmla="val 40"/>
                    <a:gd name="f539" fmla="val 32"/>
                    <a:gd name="f540" fmla="val 24"/>
                    <a:gd name="f541" fmla="val 1121"/>
                    <a:gd name="f542" fmla="val 13"/>
                    <a:gd name="f543" fmla="val 7"/>
                    <a:gd name="f544" fmla="val 2"/>
                    <a:gd name="f545" fmla="val 1076"/>
                    <a:gd name="f546" fmla="val 1064"/>
                    <a:gd name="f547" fmla="val 1055"/>
                    <a:gd name="f548" fmla="val 5"/>
                    <a:gd name="f549" fmla="val 1042"/>
                    <a:gd name="f550" fmla="val 11"/>
                    <a:gd name="f551" fmla="val 1040"/>
                    <a:gd name="f552" fmla="val 17"/>
                    <a:gd name="f553" fmla="val 1032"/>
                    <a:gd name="f554" fmla="val 27"/>
                    <a:gd name="f555" fmla="val 1024"/>
                    <a:gd name="f556" fmla="val 39"/>
                    <a:gd name="f557" fmla="val 69"/>
                    <a:gd name="f558" fmla="val 101"/>
                    <a:gd name="f559" fmla="val 984"/>
                    <a:gd name="f560" fmla="val 973"/>
                    <a:gd name="f561" fmla="val 127"/>
                    <a:gd name="f562" fmla="val 970"/>
                    <a:gd name="f563" fmla="val 133"/>
                    <a:gd name="f564" fmla="val 969"/>
                    <a:gd name="f565" fmla="val 140"/>
                    <a:gd name="f566" fmla="val 147"/>
                    <a:gd name="f567" fmla="val 154"/>
                    <a:gd name="f568" fmla="val 974"/>
                    <a:gd name="f569" fmla="val 980"/>
                    <a:gd name="f570" fmla="val 183"/>
                    <a:gd name="f571" fmla="val 190"/>
                    <a:gd name="f572" fmla="val 196"/>
                    <a:gd name="f573" fmla="val 203"/>
                    <a:gd name="f574" fmla="val 211"/>
                    <a:gd name="f575" fmla="val 218"/>
                    <a:gd name="f576" fmla="val 961"/>
                    <a:gd name="f577" fmla="val 948"/>
                    <a:gd name="f578" fmla="val 238"/>
                    <a:gd name="f579" fmla="val 933"/>
                    <a:gd name="f580" fmla="val 233"/>
                    <a:gd name="f581" fmla="val 919"/>
                    <a:gd name="f582" fmla="val 232"/>
                    <a:gd name="f583" fmla="val 912"/>
                    <a:gd name="f584" fmla="val 907"/>
                    <a:gd name="f585" fmla="val 902"/>
                    <a:gd name="f586" fmla="val 234"/>
                    <a:gd name="f587" fmla="val 900"/>
                    <a:gd name="f588" fmla="val 237"/>
                    <a:gd name="f589" fmla="val 899"/>
                    <a:gd name="f590" fmla="val 241"/>
                    <a:gd name="f591" fmla="val 248"/>
                    <a:gd name="f592" fmla="val 904"/>
                    <a:gd name="f593" fmla="val 256"/>
                    <a:gd name="f594" fmla="val 280"/>
                    <a:gd name="f595" fmla="val 941"/>
                    <a:gd name="f596" fmla="val 927"/>
                    <a:gd name="f597" fmla="val 917"/>
                    <a:gd name="f598" fmla="val 909"/>
                    <a:gd name="f599" fmla="val 285"/>
                    <a:gd name="f600" fmla="val 893"/>
                    <a:gd name="f601" fmla="val 886"/>
                    <a:gd name="f602" fmla="val 882"/>
                    <a:gd name="f603" fmla="val 287"/>
                    <a:gd name="f604" fmla="val 877"/>
                    <a:gd name="f605" fmla="val 849"/>
                    <a:gd name="f606" fmla="val 324"/>
                    <a:gd name="f607" fmla="val 839"/>
                    <a:gd name="f608" fmla="val 333"/>
                    <a:gd name="f609" fmla="val 833"/>
                    <a:gd name="f610" fmla="val 337"/>
                    <a:gd name="f611" fmla="val 828"/>
                    <a:gd name="f612" fmla="val 824"/>
                    <a:gd name="f613" fmla="val 340"/>
                    <a:gd name="f614" fmla="val 816"/>
                    <a:gd name="f615" fmla="val 815"/>
                    <a:gd name="f616" fmla="val 329"/>
                    <a:gd name="f617" fmla="val 318"/>
                    <a:gd name="f618" fmla="val 307"/>
                    <a:gd name="f619" fmla="val 829"/>
                    <a:gd name="f620" fmla="val 831"/>
                    <a:gd name="f621" fmla="val 283"/>
                    <a:gd name="f622" fmla="val 826"/>
                    <a:gd name="f623" fmla="val 823"/>
                    <a:gd name="f624" fmla="val 278"/>
                    <a:gd name="f625" fmla="val 277"/>
                    <a:gd name="f626" fmla="val 798"/>
                    <a:gd name="f627" fmla="val 783"/>
                    <a:gd name="f628" fmla="val 300"/>
                    <a:gd name="f629" fmla="val 756"/>
                    <a:gd name="f630" fmla="val 310"/>
                    <a:gd name="f631" fmla="val 315"/>
                    <a:gd name="f632" fmla="val 316"/>
                    <a:gd name="f633" fmla="val 709"/>
                    <a:gd name="f634" fmla="val 688"/>
                    <a:gd name="f635" fmla="val 320"/>
                    <a:gd name="f636" fmla="val 322"/>
                    <a:gd name="f637" fmla="val 679"/>
                    <a:gd name="f638" fmla="val 323"/>
                    <a:gd name="f639" fmla="val 678"/>
                    <a:gd name="f640" fmla="val 326"/>
                    <a:gd name="f641" fmla="val 345"/>
                    <a:gd name="f642" fmla="val 695"/>
                    <a:gd name="f643" fmla="val 354"/>
                    <a:gd name="f644" fmla="val 359"/>
                    <a:gd name="f645" fmla="val 362"/>
                    <a:gd name="f646" fmla="val 367"/>
                    <a:gd name="f647" fmla="val 691"/>
                    <a:gd name="f648" fmla="val 370"/>
                    <a:gd name="f649" fmla="val 687"/>
                    <a:gd name="f650" fmla="val 375"/>
                    <a:gd name="f651" fmla="val 668"/>
                    <a:gd name="f652" fmla="val 379"/>
                    <a:gd name="f653" fmla="val 635"/>
                    <a:gd name="f654" fmla="val 617"/>
                    <a:gd name="f655" fmla="val 393"/>
                    <a:gd name="f656" fmla="val 598"/>
                    <a:gd name="f657" fmla="val 400"/>
                    <a:gd name="f658" fmla="val 408"/>
                    <a:gd name="f659" fmla="val 413"/>
                    <a:gd name="f660" fmla="val 566"/>
                    <a:gd name="f661" fmla="val 417"/>
                    <a:gd name="f662" fmla="val 435"/>
                    <a:gd name="f663" fmla="val 521"/>
                    <a:gd name="f664" fmla="val 451"/>
                    <a:gd name="f665" fmla="val 503"/>
                    <a:gd name="f666" fmla="val 468"/>
                    <a:gd name="f667" fmla="val 485"/>
                    <a:gd name="f668" fmla="val 486"/>
                    <a:gd name="f669" fmla="val 470"/>
                    <a:gd name="f670" fmla="val 504"/>
                    <a:gd name="f671" fmla="val 456"/>
                    <a:gd name="f672" fmla="val 430"/>
                    <a:gd name="f673" fmla="val 427"/>
                    <a:gd name="f674" fmla="val 423"/>
                    <a:gd name="f675" fmla="val 578"/>
                    <a:gd name="f676" fmla="val 428"/>
                    <a:gd name="f677" fmla="val 610"/>
                    <a:gd name="f678" fmla="val 434"/>
                    <a:gd name="f679" fmla="val 439"/>
                    <a:gd name="f680" fmla="val 642"/>
                    <a:gd name="f681" fmla="val 457"/>
                    <a:gd name="f682" fmla="val 460"/>
                    <a:gd name="f683" fmla="val 699"/>
                    <a:gd name="f684" fmla="val 461"/>
                    <a:gd name="f685" fmla="val 708"/>
                    <a:gd name="f686" fmla="val 711"/>
                    <a:gd name="f687" fmla="val 459"/>
                    <a:gd name="f688" fmla="val 714"/>
                    <a:gd name="f689" fmla="val 447"/>
                    <a:gd name="f690" fmla="val 703"/>
                    <a:gd name="f691" fmla="val 380"/>
                    <a:gd name="f692" fmla="val 700"/>
                    <a:gd name="f693" fmla="val 321"/>
                    <a:gd name="f694" fmla="val 704"/>
                    <a:gd name="f695" fmla="val 156"/>
                    <a:gd name="f696" fmla="val 707"/>
                    <a:gd name="f697" fmla="val 148"/>
                    <a:gd name="f698" fmla="val 717"/>
                    <a:gd name="f699" fmla="val 134"/>
                    <a:gd name="f700" fmla="val 722"/>
                    <a:gd name="f701" fmla="val 130"/>
                    <a:gd name="f702" fmla="val 729"/>
                    <a:gd name="f703" fmla="val 128"/>
                    <a:gd name="f704" fmla="val 736"/>
                    <a:gd name="f705" fmla="val 126"/>
                    <a:gd name="f706" fmla="val 745"/>
                    <a:gd name="f707" fmla="val 754"/>
                    <a:gd name="f708" fmla="val 765"/>
                    <a:gd name="f709" fmla="val 776"/>
                    <a:gd name="f710" fmla="val 137"/>
                    <a:gd name="f711" fmla="val 143"/>
                    <a:gd name="f712" fmla="val 151"/>
                    <a:gd name="f713" fmla="val 818"/>
                    <a:gd name="f714" fmla="val 843"/>
                    <a:gd name="f715" fmla="val 144"/>
                    <a:gd name="f716" fmla="val 875"/>
                    <a:gd name="f717" fmla="val 146"/>
                    <a:gd name="f718" fmla="val 152"/>
                    <a:gd name="f719" fmla="val 159"/>
                    <a:gd name="f720" fmla="val 924"/>
                    <a:gd name="f721" fmla="val 935"/>
                    <a:gd name="f722" fmla="val 189"/>
                    <a:gd name="f723" fmla="val 934"/>
                    <a:gd name="f724" fmla="val 192"/>
                    <a:gd name="f725" fmla="val 194"/>
                    <a:gd name="f726" fmla="val 199"/>
                    <a:gd name="f727" fmla="val 202"/>
                    <a:gd name="f728" fmla="val 964"/>
                    <a:gd name="f729" fmla="val 207"/>
                    <a:gd name="f730" fmla="val 978"/>
                    <a:gd name="f731" fmla="val 212"/>
                    <a:gd name="f732" fmla="val 989"/>
                    <a:gd name="f733" fmla="val 215"/>
                    <a:gd name="f734" fmla="val 993"/>
                    <a:gd name="f735" fmla="val 228"/>
                    <a:gd name="f736" fmla="val 990"/>
                    <a:gd name="f737" fmla="val 1007"/>
                    <a:gd name="f738" fmla="val 1020"/>
                    <a:gd name="f739" fmla="val 255"/>
                    <a:gd name="f740" fmla="val 1033"/>
                    <a:gd name="f741" fmla="val 1039"/>
                    <a:gd name="f742" fmla="val 258"/>
                    <a:gd name="f743" fmla="val 1046"/>
                    <a:gd name="f744" fmla="val 1051"/>
                    <a:gd name="f745" fmla="val 1065"/>
                    <a:gd name="f746" fmla="val 251"/>
                    <a:gd name="f747" fmla="val 1072"/>
                    <a:gd name="f748" fmla="val 1080"/>
                    <a:gd name="f749" fmla="val 240"/>
                    <a:gd name="f750" fmla="val 1089"/>
                    <a:gd name="f751" fmla="val 1108"/>
                    <a:gd name="f752" fmla="val 230"/>
                    <a:gd name="f753" fmla="val 1123"/>
                    <a:gd name="f754" fmla="val 243"/>
                    <a:gd name="f755" fmla="val 250"/>
                    <a:gd name="f756" fmla="val 253"/>
                    <a:gd name="f757" fmla="val 1196"/>
                    <a:gd name="f758" fmla="val 1219"/>
                    <a:gd name="f759" fmla="val 1225"/>
                    <a:gd name="f760" fmla="val 1252"/>
                    <a:gd name="f761" fmla="val 225"/>
                    <a:gd name="f762" fmla="val 221"/>
                    <a:gd name="f763" fmla="val 1275"/>
                    <a:gd name="f764" fmla="val 217"/>
                    <a:gd name="f765" fmla="val 1279"/>
                    <a:gd name="f766" fmla="val 214"/>
                    <a:gd name="f767" fmla="val 1282"/>
                    <a:gd name="f768" fmla="val 210"/>
                    <a:gd name="f769" fmla="val 206"/>
                    <a:gd name="f770" fmla="val 1280"/>
                    <a:gd name="f771" fmla="val 205"/>
                    <a:gd name="f772" fmla="val 1235"/>
                    <a:gd name="f773" fmla="val 220"/>
                    <a:gd name="f774" fmla="val 1181"/>
                    <a:gd name="f775" fmla="val 1168"/>
                    <a:gd name="f776" fmla="val 1149"/>
                    <a:gd name="f777" fmla="val 1147"/>
                    <a:gd name="f778" fmla="val 216"/>
                    <a:gd name="f779" fmla="val 1146"/>
                    <a:gd name="f780" fmla="val 1143"/>
                    <a:gd name="f781" fmla="val 200"/>
                    <a:gd name="f782" fmla="val 186"/>
                    <a:gd name="f783" fmla="val 1172"/>
                    <a:gd name="f784" fmla="val 1188"/>
                    <a:gd name="f785" fmla="val 172"/>
                    <a:gd name="f786" fmla="val 166"/>
                    <a:gd name="f787" fmla="val 1233"/>
                    <a:gd name="f788" fmla="val 167"/>
                    <a:gd name="f789" fmla="val 1222"/>
                    <a:gd name="f790" fmla="val 191"/>
                    <a:gd name="f791" fmla="val 197"/>
                    <a:gd name="f792" fmla="val 1097"/>
                    <a:gd name="f793" fmla="val 1086"/>
                    <a:gd name="f794" fmla="val 229"/>
                    <a:gd name="f795" fmla="val 1016"/>
                    <a:gd name="f796" fmla="val 1015"/>
                    <a:gd name="f797" fmla="val 1013"/>
                    <a:gd name="f798" fmla="val 1017"/>
                    <a:gd name="f799" fmla="val 162"/>
                    <a:gd name="f800" fmla="val 1010"/>
                    <a:gd name="f801" fmla="val 155"/>
                    <a:gd name="f802" fmla="val 1003"/>
                    <a:gd name="f803" fmla="val 141"/>
                    <a:gd name="f804" fmla="val 979"/>
                    <a:gd name="f805" fmla="val 963"/>
                    <a:gd name="f806" fmla="val 122"/>
                    <a:gd name="f807" fmla="val 950"/>
                    <a:gd name="f808" fmla="val 111"/>
                    <a:gd name="f809" fmla="val 918"/>
                    <a:gd name="f810" fmla="val 72"/>
                    <a:gd name="f811" fmla="val 905"/>
                    <a:gd name="f812" fmla="val 55"/>
                    <a:gd name="f813" fmla="val 888"/>
                    <a:gd name="f814" fmla="val 54"/>
                    <a:gd name="f815" fmla="val 890"/>
                    <a:gd name="f816" fmla="val 50"/>
                    <a:gd name="f817" fmla="val 45"/>
                    <a:gd name="f818" fmla="val 37"/>
                    <a:gd name="f819" fmla="val 33"/>
                    <a:gd name="f820" fmla="val 908"/>
                    <a:gd name="f821" fmla="val 921"/>
                    <a:gd name="f822" fmla="val 928"/>
                    <a:gd name="f823" fmla="val 36"/>
                    <a:gd name="f824" fmla="val 939"/>
                    <a:gd name="f825" fmla="val 44"/>
                    <a:gd name="f826" fmla="val 942"/>
                    <a:gd name="f827" fmla="val 48"/>
                    <a:gd name="f828" fmla="val 946"/>
                    <a:gd name="f829" fmla="val 67"/>
                    <a:gd name="f830" fmla="val 952"/>
                    <a:gd name="f831" fmla="val 79"/>
                    <a:gd name="f832" fmla="val 957"/>
                    <a:gd name="f833" fmla="val 95"/>
                    <a:gd name="f834" fmla="val 967"/>
                    <a:gd name="f835" fmla="val 99"/>
                    <a:gd name="f836" fmla="val 103"/>
                    <a:gd name="f837" fmla="val 987"/>
                    <a:gd name="f838" fmla="val 998"/>
                    <a:gd name="f839" fmla="val 98"/>
                    <a:gd name="f840" fmla="val 1021"/>
                    <a:gd name="f841" fmla="val 94"/>
                    <a:gd name="f842" fmla="val 1026"/>
                    <a:gd name="f843" fmla="val 90"/>
                    <a:gd name="f844" fmla="val 1030"/>
                    <a:gd name="f845" fmla="val 1034"/>
                    <a:gd name="f846" fmla="val 70"/>
                    <a:gd name="f847" fmla="val 61"/>
                    <a:gd name="f848" fmla="val 57"/>
                    <a:gd name="f849" fmla="val 52"/>
                    <a:gd name="f850" fmla="val 1061"/>
                    <a:gd name="f851" fmla="val 1066"/>
                    <a:gd name="f852" fmla="val 56"/>
                    <a:gd name="f853" fmla="val 60"/>
                    <a:gd name="f854" fmla="val 1082"/>
                    <a:gd name="f855" fmla="val 77"/>
                    <a:gd name="f856" fmla="val 1105"/>
                    <a:gd name="f857" fmla="val 1118"/>
                    <a:gd name="f858" fmla="val 1126"/>
                    <a:gd name="f859" fmla="val 1141"/>
                    <a:gd name="f860" fmla="val 1150"/>
                    <a:gd name="f861" fmla="val 102"/>
                    <a:gd name="f862" fmla="val 1161"/>
                    <a:gd name="f863" fmla="val 1171"/>
                    <a:gd name="f864" fmla="val 1211"/>
                    <a:gd name="f865" fmla="val 1229"/>
                    <a:gd name="f866" fmla="val 1234"/>
                    <a:gd name="f867" fmla="val 1246"/>
                    <a:gd name="f868" fmla="val 1256"/>
                    <a:gd name="f869" fmla="val 16"/>
                    <a:gd name="f870" fmla="val 9"/>
                    <a:gd name="f871" fmla="val 4"/>
                    <a:gd name="f872" fmla="val 1"/>
                    <a:gd name="f873" fmla="val 3"/>
                    <a:gd name="f874" fmla="val 23"/>
                    <a:gd name="f875" fmla="val 1366"/>
                    <a:gd name="f876" fmla="val 38"/>
                    <a:gd name="f877" fmla="val 1394"/>
                    <a:gd name="f878" fmla="val 1401"/>
                    <a:gd name="f879" fmla="val 71"/>
                    <a:gd name="f880" fmla="val 1406"/>
                    <a:gd name="f881" fmla="val 1410"/>
                    <a:gd name="f882" fmla="val 1412"/>
                    <a:gd name="f883" fmla="val 1413"/>
                    <a:gd name="f884" fmla="val 1441"/>
                    <a:gd name="f885" fmla="val 1450"/>
                    <a:gd name="f886" fmla="val 177"/>
                    <a:gd name="f887" fmla="val 1466"/>
                    <a:gd name="f888" fmla="val 1471"/>
                    <a:gd name="f889" fmla="val 1478"/>
                    <a:gd name="f890" fmla="val 1486"/>
                    <a:gd name="f891" fmla="val 151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675" h="1736">
                      <a:moveTo>
                        <a:pt x="f5" y="f6"/>
                      </a:move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28"/>
                      </a:lnTo>
                      <a:lnTo>
                        <a:pt x="f29" y="f28"/>
                      </a:lnTo>
                      <a:lnTo>
                        <a:pt x="f30" y="f26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18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0" y="f54"/>
                      </a:lnTo>
                      <a:lnTo>
                        <a:pt x="f0" y="f54"/>
                      </a:lnTo>
                      <a:lnTo>
                        <a:pt x="f55" y="f53"/>
                      </a:lnTo>
                      <a:lnTo>
                        <a:pt x="f56" y="f51"/>
                      </a:lnTo>
                      <a:lnTo>
                        <a:pt x="f57" y="f49"/>
                      </a:lnTo>
                      <a:lnTo>
                        <a:pt x="f58" y="f47"/>
                      </a:lnTo>
                      <a:lnTo>
                        <a:pt x="f59" y="f45"/>
                      </a:lnTo>
                      <a:lnTo>
                        <a:pt x="f60" y="f43"/>
                      </a:lnTo>
                      <a:lnTo>
                        <a:pt x="f61" y="f41"/>
                      </a:lnTo>
                      <a:lnTo>
                        <a:pt x="f62" y="f18"/>
                      </a:lnTo>
                      <a:lnTo>
                        <a:pt x="f63" y="f38"/>
                      </a:lnTo>
                      <a:lnTo>
                        <a:pt x="f64" y="f36"/>
                      </a:lnTo>
                      <a:lnTo>
                        <a:pt x="f65" y="f34"/>
                      </a:lnTo>
                      <a:lnTo>
                        <a:pt x="f66" y="f32"/>
                      </a:lnTo>
                      <a:lnTo>
                        <a:pt x="f67" y="f26"/>
                      </a:lnTo>
                      <a:lnTo>
                        <a:pt x="f68" y="f28"/>
                      </a:lnTo>
                      <a:lnTo>
                        <a:pt x="f68" y="f28"/>
                      </a:lnTo>
                      <a:lnTo>
                        <a:pt x="f69" y="f26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34"/>
                      </a:lnTo>
                      <a:lnTo>
                        <a:pt x="f75" y="f76"/>
                      </a:lnTo>
                      <a:lnTo>
                        <a:pt x="f77" y="f76"/>
                      </a:lnTo>
                      <a:lnTo>
                        <a:pt x="f78" y="f34"/>
                      </a:lnTo>
                      <a:lnTo>
                        <a:pt x="f79" y="f80"/>
                      </a:lnTo>
                      <a:lnTo>
                        <a:pt x="f81" y="f32"/>
                      </a:lnTo>
                      <a:lnTo>
                        <a:pt x="f82" y="f26"/>
                      </a:lnTo>
                      <a:lnTo>
                        <a:pt x="f83" y="f4"/>
                      </a:lnTo>
                      <a:lnTo>
                        <a:pt x="f83" y="f4"/>
                      </a:lnTo>
                      <a:lnTo>
                        <a:pt x="f84" y="f73"/>
                      </a:lnTo>
                      <a:lnTo>
                        <a:pt x="f85" y="f86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93" y="f94"/>
                      </a:lnTo>
                      <a:lnTo>
                        <a:pt x="f95" y="f96"/>
                      </a:lnTo>
                      <a:lnTo>
                        <a:pt x="f97" y="f98"/>
                      </a:lnTo>
                      <a:lnTo>
                        <a:pt x="f99" y="f100"/>
                      </a:lnTo>
                      <a:lnTo>
                        <a:pt x="f101" y="f8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5"/>
                      </a:lnTo>
                      <a:lnTo>
                        <a:pt x="f106" y="f105"/>
                      </a:lnTo>
                      <a:lnTo>
                        <a:pt x="f107" y="f105"/>
                      </a:lnTo>
                      <a:lnTo>
                        <a:pt x="f107" y="f105"/>
                      </a:lnTo>
                      <a:lnTo>
                        <a:pt x="f108" y="f109"/>
                      </a:lnTo>
                      <a:lnTo>
                        <a:pt x="f110" y="f109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5" y="f146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1" y="f152"/>
                      </a:lnTo>
                      <a:lnTo>
                        <a:pt x="f153" y="f150"/>
                      </a:lnTo>
                      <a:lnTo>
                        <a:pt x="f154" y="f148"/>
                      </a:lnTo>
                      <a:lnTo>
                        <a:pt x="f155" y="f156"/>
                      </a:lnTo>
                      <a:lnTo>
                        <a:pt x="f157" y="f146"/>
                      </a:lnTo>
                      <a:lnTo>
                        <a:pt x="f157" y="f146"/>
                      </a:lnTo>
                      <a:lnTo>
                        <a:pt x="f158" y="f146"/>
                      </a:lnTo>
                      <a:lnTo>
                        <a:pt x="f159" y="f156"/>
                      </a:lnTo>
                      <a:lnTo>
                        <a:pt x="f160" y="f150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175" y="f174"/>
                      </a:lnTo>
                      <a:lnTo>
                        <a:pt x="f175" y="f174"/>
                      </a:lnTo>
                      <a:lnTo>
                        <a:pt x="f176" y="f177"/>
                      </a:lnTo>
                      <a:lnTo>
                        <a:pt x="f178" y="f172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183" y="f184"/>
                      </a:lnTo>
                      <a:lnTo>
                        <a:pt x="f185" y="f186"/>
                      </a:lnTo>
                      <a:lnTo>
                        <a:pt x="f187" y="f152"/>
                      </a:lnTo>
                      <a:lnTo>
                        <a:pt x="f188" y="f146"/>
                      </a:lnTo>
                      <a:lnTo>
                        <a:pt x="f189" y="f190"/>
                      </a:lnTo>
                      <a:lnTo>
                        <a:pt x="f191" y="f144"/>
                      </a:lnTo>
                      <a:lnTo>
                        <a:pt x="f192" y="f193"/>
                      </a:lnTo>
                      <a:lnTo>
                        <a:pt x="f194" y="f193"/>
                      </a:lnTo>
                      <a:lnTo>
                        <a:pt x="f194" y="f193"/>
                      </a:lnTo>
                      <a:lnTo>
                        <a:pt x="f195" y="f196"/>
                      </a:lnTo>
                      <a:lnTo>
                        <a:pt x="f197" y="f144"/>
                      </a:lnTo>
                      <a:lnTo>
                        <a:pt x="f198" y="f199"/>
                      </a:lnTo>
                      <a:lnTo>
                        <a:pt x="f200" y="f201"/>
                      </a:lnTo>
                      <a:lnTo>
                        <a:pt x="f202" y="f203"/>
                      </a:lnTo>
                      <a:lnTo>
                        <a:pt x="f204" y="f150"/>
                      </a:lnTo>
                      <a:lnTo>
                        <a:pt x="f205" y="f152"/>
                      </a:lnTo>
                      <a:lnTo>
                        <a:pt x="f205" y="f152"/>
                      </a:lnTo>
                      <a:lnTo>
                        <a:pt x="f206" y="f150"/>
                      </a:lnTo>
                      <a:lnTo>
                        <a:pt x="f207" y="f148"/>
                      </a:lnTo>
                      <a:lnTo>
                        <a:pt x="f208" y="f156"/>
                      </a:lnTo>
                      <a:lnTo>
                        <a:pt x="f209" y="f210"/>
                      </a:lnTo>
                      <a:lnTo>
                        <a:pt x="f211" y="f144"/>
                      </a:lnTo>
                      <a:lnTo>
                        <a:pt x="f212" y="f213"/>
                      </a:lnTo>
                      <a:lnTo>
                        <a:pt x="f214" y="f215"/>
                      </a:lnTo>
                      <a:lnTo>
                        <a:pt x="f216" y="f142"/>
                      </a:lnTo>
                      <a:lnTo>
                        <a:pt x="f216" y="f142"/>
                      </a:lnTo>
                      <a:lnTo>
                        <a:pt x="f217" y="f218"/>
                      </a:lnTo>
                      <a:lnTo>
                        <a:pt x="f219" y="f220"/>
                      </a:lnTo>
                      <a:lnTo>
                        <a:pt x="f221" y="f140"/>
                      </a:lnTo>
                      <a:lnTo>
                        <a:pt x="f222" y="f223"/>
                      </a:lnTo>
                      <a:lnTo>
                        <a:pt x="f164" y="f140"/>
                      </a:lnTo>
                      <a:lnTo>
                        <a:pt x="f224" y="f225"/>
                      </a:lnTo>
                      <a:lnTo>
                        <a:pt x="f150" y="f142"/>
                      </a:lnTo>
                      <a:lnTo>
                        <a:pt x="f150" y="f142"/>
                      </a:lnTo>
                      <a:lnTo>
                        <a:pt x="f201" y="f213"/>
                      </a:lnTo>
                      <a:lnTo>
                        <a:pt x="f146" y="f144"/>
                      </a:lnTo>
                      <a:lnTo>
                        <a:pt x="f144" y="f201"/>
                      </a:lnTo>
                      <a:lnTo>
                        <a:pt x="f213" y="f152"/>
                      </a:lnTo>
                      <a:lnTo>
                        <a:pt x="f218" y="f226"/>
                      </a:lnTo>
                      <a:lnTo>
                        <a:pt x="f225" y="f224"/>
                      </a:lnTo>
                      <a:lnTo>
                        <a:pt x="f227" y="f224"/>
                      </a:lnTo>
                      <a:lnTo>
                        <a:pt x="f227" y="f224"/>
                      </a:lnTo>
                      <a:lnTo>
                        <a:pt x="f228" y="f224"/>
                      </a:lnTo>
                      <a:lnTo>
                        <a:pt x="f229" y="f230"/>
                      </a:lnTo>
                      <a:lnTo>
                        <a:pt x="f231" y="f152"/>
                      </a:lnTo>
                      <a:lnTo>
                        <a:pt x="f232" y="f201"/>
                      </a:lnTo>
                      <a:lnTo>
                        <a:pt x="f233" y="f146"/>
                      </a:lnTo>
                      <a:lnTo>
                        <a:pt x="f234" y="f146"/>
                      </a:lnTo>
                      <a:lnTo>
                        <a:pt x="f234" y="f146"/>
                      </a:lnTo>
                      <a:lnTo>
                        <a:pt x="f235" y="f146"/>
                      </a:lnTo>
                      <a:lnTo>
                        <a:pt x="f236" y="f156"/>
                      </a:lnTo>
                      <a:lnTo>
                        <a:pt x="f237" y="f201"/>
                      </a:lnTo>
                      <a:lnTo>
                        <a:pt x="f238" y="f203"/>
                      </a:lnTo>
                      <a:lnTo>
                        <a:pt x="f239" y="f226"/>
                      </a:lnTo>
                      <a:lnTo>
                        <a:pt x="f134" y="f240"/>
                      </a:lnTo>
                      <a:lnTo>
                        <a:pt x="f241" y="f184"/>
                      </a:lnTo>
                      <a:lnTo>
                        <a:pt x="f242" y="f182"/>
                      </a:lnTo>
                      <a:lnTo>
                        <a:pt x="f243" y="f177"/>
                      </a:lnTo>
                      <a:lnTo>
                        <a:pt x="f128" y="f244"/>
                      </a:lnTo>
                      <a:lnTo>
                        <a:pt x="f245" y="f246"/>
                      </a:lnTo>
                      <a:lnTo>
                        <a:pt x="f245" y="f246"/>
                      </a:lnTo>
                      <a:lnTo>
                        <a:pt x="f126" y="f219"/>
                      </a:lnTo>
                      <a:lnTo>
                        <a:pt x="f247" y="f248"/>
                      </a:lnTo>
                      <a:lnTo>
                        <a:pt x="f249" y="f216"/>
                      </a:lnTo>
                      <a:lnTo>
                        <a:pt x="f250" y="f251"/>
                      </a:lnTo>
                      <a:lnTo>
                        <a:pt x="f252" y="f253"/>
                      </a:lnTo>
                      <a:lnTo>
                        <a:pt x="f254" y="f255"/>
                      </a:lnTo>
                      <a:lnTo>
                        <a:pt x="f256" y="f257"/>
                      </a:lnTo>
                      <a:lnTo>
                        <a:pt x="f258" y="f259"/>
                      </a:lnTo>
                      <a:lnTo>
                        <a:pt x="f260" y="f261"/>
                      </a:lnTo>
                      <a:lnTo>
                        <a:pt x="f262" y="f208"/>
                      </a:lnTo>
                      <a:lnTo>
                        <a:pt x="f262" y="f208"/>
                      </a:lnTo>
                      <a:lnTo>
                        <a:pt x="f263" y="f264"/>
                      </a:lnTo>
                      <a:lnTo>
                        <a:pt x="f265" y="f266"/>
                      </a:lnTo>
                      <a:lnTo>
                        <a:pt x="f267" y="f268"/>
                      </a:lnTo>
                      <a:lnTo>
                        <a:pt x="f6" y="f268"/>
                      </a:lnTo>
                      <a:lnTo>
                        <a:pt x="f269" y="f270"/>
                      </a:lnTo>
                      <a:lnTo>
                        <a:pt x="f271" y="f272"/>
                      </a:lnTo>
                      <a:lnTo>
                        <a:pt x="f273" y="f274"/>
                      </a:lnTo>
                      <a:lnTo>
                        <a:pt x="f275" y="f207"/>
                      </a:lnTo>
                      <a:lnTo>
                        <a:pt x="f276" y="f277"/>
                      </a:lnTo>
                      <a:lnTo>
                        <a:pt x="f8" y="f278"/>
                      </a:lnTo>
                      <a:lnTo>
                        <a:pt x="f8" y="f279"/>
                      </a:lnTo>
                      <a:lnTo>
                        <a:pt x="f8" y="f279"/>
                      </a:lnTo>
                      <a:lnTo>
                        <a:pt x="f8" y="f280"/>
                      </a:lnTo>
                      <a:lnTo>
                        <a:pt x="f281" y="f282"/>
                      </a:lnTo>
                      <a:lnTo>
                        <a:pt x="f105" y="f283"/>
                      </a:lnTo>
                      <a:lnTo>
                        <a:pt x="f284" y="f285"/>
                      </a:lnTo>
                      <a:lnTo>
                        <a:pt x="f286" y="f197"/>
                      </a:lnTo>
                      <a:lnTo>
                        <a:pt x="f114" y="f195"/>
                      </a:lnTo>
                      <a:lnTo>
                        <a:pt x="f114" y="f195"/>
                      </a:lnTo>
                      <a:lnTo>
                        <a:pt x="f287" y="f288"/>
                      </a:lnTo>
                      <a:lnTo>
                        <a:pt x="f287" y="f288"/>
                      </a:lnTo>
                      <a:lnTo>
                        <a:pt x="f287" y="f288"/>
                      </a:lnTo>
                      <a:lnTo>
                        <a:pt x="f289" y="f290"/>
                      </a:lnTo>
                      <a:lnTo>
                        <a:pt x="f291" y="f292"/>
                      </a:lnTo>
                      <a:lnTo>
                        <a:pt x="f293" y="f294"/>
                      </a:lnTo>
                      <a:lnTo>
                        <a:pt x="f295" y="f296"/>
                      </a:lnTo>
                      <a:lnTo>
                        <a:pt x="f297" y="f298"/>
                      </a:lnTo>
                      <a:lnTo>
                        <a:pt x="f299" y="f300"/>
                      </a:lnTo>
                      <a:lnTo>
                        <a:pt x="f301" y="f302"/>
                      </a:lnTo>
                      <a:lnTo>
                        <a:pt x="f303" y="f143"/>
                      </a:lnTo>
                      <a:lnTo>
                        <a:pt x="f304" y="f305"/>
                      </a:lnTo>
                      <a:lnTo>
                        <a:pt x="f306" y="f307"/>
                      </a:lnTo>
                      <a:lnTo>
                        <a:pt x="f3" y="f308"/>
                      </a:lnTo>
                      <a:lnTo>
                        <a:pt x="f3" y="f308"/>
                      </a:lnTo>
                      <a:lnTo>
                        <a:pt x="f3" y="f309"/>
                      </a:lnTo>
                      <a:lnTo>
                        <a:pt x="f306" y="f310"/>
                      </a:lnTo>
                      <a:lnTo>
                        <a:pt x="f311" y="f312"/>
                      </a:lnTo>
                      <a:lnTo>
                        <a:pt x="f313" y="f314"/>
                      </a:lnTo>
                      <a:lnTo>
                        <a:pt x="f299" y="f315"/>
                      </a:lnTo>
                      <a:lnTo>
                        <a:pt x="f316" y="f317"/>
                      </a:lnTo>
                      <a:lnTo>
                        <a:pt x="f318" y="f319"/>
                      </a:lnTo>
                      <a:lnTo>
                        <a:pt x="f320" y="f321"/>
                      </a:lnTo>
                      <a:lnTo>
                        <a:pt x="f12" y="f322"/>
                      </a:lnTo>
                      <a:lnTo>
                        <a:pt x="f12" y="f322"/>
                      </a:lnTo>
                      <a:lnTo>
                        <a:pt x="f323" y="f324"/>
                      </a:lnTo>
                      <a:lnTo>
                        <a:pt x="f325" y="f326"/>
                      </a:lnTo>
                      <a:lnTo>
                        <a:pt x="f327" y="f328"/>
                      </a:lnTo>
                      <a:lnTo>
                        <a:pt x="f329" y="f131"/>
                      </a:lnTo>
                      <a:lnTo>
                        <a:pt x="f289" y="f127"/>
                      </a:lnTo>
                      <a:lnTo>
                        <a:pt x="f94" y="f330"/>
                      </a:lnTo>
                      <a:lnTo>
                        <a:pt x="f331" y="f332"/>
                      </a:lnTo>
                      <a:lnTo>
                        <a:pt x="f333" y="f334"/>
                      </a:lnTo>
                      <a:lnTo>
                        <a:pt x="f335" y="f336"/>
                      </a:lnTo>
                      <a:lnTo>
                        <a:pt x="f337" y="f338"/>
                      </a:lnTo>
                      <a:lnTo>
                        <a:pt x="f337" y="f338"/>
                      </a:lnTo>
                      <a:lnTo>
                        <a:pt x="f339" y="f340"/>
                      </a:lnTo>
                      <a:lnTo>
                        <a:pt x="f341" y="f342"/>
                      </a:lnTo>
                      <a:lnTo>
                        <a:pt x="f343" y="f344"/>
                      </a:lnTo>
                      <a:lnTo>
                        <a:pt x="f345" y="f346"/>
                      </a:lnTo>
                      <a:lnTo>
                        <a:pt x="f347" y="f348"/>
                      </a:lnTo>
                      <a:lnTo>
                        <a:pt x="f349" y="f350"/>
                      </a:lnTo>
                      <a:lnTo>
                        <a:pt x="f351" y="f352"/>
                      </a:lnTo>
                      <a:lnTo>
                        <a:pt x="f353" y="f354"/>
                      </a:lnTo>
                      <a:lnTo>
                        <a:pt x="f353" y="f354"/>
                      </a:lnTo>
                      <a:lnTo>
                        <a:pt x="f355" y="f356"/>
                      </a:lnTo>
                      <a:lnTo>
                        <a:pt x="f357" y="f358"/>
                      </a:lnTo>
                      <a:lnTo>
                        <a:pt x="f359" y="f360"/>
                      </a:lnTo>
                      <a:lnTo>
                        <a:pt x="f361" y="f362"/>
                      </a:lnTo>
                      <a:lnTo>
                        <a:pt x="f363" y="f364"/>
                      </a:lnTo>
                      <a:lnTo>
                        <a:pt x="f365" y="f85"/>
                      </a:lnTo>
                      <a:lnTo>
                        <a:pt x="f366" y="f367"/>
                      </a:lnTo>
                      <a:lnTo>
                        <a:pt x="f252" y="f368"/>
                      </a:lnTo>
                      <a:lnTo>
                        <a:pt x="f369" y="f83"/>
                      </a:lnTo>
                      <a:lnTo>
                        <a:pt x="f369" y="f83"/>
                      </a:lnTo>
                      <a:lnTo>
                        <a:pt x="f370" y="f371"/>
                      </a:lnTo>
                      <a:lnTo>
                        <a:pt x="f372" y="f373"/>
                      </a:lnTo>
                      <a:lnTo>
                        <a:pt x="f374" y="f375"/>
                      </a:lnTo>
                      <a:lnTo>
                        <a:pt x="f376" y="f377"/>
                      </a:lnTo>
                      <a:lnTo>
                        <a:pt x="f376" y="f378"/>
                      </a:lnTo>
                      <a:lnTo>
                        <a:pt x="f376" y="f378"/>
                      </a:lnTo>
                      <a:lnTo>
                        <a:pt x="f366" y="f379"/>
                      </a:lnTo>
                      <a:lnTo>
                        <a:pt x="f365" y="f380"/>
                      </a:lnTo>
                      <a:lnTo>
                        <a:pt x="f381" y="f382"/>
                      </a:lnTo>
                      <a:lnTo>
                        <a:pt x="f363" y="f383"/>
                      </a:lnTo>
                      <a:lnTo>
                        <a:pt x="f363" y="f383"/>
                      </a:lnTo>
                      <a:lnTo>
                        <a:pt x="f384" y="f383"/>
                      </a:lnTo>
                      <a:lnTo>
                        <a:pt x="f384" y="f383"/>
                      </a:lnTo>
                      <a:lnTo>
                        <a:pt x="f384" y="f383"/>
                      </a:lnTo>
                      <a:lnTo>
                        <a:pt x="f385" y="f386"/>
                      </a:lnTo>
                      <a:lnTo>
                        <a:pt x="f387" y="f74"/>
                      </a:lnTo>
                      <a:lnTo>
                        <a:pt x="f387" y="f74"/>
                      </a:lnTo>
                      <a:lnTo>
                        <a:pt x="f388" y="f389"/>
                      </a:lnTo>
                      <a:lnTo>
                        <a:pt x="f130" y="f390"/>
                      </a:lnTo>
                      <a:lnTo>
                        <a:pt x="f391" y="f392"/>
                      </a:lnTo>
                      <a:lnTo>
                        <a:pt x="f134" y="f393"/>
                      </a:lnTo>
                      <a:lnTo>
                        <a:pt x="f394" y="f75"/>
                      </a:lnTo>
                      <a:lnTo>
                        <a:pt x="f395" y="f396"/>
                      </a:lnTo>
                      <a:lnTo>
                        <a:pt x="f395" y="f397"/>
                      </a:lnTo>
                      <a:lnTo>
                        <a:pt x="f134" y="f398"/>
                      </a:lnTo>
                      <a:lnTo>
                        <a:pt x="f399" y="f400"/>
                      </a:lnTo>
                      <a:lnTo>
                        <a:pt x="f130" y="f401"/>
                      </a:lnTo>
                      <a:lnTo>
                        <a:pt x="f388" y="f378"/>
                      </a:lnTo>
                      <a:lnTo>
                        <a:pt x="f402" y="f375"/>
                      </a:lnTo>
                      <a:lnTo>
                        <a:pt x="f403" y="f404"/>
                      </a:lnTo>
                      <a:lnTo>
                        <a:pt x="f405" y="f373"/>
                      </a:lnTo>
                      <a:lnTo>
                        <a:pt x="f405" y="f81"/>
                      </a:lnTo>
                      <a:lnTo>
                        <a:pt x="f403" y="f406"/>
                      </a:lnTo>
                      <a:lnTo>
                        <a:pt x="f407" y="f408"/>
                      </a:lnTo>
                      <a:lnTo>
                        <a:pt x="f407" y="f408"/>
                      </a:lnTo>
                      <a:lnTo>
                        <a:pt x="f409" y="f410"/>
                      </a:lnTo>
                      <a:lnTo>
                        <a:pt x="f411" y="f84"/>
                      </a:lnTo>
                      <a:lnTo>
                        <a:pt x="f412" y="f364"/>
                      </a:lnTo>
                      <a:lnTo>
                        <a:pt x="f395" y="f413"/>
                      </a:lnTo>
                      <a:lnTo>
                        <a:pt x="f236" y="f414"/>
                      </a:lnTo>
                      <a:lnTo>
                        <a:pt x="f233" y="f415"/>
                      </a:lnTo>
                      <a:lnTo>
                        <a:pt x="f416" y="f417"/>
                      </a:lnTo>
                      <a:lnTo>
                        <a:pt x="f144" y="f354"/>
                      </a:lnTo>
                      <a:lnTo>
                        <a:pt x="f186" y="f97"/>
                      </a:lnTo>
                      <a:lnTo>
                        <a:pt x="f184" y="f418"/>
                      </a:lnTo>
                      <a:lnTo>
                        <a:pt x="f221" y="f419"/>
                      </a:lnTo>
                      <a:lnTo>
                        <a:pt x="f420" y="f421"/>
                      </a:lnTo>
                      <a:lnTo>
                        <a:pt x="f422" y="f423"/>
                      </a:lnTo>
                      <a:lnTo>
                        <a:pt x="f422" y="f423"/>
                      </a:lnTo>
                      <a:lnTo>
                        <a:pt x="f422" y="f421"/>
                      </a:lnTo>
                      <a:lnTo>
                        <a:pt x="f424" y="f101"/>
                      </a:lnTo>
                      <a:lnTo>
                        <a:pt x="f425" y="f426"/>
                      </a:lnTo>
                      <a:lnTo>
                        <a:pt x="f244" y="f427"/>
                      </a:lnTo>
                      <a:lnTo>
                        <a:pt x="f428" y="f429"/>
                      </a:lnTo>
                      <a:lnTo>
                        <a:pt x="f240" y="f360"/>
                      </a:lnTo>
                      <a:lnTo>
                        <a:pt x="f146" y="f83"/>
                      </a:lnTo>
                      <a:lnTo>
                        <a:pt x="f430" y="f406"/>
                      </a:lnTo>
                      <a:lnTo>
                        <a:pt x="f431" y="f432"/>
                      </a:lnTo>
                      <a:lnTo>
                        <a:pt x="f433" y="f434"/>
                      </a:lnTo>
                      <a:lnTo>
                        <a:pt x="f435" y="f436"/>
                      </a:lnTo>
                      <a:lnTo>
                        <a:pt x="f405" y="f437"/>
                      </a:lnTo>
                      <a:lnTo>
                        <a:pt x="f370" y="f66"/>
                      </a:lnTo>
                      <a:lnTo>
                        <a:pt x="f252" y="f63"/>
                      </a:lnTo>
                      <a:lnTo>
                        <a:pt x="f366" y="f438"/>
                      </a:lnTo>
                      <a:lnTo>
                        <a:pt x="f363" y="f56"/>
                      </a:lnTo>
                      <a:lnTo>
                        <a:pt x="f439" y="f440"/>
                      </a:lnTo>
                      <a:lnTo>
                        <a:pt x="f441" y="f442"/>
                      </a:lnTo>
                      <a:lnTo>
                        <a:pt x="f357" y="f443"/>
                      </a:lnTo>
                      <a:lnTo>
                        <a:pt x="f444" y="f445"/>
                      </a:lnTo>
                      <a:lnTo>
                        <a:pt x="f444" y="f446"/>
                      </a:lnTo>
                      <a:lnTo>
                        <a:pt x="f444" y="f446"/>
                      </a:lnTo>
                      <a:lnTo>
                        <a:pt x="f447" y="f448"/>
                      </a:lnTo>
                      <a:lnTo>
                        <a:pt x="f441" y="f449"/>
                      </a:lnTo>
                      <a:lnTo>
                        <a:pt x="f450" y="f23"/>
                      </a:lnTo>
                      <a:lnTo>
                        <a:pt x="f365" y="f19"/>
                      </a:lnTo>
                      <a:lnTo>
                        <a:pt x="f252" y="f451"/>
                      </a:lnTo>
                      <a:lnTo>
                        <a:pt x="f250" y="f452"/>
                      </a:lnTo>
                      <a:lnTo>
                        <a:pt x="f249" y="f453"/>
                      </a:lnTo>
                      <a:lnTo>
                        <a:pt x="f454" y="f455"/>
                      </a:lnTo>
                      <a:lnTo>
                        <a:pt x="f456" y="f457"/>
                      </a:lnTo>
                      <a:lnTo>
                        <a:pt x="f391" y="f458"/>
                      </a:lnTo>
                      <a:lnTo>
                        <a:pt x="f459" y="f460"/>
                      </a:lnTo>
                      <a:lnTo>
                        <a:pt x="f461" y="f462"/>
                      </a:lnTo>
                      <a:lnTo>
                        <a:pt x="f463" y="f464"/>
                      </a:lnTo>
                      <a:lnTo>
                        <a:pt x="f465" y="f466"/>
                      </a:lnTo>
                      <a:lnTo>
                        <a:pt x="f467" y="f468"/>
                      </a:lnTo>
                      <a:lnTo>
                        <a:pt x="f201" y="f469"/>
                      </a:lnTo>
                      <a:lnTo>
                        <a:pt x="f201" y="f469"/>
                      </a:lnTo>
                      <a:lnTo>
                        <a:pt x="f470" y="f469"/>
                      </a:lnTo>
                      <a:lnTo>
                        <a:pt x="f471" y="f468"/>
                      </a:lnTo>
                      <a:lnTo>
                        <a:pt x="f472" y="f473"/>
                      </a:lnTo>
                      <a:lnTo>
                        <a:pt x="f474" y="f466"/>
                      </a:lnTo>
                      <a:lnTo>
                        <a:pt x="f475" y="f476"/>
                      </a:lnTo>
                      <a:lnTo>
                        <a:pt x="f477" y="f478"/>
                      </a:lnTo>
                      <a:lnTo>
                        <a:pt x="f477" y="f478"/>
                      </a:lnTo>
                      <a:lnTo>
                        <a:pt x="f479" y="f480"/>
                      </a:lnTo>
                      <a:lnTo>
                        <a:pt x="f481" y="f482"/>
                      </a:lnTo>
                      <a:lnTo>
                        <a:pt x="f483" y="f484"/>
                      </a:lnTo>
                      <a:lnTo>
                        <a:pt x="f485" y="f486"/>
                      </a:lnTo>
                      <a:lnTo>
                        <a:pt x="f487" y="f488"/>
                      </a:lnTo>
                      <a:lnTo>
                        <a:pt x="f489" y="f490"/>
                      </a:lnTo>
                      <a:lnTo>
                        <a:pt x="f209" y="f491"/>
                      </a:lnTo>
                      <a:lnTo>
                        <a:pt x="f259" y="f492"/>
                      </a:lnTo>
                      <a:lnTo>
                        <a:pt x="f208" y="f455"/>
                      </a:lnTo>
                      <a:lnTo>
                        <a:pt x="f270" y="f493"/>
                      </a:lnTo>
                      <a:lnTo>
                        <a:pt x="f494" y="f493"/>
                      </a:lnTo>
                      <a:lnTo>
                        <a:pt x="f280" y="f493"/>
                      </a:lnTo>
                      <a:lnTo>
                        <a:pt x="f280" y="f493"/>
                      </a:lnTo>
                      <a:lnTo>
                        <a:pt x="f495" y="f455"/>
                      </a:lnTo>
                      <a:lnTo>
                        <a:pt x="f496" y="f455"/>
                      </a:lnTo>
                      <a:lnTo>
                        <a:pt x="f495" y="f491"/>
                      </a:lnTo>
                      <a:lnTo>
                        <a:pt x="f497" y="f498"/>
                      </a:lnTo>
                      <a:lnTo>
                        <a:pt x="f499" y="f500"/>
                      </a:lnTo>
                      <a:lnTo>
                        <a:pt x="f501" y="f502"/>
                      </a:lnTo>
                      <a:lnTo>
                        <a:pt x="f503" y="f504"/>
                      </a:lnTo>
                      <a:lnTo>
                        <a:pt x="f207" y="f505"/>
                      </a:lnTo>
                      <a:lnTo>
                        <a:pt x="f506" y="f473"/>
                      </a:lnTo>
                      <a:lnTo>
                        <a:pt x="f207" y="f507"/>
                      </a:lnTo>
                      <a:lnTo>
                        <a:pt x="f508" y="f509"/>
                      </a:lnTo>
                      <a:lnTo>
                        <a:pt x="f494" y="f510"/>
                      </a:lnTo>
                      <a:lnTo>
                        <a:pt x="f501" y="f511"/>
                      </a:lnTo>
                      <a:lnTo>
                        <a:pt x="f206" y="f512"/>
                      </a:lnTo>
                      <a:lnTo>
                        <a:pt x="f499" y="f513"/>
                      </a:lnTo>
                      <a:lnTo>
                        <a:pt x="f495" y="f514"/>
                      </a:lnTo>
                      <a:lnTo>
                        <a:pt x="f515" y="f516"/>
                      </a:lnTo>
                      <a:lnTo>
                        <a:pt x="f517" y="f518"/>
                      </a:lnTo>
                      <a:lnTo>
                        <a:pt x="f519" y="f520"/>
                      </a:lnTo>
                      <a:lnTo>
                        <a:pt x="f521" y="f518"/>
                      </a:lnTo>
                      <a:lnTo>
                        <a:pt x="f175" y="f513"/>
                      </a:lnTo>
                      <a:lnTo>
                        <a:pt x="f175" y="f513"/>
                      </a:lnTo>
                      <a:lnTo>
                        <a:pt x="f522" y="f514"/>
                      </a:lnTo>
                      <a:lnTo>
                        <a:pt x="f522" y="f520"/>
                      </a:lnTo>
                      <a:lnTo>
                        <a:pt x="f523" y="f524"/>
                      </a:lnTo>
                      <a:lnTo>
                        <a:pt x="f525" y="f526"/>
                      </a:lnTo>
                      <a:lnTo>
                        <a:pt x="f527" y="f528"/>
                      </a:lnTo>
                      <a:lnTo>
                        <a:pt x="f529" y="f530"/>
                      </a:lnTo>
                      <a:lnTo>
                        <a:pt x="f188" y="f531"/>
                      </a:lnTo>
                      <a:lnTo>
                        <a:pt x="f532" y="f533"/>
                      </a:lnTo>
                      <a:lnTo>
                        <a:pt x="f534" y="f535"/>
                      </a:lnTo>
                      <a:lnTo>
                        <a:pt x="f194" y="f536"/>
                      </a:lnTo>
                      <a:lnTo>
                        <a:pt x="f537" y="f538"/>
                      </a:lnTo>
                      <a:lnTo>
                        <a:pt x="f192" y="f539"/>
                      </a:lnTo>
                      <a:lnTo>
                        <a:pt x="f189" y="f540"/>
                      </a:lnTo>
                      <a:lnTo>
                        <a:pt x="f541" y="f542"/>
                      </a:lnTo>
                      <a:lnTo>
                        <a:pt x="f541" y="f542"/>
                      </a:lnTo>
                      <a:lnTo>
                        <a:pt x="f178" y="f543"/>
                      </a:lnTo>
                      <a:lnTo>
                        <a:pt x="f173" y="f544"/>
                      </a:lnTo>
                      <a:lnTo>
                        <a:pt x="f545" y="f2"/>
                      </a:lnTo>
                      <a:lnTo>
                        <a:pt x="f546" y="f2"/>
                      </a:lnTo>
                      <a:lnTo>
                        <a:pt x="f547" y="f544"/>
                      </a:lnTo>
                      <a:lnTo>
                        <a:pt x="f158" y="f548"/>
                      </a:lnTo>
                      <a:lnTo>
                        <a:pt x="f549" y="f550"/>
                      </a:lnTo>
                      <a:lnTo>
                        <a:pt x="f551" y="f552"/>
                      </a:lnTo>
                      <a:lnTo>
                        <a:pt x="f551" y="f552"/>
                      </a:lnTo>
                      <a:lnTo>
                        <a:pt x="f553" y="f554"/>
                      </a:lnTo>
                      <a:lnTo>
                        <a:pt x="f555" y="f556"/>
                      </a:lnTo>
                      <a:lnTo>
                        <a:pt x="f290" y="f557"/>
                      </a:lnTo>
                      <a:lnTo>
                        <a:pt x="f296" y="f558"/>
                      </a:lnTo>
                      <a:lnTo>
                        <a:pt x="f559" y="f466"/>
                      </a:lnTo>
                      <a:lnTo>
                        <a:pt x="f560" y="f561"/>
                      </a:lnTo>
                      <a:lnTo>
                        <a:pt x="f560" y="f561"/>
                      </a:lnTo>
                      <a:lnTo>
                        <a:pt x="f562" y="f563"/>
                      </a:lnTo>
                      <a:lnTo>
                        <a:pt x="f564" y="f565"/>
                      </a:lnTo>
                      <a:lnTo>
                        <a:pt x="f564" y="f566"/>
                      </a:lnTo>
                      <a:lnTo>
                        <a:pt x="f562" y="f567"/>
                      </a:lnTo>
                      <a:lnTo>
                        <a:pt x="f568" y="f498"/>
                      </a:lnTo>
                      <a:lnTo>
                        <a:pt x="f569" y="f570"/>
                      </a:lnTo>
                      <a:lnTo>
                        <a:pt x="f145" y="f571"/>
                      </a:lnTo>
                      <a:lnTo>
                        <a:pt x="f145" y="f572"/>
                      </a:lnTo>
                      <a:lnTo>
                        <a:pt x="f145" y="f573"/>
                      </a:lnTo>
                      <a:lnTo>
                        <a:pt x="f569" y="f574"/>
                      </a:lnTo>
                      <a:lnTo>
                        <a:pt x="f302" y="f575"/>
                      </a:lnTo>
                      <a:lnTo>
                        <a:pt x="f562" y="f15"/>
                      </a:lnTo>
                      <a:lnTo>
                        <a:pt x="f576" y="f17"/>
                      </a:lnTo>
                      <a:lnTo>
                        <a:pt x="f577" y="f578"/>
                      </a:lnTo>
                      <a:lnTo>
                        <a:pt x="f577" y="f578"/>
                      </a:lnTo>
                      <a:lnTo>
                        <a:pt x="f579" y="f580"/>
                      </a:lnTo>
                      <a:lnTo>
                        <a:pt x="f581" y="f582"/>
                      </a:lnTo>
                      <a:lnTo>
                        <a:pt x="f583" y="f582"/>
                      </a:lnTo>
                      <a:lnTo>
                        <a:pt x="f584" y="f582"/>
                      </a:lnTo>
                      <a:lnTo>
                        <a:pt x="f585" y="f586"/>
                      </a:lnTo>
                      <a:lnTo>
                        <a:pt x="f587" y="f588"/>
                      </a:lnTo>
                      <a:lnTo>
                        <a:pt x="f589" y="f590"/>
                      </a:lnTo>
                      <a:lnTo>
                        <a:pt x="f587" y="f591"/>
                      </a:lnTo>
                      <a:lnTo>
                        <a:pt x="f592" y="f593"/>
                      </a:lnTo>
                      <a:lnTo>
                        <a:pt x="f583" y="f29"/>
                      </a:lnTo>
                      <a:lnTo>
                        <a:pt x="f317" y="f594"/>
                      </a:lnTo>
                      <a:lnTo>
                        <a:pt x="f595" y="f446"/>
                      </a:lnTo>
                      <a:lnTo>
                        <a:pt x="f595" y="f446"/>
                      </a:lnTo>
                      <a:lnTo>
                        <a:pt x="f596" y="f35"/>
                      </a:lnTo>
                      <a:lnTo>
                        <a:pt x="f597" y="f33"/>
                      </a:lnTo>
                      <a:lnTo>
                        <a:pt x="f598" y="f599"/>
                      </a:lnTo>
                      <a:lnTo>
                        <a:pt x="f585" y="f448"/>
                      </a:lnTo>
                      <a:lnTo>
                        <a:pt x="f600" y="f448"/>
                      </a:lnTo>
                      <a:lnTo>
                        <a:pt x="f601" y="f599"/>
                      </a:lnTo>
                      <a:lnTo>
                        <a:pt x="f601" y="f599"/>
                      </a:lnTo>
                      <a:lnTo>
                        <a:pt x="f602" y="f603"/>
                      </a:lnTo>
                      <a:lnTo>
                        <a:pt x="f604" y="f37"/>
                      </a:lnTo>
                      <a:lnTo>
                        <a:pt x="f127" y="f42"/>
                      </a:lnTo>
                      <a:lnTo>
                        <a:pt x="f605" y="f606"/>
                      </a:lnTo>
                      <a:lnTo>
                        <a:pt x="f607" y="f608"/>
                      </a:lnTo>
                      <a:lnTo>
                        <a:pt x="f609" y="f610"/>
                      </a:lnTo>
                      <a:lnTo>
                        <a:pt x="f611" y="f50"/>
                      </a:lnTo>
                      <a:lnTo>
                        <a:pt x="f612" y="f613"/>
                      </a:lnTo>
                      <a:lnTo>
                        <a:pt x="f336" y="f613"/>
                      </a:lnTo>
                      <a:lnTo>
                        <a:pt x="f336" y="f613"/>
                      </a:lnTo>
                      <a:lnTo>
                        <a:pt x="f614" y="f50"/>
                      </a:lnTo>
                      <a:lnTo>
                        <a:pt x="f615" y="f610"/>
                      </a:lnTo>
                      <a:lnTo>
                        <a:pt x="f615" y="f608"/>
                      </a:lnTo>
                      <a:lnTo>
                        <a:pt x="f615" y="f616"/>
                      </a:lnTo>
                      <a:lnTo>
                        <a:pt x="f336" y="f617"/>
                      </a:lnTo>
                      <a:lnTo>
                        <a:pt x="f334" y="f618"/>
                      </a:lnTo>
                      <a:lnTo>
                        <a:pt x="f611" y="f446"/>
                      </a:lnTo>
                      <a:lnTo>
                        <a:pt x="f619" y="f35"/>
                      </a:lnTo>
                      <a:lnTo>
                        <a:pt x="f620" y="f603"/>
                      </a:lnTo>
                      <a:lnTo>
                        <a:pt x="f619" y="f621"/>
                      </a:lnTo>
                      <a:lnTo>
                        <a:pt x="f622" y="f594"/>
                      </a:lnTo>
                      <a:lnTo>
                        <a:pt x="f623" y="f624"/>
                      </a:lnTo>
                      <a:lnTo>
                        <a:pt x="f614" y="f625"/>
                      </a:lnTo>
                      <a:lnTo>
                        <a:pt x="f614" y="f625"/>
                      </a:lnTo>
                      <a:lnTo>
                        <a:pt x="f626" y="f35"/>
                      </a:lnTo>
                      <a:lnTo>
                        <a:pt x="f627" y="f628"/>
                      </a:lnTo>
                      <a:lnTo>
                        <a:pt x="f106" y="f618"/>
                      </a:lnTo>
                      <a:lnTo>
                        <a:pt x="f629" y="f630"/>
                      </a:lnTo>
                      <a:lnTo>
                        <a:pt x="f99" y="f445"/>
                      </a:lnTo>
                      <a:lnTo>
                        <a:pt x="f95" y="f631"/>
                      </a:lnTo>
                      <a:lnTo>
                        <a:pt x="f93" y="f632"/>
                      </a:lnTo>
                      <a:lnTo>
                        <a:pt x="f633" y="f617"/>
                      </a:lnTo>
                      <a:lnTo>
                        <a:pt x="f633" y="f617"/>
                      </a:lnTo>
                      <a:lnTo>
                        <a:pt x="f415" y="f617"/>
                      </a:lnTo>
                      <a:lnTo>
                        <a:pt x="f634" y="f635"/>
                      </a:lnTo>
                      <a:lnTo>
                        <a:pt x="f89" y="f636"/>
                      </a:lnTo>
                      <a:lnTo>
                        <a:pt x="f637" y="f638"/>
                      </a:lnTo>
                      <a:lnTo>
                        <a:pt x="f639" y="f640"/>
                      </a:lnTo>
                      <a:lnTo>
                        <a:pt x="f639" y="f443"/>
                      </a:lnTo>
                      <a:lnTo>
                        <a:pt x="f413" y="f608"/>
                      </a:lnTo>
                      <a:lnTo>
                        <a:pt x="f89" y="f610"/>
                      </a:lnTo>
                      <a:lnTo>
                        <a:pt x="f414" y="f641"/>
                      </a:lnTo>
                      <a:lnTo>
                        <a:pt x="f642" y="f643"/>
                      </a:lnTo>
                      <a:lnTo>
                        <a:pt x="f91" y="f644"/>
                      </a:lnTo>
                      <a:lnTo>
                        <a:pt x="f91" y="f645"/>
                      </a:lnTo>
                      <a:lnTo>
                        <a:pt x="f642" y="f646"/>
                      </a:lnTo>
                      <a:lnTo>
                        <a:pt x="f647" y="f648"/>
                      </a:lnTo>
                      <a:lnTo>
                        <a:pt x="f647" y="f648"/>
                      </a:lnTo>
                      <a:lnTo>
                        <a:pt x="f649" y="f55"/>
                      </a:lnTo>
                      <a:lnTo>
                        <a:pt x="f89" y="f650"/>
                      </a:lnTo>
                      <a:lnTo>
                        <a:pt x="f651" y="f652"/>
                      </a:lnTo>
                      <a:lnTo>
                        <a:pt x="f653" y="f57"/>
                      </a:lnTo>
                      <a:lnTo>
                        <a:pt x="f654" y="f655"/>
                      </a:lnTo>
                      <a:lnTo>
                        <a:pt x="f656" y="f657"/>
                      </a:lnTo>
                      <a:lnTo>
                        <a:pt x="f77" y="f658"/>
                      </a:lnTo>
                      <a:lnTo>
                        <a:pt x="f397" y="f659"/>
                      </a:lnTo>
                      <a:lnTo>
                        <a:pt x="f660" y="f661"/>
                      </a:lnTo>
                      <a:lnTo>
                        <a:pt x="f660" y="f661"/>
                      </a:lnTo>
                      <a:lnTo>
                        <a:pt x="f74" y="f662"/>
                      </a:lnTo>
                      <a:lnTo>
                        <a:pt x="f663" y="f664"/>
                      </a:lnTo>
                      <a:lnTo>
                        <a:pt x="f665" y="f666"/>
                      </a:lnTo>
                      <a:lnTo>
                        <a:pt x="f667" y="f668"/>
                      </a:lnTo>
                      <a:lnTo>
                        <a:pt x="f669" y="f670"/>
                      </a:lnTo>
                      <a:lnTo>
                        <a:pt x="f671" y="f663"/>
                      </a:lnTo>
                      <a:lnTo>
                        <a:pt x="f672" y="f383"/>
                      </a:lnTo>
                      <a:lnTo>
                        <a:pt x="f672" y="f383"/>
                      </a:lnTo>
                      <a:lnTo>
                        <a:pt x="f673" y="f392"/>
                      </a:lnTo>
                      <a:lnTo>
                        <a:pt x="f65" y="f75"/>
                      </a:lnTo>
                      <a:lnTo>
                        <a:pt x="f674" y="f397"/>
                      </a:lnTo>
                      <a:lnTo>
                        <a:pt x="f674" y="f675"/>
                      </a:lnTo>
                      <a:lnTo>
                        <a:pt x="f65" y="f379"/>
                      </a:lnTo>
                      <a:lnTo>
                        <a:pt x="f676" y="f677"/>
                      </a:lnTo>
                      <a:lnTo>
                        <a:pt x="f678" y="f406"/>
                      </a:lnTo>
                      <a:lnTo>
                        <a:pt x="f679" y="f680"/>
                      </a:lnTo>
                      <a:lnTo>
                        <a:pt x="f68" y="f87"/>
                      </a:lnTo>
                      <a:lnTo>
                        <a:pt x="f681" y="f634"/>
                      </a:lnTo>
                      <a:lnTo>
                        <a:pt x="f682" y="f683"/>
                      </a:lnTo>
                      <a:lnTo>
                        <a:pt x="f684" y="f685"/>
                      </a:lnTo>
                      <a:lnTo>
                        <a:pt x="f684" y="f686"/>
                      </a:lnTo>
                      <a:lnTo>
                        <a:pt x="f682" y="f356"/>
                      </a:lnTo>
                      <a:lnTo>
                        <a:pt x="f687" y="f688"/>
                      </a:lnTo>
                      <a:lnTo>
                        <a:pt x="f671" y="f688"/>
                      </a:lnTo>
                      <a:lnTo>
                        <a:pt x="f68" y="f688"/>
                      </a:lnTo>
                      <a:lnTo>
                        <a:pt x="f689" y="f417"/>
                      </a:lnTo>
                      <a:lnTo>
                        <a:pt x="f678" y="f690"/>
                      </a:lnTo>
                      <a:lnTo>
                        <a:pt x="f63" y="f414"/>
                      </a:lnTo>
                      <a:lnTo>
                        <a:pt x="f63" y="f414"/>
                      </a:lnTo>
                      <a:lnTo>
                        <a:pt x="f691" y="f91"/>
                      </a:lnTo>
                      <a:lnTo>
                        <a:pt x="f52" y="f692"/>
                      </a:lnTo>
                      <a:lnTo>
                        <a:pt x="f693" y="f690"/>
                      </a:lnTo>
                      <a:lnTo>
                        <a:pt x="f446" y="f690"/>
                      </a:lnTo>
                      <a:lnTo>
                        <a:pt x="f30" y="f690"/>
                      </a:lnTo>
                      <a:lnTo>
                        <a:pt x="f23" y="f358"/>
                      </a:lnTo>
                      <a:lnTo>
                        <a:pt x="f582" y="f692"/>
                      </a:lnTo>
                      <a:lnTo>
                        <a:pt x="f13" y="f692"/>
                      </a:lnTo>
                      <a:lnTo>
                        <a:pt x="f13" y="f692"/>
                      </a:lnTo>
                      <a:lnTo>
                        <a:pt x="f453" y="f692"/>
                      </a:lnTo>
                      <a:lnTo>
                        <a:pt x="f493" y="f358"/>
                      </a:lnTo>
                      <a:lnTo>
                        <a:pt x="f498" y="f694"/>
                      </a:lnTo>
                      <a:lnTo>
                        <a:pt x="f695" y="f696"/>
                      </a:lnTo>
                      <a:lnTo>
                        <a:pt x="f697" y="f686"/>
                      </a:lnTo>
                      <a:lnTo>
                        <a:pt x="f565" y="f698"/>
                      </a:lnTo>
                      <a:lnTo>
                        <a:pt x="f699" y="f700"/>
                      </a:lnTo>
                      <a:lnTo>
                        <a:pt x="f701" y="f702"/>
                      </a:lnTo>
                      <a:lnTo>
                        <a:pt x="f703" y="f704"/>
                      </a:lnTo>
                      <a:lnTo>
                        <a:pt x="f705" y="f706"/>
                      </a:lnTo>
                      <a:lnTo>
                        <a:pt x="f705" y="f707"/>
                      </a:lnTo>
                      <a:lnTo>
                        <a:pt x="f462" y="f708"/>
                      </a:lnTo>
                      <a:lnTo>
                        <a:pt x="f504" y="f709"/>
                      </a:lnTo>
                      <a:lnTo>
                        <a:pt x="f710" y="f107"/>
                      </a:lnTo>
                      <a:lnTo>
                        <a:pt x="f711" y="f113"/>
                      </a:lnTo>
                      <a:lnTo>
                        <a:pt x="f712" y="f713"/>
                      </a:lnTo>
                      <a:lnTo>
                        <a:pt x="f712" y="f713"/>
                      </a:lnTo>
                      <a:lnTo>
                        <a:pt x="f484" y="f612"/>
                      </a:lnTo>
                      <a:lnTo>
                        <a:pt x="f484" y="f619"/>
                      </a:lnTo>
                      <a:lnTo>
                        <a:pt x="f484" y="f123"/>
                      </a:lnTo>
                      <a:lnTo>
                        <a:pt x="f712" y="f714"/>
                      </a:lnTo>
                      <a:lnTo>
                        <a:pt x="f566" y="f127"/>
                      </a:lnTo>
                      <a:lnTo>
                        <a:pt x="f715" y="f716"/>
                      </a:lnTo>
                      <a:lnTo>
                        <a:pt x="f711" y="f328"/>
                      </a:lnTo>
                      <a:lnTo>
                        <a:pt x="f711" y="f600"/>
                      </a:lnTo>
                      <a:lnTo>
                        <a:pt x="f715" y="f324"/>
                      </a:lnTo>
                      <a:lnTo>
                        <a:pt x="f717" y="f598"/>
                      </a:lnTo>
                      <a:lnTo>
                        <a:pt x="f718" y="f319"/>
                      </a:lnTo>
                      <a:lnTo>
                        <a:pt x="f719" y="f720"/>
                      </a:lnTo>
                      <a:lnTo>
                        <a:pt x="f498" y="f315"/>
                      </a:lnTo>
                      <a:lnTo>
                        <a:pt x="f1" y="f721"/>
                      </a:lnTo>
                      <a:lnTo>
                        <a:pt x="f1" y="f721"/>
                      </a:lnTo>
                      <a:lnTo>
                        <a:pt x="f9" y="f579"/>
                      </a:lnTo>
                      <a:lnTo>
                        <a:pt x="f722" y="f723"/>
                      </a:lnTo>
                      <a:lnTo>
                        <a:pt x="f724" y="f721"/>
                      </a:lnTo>
                      <a:lnTo>
                        <a:pt x="f725" y="f312"/>
                      </a:lnTo>
                      <a:lnTo>
                        <a:pt x="f726" y="f139"/>
                      </a:lnTo>
                      <a:lnTo>
                        <a:pt x="f727" y="f728"/>
                      </a:lnTo>
                      <a:lnTo>
                        <a:pt x="f729" y="f730"/>
                      </a:lnTo>
                      <a:lnTo>
                        <a:pt x="f13" y="f145"/>
                      </a:lnTo>
                      <a:lnTo>
                        <a:pt x="f731" y="f732"/>
                      </a:lnTo>
                      <a:lnTo>
                        <a:pt x="f733" y="f734"/>
                      </a:lnTo>
                      <a:lnTo>
                        <a:pt x="f575" y="f147"/>
                      </a:lnTo>
                      <a:lnTo>
                        <a:pt x="f451" y="f147"/>
                      </a:lnTo>
                      <a:lnTo>
                        <a:pt x="f735" y="f736"/>
                      </a:lnTo>
                      <a:lnTo>
                        <a:pt x="f735" y="f736"/>
                      </a:lnTo>
                      <a:lnTo>
                        <a:pt x="f19" y="f737"/>
                      </a:lnTo>
                      <a:lnTo>
                        <a:pt x="f591" y="f738"/>
                      </a:lnTo>
                      <a:lnTo>
                        <a:pt x="f739" y="f740"/>
                      </a:lnTo>
                      <a:lnTo>
                        <a:pt x="f593" y="f741"/>
                      </a:lnTo>
                      <a:lnTo>
                        <a:pt x="f742" y="f743"/>
                      </a:lnTo>
                      <a:lnTo>
                        <a:pt x="f742" y="f744"/>
                      </a:lnTo>
                      <a:lnTo>
                        <a:pt x="f593" y="f161"/>
                      </a:lnTo>
                      <a:lnTo>
                        <a:pt x="f23" y="f745"/>
                      </a:lnTo>
                      <a:lnTo>
                        <a:pt x="f746" y="f747"/>
                      </a:lnTo>
                      <a:lnTo>
                        <a:pt x="f21" y="f748"/>
                      </a:lnTo>
                      <a:lnTo>
                        <a:pt x="f749" y="f750"/>
                      </a:lnTo>
                      <a:lnTo>
                        <a:pt x="f15" y="f751"/>
                      </a:lnTo>
                      <a:lnTo>
                        <a:pt x="f15" y="f751"/>
                      </a:lnTo>
                      <a:lnTo>
                        <a:pt x="f752" y="f753"/>
                      </a:lnTo>
                      <a:lnTo>
                        <a:pt x="f754" y="f285"/>
                      </a:lnTo>
                      <a:lnTo>
                        <a:pt x="f755" y="f515"/>
                      </a:lnTo>
                      <a:lnTo>
                        <a:pt x="f756" y="f757"/>
                      </a:lnTo>
                      <a:lnTo>
                        <a:pt x="f739" y="f503"/>
                      </a:lnTo>
                      <a:lnTo>
                        <a:pt x="f739" y="f272"/>
                      </a:lnTo>
                      <a:lnTo>
                        <a:pt x="f739" y="f758"/>
                      </a:lnTo>
                      <a:lnTo>
                        <a:pt x="f756" y="f759"/>
                      </a:lnTo>
                      <a:lnTo>
                        <a:pt x="f756" y="f759"/>
                      </a:lnTo>
                      <a:lnTo>
                        <a:pt x="f578" y="f760"/>
                      </a:lnTo>
                      <a:lnTo>
                        <a:pt x="f761" y="f474"/>
                      </a:lnTo>
                      <a:lnTo>
                        <a:pt x="f762" y="f763"/>
                      </a:lnTo>
                      <a:lnTo>
                        <a:pt x="f764" y="f765"/>
                      </a:lnTo>
                      <a:lnTo>
                        <a:pt x="f766" y="f767"/>
                      </a:lnTo>
                      <a:lnTo>
                        <a:pt x="f768" y="f767"/>
                      </a:lnTo>
                      <a:lnTo>
                        <a:pt x="f452" y="f767"/>
                      </a:lnTo>
                      <a:lnTo>
                        <a:pt x="f769" y="f770"/>
                      </a:lnTo>
                      <a:lnTo>
                        <a:pt x="f727" y="f763"/>
                      </a:lnTo>
                      <a:lnTo>
                        <a:pt x="f725" y="f475"/>
                      </a:lnTo>
                      <a:lnTo>
                        <a:pt x="f725" y="f475"/>
                      </a:lnTo>
                      <a:lnTo>
                        <a:pt x="f771" y="f772"/>
                      </a:lnTo>
                      <a:lnTo>
                        <a:pt x="f731" y="f268"/>
                      </a:lnTo>
                      <a:lnTo>
                        <a:pt x="f764" y="f757"/>
                      </a:lnTo>
                      <a:lnTo>
                        <a:pt x="f773" y="f774"/>
                      </a:lnTo>
                      <a:lnTo>
                        <a:pt x="f762" y="f775"/>
                      </a:lnTo>
                      <a:lnTo>
                        <a:pt x="f762" y="f285"/>
                      </a:lnTo>
                      <a:lnTo>
                        <a:pt x="f773" y="f776"/>
                      </a:lnTo>
                      <a:lnTo>
                        <a:pt x="f764" y="f777"/>
                      </a:lnTo>
                      <a:lnTo>
                        <a:pt x="f778" y="f779"/>
                      </a:lnTo>
                      <a:lnTo>
                        <a:pt x="f766" y="f195"/>
                      </a:lnTo>
                      <a:lnTo>
                        <a:pt x="f731" y="f780"/>
                      </a:lnTo>
                      <a:lnTo>
                        <a:pt x="f13" y="f195"/>
                      </a:lnTo>
                      <a:lnTo>
                        <a:pt x="f769" y="f779"/>
                      </a:lnTo>
                      <a:lnTo>
                        <a:pt x="f781" y="f197"/>
                      </a:lnTo>
                      <a:lnTo>
                        <a:pt x="f725" y="f198"/>
                      </a:lnTo>
                      <a:lnTo>
                        <a:pt x="f782" y="f783"/>
                      </a:lnTo>
                      <a:lnTo>
                        <a:pt x="f493" y="f784"/>
                      </a:lnTo>
                      <a:lnTo>
                        <a:pt x="f785" y="f506"/>
                      </a:lnTo>
                      <a:lnTo>
                        <a:pt x="f786" y="f787"/>
                      </a:lnTo>
                      <a:lnTo>
                        <a:pt x="f786" y="f787"/>
                      </a:lnTo>
                      <a:lnTo>
                        <a:pt x="f788" y="f789"/>
                      </a:lnTo>
                      <a:lnTo>
                        <a:pt x="f5" y="f277"/>
                      </a:lnTo>
                      <a:lnTo>
                        <a:pt x="f455" y="f198"/>
                      </a:lnTo>
                      <a:lnTo>
                        <a:pt x="f9" y="f534"/>
                      </a:lnTo>
                      <a:lnTo>
                        <a:pt x="f790" y="f183"/>
                      </a:lnTo>
                      <a:lnTo>
                        <a:pt x="f791" y="f792"/>
                      </a:lnTo>
                      <a:lnTo>
                        <a:pt x="f727" y="f793"/>
                      </a:lnTo>
                      <a:lnTo>
                        <a:pt x="f727" y="f793"/>
                      </a:lnTo>
                      <a:lnTo>
                        <a:pt x="f733" y="f546"/>
                      </a:lnTo>
                      <a:lnTo>
                        <a:pt x="f451" y="f158"/>
                      </a:lnTo>
                      <a:lnTo>
                        <a:pt x="f735" y="f740"/>
                      </a:lnTo>
                      <a:lnTo>
                        <a:pt x="f752" y="f555"/>
                      </a:lnTo>
                      <a:lnTo>
                        <a:pt x="f752" y="f738"/>
                      </a:lnTo>
                      <a:lnTo>
                        <a:pt x="f794" y="f151"/>
                      </a:lnTo>
                      <a:lnTo>
                        <a:pt x="f735" y="f795"/>
                      </a:lnTo>
                      <a:lnTo>
                        <a:pt x="f761" y="f796"/>
                      </a:lnTo>
                      <a:lnTo>
                        <a:pt x="f762" y="f797"/>
                      </a:lnTo>
                      <a:lnTo>
                        <a:pt x="f766" y="f797"/>
                      </a:lnTo>
                      <a:lnTo>
                        <a:pt x="f791" y="f795"/>
                      </a:lnTo>
                      <a:lnTo>
                        <a:pt x="f722" y="f795"/>
                      </a:lnTo>
                      <a:lnTo>
                        <a:pt x="f493" y="f798"/>
                      </a:lnTo>
                      <a:lnTo>
                        <a:pt x="f490" y="f795"/>
                      </a:lnTo>
                      <a:lnTo>
                        <a:pt x="f799" y="f288"/>
                      </a:lnTo>
                      <a:lnTo>
                        <a:pt x="f719" y="f800"/>
                      </a:lnTo>
                      <a:lnTo>
                        <a:pt x="f801" y="f737"/>
                      </a:lnTo>
                      <a:lnTo>
                        <a:pt x="f484" y="f802"/>
                      </a:lnTo>
                      <a:lnTo>
                        <a:pt x="f712" y="f294"/>
                      </a:lnTo>
                      <a:lnTo>
                        <a:pt x="f712" y="f294"/>
                      </a:lnTo>
                      <a:lnTo>
                        <a:pt x="f803" y="f804"/>
                      </a:lnTo>
                      <a:lnTo>
                        <a:pt x="f504" y="f805"/>
                      </a:lnTo>
                      <a:lnTo>
                        <a:pt x="f806" y="f807"/>
                      </a:lnTo>
                      <a:lnTo>
                        <a:pt x="f808" y="f312"/>
                      </a:lnTo>
                      <a:lnTo>
                        <a:pt x="f516" y="f809"/>
                      </a:lnTo>
                      <a:lnTo>
                        <a:pt x="f810" y="f811"/>
                      </a:lnTo>
                      <a:lnTo>
                        <a:pt x="f812" y="f813"/>
                      </a:lnTo>
                      <a:lnTo>
                        <a:pt x="f812" y="f813"/>
                      </a:lnTo>
                      <a:lnTo>
                        <a:pt x="f814" y="f815"/>
                      </a:lnTo>
                      <a:lnTo>
                        <a:pt x="f816" y="f600"/>
                      </a:lnTo>
                      <a:lnTo>
                        <a:pt x="f817" y="f326"/>
                      </a:lnTo>
                      <a:lnTo>
                        <a:pt x="f818" y="f326"/>
                      </a:lnTo>
                      <a:lnTo>
                        <a:pt x="f818" y="f326"/>
                      </a:lnTo>
                      <a:lnTo>
                        <a:pt x="f819" y="f585"/>
                      </a:lnTo>
                      <a:lnTo>
                        <a:pt x="f539" y="f820"/>
                      </a:lnTo>
                      <a:lnTo>
                        <a:pt x="f819" y="f821"/>
                      </a:lnTo>
                      <a:lnTo>
                        <a:pt x="f819" y="f821"/>
                      </a:lnTo>
                      <a:lnTo>
                        <a:pt x="f819" y="f822"/>
                      </a:lnTo>
                      <a:lnTo>
                        <a:pt x="f823" y="f723"/>
                      </a:lnTo>
                      <a:lnTo>
                        <a:pt x="f556" y="f824"/>
                      </a:lnTo>
                      <a:lnTo>
                        <a:pt x="f825" y="f826"/>
                      </a:lnTo>
                      <a:lnTo>
                        <a:pt x="f827" y="f828"/>
                      </a:lnTo>
                      <a:lnTo>
                        <a:pt x="f814" y="f577"/>
                      </a:lnTo>
                      <a:lnTo>
                        <a:pt x="f829" y="f830"/>
                      </a:lnTo>
                      <a:lnTo>
                        <a:pt x="f831" y="f832"/>
                      </a:lnTo>
                      <a:lnTo>
                        <a:pt x="f520" y="f307"/>
                      </a:lnTo>
                      <a:lnTo>
                        <a:pt x="f513" y="f728"/>
                      </a:lnTo>
                      <a:lnTo>
                        <a:pt x="f833" y="f834"/>
                      </a:lnTo>
                      <a:lnTo>
                        <a:pt x="f835" y="f560"/>
                      </a:lnTo>
                      <a:lnTo>
                        <a:pt x="f558" y="f804"/>
                      </a:lnTo>
                      <a:lnTo>
                        <a:pt x="f836" y="f837"/>
                      </a:lnTo>
                      <a:lnTo>
                        <a:pt x="f836" y="f837"/>
                      </a:lnTo>
                      <a:lnTo>
                        <a:pt x="f836" y="f838"/>
                      </a:lnTo>
                      <a:lnTo>
                        <a:pt x="f836" y="f290"/>
                      </a:lnTo>
                      <a:lnTo>
                        <a:pt x="f558" y="f796"/>
                      </a:lnTo>
                      <a:lnTo>
                        <a:pt x="f839" y="f840"/>
                      </a:lnTo>
                      <a:lnTo>
                        <a:pt x="f841" y="f842"/>
                      </a:lnTo>
                      <a:lnTo>
                        <a:pt x="f843" y="f844"/>
                      </a:lnTo>
                      <a:lnTo>
                        <a:pt x="f520" y="f553"/>
                      </a:lnTo>
                      <a:lnTo>
                        <a:pt x="f526" y="f845"/>
                      </a:lnTo>
                      <a:lnTo>
                        <a:pt x="f846" y="f741"/>
                      </a:lnTo>
                      <a:lnTo>
                        <a:pt x="f847" y="f549"/>
                      </a:lnTo>
                      <a:lnTo>
                        <a:pt x="f848" y="f743"/>
                      </a:lnTo>
                      <a:lnTo>
                        <a:pt x="f814" y="f159"/>
                      </a:lnTo>
                      <a:lnTo>
                        <a:pt x="f535" y="f160"/>
                      </a:lnTo>
                      <a:lnTo>
                        <a:pt x="f849" y="f850"/>
                      </a:lnTo>
                      <a:lnTo>
                        <a:pt x="f849" y="f850"/>
                      </a:lnTo>
                      <a:lnTo>
                        <a:pt x="f535" y="f851"/>
                      </a:lnTo>
                      <a:lnTo>
                        <a:pt x="f814" y="f747"/>
                      </a:lnTo>
                      <a:lnTo>
                        <a:pt x="f852" y="f169"/>
                      </a:lnTo>
                      <a:lnTo>
                        <a:pt x="f853" y="f854"/>
                      </a:lnTo>
                      <a:lnTo>
                        <a:pt x="f530" y="f523"/>
                      </a:lnTo>
                      <a:lnTo>
                        <a:pt x="f855" y="f856"/>
                      </a:lnTo>
                      <a:lnTo>
                        <a:pt x="f516" y="f857"/>
                      </a:lnTo>
                      <a:lnTo>
                        <a:pt x="f513" y="f858"/>
                      </a:lnTo>
                      <a:lnTo>
                        <a:pt x="f833" y="f191"/>
                      </a:lnTo>
                      <a:lnTo>
                        <a:pt x="f839" y="f859"/>
                      </a:lnTo>
                      <a:lnTo>
                        <a:pt x="f558" y="f860"/>
                      </a:lnTo>
                      <a:lnTo>
                        <a:pt x="f861" y="f862"/>
                      </a:lnTo>
                      <a:lnTo>
                        <a:pt x="f836" y="f863"/>
                      </a:lnTo>
                      <a:lnTo>
                        <a:pt x="f836" y="f863"/>
                      </a:lnTo>
                      <a:lnTo>
                        <a:pt x="f861" y="f497"/>
                      </a:lnTo>
                      <a:lnTo>
                        <a:pt x="f835" y="f501"/>
                      </a:lnTo>
                      <a:lnTo>
                        <a:pt x="f512" y="f864"/>
                      </a:lnTo>
                      <a:lnTo>
                        <a:pt x="f516" y="f261"/>
                      </a:lnTo>
                      <a:lnTo>
                        <a:pt x="f831" y="f865"/>
                      </a:lnTo>
                      <a:lnTo>
                        <a:pt x="f846" y="f866"/>
                      </a:lnTo>
                      <a:lnTo>
                        <a:pt x="f849" y="f867"/>
                      </a:lnTo>
                      <a:lnTo>
                        <a:pt x="f539" y="f868"/>
                      </a:lnTo>
                      <a:lnTo>
                        <a:pt x="f540" y="f214"/>
                      </a:lnTo>
                      <a:lnTo>
                        <a:pt x="f869" y="f474"/>
                      </a:lnTo>
                      <a:lnTo>
                        <a:pt x="f870" y="f216"/>
                      </a:lnTo>
                      <a:lnTo>
                        <a:pt x="f871" y="f248"/>
                      </a:lnTo>
                      <a:lnTo>
                        <a:pt x="f872" y="f170"/>
                      </a:lnTo>
                      <a:lnTo>
                        <a:pt x="f2" y="f470"/>
                      </a:lnTo>
                      <a:lnTo>
                        <a:pt x="f2" y="f470"/>
                      </a:lnTo>
                      <a:lnTo>
                        <a:pt x="f872" y="f224"/>
                      </a:lnTo>
                      <a:lnTo>
                        <a:pt x="f873" y="f152"/>
                      </a:lnTo>
                      <a:lnTo>
                        <a:pt x="f543" y="f199"/>
                      </a:lnTo>
                      <a:lnTo>
                        <a:pt x="f550" y="f213"/>
                      </a:lnTo>
                      <a:lnTo>
                        <a:pt x="f552" y="f140"/>
                      </a:lnTo>
                      <a:lnTo>
                        <a:pt x="f874" y="f875"/>
                      </a:lnTo>
                      <a:lnTo>
                        <a:pt x="f876" y="f231"/>
                      </a:lnTo>
                      <a:lnTo>
                        <a:pt x="f814" y="f877"/>
                      </a:lnTo>
                      <a:lnTo>
                        <a:pt x="f531" y="f878"/>
                      </a:lnTo>
                      <a:lnTo>
                        <a:pt x="f879" y="f880"/>
                      </a:lnTo>
                      <a:lnTo>
                        <a:pt x="f526" y="f881"/>
                      </a:lnTo>
                      <a:lnTo>
                        <a:pt x="f514" y="f239"/>
                      </a:lnTo>
                      <a:lnTo>
                        <a:pt x="f833" y="f394"/>
                      </a:lnTo>
                      <a:lnTo>
                        <a:pt x="f836" y="f394"/>
                      </a:lnTo>
                      <a:lnTo>
                        <a:pt x="f836" y="f394"/>
                      </a:lnTo>
                      <a:lnTo>
                        <a:pt x="f468" y="f394"/>
                      </a:lnTo>
                      <a:lnTo>
                        <a:pt x="f466" y="f395"/>
                      </a:lnTo>
                      <a:lnTo>
                        <a:pt x="f806" y="f239"/>
                      </a:lnTo>
                      <a:lnTo>
                        <a:pt x="f705" y="f882"/>
                      </a:lnTo>
                      <a:lnTo>
                        <a:pt x="f504" y="f883"/>
                      </a:lnTo>
                      <a:lnTo>
                        <a:pt x="f504" y="f883"/>
                      </a:lnTo>
                      <a:lnTo>
                        <a:pt x="f460" y="f241"/>
                      </a:lnTo>
                      <a:lnTo>
                        <a:pt x="f717" y="f130"/>
                      </a:lnTo>
                      <a:lnTo>
                        <a:pt x="f799" y="f884"/>
                      </a:lnTo>
                      <a:lnTo>
                        <a:pt x="f5" y="f885"/>
                      </a:lnTo>
                      <a:lnTo>
                        <a:pt x="f7" y="f249"/>
                      </a:lnTo>
                      <a:lnTo>
                        <a:pt x="f886" y="f887"/>
                      </a:lnTo>
                      <a:lnTo>
                        <a:pt x="f455" y="f888"/>
                      </a:lnTo>
                      <a:lnTo>
                        <a:pt x="f493" y="f889"/>
                      </a:lnTo>
                      <a:lnTo>
                        <a:pt x="f1" y="f890"/>
                      </a:lnTo>
                      <a:lnTo>
                        <a:pt x="f1" y="f890"/>
                      </a:lnTo>
                      <a:lnTo>
                        <a:pt x="f493" y="f359"/>
                      </a:lnTo>
                      <a:lnTo>
                        <a:pt x="f493" y="f357"/>
                      </a:lnTo>
                      <a:lnTo>
                        <a:pt x="f455" y="f258"/>
                      </a:lnTo>
                      <a:lnTo>
                        <a:pt x="f492" y="f891"/>
                      </a:lnTo>
                      <a:lnTo>
                        <a:pt x="f785" y="f351"/>
                      </a:lnTo>
                      <a:lnTo>
                        <a:pt x="f498" y="f349"/>
                      </a:lnTo>
                      <a:lnTo>
                        <a:pt x="f799" y="f120"/>
                      </a:lnTo>
                      <a:lnTo>
                        <a:pt x="f799" y="f120"/>
                      </a:lnTo>
                      <a:lnTo>
                        <a:pt x="f786" y="f345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24" name="Google Shape;178;p6"/>
                <p:cNvSpPr/>
                <p:nvPr/>
              </p:nvSpPr>
              <p:spPr>
                <a:xfrm>
                  <a:off x="2840400" y="4150079"/>
                  <a:ext cx="1447199" cy="1038959"/>
                </a:xfrm>
                <a:custGeom>
                  <a:avLst/>
                  <a:gdLst>
                    <a:gd name="f0" fmla="val 360"/>
                    <a:gd name="f1" fmla="val 0"/>
                    <a:gd name="f2" fmla="val 1771"/>
                    <a:gd name="f3" fmla="val 1307"/>
                    <a:gd name="f4" fmla="val 932"/>
                    <a:gd name="f5" fmla="val 954"/>
                    <a:gd name="f6" fmla="val 960"/>
                    <a:gd name="f7" fmla="val 1297"/>
                    <a:gd name="f8" fmla="val 965"/>
                    <a:gd name="f9" fmla="val 1287"/>
                    <a:gd name="f10" fmla="val 972"/>
                    <a:gd name="f11" fmla="val 1267"/>
                    <a:gd name="f12" fmla="val 979"/>
                    <a:gd name="f13" fmla="val 1247"/>
                    <a:gd name="f14" fmla="val 982"/>
                    <a:gd name="f15" fmla="val 1239"/>
                    <a:gd name="f16" fmla="val 987"/>
                    <a:gd name="f17" fmla="val 1230"/>
                    <a:gd name="f18" fmla="val 991"/>
                    <a:gd name="f19" fmla="val 1224"/>
                    <a:gd name="f20" fmla="val 995"/>
                    <a:gd name="f21" fmla="val 1219"/>
                    <a:gd name="f22" fmla="val 1000"/>
                    <a:gd name="f23" fmla="val 1215"/>
                    <a:gd name="f24" fmla="val 1004"/>
                    <a:gd name="f25" fmla="val 1212"/>
                    <a:gd name="f26" fmla="val 1014"/>
                    <a:gd name="f27" fmla="val 1206"/>
                    <a:gd name="f28" fmla="val 1026"/>
                    <a:gd name="f29" fmla="val 1201"/>
                    <a:gd name="f30" fmla="val 1036"/>
                    <a:gd name="f31" fmla="val 1198"/>
                    <a:gd name="f32" fmla="val 1047"/>
                    <a:gd name="f33" fmla="val 1193"/>
                    <a:gd name="f34" fmla="val 1052"/>
                    <a:gd name="f35" fmla="val 1190"/>
                    <a:gd name="f36" fmla="val 1057"/>
                    <a:gd name="f37" fmla="val 1185"/>
                    <a:gd name="f38" fmla="val 1061"/>
                    <a:gd name="f39" fmla="val 1181"/>
                    <a:gd name="f40" fmla="val 1064"/>
                    <a:gd name="f41" fmla="val 1175"/>
                    <a:gd name="f42" fmla="val 1069"/>
                    <a:gd name="f43" fmla="val 1168"/>
                    <a:gd name="f44" fmla="val 1073"/>
                    <a:gd name="f45" fmla="val 1159"/>
                    <a:gd name="f46" fmla="val 1082"/>
                    <a:gd name="f47" fmla="val 1136"/>
                    <a:gd name="f48" fmla="val 1090"/>
                    <a:gd name="f49" fmla="val 1112"/>
                    <a:gd name="f50" fmla="val 1100"/>
                    <a:gd name="f51" fmla="val 1086"/>
                    <a:gd name="f52" fmla="val 1105"/>
                    <a:gd name="f53" fmla="val 1074"/>
                    <a:gd name="f54" fmla="val 1110"/>
                    <a:gd name="f55" fmla="val 1063"/>
                    <a:gd name="f56" fmla="val 1117"/>
                    <a:gd name="f57" fmla="val 1124"/>
                    <a:gd name="f58" fmla="val 1043"/>
                    <a:gd name="f59" fmla="val 1131"/>
                    <a:gd name="f60" fmla="val 1140"/>
                    <a:gd name="f61" fmla="val 1030"/>
                    <a:gd name="f62" fmla="val 1149"/>
                    <a:gd name="f63" fmla="val 1027"/>
                    <a:gd name="f64" fmla="val 1024"/>
                    <a:gd name="f65" fmla="val 1169"/>
                    <a:gd name="f66" fmla="val 1025"/>
                    <a:gd name="f67" fmla="val 1178"/>
                    <a:gd name="f68" fmla="val 1028"/>
                    <a:gd name="f69" fmla="val 1187"/>
                    <a:gd name="f70" fmla="val 1195"/>
                    <a:gd name="f71" fmla="val 1032"/>
                    <a:gd name="f72" fmla="val 1210"/>
                    <a:gd name="f73" fmla="val 1039"/>
                    <a:gd name="f74" fmla="val 1223"/>
                    <a:gd name="f75" fmla="val 1044"/>
                    <a:gd name="f76" fmla="val 1285"/>
                    <a:gd name="f77" fmla="val 1295"/>
                    <a:gd name="f78" fmla="val 1051"/>
                    <a:gd name="f79" fmla="val 1306"/>
                    <a:gd name="f80" fmla="val 1056"/>
                    <a:gd name="f81" fmla="val 1316"/>
                    <a:gd name="f82" fmla="val 1326"/>
                    <a:gd name="f83" fmla="val 1339"/>
                    <a:gd name="f84" fmla="val 1067"/>
                    <a:gd name="f85" fmla="val 1350"/>
                    <a:gd name="f86" fmla="val 1068"/>
                    <a:gd name="f87" fmla="val 1377"/>
                    <a:gd name="f88" fmla="val 1387"/>
                    <a:gd name="f89" fmla="val 1397"/>
                    <a:gd name="f90" fmla="val 1070"/>
                    <a:gd name="f91" fmla="val 1405"/>
                    <a:gd name="f92" fmla="val 1413"/>
                    <a:gd name="f93" fmla="val 1076"/>
                    <a:gd name="f94" fmla="val 1426"/>
                    <a:gd name="f95" fmla="val 1083"/>
                    <a:gd name="f96" fmla="val 1438"/>
                    <a:gd name="f97" fmla="val 1091"/>
                    <a:gd name="f98" fmla="val 1449"/>
                    <a:gd name="f99" fmla="val 1099"/>
                    <a:gd name="f100" fmla="val 1462"/>
                    <a:gd name="f101" fmla="val 1106"/>
                    <a:gd name="f102" fmla="val 1469"/>
                    <a:gd name="f103" fmla="val 1109"/>
                    <a:gd name="f104" fmla="val 1477"/>
                    <a:gd name="f105" fmla="val 1111"/>
                    <a:gd name="f106" fmla="val 1485"/>
                    <a:gd name="f107" fmla="val 1113"/>
                    <a:gd name="f108" fmla="val 1494"/>
                    <a:gd name="f109" fmla="val 1500"/>
                    <a:gd name="f110" fmla="val 1506"/>
                    <a:gd name="f111" fmla="val 1512"/>
                    <a:gd name="f112" fmla="val 1108"/>
                    <a:gd name="f113" fmla="val 1516"/>
                    <a:gd name="f114" fmla="val 1527"/>
                    <a:gd name="f115" fmla="val 1096"/>
                    <a:gd name="f116" fmla="val 1536"/>
                    <a:gd name="f117" fmla="val 1085"/>
                    <a:gd name="f118" fmla="val 1547"/>
                    <a:gd name="f119" fmla="val 1559"/>
                    <a:gd name="f120" fmla="val 1566"/>
                    <a:gd name="f121" fmla="val 1573"/>
                    <a:gd name="f122" fmla="val 1581"/>
                    <a:gd name="f123" fmla="val 1059"/>
                    <a:gd name="f124" fmla="val 1590"/>
                    <a:gd name="f125" fmla="val 1594"/>
                    <a:gd name="f126" fmla="val 1599"/>
                    <a:gd name="f127" fmla="val 1060"/>
                    <a:gd name="f128" fmla="val 1607"/>
                    <a:gd name="f129" fmla="val 1614"/>
                    <a:gd name="f130" fmla="val 1621"/>
                    <a:gd name="f131" fmla="val 1075"/>
                    <a:gd name="f132" fmla="val 1628"/>
                    <a:gd name="f133" fmla="val 1081"/>
                    <a:gd name="f134" fmla="val 1636"/>
                    <a:gd name="f135" fmla="val 1643"/>
                    <a:gd name="f136" fmla="val 1647"/>
                    <a:gd name="f137" fmla="val 1652"/>
                    <a:gd name="f138" fmla="val 1653"/>
                    <a:gd name="f139" fmla="val 1654"/>
                    <a:gd name="f140" fmla="val 1655"/>
                    <a:gd name="f141" fmla="val 1658"/>
                    <a:gd name="f142" fmla="val 1071"/>
                    <a:gd name="f143" fmla="val 1665"/>
                    <a:gd name="f144" fmla="val 1673"/>
                    <a:gd name="f145" fmla="val 1682"/>
                    <a:gd name="f146" fmla="val 1054"/>
                    <a:gd name="f147" fmla="val 1692"/>
                    <a:gd name="f148" fmla="val 1050"/>
                    <a:gd name="f149" fmla="val 1715"/>
                    <a:gd name="f150" fmla="val 1041"/>
                    <a:gd name="f151" fmla="val 1727"/>
                    <a:gd name="f152" fmla="val 1037"/>
                    <a:gd name="f153" fmla="val 1737"/>
                    <a:gd name="f154" fmla="val 1747"/>
                    <a:gd name="f155" fmla="val 1756"/>
                    <a:gd name="f156" fmla="val 1021"/>
                    <a:gd name="f157" fmla="val 1764"/>
                    <a:gd name="f158" fmla="val 1013"/>
                    <a:gd name="f159" fmla="val 1766"/>
                    <a:gd name="f160" fmla="val 1008"/>
                    <a:gd name="f161" fmla="val 1768"/>
                    <a:gd name="f162" fmla="val 1002"/>
                    <a:gd name="f163" fmla="val 1769"/>
                    <a:gd name="f164" fmla="val 998"/>
                    <a:gd name="f165" fmla="val 984"/>
                    <a:gd name="f166" fmla="val 977"/>
                    <a:gd name="f167" fmla="val 1759"/>
                    <a:gd name="f168" fmla="val 1749"/>
                    <a:gd name="f169" fmla="val 975"/>
                    <a:gd name="f170" fmla="val 1739"/>
                    <a:gd name="f171" fmla="val 1730"/>
                    <a:gd name="f172" fmla="val 968"/>
                    <a:gd name="f173" fmla="val 1722"/>
                    <a:gd name="f174" fmla="val 963"/>
                    <a:gd name="f175" fmla="val 957"/>
                    <a:gd name="f176" fmla="val 1708"/>
                    <a:gd name="f177" fmla="val 951"/>
                    <a:gd name="f178" fmla="val 1701"/>
                    <a:gd name="f179" fmla="val 944"/>
                    <a:gd name="f180" fmla="val 1696"/>
                    <a:gd name="f181" fmla="val 936"/>
                    <a:gd name="f182" fmla="val 1691"/>
                    <a:gd name="f183" fmla="val 926"/>
                    <a:gd name="f184" fmla="val 1688"/>
                    <a:gd name="f185" fmla="val 917"/>
                    <a:gd name="f186" fmla="val 1684"/>
                    <a:gd name="f187" fmla="val 908"/>
                    <a:gd name="f188" fmla="val 1681"/>
                    <a:gd name="f189" fmla="val 896"/>
                    <a:gd name="f190" fmla="val 1680"/>
                    <a:gd name="f191" fmla="val 886"/>
                    <a:gd name="f192" fmla="val 1678"/>
                    <a:gd name="f193" fmla="val 875"/>
                    <a:gd name="f194" fmla="val 1677"/>
                    <a:gd name="f195" fmla="val 863"/>
                    <a:gd name="f196" fmla="val 1672"/>
                    <a:gd name="f197" fmla="val 860"/>
                    <a:gd name="f198" fmla="val 1666"/>
                    <a:gd name="f199" fmla="val 856"/>
                    <a:gd name="f200" fmla="val 847"/>
                    <a:gd name="f201" fmla="val 1646"/>
                    <a:gd name="f202" fmla="val 838"/>
                    <a:gd name="f203" fmla="val 1640"/>
                    <a:gd name="f204" fmla="val 833"/>
                    <a:gd name="f205" fmla="val 1634"/>
                    <a:gd name="f206" fmla="val 830"/>
                    <a:gd name="f207" fmla="val 1627"/>
                    <a:gd name="f208" fmla="val 829"/>
                    <a:gd name="f209" fmla="val 827"/>
                    <a:gd name="f210" fmla="val 1608"/>
                    <a:gd name="f211" fmla="val 1601"/>
                    <a:gd name="f212" fmla="val 1596"/>
                    <a:gd name="f213" fmla="val 826"/>
                    <a:gd name="f214" fmla="val 1589"/>
                    <a:gd name="f215" fmla="val 823"/>
                    <a:gd name="f216" fmla="val 1583"/>
                    <a:gd name="f217" fmla="val 819"/>
                    <a:gd name="f218" fmla="val 1577"/>
                    <a:gd name="f219" fmla="val 815"/>
                    <a:gd name="f220" fmla="val 1574"/>
                    <a:gd name="f221" fmla="val 809"/>
                    <a:gd name="f222" fmla="val 1569"/>
                    <a:gd name="f223" fmla="val 798"/>
                    <a:gd name="f224" fmla="val 791"/>
                    <a:gd name="f225" fmla="val 1562"/>
                    <a:gd name="f226" fmla="val 785"/>
                    <a:gd name="f227" fmla="val 1556"/>
                    <a:gd name="f228" fmla="val 779"/>
                    <a:gd name="f229" fmla="val 1550"/>
                    <a:gd name="f230" fmla="val 775"/>
                    <a:gd name="f231" fmla="val 1545"/>
                    <a:gd name="f232" fmla="val 1542"/>
                    <a:gd name="f233" fmla="val 773"/>
                    <a:gd name="f234" fmla="val 1533"/>
                    <a:gd name="f235" fmla="val 1519"/>
                    <a:gd name="f236" fmla="val 780"/>
                    <a:gd name="f237" fmla="val 783"/>
                    <a:gd name="f238" fmla="val 1505"/>
                    <a:gd name="f239" fmla="val 781"/>
                    <a:gd name="f240" fmla="val 1501"/>
                    <a:gd name="f241" fmla="val 1498"/>
                    <a:gd name="f242" fmla="val 776"/>
                    <a:gd name="f243" fmla="val 1491"/>
                    <a:gd name="f244" fmla="val 771"/>
                    <a:gd name="f245" fmla="val 765"/>
                    <a:gd name="f246" fmla="val 1481"/>
                    <a:gd name="f247" fmla="val 758"/>
                    <a:gd name="f248" fmla="val 740"/>
                    <a:gd name="f249" fmla="val 1463"/>
                    <a:gd name="f250" fmla="val 731"/>
                    <a:gd name="f251" fmla="val 1456"/>
                    <a:gd name="f252" fmla="val 724"/>
                    <a:gd name="f253" fmla="val 1452"/>
                    <a:gd name="f254" fmla="val 720"/>
                    <a:gd name="f255" fmla="val 1448"/>
                    <a:gd name="f256" fmla="val 718"/>
                    <a:gd name="f257" fmla="val 1444"/>
                    <a:gd name="f258" fmla="val 717"/>
                    <a:gd name="f259" fmla="val 1439"/>
                    <a:gd name="f260" fmla="val 1432"/>
                    <a:gd name="f261" fmla="val 1425"/>
                    <a:gd name="f262" fmla="val 719"/>
                    <a:gd name="f263" fmla="val 1420"/>
                    <a:gd name="f264" fmla="val 723"/>
                    <a:gd name="f265" fmla="val 1414"/>
                    <a:gd name="f266" fmla="val 726"/>
                    <a:gd name="f267" fmla="val 737"/>
                    <a:gd name="f268" fmla="val 748"/>
                    <a:gd name="f269" fmla="val 760"/>
                    <a:gd name="f270" fmla="val 1383"/>
                    <a:gd name="f271" fmla="val 764"/>
                    <a:gd name="f272" fmla="val 769"/>
                    <a:gd name="f273" fmla="val 1371"/>
                    <a:gd name="f274" fmla="val 1365"/>
                    <a:gd name="f275" fmla="val 777"/>
                    <a:gd name="f276" fmla="val 1359"/>
                    <a:gd name="f277" fmla="val 778"/>
                    <a:gd name="f278" fmla="val 1332"/>
                    <a:gd name="f279" fmla="val 1314"/>
                    <a:gd name="f280" fmla="val 1296"/>
                    <a:gd name="f281" fmla="val 772"/>
                    <a:gd name="f282" fmla="val 1277"/>
                    <a:gd name="f283" fmla="val 1263"/>
                    <a:gd name="f284" fmla="val 1249"/>
                    <a:gd name="f285" fmla="val 768"/>
                    <a:gd name="f286" fmla="val 1229"/>
                    <a:gd name="f287" fmla="val 1220"/>
                    <a:gd name="f288" fmla="val 754"/>
                    <a:gd name="f289" fmla="val 747"/>
                    <a:gd name="f290" fmla="val 739"/>
                    <a:gd name="f291" fmla="val 1200"/>
                    <a:gd name="f292" fmla="val 714"/>
                    <a:gd name="f293" fmla="val 1174"/>
                    <a:gd name="f294" fmla="val 695"/>
                    <a:gd name="f295" fmla="val 1166"/>
                    <a:gd name="f296" fmla="val 687"/>
                    <a:gd name="f297" fmla="val 1158"/>
                    <a:gd name="f298" fmla="val 679"/>
                    <a:gd name="f299" fmla="val 672"/>
                    <a:gd name="f300" fmla="val 1138"/>
                    <a:gd name="f301" fmla="val 665"/>
                    <a:gd name="f302" fmla="val 661"/>
                    <a:gd name="f303" fmla="val 1107"/>
                    <a:gd name="f304" fmla="val 656"/>
                    <a:gd name="f305" fmla="val 649"/>
                    <a:gd name="f306" fmla="val 646"/>
                    <a:gd name="f307" fmla="val 641"/>
                    <a:gd name="f308" fmla="val 635"/>
                    <a:gd name="f309" fmla="val 632"/>
                    <a:gd name="f310" fmla="val 628"/>
                    <a:gd name="f311" fmla="val 981"/>
                    <a:gd name="f312" fmla="val 623"/>
                    <a:gd name="f313" fmla="val 973"/>
                    <a:gd name="f314" fmla="val 617"/>
                    <a:gd name="f315" fmla="val 958"/>
                    <a:gd name="f316" fmla="val 603"/>
                    <a:gd name="f317" fmla="val 587"/>
                    <a:gd name="f318" fmla="val 928"/>
                    <a:gd name="f319" fmla="val 570"/>
                    <a:gd name="f320" fmla="val 859"/>
                    <a:gd name="f321" fmla="val 855"/>
                    <a:gd name="f322" fmla="val 565"/>
                    <a:gd name="f323" fmla="val 851"/>
                    <a:gd name="f324" fmla="val 560"/>
                    <a:gd name="f325" fmla="val 845"/>
                    <a:gd name="f326" fmla="val 551"/>
                    <a:gd name="f327" fmla="val 843"/>
                    <a:gd name="f328" fmla="val 541"/>
                    <a:gd name="f329" fmla="val 841"/>
                    <a:gd name="f330" fmla="val 531"/>
                    <a:gd name="f331" fmla="val 519"/>
                    <a:gd name="f332" fmla="val 836"/>
                    <a:gd name="f333" fmla="val 508"/>
                    <a:gd name="f334" fmla="val 496"/>
                    <a:gd name="f335" fmla="val 490"/>
                    <a:gd name="f336" fmla="val 485"/>
                    <a:gd name="f337" fmla="val 820"/>
                    <a:gd name="f338" fmla="val 473"/>
                    <a:gd name="f339" fmla="val 459"/>
                    <a:gd name="f340" fmla="val 812"/>
                    <a:gd name="f341" fmla="val 448"/>
                    <a:gd name="f342" fmla="val 811"/>
                    <a:gd name="f343" fmla="val 437"/>
                    <a:gd name="f344" fmla="val 409"/>
                    <a:gd name="f345" fmla="val 810"/>
                    <a:gd name="f346" fmla="val 405"/>
                    <a:gd name="f347" fmla="val 402"/>
                    <a:gd name="f348" fmla="val 799"/>
                    <a:gd name="f349" fmla="val 392"/>
                    <a:gd name="f350" fmla="val 788"/>
                    <a:gd name="f351" fmla="val 383"/>
                    <a:gd name="f352" fmla="val 774"/>
                    <a:gd name="f353" fmla="val 373"/>
                    <a:gd name="f354" fmla="val 759"/>
                    <a:gd name="f355" fmla="val 364"/>
                    <a:gd name="f356" fmla="val 745"/>
                    <a:gd name="f357" fmla="val 357"/>
                    <a:gd name="f358" fmla="val 734"/>
                    <a:gd name="f359" fmla="val 351"/>
                    <a:gd name="f360" fmla="val 727"/>
                    <a:gd name="f361" fmla="val 349"/>
                    <a:gd name="f362" fmla="val 722"/>
                    <a:gd name="f363" fmla="val 350"/>
                    <a:gd name="f364" fmla="val 352"/>
                    <a:gd name="f365" fmla="val 711"/>
                    <a:gd name="f366" fmla="val 358"/>
                    <a:gd name="f367" fmla="val 703"/>
                    <a:gd name="f368" fmla="val 365"/>
                    <a:gd name="f369" fmla="val 698"/>
                    <a:gd name="f370" fmla="val 367"/>
                    <a:gd name="f371" fmla="val 693"/>
                    <a:gd name="f372" fmla="val 682"/>
                    <a:gd name="f373" fmla="val 678"/>
                    <a:gd name="f374" fmla="val 361"/>
                    <a:gd name="f375" fmla="val 675"/>
                    <a:gd name="f376" fmla="val 668"/>
                    <a:gd name="f377" fmla="val 637"/>
                    <a:gd name="f378" fmla="val 372"/>
                    <a:gd name="f379" fmla="val 630"/>
                    <a:gd name="f380" fmla="val 374"/>
                    <a:gd name="f381" fmla="val 618"/>
                    <a:gd name="f382" fmla="val 613"/>
                    <a:gd name="f383" fmla="val 608"/>
                    <a:gd name="f384" fmla="val 604"/>
                    <a:gd name="f385" fmla="val 369"/>
                    <a:gd name="f386" fmla="val 597"/>
                    <a:gd name="f387" fmla="val 363"/>
                    <a:gd name="f388" fmla="val 592"/>
                    <a:gd name="f389" fmla="val 355"/>
                    <a:gd name="f390" fmla="val 588"/>
                    <a:gd name="f391" fmla="val 345"/>
                    <a:gd name="f392" fmla="val 584"/>
                    <a:gd name="f393" fmla="val 335"/>
                    <a:gd name="f394" fmla="val 578"/>
                    <a:gd name="f395" fmla="val 312"/>
                    <a:gd name="f396" fmla="val 574"/>
                    <a:gd name="f397" fmla="val 289"/>
                    <a:gd name="f398" fmla="val 279"/>
                    <a:gd name="f399" fmla="val 567"/>
                    <a:gd name="f400" fmla="val 269"/>
                    <a:gd name="f401" fmla="val 562"/>
                    <a:gd name="f402" fmla="val 261"/>
                    <a:gd name="f403" fmla="val 555"/>
                    <a:gd name="f404" fmla="val 256"/>
                    <a:gd name="f405" fmla="val 552"/>
                    <a:gd name="f406" fmla="val 253"/>
                    <a:gd name="f407" fmla="val 548"/>
                    <a:gd name="f408" fmla="val 251"/>
                    <a:gd name="f409" fmla="val 544"/>
                    <a:gd name="f410" fmla="val 250"/>
                    <a:gd name="f411" fmla="val 539"/>
                    <a:gd name="f412" fmla="val 447"/>
                    <a:gd name="f413" fmla="val 436"/>
                    <a:gd name="f414" fmla="val 424"/>
                    <a:gd name="f415" fmla="val 249"/>
                    <a:gd name="f416" fmla="val 414"/>
                    <a:gd name="f417" fmla="val 246"/>
                    <a:gd name="f418" fmla="val 244"/>
                    <a:gd name="f419" fmla="val 397"/>
                    <a:gd name="f420" fmla="val 238"/>
                    <a:gd name="f421" fmla="val 393"/>
                    <a:gd name="f422" fmla="val 235"/>
                    <a:gd name="f423" fmla="val 391"/>
                    <a:gd name="f424" fmla="val 231"/>
                    <a:gd name="f425" fmla="val 389"/>
                    <a:gd name="f426" fmla="val 227"/>
                    <a:gd name="f427" fmla="val 386"/>
                    <a:gd name="f428" fmla="val 222"/>
                    <a:gd name="f429" fmla="val 215"/>
                    <a:gd name="f430" fmla="val 385"/>
                    <a:gd name="f431" fmla="val 210"/>
                    <a:gd name="f432" fmla="val 378"/>
                    <a:gd name="f433" fmla="val 207"/>
                    <a:gd name="f434" fmla="val 205"/>
                    <a:gd name="f435" fmla="val 366"/>
                    <a:gd name="f436" fmla="val 201"/>
                    <a:gd name="f437" fmla="val 198"/>
                    <a:gd name="f438" fmla="val 192"/>
                    <a:gd name="f439" fmla="val 185"/>
                    <a:gd name="f440" fmla="val 178"/>
                    <a:gd name="f441" fmla="val 169"/>
                    <a:gd name="f442" fmla="val 162"/>
                    <a:gd name="f443" fmla="val 157"/>
                    <a:gd name="f444" fmla="val 145"/>
                    <a:gd name="f445" fmla="val 135"/>
                    <a:gd name="f446" fmla="val 124"/>
                    <a:gd name="f447" fmla="val 114"/>
                    <a:gd name="f448" fmla="val 379"/>
                    <a:gd name="f449" fmla="val 104"/>
                    <a:gd name="f450" fmla="val 384"/>
                    <a:gd name="f451" fmla="val 91"/>
                    <a:gd name="f452" fmla="val 84"/>
                    <a:gd name="f453" fmla="val 77"/>
                    <a:gd name="f454" fmla="val 22"/>
                    <a:gd name="f455" fmla="val 16"/>
                    <a:gd name="f456" fmla="val 12"/>
                    <a:gd name="f457" fmla="val 380"/>
                    <a:gd name="f458" fmla="val 7"/>
                    <a:gd name="f459" fmla="val 4"/>
                    <a:gd name="f460" fmla="val 342"/>
                    <a:gd name="f461" fmla="val 17"/>
                    <a:gd name="f462" fmla="val 328"/>
                    <a:gd name="f463" fmla="val 29"/>
                    <a:gd name="f464" fmla="val 314"/>
                    <a:gd name="f465" fmla="val 40"/>
                    <a:gd name="f466" fmla="val 300"/>
                    <a:gd name="f467" fmla="val 52"/>
                    <a:gd name="f468" fmla="val 293"/>
                    <a:gd name="f469" fmla="val 56"/>
                    <a:gd name="f470" fmla="val 285"/>
                    <a:gd name="f471" fmla="val 61"/>
                    <a:gd name="f472" fmla="val 277"/>
                    <a:gd name="f473" fmla="val 65"/>
                    <a:gd name="f474" fmla="val 68"/>
                    <a:gd name="f475" fmla="val 260"/>
                    <a:gd name="f476" fmla="val 69"/>
                    <a:gd name="f477" fmla="val 70"/>
                    <a:gd name="f478" fmla="val 248"/>
                    <a:gd name="f479" fmla="val 247"/>
                    <a:gd name="f480" fmla="val 245"/>
                    <a:gd name="f481" fmla="val 62"/>
                    <a:gd name="f482" fmla="val 242"/>
                    <a:gd name="f483" fmla="val 224"/>
                    <a:gd name="f484" fmla="val 214"/>
                    <a:gd name="f485" fmla="val 53"/>
                    <a:gd name="f486" fmla="val 204"/>
                    <a:gd name="f487" fmla="val 54"/>
                    <a:gd name="f488" fmla="val 196"/>
                    <a:gd name="f489" fmla="val 58"/>
                    <a:gd name="f490" fmla="val 189"/>
                    <a:gd name="f491" fmla="val 63"/>
                    <a:gd name="f492" fmla="val 183"/>
                    <a:gd name="f493" fmla="val 177"/>
                    <a:gd name="f494" fmla="val 75"/>
                    <a:gd name="f495" fmla="val 171"/>
                    <a:gd name="f496" fmla="val 83"/>
                    <a:gd name="f497" fmla="val 166"/>
                    <a:gd name="f498" fmla="val 158"/>
                    <a:gd name="f499" fmla="val 109"/>
                    <a:gd name="f500" fmla="val 153"/>
                    <a:gd name="f501" fmla="val 129"/>
                    <a:gd name="f502" fmla="val 147"/>
                    <a:gd name="f503" fmla="val 150"/>
                    <a:gd name="f504" fmla="val 143"/>
                    <a:gd name="f505" fmla="val 142"/>
                    <a:gd name="f506" fmla="val 173"/>
                    <a:gd name="f507" fmla="val 141"/>
                    <a:gd name="f508" fmla="val 176"/>
                    <a:gd name="f509" fmla="val 137"/>
                    <a:gd name="f510" fmla="val 184"/>
                    <a:gd name="f511" fmla="val 128"/>
                    <a:gd name="f512" fmla="val 119"/>
                    <a:gd name="f513" fmla="val 203"/>
                    <a:gd name="f514" fmla="val 101"/>
                    <a:gd name="f515" fmla="val 221"/>
                    <a:gd name="f516" fmla="val 88"/>
                    <a:gd name="f517" fmla="val 81"/>
                    <a:gd name="f518" fmla="val 76"/>
                    <a:gd name="f519" fmla="val 252"/>
                    <a:gd name="f520" fmla="val 67"/>
                    <a:gd name="f521" fmla="val 288"/>
                    <a:gd name="f522" fmla="val 55"/>
                    <a:gd name="f523" fmla="val 306"/>
                    <a:gd name="f524" fmla="val 46"/>
                    <a:gd name="f525" fmla="val 346"/>
                    <a:gd name="f526" fmla="val 33"/>
                    <a:gd name="f527" fmla="val 30"/>
                    <a:gd name="f528" fmla="val 396"/>
                    <a:gd name="f529" fmla="val 25"/>
                    <a:gd name="f530" fmla="val 403"/>
                    <a:gd name="f531" fmla="val 13"/>
                    <a:gd name="f532" fmla="val 418"/>
                    <a:gd name="f533" fmla="val 9"/>
                    <a:gd name="f534" fmla="val 425"/>
                    <a:gd name="f535" fmla="val 433"/>
                    <a:gd name="f536" fmla="val 1"/>
                    <a:gd name="f537" fmla="val 440"/>
                    <a:gd name="f538" fmla="val 451"/>
                    <a:gd name="f539" fmla="val 3"/>
                    <a:gd name="f540" fmla="val 455"/>
                    <a:gd name="f541" fmla="val 460"/>
                    <a:gd name="f542" fmla="val 15"/>
                    <a:gd name="f543" fmla="val 466"/>
                    <a:gd name="f544" fmla="val 468"/>
                    <a:gd name="f545" fmla="val 18"/>
                    <a:gd name="f546" fmla="val 471"/>
                    <a:gd name="f547" fmla="val 23"/>
                    <a:gd name="f548" fmla="val 483"/>
                    <a:gd name="f549" fmla="val 28"/>
                    <a:gd name="f550" fmla="val 495"/>
                    <a:gd name="f551" fmla="val 34"/>
                    <a:gd name="f552" fmla="val 505"/>
                    <a:gd name="f553" fmla="val 514"/>
                    <a:gd name="f554" fmla="val 47"/>
                    <a:gd name="f555" fmla="val 523"/>
                    <a:gd name="f556" fmla="val 85"/>
                    <a:gd name="f557" fmla="val 558"/>
                    <a:gd name="f558" fmla="val 99"/>
                    <a:gd name="f559" fmla="val 105"/>
                    <a:gd name="f560" fmla="val 582"/>
                    <a:gd name="f561" fmla="val 111"/>
                    <a:gd name="f562" fmla="val 116"/>
                    <a:gd name="f563" fmla="val 602"/>
                    <a:gd name="f564" fmla="val 120"/>
                    <a:gd name="f565" fmla="val 125"/>
                    <a:gd name="f566" fmla="val 620"/>
                    <a:gd name="f567" fmla="val 131"/>
                    <a:gd name="f568" fmla="val 627"/>
                    <a:gd name="f569" fmla="val 640"/>
                    <a:gd name="f570" fmla="val 146"/>
                    <a:gd name="f571" fmla="val 648"/>
                    <a:gd name="f572" fmla="val 655"/>
                    <a:gd name="f573" fmla="val 663"/>
                    <a:gd name="f574" fmla="val 154"/>
                    <a:gd name="f575" fmla="val 680"/>
                    <a:gd name="f576" fmla="val 688"/>
                    <a:gd name="f577" fmla="val 148"/>
                    <a:gd name="f578" fmla="val 702"/>
                    <a:gd name="f579" fmla="val 716"/>
                    <a:gd name="f580" fmla="val 746"/>
                    <a:gd name="f581" fmla="val 816"/>
                    <a:gd name="f582" fmla="val 911"/>
                    <a:gd name="f583" fmla="val 918"/>
                    <a:gd name="f584" fmla="val 149"/>
                    <a:gd name="f585" fmla="val 937"/>
                    <a:gd name="f586" fmla="val 943"/>
                    <a:gd name="f587" fmla="val 948"/>
                    <a:gd name="f588" fmla="val 964"/>
                    <a:gd name="f589" fmla="val 209"/>
                    <a:gd name="f590" fmla="val 990"/>
                    <a:gd name="f591" fmla="val 994"/>
                    <a:gd name="f592" fmla="val 217"/>
                    <a:gd name="f593" fmla="val 999"/>
                    <a:gd name="f594" fmla="val 1010"/>
                    <a:gd name="f595" fmla="val 232"/>
                    <a:gd name="f596" fmla="val 239"/>
                    <a:gd name="f597" fmla="val 255"/>
                    <a:gd name="f598" fmla="val 1122"/>
                    <a:gd name="f599" fmla="val 262"/>
                    <a:gd name="f600" fmla="val 1127"/>
                    <a:gd name="f601" fmla="val 271"/>
                    <a:gd name="f602" fmla="val 1130"/>
                    <a:gd name="f603" fmla="val 276"/>
                    <a:gd name="f604" fmla="val 283"/>
                    <a:gd name="f605" fmla="val 1132"/>
                    <a:gd name="f606" fmla="val 295"/>
                    <a:gd name="f607" fmla="val 305"/>
                    <a:gd name="f608" fmla="val 1128"/>
                    <a:gd name="f609" fmla="val 313"/>
                    <a:gd name="f610" fmla="val 319"/>
                    <a:gd name="f611" fmla="val 1119"/>
                    <a:gd name="f612" fmla="val 330"/>
                    <a:gd name="f613" fmla="val 336"/>
                    <a:gd name="f614" fmla="val 341"/>
                    <a:gd name="f615" fmla="val 1094"/>
                    <a:gd name="f616" fmla="val 348"/>
                    <a:gd name="f617" fmla="val 1092"/>
                    <a:gd name="f618" fmla="val 370"/>
                    <a:gd name="f619" fmla="val 1088"/>
                    <a:gd name="f620" fmla="val 432"/>
                    <a:gd name="f621" fmla="val 439"/>
                    <a:gd name="f622" fmla="val 445"/>
                    <a:gd name="f623" fmla="val 1078"/>
                    <a:gd name="f624" fmla="val 462"/>
                    <a:gd name="f625" fmla="val 1055"/>
                    <a:gd name="f626" fmla="val 475"/>
                    <a:gd name="f627" fmla="val 477"/>
                    <a:gd name="f628" fmla="val 489"/>
                    <a:gd name="f629" fmla="val 1046"/>
                    <a:gd name="f630" fmla="val 493"/>
                    <a:gd name="f631" fmla="val 1045"/>
                    <a:gd name="f632" fmla="val 499"/>
                    <a:gd name="f633" fmla="val 510"/>
                    <a:gd name="f634" fmla="val 516"/>
                    <a:gd name="f635" fmla="val 521"/>
                    <a:gd name="f636" fmla="val 525"/>
                    <a:gd name="f637" fmla="val 529"/>
                    <a:gd name="f638" fmla="val 1031"/>
                    <a:gd name="f639" fmla="val 532"/>
                    <a:gd name="f640" fmla="val 1018"/>
                    <a:gd name="f641" fmla="val 536"/>
                    <a:gd name="f642" fmla="val 538"/>
                    <a:gd name="f643" fmla="val 543"/>
                    <a:gd name="f644" fmla="val 1005"/>
                    <a:gd name="f645" fmla="val 546"/>
                    <a:gd name="f646" fmla="val 550"/>
                    <a:gd name="f647" fmla="val 557"/>
                    <a:gd name="f648" fmla="val 1009"/>
                    <a:gd name="f649" fmla="val 590"/>
                    <a:gd name="f650" fmla="val 1022"/>
                    <a:gd name="f651" fmla="val 643"/>
                    <a:gd name="f652" fmla="val 1053"/>
                    <a:gd name="f653" fmla="val 659"/>
                    <a:gd name="f654" fmla="val 666"/>
                    <a:gd name="f655" fmla="val 674"/>
                    <a:gd name="f656" fmla="val 1058"/>
                    <a:gd name="f657" fmla="val 690"/>
                    <a:gd name="f658" fmla="val 1066"/>
                    <a:gd name="f659" fmla="val 1077"/>
                    <a:gd name="f660" fmla="val 713"/>
                    <a:gd name="f661" fmla="val 1089"/>
                    <a:gd name="f662" fmla="val 1101"/>
                    <a:gd name="f663" fmla="val 730"/>
                    <a:gd name="f664" fmla="val 1114"/>
                    <a:gd name="f665" fmla="val 736"/>
                    <a:gd name="f666" fmla="val 1129"/>
                    <a:gd name="f667" fmla="val 742"/>
                    <a:gd name="f668" fmla="val 1145"/>
                    <a:gd name="f669" fmla="val 1163"/>
                    <a:gd name="f670" fmla="val 749"/>
                    <a:gd name="f671" fmla="val 1183"/>
                    <a:gd name="f672" fmla="val 766"/>
                    <a:gd name="f673" fmla="val 1209"/>
                    <a:gd name="f674" fmla="val 786"/>
                    <a:gd name="f675" fmla="val 1238"/>
                    <a:gd name="f676" fmla="val 789"/>
                    <a:gd name="f677" fmla="val 1245"/>
                    <a:gd name="f678" fmla="val 795"/>
                    <a:gd name="f679" fmla="val 1252"/>
                    <a:gd name="f680" fmla="val 802"/>
                    <a:gd name="f681" fmla="val 1258"/>
                    <a:gd name="f682" fmla="val 1264"/>
                    <a:gd name="f683" fmla="val 1268"/>
                    <a:gd name="f684" fmla="val 1273"/>
                    <a:gd name="f685" fmla="val 850"/>
                    <a:gd name="f686" fmla="val 1281"/>
                    <a:gd name="f687" fmla="val 873"/>
                    <a:gd name="f688" fmla="val 1288"/>
                    <a:gd name="f689" fmla="val 895"/>
                    <a:gd name="f690" fmla="val 914"/>
                    <a:gd name="f691" fmla="val 1302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771" h="1307">
                      <a:moveTo>
                        <a:pt x="f4" y="f3"/>
                      </a:moveTo>
                      <a:lnTo>
                        <a:pt x="f5" y="f3"/>
                      </a:lnTo>
                      <a:lnTo>
                        <a:pt x="f5" y="f3"/>
                      </a:lnTo>
                      <a:lnTo>
                        <a:pt x="f5" y="f3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34"/>
                      </a:lnTo>
                      <a:lnTo>
                        <a:pt x="f57" y="f58"/>
                      </a:lnTo>
                      <a:lnTo>
                        <a:pt x="f59" y="f30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45" y="f64"/>
                      </a:lnTo>
                      <a:lnTo>
                        <a:pt x="f45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61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4" y="f75"/>
                      </a:lnTo>
                      <a:lnTo>
                        <a:pt x="f76" y="f75"/>
                      </a:lnTo>
                      <a:lnTo>
                        <a:pt x="f76" y="f75"/>
                      </a:lnTo>
                      <a:lnTo>
                        <a:pt x="f76" y="f75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38"/>
                      </a:lnTo>
                      <a:lnTo>
                        <a:pt x="f82" y="f40"/>
                      </a:lnTo>
                      <a:lnTo>
                        <a:pt x="f83" y="f84"/>
                      </a:lnTo>
                      <a:lnTo>
                        <a:pt x="f85" y="f86"/>
                      </a:lnTo>
                      <a:lnTo>
                        <a:pt x="f87" y="f42"/>
                      </a:lnTo>
                      <a:lnTo>
                        <a:pt x="f87" y="f42"/>
                      </a:lnTo>
                      <a:lnTo>
                        <a:pt x="f88" y="f42"/>
                      </a:lnTo>
                      <a:lnTo>
                        <a:pt x="f89" y="f90"/>
                      </a:lnTo>
                      <a:lnTo>
                        <a:pt x="f91" y="f44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8" y="f107"/>
                      </a:lnTo>
                      <a:lnTo>
                        <a:pt x="f108" y="f107"/>
                      </a:lnTo>
                      <a:lnTo>
                        <a:pt x="f109" y="f107"/>
                      </a:lnTo>
                      <a:lnTo>
                        <a:pt x="f110" y="f105"/>
                      </a:lnTo>
                      <a:lnTo>
                        <a:pt x="f111" y="f112"/>
                      </a:lnTo>
                      <a:lnTo>
                        <a:pt x="f113" y="f52"/>
                      </a:lnTo>
                      <a:lnTo>
                        <a:pt x="f114" y="f115"/>
                      </a:lnTo>
                      <a:lnTo>
                        <a:pt x="f116" y="f117"/>
                      </a:lnTo>
                      <a:lnTo>
                        <a:pt x="f118" y="f93"/>
                      </a:lnTo>
                      <a:lnTo>
                        <a:pt x="f119" y="f84"/>
                      </a:lnTo>
                      <a:lnTo>
                        <a:pt x="f120" y="f55"/>
                      </a:lnTo>
                      <a:lnTo>
                        <a:pt x="f121" y="f38"/>
                      </a:lnTo>
                      <a:lnTo>
                        <a:pt x="f122" y="f123"/>
                      </a:lnTo>
                      <a:lnTo>
                        <a:pt x="f124" y="f123"/>
                      </a:lnTo>
                      <a:lnTo>
                        <a:pt x="f124" y="f123"/>
                      </a:lnTo>
                      <a:lnTo>
                        <a:pt x="f125" y="f123"/>
                      </a:lnTo>
                      <a:lnTo>
                        <a:pt x="f126" y="f127"/>
                      </a:lnTo>
                      <a:lnTo>
                        <a:pt x="f128" y="f55"/>
                      </a:lnTo>
                      <a:lnTo>
                        <a:pt x="f129" y="f42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4" y="f51"/>
                      </a:lnTo>
                      <a:lnTo>
                        <a:pt x="f135" y="f48"/>
                      </a:lnTo>
                      <a:lnTo>
                        <a:pt x="f136" y="f97"/>
                      </a:lnTo>
                      <a:lnTo>
                        <a:pt x="f137" y="f97"/>
                      </a:lnTo>
                      <a:lnTo>
                        <a:pt x="f137" y="f97"/>
                      </a:lnTo>
                      <a:lnTo>
                        <a:pt x="f138" y="f117"/>
                      </a:lnTo>
                      <a:lnTo>
                        <a:pt x="f139" y="f133"/>
                      </a:lnTo>
                      <a:lnTo>
                        <a:pt x="f140" y="f93"/>
                      </a:lnTo>
                      <a:lnTo>
                        <a:pt x="f141" y="f142"/>
                      </a:lnTo>
                      <a:lnTo>
                        <a:pt x="f143" y="f40"/>
                      </a:lnTo>
                      <a:lnTo>
                        <a:pt x="f144" y="f123"/>
                      </a:lnTo>
                      <a:lnTo>
                        <a:pt x="f145" y="f146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71"/>
                      </a:lnTo>
                      <a:lnTo>
                        <a:pt x="f154" y="f63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2" y="f18"/>
                      </a:lnTo>
                      <a:lnTo>
                        <a:pt x="f2" y="f165"/>
                      </a:lnTo>
                      <a:lnTo>
                        <a:pt x="f2" y="f166"/>
                      </a:lnTo>
                      <a:lnTo>
                        <a:pt x="f2" y="f166"/>
                      </a:lnTo>
                      <a:lnTo>
                        <a:pt x="f167" y="f166"/>
                      </a:lnTo>
                      <a:lnTo>
                        <a:pt x="f168" y="f169"/>
                      </a:lnTo>
                      <a:lnTo>
                        <a:pt x="f170" y="f10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149" y="f175"/>
                      </a:lnTo>
                      <a:lnTo>
                        <a:pt x="f176" y="f177"/>
                      </a:lnTo>
                      <a:lnTo>
                        <a:pt x="f178" y="f179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184" y="f185"/>
                      </a:lnTo>
                      <a:lnTo>
                        <a:pt x="f186" y="f187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94" y="f195"/>
                      </a:lnTo>
                      <a:lnTo>
                        <a:pt x="f196" y="f197"/>
                      </a:lnTo>
                      <a:lnTo>
                        <a:pt x="f198" y="f199"/>
                      </a:lnTo>
                      <a:lnTo>
                        <a:pt x="f140" y="f200"/>
                      </a:lnTo>
                      <a:lnTo>
                        <a:pt x="f201" y="f202"/>
                      </a:lnTo>
                      <a:lnTo>
                        <a:pt x="f203" y="f204"/>
                      </a:lnTo>
                      <a:lnTo>
                        <a:pt x="f205" y="f206"/>
                      </a:lnTo>
                      <a:lnTo>
                        <a:pt x="f205" y="f206"/>
                      </a:lnTo>
                      <a:lnTo>
                        <a:pt x="f207" y="f208"/>
                      </a:lnTo>
                      <a:lnTo>
                        <a:pt x="f130" y="f209"/>
                      </a:lnTo>
                      <a:lnTo>
                        <a:pt x="f210" y="f209"/>
                      </a:lnTo>
                      <a:lnTo>
                        <a:pt x="f211" y="f209"/>
                      </a:lnTo>
                      <a:lnTo>
                        <a:pt x="f212" y="f213"/>
                      </a:lnTo>
                      <a:lnTo>
                        <a:pt x="f214" y="f215"/>
                      </a:lnTo>
                      <a:lnTo>
                        <a:pt x="f216" y="f217"/>
                      </a:lnTo>
                      <a:lnTo>
                        <a:pt x="f216" y="f217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223"/>
                      </a:lnTo>
                      <a:lnTo>
                        <a:pt x="f120" y="f224"/>
                      </a:lnTo>
                      <a:lnTo>
                        <a:pt x="f225" y="f226"/>
                      </a:lnTo>
                      <a:lnTo>
                        <a:pt x="f227" y="f228"/>
                      </a:lnTo>
                      <a:lnTo>
                        <a:pt x="f229" y="f230"/>
                      </a:lnTo>
                      <a:lnTo>
                        <a:pt x="f229" y="f230"/>
                      </a:lnTo>
                      <a:lnTo>
                        <a:pt x="f231" y="f230"/>
                      </a:lnTo>
                      <a:lnTo>
                        <a:pt x="f232" y="f233"/>
                      </a:lnTo>
                      <a:lnTo>
                        <a:pt x="f234" y="f230"/>
                      </a:lnTo>
                      <a:lnTo>
                        <a:pt x="f235" y="f236"/>
                      </a:lnTo>
                      <a:lnTo>
                        <a:pt x="f111" y="f237"/>
                      </a:lnTo>
                      <a:lnTo>
                        <a:pt x="f238" y="f239"/>
                      </a:lnTo>
                      <a:lnTo>
                        <a:pt x="f240" y="f236"/>
                      </a:lnTo>
                      <a:lnTo>
                        <a:pt x="f241" y="f228"/>
                      </a:lnTo>
                      <a:lnTo>
                        <a:pt x="f108" y="f242"/>
                      </a:lnTo>
                      <a:lnTo>
                        <a:pt x="f243" y="f244"/>
                      </a:lnTo>
                      <a:lnTo>
                        <a:pt x="f243" y="f244"/>
                      </a:lnTo>
                      <a:lnTo>
                        <a:pt x="f106" y="f245"/>
                      </a:lnTo>
                      <a:lnTo>
                        <a:pt x="f246" y="f247"/>
                      </a:lnTo>
                      <a:lnTo>
                        <a:pt x="f102" y="f248"/>
                      </a:lnTo>
                      <a:lnTo>
                        <a:pt x="f249" y="f250"/>
                      </a:lnTo>
                      <a:lnTo>
                        <a:pt x="f251" y="f252"/>
                      </a:lnTo>
                      <a:lnTo>
                        <a:pt x="f253" y="f254"/>
                      </a:lnTo>
                      <a:lnTo>
                        <a:pt x="f255" y="f256"/>
                      </a:lnTo>
                      <a:lnTo>
                        <a:pt x="f257" y="f258"/>
                      </a:lnTo>
                      <a:lnTo>
                        <a:pt x="f259" y="f258"/>
                      </a:lnTo>
                      <a:lnTo>
                        <a:pt x="f259" y="f258"/>
                      </a:lnTo>
                      <a:lnTo>
                        <a:pt x="f260" y="f258"/>
                      </a:lnTo>
                      <a:lnTo>
                        <a:pt x="f261" y="f262"/>
                      </a:lnTo>
                      <a:lnTo>
                        <a:pt x="f263" y="f264"/>
                      </a:lnTo>
                      <a:lnTo>
                        <a:pt x="f265" y="f266"/>
                      </a:lnTo>
                      <a:lnTo>
                        <a:pt x="f91" y="f267"/>
                      </a:lnTo>
                      <a:lnTo>
                        <a:pt x="f89" y="f268"/>
                      </a:lnTo>
                      <a:lnTo>
                        <a:pt x="f88" y="f269"/>
                      </a:lnTo>
                      <a:lnTo>
                        <a:pt x="f270" y="f271"/>
                      </a:lnTo>
                      <a:lnTo>
                        <a:pt x="f87" y="f272"/>
                      </a:lnTo>
                      <a:lnTo>
                        <a:pt x="f273" y="f233"/>
                      </a:lnTo>
                      <a:lnTo>
                        <a:pt x="f274" y="f275"/>
                      </a:lnTo>
                      <a:lnTo>
                        <a:pt x="f276" y="f277"/>
                      </a:lnTo>
                      <a:lnTo>
                        <a:pt x="f85" y="f228"/>
                      </a:lnTo>
                      <a:lnTo>
                        <a:pt x="f85" y="f228"/>
                      </a:lnTo>
                      <a:lnTo>
                        <a:pt x="f278" y="f277"/>
                      </a:lnTo>
                      <a:lnTo>
                        <a:pt x="f279" y="f242"/>
                      </a:lnTo>
                      <a:lnTo>
                        <a:pt x="f280" y="f281"/>
                      </a:lnTo>
                      <a:lnTo>
                        <a:pt x="f282" y="f244"/>
                      </a:lnTo>
                      <a:lnTo>
                        <a:pt x="f282" y="f244"/>
                      </a:lnTo>
                      <a:lnTo>
                        <a:pt x="f283" y="f244"/>
                      </a:lnTo>
                      <a:lnTo>
                        <a:pt x="f284" y="f285"/>
                      </a:lnTo>
                      <a:lnTo>
                        <a:pt x="f15" y="f271"/>
                      </a:lnTo>
                      <a:lnTo>
                        <a:pt x="f286" y="f269"/>
                      </a:lnTo>
                      <a:lnTo>
                        <a:pt x="f287" y="f288"/>
                      </a:lnTo>
                      <a:lnTo>
                        <a:pt x="f25" y="f289"/>
                      </a:lnTo>
                      <a:lnTo>
                        <a:pt x="f27" y="f290"/>
                      </a:lnTo>
                      <a:lnTo>
                        <a:pt x="f291" y="f250"/>
                      </a:lnTo>
                      <a:lnTo>
                        <a:pt x="f69" y="f292"/>
                      </a:lnTo>
                      <a:lnTo>
                        <a:pt x="f293" y="f294"/>
                      </a:lnTo>
                      <a:lnTo>
                        <a:pt x="f295" y="f296"/>
                      </a:lnTo>
                      <a:lnTo>
                        <a:pt x="f297" y="f298"/>
                      </a:lnTo>
                      <a:lnTo>
                        <a:pt x="f62" y="f299"/>
                      </a:lnTo>
                      <a:lnTo>
                        <a:pt x="f300" y="f301"/>
                      </a:lnTo>
                      <a:lnTo>
                        <a:pt x="f300" y="f301"/>
                      </a:lnTo>
                      <a:lnTo>
                        <a:pt x="f57" y="f302"/>
                      </a:lnTo>
                      <a:lnTo>
                        <a:pt x="f303" y="f304"/>
                      </a:lnTo>
                      <a:lnTo>
                        <a:pt x="f84" y="f305"/>
                      </a:lnTo>
                      <a:lnTo>
                        <a:pt x="f32" y="f306"/>
                      </a:lnTo>
                      <a:lnTo>
                        <a:pt x="f28" y="f307"/>
                      </a:lnTo>
                      <a:lnTo>
                        <a:pt x="f160" y="f308"/>
                      </a:lnTo>
                      <a:lnTo>
                        <a:pt x="f164" y="f309"/>
                      </a:lnTo>
                      <a:lnTo>
                        <a:pt x="f18" y="f310"/>
                      </a:lnTo>
                      <a:lnTo>
                        <a:pt x="f18" y="f310"/>
                      </a:lnTo>
                      <a:lnTo>
                        <a:pt x="f311" y="f312"/>
                      </a:lnTo>
                      <a:lnTo>
                        <a:pt x="f313" y="f314"/>
                      </a:lnTo>
                      <a:lnTo>
                        <a:pt x="f315" y="f316"/>
                      </a:lnTo>
                      <a:lnTo>
                        <a:pt x="f179" y="f317"/>
                      </a:lnTo>
                      <a:lnTo>
                        <a:pt x="f318" y="f319"/>
                      </a:lnTo>
                      <a:lnTo>
                        <a:pt x="f318" y="f319"/>
                      </a:lnTo>
                      <a:lnTo>
                        <a:pt x="f320" y="f319"/>
                      </a:lnTo>
                      <a:lnTo>
                        <a:pt x="f320" y="f319"/>
                      </a:lnTo>
                      <a:lnTo>
                        <a:pt x="f320" y="f319"/>
                      </a:lnTo>
                      <a:lnTo>
                        <a:pt x="f321" y="f322"/>
                      </a:lnTo>
                      <a:lnTo>
                        <a:pt x="f323" y="f324"/>
                      </a:lnTo>
                      <a:lnTo>
                        <a:pt x="f325" y="f326"/>
                      </a:lnTo>
                      <a:lnTo>
                        <a:pt x="f327" y="f328"/>
                      </a:lnTo>
                      <a:lnTo>
                        <a:pt x="f329" y="f330"/>
                      </a:lnTo>
                      <a:lnTo>
                        <a:pt x="f202" y="f331"/>
                      </a:lnTo>
                      <a:lnTo>
                        <a:pt x="f332" y="f333"/>
                      </a:lnTo>
                      <a:lnTo>
                        <a:pt x="f204" y="f334"/>
                      </a:lnTo>
                      <a:lnTo>
                        <a:pt x="f208" y="f335"/>
                      </a:lnTo>
                      <a:lnTo>
                        <a:pt x="f213" y="f336"/>
                      </a:lnTo>
                      <a:lnTo>
                        <a:pt x="f213" y="f336"/>
                      </a:lnTo>
                      <a:lnTo>
                        <a:pt x="f337" y="f338"/>
                      </a:lnTo>
                      <a:lnTo>
                        <a:pt x="f219" y="f339"/>
                      </a:lnTo>
                      <a:lnTo>
                        <a:pt x="f340" y="f341"/>
                      </a:lnTo>
                      <a:lnTo>
                        <a:pt x="f342" y="f343"/>
                      </a:lnTo>
                      <a:lnTo>
                        <a:pt x="f342" y="f343"/>
                      </a:lnTo>
                      <a:lnTo>
                        <a:pt x="f342" y="f344"/>
                      </a:lnTo>
                      <a:lnTo>
                        <a:pt x="f342" y="f344"/>
                      </a:lnTo>
                      <a:lnTo>
                        <a:pt x="f345" y="f346"/>
                      </a:lnTo>
                      <a:lnTo>
                        <a:pt x="f221" y="f347"/>
                      </a:lnTo>
                      <a:lnTo>
                        <a:pt x="f348" y="f349"/>
                      </a:lnTo>
                      <a:lnTo>
                        <a:pt x="f350" y="f351"/>
                      </a:lnTo>
                      <a:lnTo>
                        <a:pt x="f352" y="f353"/>
                      </a:lnTo>
                      <a:lnTo>
                        <a:pt x="f354" y="f355"/>
                      </a:lnTo>
                      <a:lnTo>
                        <a:pt x="f356" y="f357"/>
                      </a:lnTo>
                      <a:lnTo>
                        <a:pt x="f358" y="f359"/>
                      </a:lnTo>
                      <a:lnTo>
                        <a:pt x="f360" y="f361"/>
                      </a:lnTo>
                      <a:lnTo>
                        <a:pt x="f360" y="f361"/>
                      </a:lnTo>
                      <a:lnTo>
                        <a:pt x="f362" y="f363"/>
                      </a:lnTo>
                      <a:lnTo>
                        <a:pt x="f262" y="f364"/>
                      </a:lnTo>
                      <a:lnTo>
                        <a:pt x="f365" y="f366"/>
                      </a:lnTo>
                      <a:lnTo>
                        <a:pt x="f367" y="f368"/>
                      </a:lnTo>
                      <a:lnTo>
                        <a:pt x="f369" y="f370"/>
                      </a:lnTo>
                      <a:lnTo>
                        <a:pt x="f371" y="f370"/>
                      </a:lnTo>
                      <a:lnTo>
                        <a:pt x="f371" y="f370"/>
                      </a:lnTo>
                      <a:lnTo>
                        <a:pt x="f296" y="f370"/>
                      </a:lnTo>
                      <a:lnTo>
                        <a:pt x="f372" y="f368"/>
                      </a:lnTo>
                      <a:lnTo>
                        <a:pt x="f373" y="f374"/>
                      </a:lnTo>
                      <a:lnTo>
                        <a:pt x="f375" y="f357"/>
                      </a:lnTo>
                      <a:lnTo>
                        <a:pt x="f375" y="f357"/>
                      </a:lnTo>
                      <a:lnTo>
                        <a:pt x="f376" y="f366"/>
                      </a:lnTo>
                      <a:lnTo>
                        <a:pt x="f302" y="f0"/>
                      </a:lnTo>
                      <a:lnTo>
                        <a:pt x="f305" y="f370"/>
                      </a:lnTo>
                      <a:lnTo>
                        <a:pt x="f377" y="f378"/>
                      </a:lnTo>
                      <a:lnTo>
                        <a:pt x="f379" y="f380"/>
                      </a:lnTo>
                      <a:lnTo>
                        <a:pt x="f312" y="f380"/>
                      </a:lnTo>
                      <a:lnTo>
                        <a:pt x="f312" y="f380"/>
                      </a:lnTo>
                      <a:lnTo>
                        <a:pt x="f381" y="f380"/>
                      </a:lnTo>
                      <a:lnTo>
                        <a:pt x="f382" y="f353"/>
                      </a:lnTo>
                      <a:lnTo>
                        <a:pt x="f383" y="f378"/>
                      </a:lnTo>
                      <a:lnTo>
                        <a:pt x="f384" y="f385"/>
                      </a:lnTo>
                      <a:lnTo>
                        <a:pt x="f386" y="f387"/>
                      </a:lnTo>
                      <a:lnTo>
                        <a:pt x="f388" y="f389"/>
                      </a:lnTo>
                      <a:lnTo>
                        <a:pt x="f390" y="f391"/>
                      </a:lnTo>
                      <a:lnTo>
                        <a:pt x="f392" y="f393"/>
                      </a:lnTo>
                      <a:lnTo>
                        <a:pt x="f394" y="f395"/>
                      </a:lnTo>
                      <a:lnTo>
                        <a:pt x="f396" y="f397"/>
                      </a:lnTo>
                      <a:lnTo>
                        <a:pt x="f319" y="f398"/>
                      </a:lnTo>
                      <a:lnTo>
                        <a:pt x="f399" y="f400"/>
                      </a:lnTo>
                      <a:lnTo>
                        <a:pt x="f401" y="f402"/>
                      </a:lnTo>
                      <a:lnTo>
                        <a:pt x="f403" y="f404"/>
                      </a:lnTo>
                      <a:lnTo>
                        <a:pt x="f405" y="f406"/>
                      </a:lnTo>
                      <a:lnTo>
                        <a:pt x="f407" y="f408"/>
                      </a:lnTo>
                      <a:lnTo>
                        <a:pt x="f409" y="f410"/>
                      </a:lnTo>
                      <a:lnTo>
                        <a:pt x="f411" y="f410"/>
                      </a:lnTo>
                      <a:lnTo>
                        <a:pt x="f411" y="f410"/>
                      </a:lnTo>
                      <a:lnTo>
                        <a:pt x="f412" y="f410"/>
                      </a:lnTo>
                      <a:lnTo>
                        <a:pt x="f412" y="f410"/>
                      </a:lnTo>
                      <a:lnTo>
                        <a:pt x="f413" y="f410"/>
                      </a:lnTo>
                      <a:lnTo>
                        <a:pt x="f414" y="f415"/>
                      </a:lnTo>
                      <a:lnTo>
                        <a:pt x="f416" y="f417"/>
                      </a:lnTo>
                      <a:lnTo>
                        <a:pt x="f346" y="f418"/>
                      </a:lnTo>
                      <a:lnTo>
                        <a:pt x="f419" y="f420"/>
                      </a:lnTo>
                      <a:lnTo>
                        <a:pt x="f421" y="f422"/>
                      </a:lnTo>
                      <a:lnTo>
                        <a:pt x="f423" y="f424"/>
                      </a:lnTo>
                      <a:lnTo>
                        <a:pt x="f425" y="f426"/>
                      </a:lnTo>
                      <a:lnTo>
                        <a:pt x="f427" y="f428"/>
                      </a:lnTo>
                      <a:lnTo>
                        <a:pt x="f427" y="f429"/>
                      </a:lnTo>
                      <a:lnTo>
                        <a:pt x="f430" y="f431"/>
                      </a:lnTo>
                      <a:lnTo>
                        <a:pt x="f430" y="f431"/>
                      </a:lnTo>
                      <a:lnTo>
                        <a:pt x="f432" y="f433"/>
                      </a:lnTo>
                      <a:lnTo>
                        <a:pt x="f378" y="f434"/>
                      </a:lnTo>
                      <a:lnTo>
                        <a:pt x="f435" y="f436"/>
                      </a:lnTo>
                      <a:lnTo>
                        <a:pt x="f374" y="f437"/>
                      </a:lnTo>
                      <a:lnTo>
                        <a:pt x="f389" y="f438"/>
                      </a:lnTo>
                      <a:lnTo>
                        <a:pt x="f364" y="f439"/>
                      </a:lnTo>
                      <a:lnTo>
                        <a:pt x="f361" y="f440"/>
                      </a:lnTo>
                      <a:lnTo>
                        <a:pt x="f361" y="f441"/>
                      </a:lnTo>
                      <a:lnTo>
                        <a:pt x="f361" y="f441"/>
                      </a:lnTo>
                      <a:lnTo>
                        <a:pt x="f361" y="f442"/>
                      </a:lnTo>
                      <a:lnTo>
                        <a:pt x="f359" y="f443"/>
                      </a:lnTo>
                      <a:lnTo>
                        <a:pt x="f389" y="f444"/>
                      </a:lnTo>
                      <a:lnTo>
                        <a:pt x="f374" y="f445"/>
                      </a:lnTo>
                      <a:lnTo>
                        <a:pt x="f370" y="f446"/>
                      </a:lnTo>
                      <a:lnTo>
                        <a:pt x="f380" y="f447"/>
                      </a:lnTo>
                      <a:lnTo>
                        <a:pt x="f448" y="f449"/>
                      </a:lnTo>
                      <a:lnTo>
                        <a:pt x="f450" y="f451"/>
                      </a:lnTo>
                      <a:lnTo>
                        <a:pt x="f430" y="f452"/>
                      </a:lnTo>
                      <a:lnTo>
                        <a:pt x="f430" y="f453"/>
                      </a:lnTo>
                      <a:lnTo>
                        <a:pt x="f430" y="f453"/>
                      </a:lnTo>
                      <a:lnTo>
                        <a:pt x="f430" y="f454"/>
                      </a:lnTo>
                      <a:lnTo>
                        <a:pt x="f430" y="f454"/>
                      </a:lnTo>
                      <a:lnTo>
                        <a:pt x="f430" y="f455"/>
                      </a:lnTo>
                      <a:lnTo>
                        <a:pt x="f351" y="f456"/>
                      </a:lnTo>
                      <a:lnTo>
                        <a:pt x="f457" y="f458"/>
                      </a:lnTo>
                      <a:lnTo>
                        <a:pt x="f432" y="f1"/>
                      </a:lnTo>
                      <a:lnTo>
                        <a:pt x="f432" y="f1"/>
                      </a:lnTo>
                      <a:lnTo>
                        <a:pt x="f385" y="f459"/>
                      </a:lnTo>
                      <a:lnTo>
                        <a:pt x="f0" y="f458"/>
                      </a:lnTo>
                      <a:lnTo>
                        <a:pt x="f359" y="f456"/>
                      </a:lnTo>
                      <a:lnTo>
                        <a:pt x="f460" y="f461"/>
                      </a:lnTo>
                      <a:lnTo>
                        <a:pt x="f462" y="f463"/>
                      </a:lnTo>
                      <a:lnTo>
                        <a:pt x="f464" y="f465"/>
                      </a:lnTo>
                      <a:lnTo>
                        <a:pt x="f466" y="f467"/>
                      </a:lnTo>
                      <a:lnTo>
                        <a:pt x="f468" y="f469"/>
                      </a:lnTo>
                      <a:lnTo>
                        <a:pt x="f470" y="f471"/>
                      </a:lnTo>
                      <a:lnTo>
                        <a:pt x="f472" y="f473"/>
                      </a:lnTo>
                      <a:lnTo>
                        <a:pt x="f400" y="f474"/>
                      </a:lnTo>
                      <a:lnTo>
                        <a:pt x="f475" y="f476"/>
                      </a:lnTo>
                      <a:lnTo>
                        <a:pt x="f415" y="f477"/>
                      </a:lnTo>
                      <a:lnTo>
                        <a:pt x="f415" y="f477"/>
                      </a:lnTo>
                      <a:lnTo>
                        <a:pt x="f478" y="f476"/>
                      </a:lnTo>
                      <a:lnTo>
                        <a:pt x="f479" y="f474"/>
                      </a:lnTo>
                      <a:lnTo>
                        <a:pt x="f480" y="f481"/>
                      </a:lnTo>
                      <a:lnTo>
                        <a:pt x="f482" y="f469"/>
                      </a:lnTo>
                      <a:lnTo>
                        <a:pt x="f482" y="f467"/>
                      </a:lnTo>
                      <a:lnTo>
                        <a:pt x="f482" y="f467"/>
                      </a:lnTo>
                      <a:lnTo>
                        <a:pt x="f483" y="f467"/>
                      </a:lnTo>
                      <a:lnTo>
                        <a:pt x="f483" y="f467"/>
                      </a:lnTo>
                      <a:lnTo>
                        <a:pt x="f484" y="f485"/>
                      </a:lnTo>
                      <a:lnTo>
                        <a:pt x="f486" y="f487"/>
                      </a:lnTo>
                      <a:lnTo>
                        <a:pt x="f488" y="f489"/>
                      </a:lnTo>
                      <a:lnTo>
                        <a:pt x="f490" y="f491"/>
                      </a:lnTo>
                      <a:lnTo>
                        <a:pt x="f492" y="f476"/>
                      </a:lnTo>
                      <a:lnTo>
                        <a:pt x="f493" y="f494"/>
                      </a:lnTo>
                      <a:lnTo>
                        <a:pt x="f495" y="f496"/>
                      </a:lnTo>
                      <a:lnTo>
                        <a:pt x="f497" y="f451"/>
                      </a:lnTo>
                      <a:lnTo>
                        <a:pt x="f498" y="f499"/>
                      </a:lnTo>
                      <a:lnTo>
                        <a:pt x="f500" y="f501"/>
                      </a:lnTo>
                      <a:lnTo>
                        <a:pt x="f502" y="f503"/>
                      </a:lnTo>
                      <a:lnTo>
                        <a:pt x="f504" y="f441"/>
                      </a:lnTo>
                      <a:lnTo>
                        <a:pt x="f504" y="f441"/>
                      </a:lnTo>
                      <a:lnTo>
                        <a:pt x="f505" y="f506"/>
                      </a:lnTo>
                      <a:lnTo>
                        <a:pt x="f507" y="f508"/>
                      </a:lnTo>
                      <a:lnTo>
                        <a:pt x="f509" y="f510"/>
                      </a:lnTo>
                      <a:lnTo>
                        <a:pt x="f511" y="f438"/>
                      </a:lnTo>
                      <a:lnTo>
                        <a:pt x="f512" y="f513"/>
                      </a:lnTo>
                      <a:lnTo>
                        <a:pt x="f514" y="f515"/>
                      </a:lnTo>
                      <a:lnTo>
                        <a:pt x="f516" y="f422"/>
                      </a:lnTo>
                      <a:lnTo>
                        <a:pt x="f516" y="f422"/>
                      </a:lnTo>
                      <a:lnTo>
                        <a:pt x="f517" y="f418"/>
                      </a:lnTo>
                      <a:lnTo>
                        <a:pt x="f518" y="f519"/>
                      </a:lnTo>
                      <a:lnTo>
                        <a:pt x="f520" y="f400"/>
                      </a:lnTo>
                      <a:lnTo>
                        <a:pt x="f471" y="f521"/>
                      </a:lnTo>
                      <a:lnTo>
                        <a:pt x="f522" y="f523"/>
                      </a:lnTo>
                      <a:lnTo>
                        <a:pt x="f524" y="f525"/>
                      </a:lnTo>
                      <a:lnTo>
                        <a:pt x="f465" y="f370"/>
                      </a:lnTo>
                      <a:lnTo>
                        <a:pt x="f526" y="f425"/>
                      </a:lnTo>
                      <a:lnTo>
                        <a:pt x="f526" y="f425"/>
                      </a:lnTo>
                      <a:lnTo>
                        <a:pt x="f527" y="f528"/>
                      </a:lnTo>
                      <a:lnTo>
                        <a:pt x="f529" y="f530"/>
                      </a:lnTo>
                      <a:lnTo>
                        <a:pt x="f531" y="f532"/>
                      </a:lnTo>
                      <a:lnTo>
                        <a:pt x="f533" y="f534"/>
                      </a:lnTo>
                      <a:lnTo>
                        <a:pt x="f459" y="f535"/>
                      </a:lnTo>
                      <a:lnTo>
                        <a:pt x="f536" y="f537"/>
                      </a:lnTo>
                      <a:lnTo>
                        <a:pt x="f1" y="f341"/>
                      </a:lnTo>
                      <a:lnTo>
                        <a:pt x="f1" y="f341"/>
                      </a:lnTo>
                      <a:lnTo>
                        <a:pt x="f536" y="f538"/>
                      </a:lnTo>
                      <a:lnTo>
                        <a:pt x="f539" y="f540"/>
                      </a:lnTo>
                      <a:lnTo>
                        <a:pt x="f533" y="f541"/>
                      </a:lnTo>
                      <a:lnTo>
                        <a:pt x="f542" y="f543"/>
                      </a:lnTo>
                      <a:lnTo>
                        <a:pt x="f461" y="f544"/>
                      </a:lnTo>
                      <a:lnTo>
                        <a:pt x="f545" y="f546"/>
                      </a:lnTo>
                      <a:lnTo>
                        <a:pt x="f545" y="f546"/>
                      </a:lnTo>
                      <a:lnTo>
                        <a:pt x="f547" y="f548"/>
                      </a:lnTo>
                      <a:lnTo>
                        <a:pt x="f549" y="f550"/>
                      </a:lnTo>
                      <a:lnTo>
                        <a:pt x="f551" y="f552"/>
                      </a:lnTo>
                      <a:lnTo>
                        <a:pt x="f465" y="f553"/>
                      </a:lnTo>
                      <a:lnTo>
                        <a:pt x="f554" y="f555"/>
                      </a:lnTo>
                      <a:lnTo>
                        <a:pt x="f522" y="f330"/>
                      </a:lnTo>
                      <a:lnTo>
                        <a:pt x="f477" y="f409"/>
                      </a:lnTo>
                      <a:lnTo>
                        <a:pt x="f556" y="f557"/>
                      </a:lnTo>
                      <a:lnTo>
                        <a:pt x="f558" y="f396"/>
                      </a:lnTo>
                      <a:lnTo>
                        <a:pt x="f559" y="f560"/>
                      </a:lnTo>
                      <a:lnTo>
                        <a:pt x="f561" y="f388"/>
                      </a:lnTo>
                      <a:lnTo>
                        <a:pt x="f562" y="f563"/>
                      </a:lnTo>
                      <a:lnTo>
                        <a:pt x="f564" y="f382"/>
                      </a:lnTo>
                      <a:lnTo>
                        <a:pt x="f564" y="f382"/>
                      </a:lnTo>
                      <a:lnTo>
                        <a:pt x="f565" y="f566"/>
                      </a:lnTo>
                      <a:lnTo>
                        <a:pt x="f567" y="f568"/>
                      </a:lnTo>
                      <a:lnTo>
                        <a:pt x="f507" y="f569"/>
                      </a:lnTo>
                      <a:lnTo>
                        <a:pt x="f570" y="f571"/>
                      </a:lnTo>
                      <a:lnTo>
                        <a:pt x="f503" y="f572"/>
                      </a:lnTo>
                      <a:lnTo>
                        <a:pt x="f500" y="f573"/>
                      </a:lnTo>
                      <a:lnTo>
                        <a:pt x="f574" y="f299"/>
                      </a:lnTo>
                      <a:lnTo>
                        <a:pt x="f574" y="f299"/>
                      </a:lnTo>
                      <a:lnTo>
                        <a:pt x="f574" y="f575"/>
                      </a:lnTo>
                      <a:lnTo>
                        <a:pt x="f500" y="f576"/>
                      </a:lnTo>
                      <a:lnTo>
                        <a:pt x="f577" y="f578"/>
                      </a:lnTo>
                      <a:lnTo>
                        <a:pt x="f444" y="f579"/>
                      </a:lnTo>
                      <a:lnTo>
                        <a:pt x="f504" y="f264"/>
                      </a:lnTo>
                      <a:lnTo>
                        <a:pt x="f504" y="f250"/>
                      </a:lnTo>
                      <a:lnTo>
                        <a:pt x="f504" y="f250"/>
                      </a:lnTo>
                      <a:lnTo>
                        <a:pt x="f504" y="f580"/>
                      </a:lnTo>
                      <a:lnTo>
                        <a:pt x="f444" y="f269"/>
                      </a:lnTo>
                      <a:lnTo>
                        <a:pt x="f577" y="f350"/>
                      </a:lnTo>
                      <a:lnTo>
                        <a:pt x="f500" y="f581"/>
                      </a:lnTo>
                      <a:lnTo>
                        <a:pt x="f574" y="f206"/>
                      </a:lnTo>
                      <a:lnTo>
                        <a:pt x="f574" y="f325"/>
                      </a:lnTo>
                      <a:lnTo>
                        <a:pt x="f574" y="f325"/>
                      </a:lnTo>
                      <a:lnTo>
                        <a:pt x="f574" y="f582"/>
                      </a:lnTo>
                      <a:lnTo>
                        <a:pt x="f574" y="f582"/>
                      </a:lnTo>
                      <a:lnTo>
                        <a:pt x="f500" y="f583"/>
                      </a:lnTo>
                      <a:lnTo>
                        <a:pt x="f584" y="f183"/>
                      </a:lnTo>
                      <a:lnTo>
                        <a:pt x="f502" y="f585"/>
                      </a:lnTo>
                      <a:lnTo>
                        <a:pt x="f570" y="f586"/>
                      </a:lnTo>
                      <a:lnTo>
                        <a:pt x="f502" y="f587"/>
                      </a:lnTo>
                      <a:lnTo>
                        <a:pt x="f502" y="f587"/>
                      </a:lnTo>
                      <a:lnTo>
                        <a:pt x="f584" y="f5"/>
                      </a:lnTo>
                      <a:lnTo>
                        <a:pt x="f500" y="f6"/>
                      </a:lnTo>
                      <a:lnTo>
                        <a:pt x="f443" y="f588"/>
                      </a:lnTo>
                      <a:lnTo>
                        <a:pt x="f442" y="f172"/>
                      </a:lnTo>
                      <a:lnTo>
                        <a:pt x="f506" y="f169"/>
                      </a:lnTo>
                      <a:lnTo>
                        <a:pt x="f439" y="f12"/>
                      </a:lnTo>
                      <a:lnTo>
                        <a:pt x="f437" y="f165"/>
                      </a:lnTo>
                      <a:lnTo>
                        <a:pt x="f589" y="f590"/>
                      </a:lnTo>
                      <a:lnTo>
                        <a:pt x="f484" y="f591"/>
                      </a:lnTo>
                      <a:lnTo>
                        <a:pt x="f592" y="f593"/>
                      </a:lnTo>
                      <a:lnTo>
                        <a:pt x="f428" y="f24"/>
                      </a:lnTo>
                      <a:lnTo>
                        <a:pt x="f483" y="f594"/>
                      </a:lnTo>
                      <a:lnTo>
                        <a:pt x="f483" y="f594"/>
                      </a:lnTo>
                      <a:lnTo>
                        <a:pt x="f426" y="f64"/>
                      </a:lnTo>
                      <a:lnTo>
                        <a:pt x="f595" y="f150"/>
                      </a:lnTo>
                      <a:lnTo>
                        <a:pt x="f596" y="f93"/>
                      </a:lnTo>
                      <a:lnTo>
                        <a:pt x="f417" y="f56"/>
                      </a:lnTo>
                      <a:lnTo>
                        <a:pt x="f417" y="f56"/>
                      </a:lnTo>
                      <a:lnTo>
                        <a:pt x="f415" y="f56"/>
                      </a:lnTo>
                      <a:lnTo>
                        <a:pt x="f415" y="f56"/>
                      </a:lnTo>
                      <a:lnTo>
                        <a:pt x="f415" y="f56"/>
                      </a:lnTo>
                      <a:lnTo>
                        <a:pt x="f597" y="f598"/>
                      </a:lnTo>
                      <a:lnTo>
                        <a:pt x="f599" y="f600"/>
                      </a:lnTo>
                      <a:lnTo>
                        <a:pt x="f601" y="f602"/>
                      </a:lnTo>
                      <a:lnTo>
                        <a:pt x="f603" y="f59"/>
                      </a:lnTo>
                      <a:lnTo>
                        <a:pt x="f604" y="f605"/>
                      </a:lnTo>
                      <a:lnTo>
                        <a:pt x="f604" y="f605"/>
                      </a:lnTo>
                      <a:lnTo>
                        <a:pt x="f606" y="f59"/>
                      </a:lnTo>
                      <a:lnTo>
                        <a:pt x="f607" y="f608"/>
                      </a:lnTo>
                      <a:lnTo>
                        <a:pt x="f609" y="f57"/>
                      </a:lnTo>
                      <a:lnTo>
                        <a:pt x="f610" y="f611"/>
                      </a:lnTo>
                      <a:lnTo>
                        <a:pt x="f612" y="f303"/>
                      </a:lnTo>
                      <a:lnTo>
                        <a:pt x="f613" y="f50"/>
                      </a:lnTo>
                      <a:lnTo>
                        <a:pt x="f614" y="f615"/>
                      </a:lnTo>
                      <a:lnTo>
                        <a:pt x="f614" y="f615"/>
                      </a:lnTo>
                      <a:lnTo>
                        <a:pt x="f616" y="f617"/>
                      </a:lnTo>
                      <a:lnTo>
                        <a:pt x="f389" y="f48"/>
                      </a:lnTo>
                      <a:lnTo>
                        <a:pt x="f618" y="f619"/>
                      </a:lnTo>
                      <a:lnTo>
                        <a:pt x="f427" y="f51"/>
                      </a:lnTo>
                      <a:lnTo>
                        <a:pt x="f347" y="f619"/>
                      </a:lnTo>
                      <a:lnTo>
                        <a:pt x="f532" y="f619"/>
                      </a:lnTo>
                      <a:lnTo>
                        <a:pt x="f620" y="f619"/>
                      </a:lnTo>
                      <a:lnTo>
                        <a:pt x="f621" y="f51"/>
                      </a:lnTo>
                      <a:lnTo>
                        <a:pt x="f622" y="f117"/>
                      </a:lnTo>
                      <a:lnTo>
                        <a:pt x="f538" y="f95"/>
                      </a:lnTo>
                      <a:lnTo>
                        <a:pt x="f540" y="f133"/>
                      </a:lnTo>
                      <a:lnTo>
                        <a:pt x="f540" y="f133"/>
                      </a:lnTo>
                      <a:lnTo>
                        <a:pt x="f339" y="f623"/>
                      </a:lnTo>
                      <a:lnTo>
                        <a:pt x="f624" y="f53"/>
                      </a:lnTo>
                      <a:lnTo>
                        <a:pt x="f544" y="f40"/>
                      </a:lnTo>
                      <a:lnTo>
                        <a:pt x="f338" y="f625"/>
                      </a:lnTo>
                      <a:lnTo>
                        <a:pt x="f626" y="f34"/>
                      </a:lnTo>
                      <a:lnTo>
                        <a:pt x="f627" y="f78"/>
                      </a:lnTo>
                      <a:lnTo>
                        <a:pt x="f627" y="f78"/>
                      </a:lnTo>
                      <a:lnTo>
                        <a:pt x="f548" y="f32"/>
                      </a:lnTo>
                      <a:lnTo>
                        <a:pt x="f628" y="f629"/>
                      </a:lnTo>
                      <a:lnTo>
                        <a:pt x="f630" y="f631"/>
                      </a:lnTo>
                      <a:lnTo>
                        <a:pt x="f632" y="f631"/>
                      </a:lnTo>
                      <a:lnTo>
                        <a:pt x="f552" y="f631"/>
                      </a:lnTo>
                      <a:lnTo>
                        <a:pt x="f633" y="f631"/>
                      </a:lnTo>
                      <a:lnTo>
                        <a:pt x="f634" y="f58"/>
                      </a:lnTo>
                      <a:lnTo>
                        <a:pt x="f635" y="f73"/>
                      </a:lnTo>
                      <a:lnTo>
                        <a:pt x="f635" y="f73"/>
                      </a:lnTo>
                      <a:lnTo>
                        <a:pt x="f636" y="f30"/>
                      </a:lnTo>
                      <a:lnTo>
                        <a:pt x="f637" y="f638"/>
                      </a:lnTo>
                      <a:lnTo>
                        <a:pt x="f639" y="f640"/>
                      </a:lnTo>
                      <a:lnTo>
                        <a:pt x="f641" y="f158"/>
                      </a:lnTo>
                      <a:lnTo>
                        <a:pt x="f642" y="f160"/>
                      </a:lnTo>
                      <a:lnTo>
                        <a:pt x="f643" y="f644"/>
                      </a:lnTo>
                      <a:lnTo>
                        <a:pt x="f645" y="f24"/>
                      </a:lnTo>
                      <a:lnTo>
                        <a:pt x="f646" y="f24"/>
                      </a:lnTo>
                      <a:lnTo>
                        <a:pt x="f646" y="f24"/>
                      </a:lnTo>
                      <a:lnTo>
                        <a:pt x="f647" y="f644"/>
                      </a:lnTo>
                      <a:lnTo>
                        <a:pt x="f399" y="f648"/>
                      </a:lnTo>
                      <a:lnTo>
                        <a:pt x="f649" y="f650"/>
                      </a:lnTo>
                      <a:lnTo>
                        <a:pt x="f382" y="f152"/>
                      </a:lnTo>
                      <a:lnTo>
                        <a:pt x="f568" y="f32"/>
                      </a:lnTo>
                      <a:lnTo>
                        <a:pt x="f568" y="f32"/>
                      </a:lnTo>
                      <a:lnTo>
                        <a:pt x="f308" y="f78"/>
                      </a:lnTo>
                      <a:lnTo>
                        <a:pt x="f651" y="f652"/>
                      </a:lnTo>
                      <a:lnTo>
                        <a:pt x="f653" y="f625"/>
                      </a:lnTo>
                      <a:lnTo>
                        <a:pt x="f654" y="f80"/>
                      </a:lnTo>
                      <a:lnTo>
                        <a:pt x="f655" y="f656"/>
                      </a:lnTo>
                      <a:lnTo>
                        <a:pt x="f372" y="f38"/>
                      </a:lnTo>
                      <a:lnTo>
                        <a:pt x="f657" y="f658"/>
                      </a:lnTo>
                      <a:lnTo>
                        <a:pt x="f657" y="f658"/>
                      </a:lnTo>
                      <a:lnTo>
                        <a:pt x="f367" y="f659"/>
                      </a:lnTo>
                      <a:lnTo>
                        <a:pt x="f660" y="f661"/>
                      </a:lnTo>
                      <a:lnTo>
                        <a:pt x="f362" y="f662"/>
                      </a:lnTo>
                      <a:lnTo>
                        <a:pt x="f663" y="f664"/>
                      </a:lnTo>
                      <a:lnTo>
                        <a:pt x="f665" y="f666"/>
                      </a:lnTo>
                      <a:lnTo>
                        <a:pt x="f667" y="f668"/>
                      </a:lnTo>
                      <a:lnTo>
                        <a:pt x="f356" y="f669"/>
                      </a:lnTo>
                      <a:lnTo>
                        <a:pt x="f670" y="f671"/>
                      </a:lnTo>
                      <a:lnTo>
                        <a:pt x="f670" y="f671"/>
                      </a:lnTo>
                      <a:lnTo>
                        <a:pt x="f672" y="f673"/>
                      </a:lnTo>
                      <a:lnTo>
                        <a:pt x="f674" y="f675"/>
                      </a:lnTo>
                      <a:lnTo>
                        <a:pt x="f674" y="f675"/>
                      </a:lnTo>
                      <a:lnTo>
                        <a:pt x="f676" y="f677"/>
                      </a:lnTo>
                      <a:lnTo>
                        <a:pt x="f678" y="f679"/>
                      </a:lnTo>
                      <a:lnTo>
                        <a:pt x="f680" y="f681"/>
                      </a:lnTo>
                      <a:lnTo>
                        <a:pt x="f345" y="f682"/>
                      </a:lnTo>
                      <a:lnTo>
                        <a:pt x="f217" y="f683"/>
                      </a:lnTo>
                      <a:lnTo>
                        <a:pt x="f208" y="f684"/>
                      </a:lnTo>
                      <a:lnTo>
                        <a:pt x="f685" y="f686"/>
                      </a:lnTo>
                      <a:lnTo>
                        <a:pt x="f687" y="f688"/>
                      </a:lnTo>
                      <a:lnTo>
                        <a:pt x="f689" y="f77"/>
                      </a:lnTo>
                      <a:lnTo>
                        <a:pt x="f690" y="f691"/>
                      </a:lnTo>
                      <a:lnTo>
                        <a:pt x="f4" y="f3"/>
                      </a:lnTo>
                      <a:lnTo>
                        <a:pt x="f4" y="f3"/>
                      </a:lnTo>
                      <a:lnTo>
                        <a:pt x="f4" y="f3"/>
                      </a:lnTo>
                      <a:lnTo>
                        <a:pt x="f4" y="f3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25" name="Google Shape;179;p6"/>
                <p:cNvSpPr/>
                <p:nvPr/>
              </p:nvSpPr>
              <p:spPr>
                <a:xfrm>
                  <a:off x="2363400" y="4439159"/>
                  <a:ext cx="176400" cy="304920"/>
                </a:xfrm>
                <a:custGeom>
                  <a:avLst/>
                  <a:gdLst>
                    <a:gd name="f0" fmla="val 180"/>
                    <a:gd name="f1" fmla="val 0"/>
                    <a:gd name="f2" fmla="val 217"/>
                    <a:gd name="f3" fmla="val 386"/>
                    <a:gd name="f4" fmla="val 7"/>
                    <a:gd name="f5" fmla="val 76"/>
                    <a:gd name="f6" fmla="val 8"/>
                    <a:gd name="f7" fmla="val 86"/>
                    <a:gd name="f8" fmla="val 11"/>
                    <a:gd name="f9" fmla="val 94"/>
                    <a:gd name="f10" fmla="val 15"/>
                    <a:gd name="f11" fmla="val 100"/>
                    <a:gd name="f12" fmla="val 20"/>
                    <a:gd name="f13" fmla="val 106"/>
                    <a:gd name="f14" fmla="val 25"/>
                    <a:gd name="f15" fmla="val 111"/>
                    <a:gd name="f16" fmla="val 31"/>
                    <a:gd name="f17" fmla="val 115"/>
                    <a:gd name="f18" fmla="val 45"/>
                    <a:gd name="f19" fmla="val 122"/>
                    <a:gd name="f20" fmla="val 58"/>
                    <a:gd name="f21" fmla="val 129"/>
                    <a:gd name="f22" fmla="val 63"/>
                    <a:gd name="f23" fmla="val 134"/>
                    <a:gd name="f24" fmla="val 69"/>
                    <a:gd name="f25" fmla="val 138"/>
                    <a:gd name="f26" fmla="val 74"/>
                    <a:gd name="f27" fmla="val 143"/>
                    <a:gd name="f28" fmla="val 77"/>
                    <a:gd name="f29" fmla="val 150"/>
                    <a:gd name="f30" fmla="val 80"/>
                    <a:gd name="f31" fmla="val 157"/>
                    <a:gd name="f32" fmla="val 81"/>
                    <a:gd name="f33" fmla="val 165"/>
                    <a:gd name="f34" fmla="val 174"/>
                    <a:gd name="f35" fmla="val 182"/>
                    <a:gd name="f36" fmla="val 189"/>
                    <a:gd name="f37" fmla="val 68"/>
                    <a:gd name="f38" fmla="val 195"/>
                    <a:gd name="f39" fmla="val 62"/>
                    <a:gd name="f40" fmla="val 201"/>
                    <a:gd name="f41" fmla="val 57"/>
                    <a:gd name="f42" fmla="val 205"/>
                    <a:gd name="f43" fmla="val 42"/>
                    <a:gd name="f44" fmla="val 214"/>
                    <a:gd name="f45" fmla="val 28"/>
                    <a:gd name="f46" fmla="val 224"/>
                    <a:gd name="f47" fmla="val 21"/>
                    <a:gd name="f48" fmla="val 229"/>
                    <a:gd name="f49" fmla="val 234"/>
                    <a:gd name="f50" fmla="val 241"/>
                    <a:gd name="f51" fmla="val 248"/>
                    <a:gd name="f52" fmla="val 5"/>
                    <a:gd name="f53" fmla="val 256"/>
                    <a:gd name="f54" fmla="val 4"/>
                    <a:gd name="f55" fmla="val 264"/>
                    <a:gd name="f56" fmla="val 338"/>
                    <a:gd name="f57" fmla="val 348"/>
                    <a:gd name="f58" fmla="val 356"/>
                    <a:gd name="f59" fmla="val 12"/>
                    <a:gd name="f60" fmla="val 363"/>
                    <a:gd name="f61" fmla="val 16"/>
                    <a:gd name="f62" fmla="val 369"/>
                    <a:gd name="f63" fmla="val 23"/>
                    <a:gd name="f64" fmla="val 373"/>
                    <a:gd name="f65" fmla="val 377"/>
                    <a:gd name="f66" fmla="val 40"/>
                    <a:gd name="f67" fmla="val 380"/>
                    <a:gd name="f68" fmla="val 51"/>
                    <a:gd name="f69" fmla="val 382"/>
                    <a:gd name="f70" fmla="val 72"/>
                    <a:gd name="f71" fmla="val 385"/>
                    <a:gd name="f72" fmla="val 95"/>
                    <a:gd name="f73" fmla="val 139"/>
                    <a:gd name="f74" fmla="val 159"/>
                    <a:gd name="f75" fmla="val 168"/>
                    <a:gd name="f76" fmla="val 176"/>
                    <a:gd name="f77" fmla="val 184"/>
                    <a:gd name="f78" fmla="val 384"/>
                    <a:gd name="f79" fmla="val 190"/>
                    <a:gd name="f80" fmla="val 381"/>
                    <a:gd name="f81" fmla="val 191"/>
                    <a:gd name="f82" fmla="val 379"/>
                    <a:gd name="f83" fmla="val 194"/>
                    <a:gd name="f84" fmla="val 374"/>
                    <a:gd name="f85" fmla="val 371"/>
                    <a:gd name="f86" fmla="val 367"/>
                    <a:gd name="f87" fmla="val 192"/>
                    <a:gd name="f88" fmla="val 188"/>
                    <a:gd name="f89" fmla="val 357"/>
                    <a:gd name="f90" fmla="val 351"/>
                    <a:gd name="f91" fmla="val 346"/>
                    <a:gd name="f92" fmla="val 167"/>
                    <a:gd name="f93" fmla="val 340"/>
                    <a:gd name="f94" fmla="val 160"/>
                    <a:gd name="f95" fmla="val 332"/>
                    <a:gd name="f96" fmla="val 158"/>
                    <a:gd name="f97" fmla="val 328"/>
                    <a:gd name="f98" fmla="val 156"/>
                    <a:gd name="f99" fmla="val 323"/>
                    <a:gd name="f100" fmla="val 154"/>
                    <a:gd name="f101" fmla="val 318"/>
                    <a:gd name="f102" fmla="val 312"/>
                    <a:gd name="f103" fmla="val 303"/>
                    <a:gd name="f104" fmla="val 294"/>
                    <a:gd name="f105" fmla="val 286"/>
                    <a:gd name="f106" fmla="val 162"/>
                    <a:gd name="f107" fmla="val 278"/>
                    <a:gd name="f108" fmla="val 170"/>
                    <a:gd name="f109" fmla="val 263"/>
                    <a:gd name="f110" fmla="val 233"/>
                    <a:gd name="f111" fmla="val 198"/>
                    <a:gd name="f112" fmla="val 200"/>
                    <a:gd name="f113" fmla="val 207"/>
                    <a:gd name="f114" fmla="val 204"/>
                    <a:gd name="f115" fmla="val 206"/>
                    <a:gd name="f116" fmla="val 210"/>
                    <a:gd name="f117" fmla="val 137"/>
                    <a:gd name="f118" fmla="val 213"/>
                    <a:gd name="f119" fmla="val 120"/>
                    <a:gd name="f120" fmla="val 99"/>
                    <a:gd name="f121" fmla="val 98"/>
                    <a:gd name="f122" fmla="val 97"/>
                    <a:gd name="f123" fmla="val 199"/>
                    <a:gd name="f124" fmla="val 96"/>
                    <a:gd name="f125" fmla="val 92"/>
                    <a:gd name="f126" fmla="val 87"/>
                    <a:gd name="f127" fmla="val 181"/>
                    <a:gd name="f128" fmla="val 79"/>
                    <a:gd name="f129" fmla="val 175"/>
                    <a:gd name="f130" fmla="val 169"/>
                    <a:gd name="f131" fmla="val 65"/>
                    <a:gd name="f132" fmla="val 166"/>
                    <a:gd name="f133" fmla="val 60"/>
                    <a:gd name="f134" fmla="val 59"/>
                    <a:gd name="f135" fmla="val 135"/>
                    <a:gd name="f136" fmla="val 56"/>
                    <a:gd name="f137" fmla="val 133"/>
                    <a:gd name="f138" fmla="val 49"/>
                    <a:gd name="f139" fmla="val 39"/>
                    <a:gd name="f140" fmla="val 33"/>
                    <a:gd name="f141" fmla="val 131"/>
                    <a:gd name="f142" fmla="val 130"/>
                    <a:gd name="f143" fmla="val 19"/>
                    <a:gd name="f144" fmla="val 128"/>
                    <a:gd name="f145" fmla="val 13"/>
                    <a:gd name="f146" fmla="val 124"/>
                    <a:gd name="f147" fmla="val 10"/>
                    <a:gd name="f148" fmla="val 121"/>
                    <a:gd name="f149" fmla="val 6"/>
                    <a:gd name="f150" fmla="val 116"/>
                    <a:gd name="f151" fmla="val 112"/>
                    <a:gd name="f152" fmla="val 3"/>
                    <a:gd name="f153" fmla="val 2"/>
                    <a:gd name="f154" fmla="val 83"/>
                    <a:gd name="f155" fmla="val 70"/>
                    <a:gd name="f156" fmla="val 32"/>
                    <a:gd name="f157" fmla="val 24"/>
                    <a:gd name="f158" fmla="val 17"/>
                    <a:gd name="f159" fmla="val 18"/>
                    <a:gd name="f160" fmla="val 29"/>
                    <a:gd name="f161" fmla="val 22"/>
                    <a:gd name="f162" fmla="val 64"/>
                    <a:gd name="f163" fmla="val 67"/>
                    <a:gd name="f164" fmla="val 71"/>
                    <a:gd name="f165" fmla="val 7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7" h="386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2" y="f33"/>
                      </a:lnTo>
                      <a:lnTo>
                        <a:pt x="f30" y="f34"/>
                      </a:lnTo>
                      <a:lnTo>
                        <a:pt x="f28" y="f35"/>
                      </a:lnTo>
                      <a:lnTo>
                        <a:pt x="f26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44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10" y="f49"/>
                      </a:lnTo>
                      <a:lnTo>
                        <a:pt x="f8" y="f50"/>
                      </a:lnTo>
                      <a:lnTo>
                        <a:pt x="f4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4" y="f55"/>
                      </a:lnTo>
                      <a:lnTo>
                        <a:pt x="f54" y="f56"/>
                      </a:lnTo>
                      <a:lnTo>
                        <a:pt x="f54" y="f56"/>
                      </a:lnTo>
                      <a:lnTo>
                        <a:pt x="f52" y="f57"/>
                      </a:lnTo>
                      <a:lnTo>
                        <a:pt x="f4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16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3"/>
                      </a:lnTo>
                      <a:lnTo>
                        <a:pt x="f73" y="f3"/>
                      </a:lnTo>
                      <a:lnTo>
                        <a:pt x="f73" y="f3"/>
                      </a:lnTo>
                      <a:lnTo>
                        <a:pt x="f74" y="f3"/>
                      </a:lnTo>
                      <a:lnTo>
                        <a:pt x="f75" y="f3"/>
                      </a:lnTo>
                      <a:lnTo>
                        <a:pt x="f76" y="f71"/>
                      </a:lnTo>
                      <a:lnTo>
                        <a:pt x="f77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65"/>
                      </a:lnTo>
                      <a:lnTo>
                        <a:pt x="f38" y="f84"/>
                      </a:lnTo>
                      <a:lnTo>
                        <a:pt x="f38" y="f85"/>
                      </a:lnTo>
                      <a:lnTo>
                        <a:pt x="f38" y="f85"/>
                      </a:lnTo>
                      <a:lnTo>
                        <a:pt x="f83" y="f86"/>
                      </a:lnTo>
                      <a:lnTo>
                        <a:pt x="f87" y="f60"/>
                      </a:lnTo>
                      <a:lnTo>
                        <a:pt x="f88" y="f89"/>
                      </a:lnTo>
                      <a:lnTo>
                        <a:pt x="f35" y="f90"/>
                      </a:lnTo>
                      <a:lnTo>
                        <a:pt x="f34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0" y="f102"/>
                      </a:lnTo>
                      <a:lnTo>
                        <a:pt x="f100" y="f102"/>
                      </a:lnTo>
                      <a:lnTo>
                        <a:pt x="f100" y="f103"/>
                      </a:lnTo>
                      <a:lnTo>
                        <a:pt x="f31" y="f104"/>
                      </a:lnTo>
                      <a:lnTo>
                        <a:pt x="f74" y="f105"/>
                      </a:lnTo>
                      <a:lnTo>
                        <a:pt x="f106" y="f107"/>
                      </a:lnTo>
                      <a:lnTo>
                        <a:pt x="f108" y="f109"/>
                      </a:lnTo>
                      <a:lnTo>
                        <a:pt x="f0" y="f51"/>
                      </a:lnTo>
                      <a:lnTo>
                        <a:pt x="f36" y="f110"/>
                      </a:lnTo>
                      <a:lnTo>
                        <a:pt x="f111" y="f2"/>
                      </a:lnTo>
                      <a:lnTo>
                        <a:pt x="f112" y="f113"/>
                      </a:lnTo>
                      <a:lnTo>
                        <a:pt x="f114" y="f111"/>
                      </a:lnTo>
                      <a:lnTo>
                        <a:pt x="f42" y="f88"/>
                      </a:lnTo>
                      <a:lnTo>
                        <a:pt x="f115" y="f76"/>
                      </a:lnTo>
                      <a:lnTo>
                        <a:pt x="f115" y="f76"/>
                      </a:lnTo>
                      <a:lnTo>
                        <a:pt x="f113" y="f98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2" y="f120"/>
                      </a:lnTo>
                      <a:lnTo>
                        <a:pt x="f2" y="f120"/>
                      </a:lnTo>
                      <a:lnTo>
                        <a:pt x="f116" y="f121"/>
                      </a:lnTo>
                      <a:lnTo>
                        <a:pt x="f114" y="f122"/>
                      </a:lnTo>
                      <a:lnTo>
                        <a:pt x="f123" y="f124"/>
                      </a:lnTo>
                      <a:lnTo>
                        <a:pt x="f38" y="f125"/>
                      </a:lnTo>
                      <a:lnTo>
                        <a:pt x="f88" y="f126"/>
                      </a:lnTo>
                      <a:lnTo>
                        <a:pt x="f127" y="f128"/>
                      </a:lnTo>
                      <a:lnTo>
                        <a:pt x="f129" y="f70"/>
                      </a:lnTo>
                      <a:lnTo>
                        <a:pt x="f130" y="f131"/>
                      </a:lnTo>
                      <a:lnTo>
                        <a:pt x="f132" y="f39"/>
                      </a:lnTo>
                      <a:lnTo>
                        <a:pt x="f106" y="f133"/>
                      </a:lnTo>
                      <a:lnTo>
                        <a:pt x="f74" y="f134"/>
                      </a:lnTo>
                      <a:lnTo>
                        <a:pt x="f100" y="f134"/>
                      </a:lnTo>
                      <a:lnTo>
                        <a:pt x="f100" y="f134"/>
                      </a:lnTo>
                      <a:lnTo>
                        <a:pt x="f73" y="f134"/>
                      </a:lnTo>
                      <a:lnTo>
                        <a:pt x="f73" y="f134"/>
                      </a:lnTo>
                      <a:lnTo>
                        <a:pt x="f117" y="f20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7" y="f139"/>
                      </a:lnTo>
                      <a:lnTo>
                        <a:pt x="f137" y="f140"/>
                      </a:lnTo>
                      <a:lnTo>
                        <a:pt x="f137" y="f140"/>
                      </a:lnTo>
                      <a:lnTo>
                        <a:pt x="f141" y="f14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50" y="f54"/>
                      </a:lnTo>
                      <a:lnTo>
                        <a:pt x="f151" y="f152"/>
                      </a:lnTo>
                      <a:lnTo>
                        <a:pt x="f13" y="f153"/>
                      </a:lnTo>
                      <a:lnTo>
                        <a:pt x="f72" y="f153"/>
                      </a:lnTo>
                      <a:lnTo>
                        <a:pt x="f154" y="f153"/>
                      </a:lnTo>
                      <a:lnTo>
                        <a:pt x="f155" y="f152"/>
                      </a:lnTo>
                      <a:lnTo>
                        <a:pt x="f134" y="f54"/>
                      </a:lnTo>
                      <a:lnTo>
                        <a:pt x="f134" y="f54"/>
                      </a:lnTo>
                      <a:lnTo>
                        <a:pt x="f139" y="f54"/>
                      </a:lnTo>
                      <a:lnTo>
                        <a:pt x="f139" y="f54"/>
                      </a:lnTo>
                      <a:lnTo>
                        <a:pt x="f156" y="f152"/>
                      </a:lnTo>
                      <a:lnTo>
                        <a:pt x="f157" y="f1"/>
                      </a:lnTo>
                      <a:lnTo>
                        <a:pt x="f158" y="f1"/>
                      </a:lnTo>
                      <a:lnTo>
                        <a:pt x="f10" y="f153"/>
                      </a:lnTo>
                      <a:lnTo>
                        <a:pt x="f10" y="f54"/>
                      </a:lnTo>
                      <a:lnTo>
                        <a:pt x="f10" y="f54"/>
                      </a:lnTo>
                      <a:lnTo>
                        <a:pt x="f10" y="f159"/>
                      </a:lnTo>
                      <a:lnTo>
                        <a:pt x="f143" y="f160"/>
                      </a:lnTo>
                      <a:lnTo>
                        <a:pt x="f47" y="f43"/>
                      </a:lnTo>
                      <a:lnTo>
                        <a:pt x="f161" y="f134"/>
                      </a:lnTo>
                      <a:lnTo>
                        <a:pt x="f161" y="f134"/>
                      </a:lnTo>
                      <a:lnTo>
                        <a:pt x="f47" y="f162"/>
                      </a:lnTo>
                      <a:lnTo>
                        <a:pt x="f12" y="f163"/>
                      </a:lnTo>
                      <a:lnTo>
                        <a:pt x="f61" y="f164"/>
                      </a:lnTo>
                      <a:lnTo>
                        <a:pt x="f145" y="f165"/>
                      </a:lnTo>
                      <a:lnTo>
                        <a:pt x="f149" y="f5"/>
                      </a:lnTo>
                      <a:lnTo>
                        <a:pt x="f1" y="f5"/>
                      </a:lnTo>
                      <a:lnTo>
                        <a:pt x="f1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noFill/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26" name="Google Shape;180;p6"/>
                <p:cNvSpPr/>
                <p:nvPr/>
              </p:nvSpPr>
              <p:spPr>
                <a:xfrm>
                  <a:off x="3126600" y="3401279"/>
                  <a:ext cx="1187280" cy="1438199"/>
                </a:xfrm>
                <a:custGeom>
                  <a:avLst/>
                  <a:gdLst>
                    <a:gd name="f0" fmla="val 0"/>
                    <a:gd name="f1" fmla="val 1454"/>
                    <a:gd name="f2" fmla="val 1810"/>
                    <a:gd name="f3" fmla="val 1328"/>
                    <a:gd name="f4" fmla="val 1805"/>
                    <a:gd name="f5" fmla="val 1336"/>
                    <a:gd name="f6" fmla="val 1807"/>
                    <a:gd name="f7" fmla="val 1342"/>
                    <a:gd name="f8" fmla="val 1806"/>
                    <a:gd name="f9" fmla="val 1348"/>
                    <a:gd name="f10" fmla="val 1355"/>
                    <a:gd name="f11" fmla="val 1802"/>
                    <a:gd name="f12" fmla="val 1358"/>
                    <a:gd name="f13" fmla="val 1798"/>
                    <a:gd name="f14" fmla="val 1361"/>
                    <a:gd name="f15" fmla="val 1795"/>
                    <a:gd name="f16" fmla="val 1362"/>
                    <a:gd name="f17" fmla="val 1789"/>
                    <a:gd name="f18" fmla="val 1363"/>
                    <a:gd name="f19" fmla="val 1783"/>
                    <a:gd name="f20" fmla="val 1364"/>
                    <a:gd name="f21" fmla="val 1771"/>
                    <a:gd name="f22" fmla="val 1366"/>
                    <a:gd name="f23" fmla="val 1758"/>
                    <a:gd name="f24" fmla="val 1367"/>
                    <a:gd name="f25" fmla="val 1752"/>
                    <a:gd name="f26" fmla="val 1370"/>
                    <a:gd name="f27" fmla="val 1748"/>
                    <a:gd name="f28" fmla="val 1377"/>
                    <a:gd name="f29" fmla="val 1738"/>
                    <a:gd name="f30" fmla="val 1384"/>
                    <a:gd name="f31" fmla="val 1731"/>
                    <a:gd name="f32" fmla="val 1392"/>
                    <a:gd name="f33" fmla="val 1725"/>
                    <a:gd name="f34" fmla="val 1400"/>
                    <a:gd name="f35" fmla="val 1717"/>
                    <a:gd name="f36" fmla="val 1407"/>
                    <a:gd name="f37" fmla="val 1708"/>
                    <a:gd name="f38" fmla="val 1410"/>
                    <a:gd name="f39" fmla="val 1704"/>
                    <a:gd name="f40" fmla="val 1411"/>
                    <a:gd name="f41" fmla="val 1699"/>
                    <a:gd name="f42" fmla="val 1412"/>
                    <a:gd name="f43" fmla="val 1693"/>
                    <a:gd name="f44" fmla="val 1413"/>
                    <a:gd name="f45" fmla="val 1688"/>
                    <a:gd name="f46" fmla="val 1676"/>
                    <a:gd name="f47" fmla="val 1409"/>
                    <a:gd name="f48" fmla="val 1666"/>
                    <a:gd name="f49" fmla="val 1405"/>
                    <a:gd name="f50" fmla="val 1657"/>
                    <a:gd name="f51" fmla="val 1401"/>
                    <a:gd name="f52" fmla="val 1649"/>
                    <a:gd name="f53" fmla="val 1634"/>
                    <a:gd name="f54" fmla="val 1388"/>
                    <a:gd name="f55" fmla="val 1626"/>
                    <a:gd name="f56" fmla="val 1387"/>
                    <a:gd name="f57" fmla="val 1619"/>
                    <a:gd name="f58" fmla="val 1607"/>
                    <a:gd name="f59" fmla="val 1390"/>
                    <a:gd name="f60" fmla="val 1598"/>
                    <a:gd name="f61" fmla="val 1394"/>
                    <a:gd name="f62" fmla="val 1590"/>
                    <a:gd name="f63" fmla="val 1397"/>
                    <a:gd name="f64" fmla="val 1583"/>
                    <a:gd name="f65" fmla="val 1403"/>
                    <a:gd name="f66" fmla="val 1577"/>
                    <a:gd name="f67" fmla="val 1573"/>
                    <a:gd name="f68" fmla="val 1420"/>
                    <a:gd name="f69" fmla="val 1562"/>
                    <a:gd name="f70" fmla="val 1433"/>
                    <a:gd name="f71" fmla="val 1553"/>
                    <a:gd name="f72" fmla="val 1439"/>
                    <a:gd name="f73" fmla="val 1547"/>
                    <a:gd name="f74" fmla="val 1443"/>
                    <a:gd name="f75" fmla="val 1542"/>
                    <a:gd name="f76" fmla="val 1448"/>
                    <a:gd name="f77" fmla="val 1534"/>
                    <a:gd name="f78" fmla="val 1451"/>
                    <a:gd name="f79" fmla="val 1525"/>
                    <a:gd name="f80" fmla="val 1515"/>
                    <a:gd name="f81" fmla="val 1504"/>
                    <a:gd name="f82" fmla="val 1453"/>
                    <a:gd name="f83" fmla="val 1483"/>
                    <a:gd name="f84" fmla="val 1450"/>
                    <a:gd name="f85" fmla="val 1465"/>
                    <a:gd name="f86" fmla="val 1447"/>
                    <a:gd name="f87" fmla="val 1446"/>
                    <a:gd name="f88" fmla="val 1430"/>
                    <a:gd name="f89" fmla="val 1435"/>
                    <a:gd name="f90" fmla="val 1422"/>
                    <a:gd name="f91" fmla="val 1428"/>
                    <a:gd name="f92" fmla="val 1423"/>
                    <a:gd name="f93" fmla="val 1418"/>
                    <a:gd name="f94" fmla="val 1365"/>
                    <a:gd name="f95" fmla="val 1357"/>
                    <a:gd name="f96" fmla="val 1395"/>
                    <a:gd name="f97" fmla="val 1391"/>
                    <a:gd name="f98" fmla="val 1386"/>
                    <a:gd name="f99" fmla="val 1382"/>
                    <a:gd name="f100" fmla="val 1356"/>
                    <a:gd name="f101" fmla="val 1369"/>
                    <a:gd name="f102" fmla="val 1287"/>
                    <a:gd name="f103" fmla="val 1343"/>
                    <a:gd name="f104" fmla="val 1273"/>
                    <a:gd name="f105" fmla="val 1332"/>
                    <a:gd name="f106" fmla="val 1267"/>
                    <a:gd name="f107" fmla="val 1321"/>
                    <a:gd name="f108" fmla="val 1259"/>
                    <a:gd name="f109" fmla="val 1312"/>
                    <a:gd name="f110" fmla="val 1249"/>
                    <a:gd name="f111" fmla="val 1309"/>
                    <a:gd name="f112" fmla="val 1244"/>
                    <a:gd name="f113" fmla="val 1305"/>
                    <a:gd name="f114" fmla="val 1238"/>
                    <a:gd name="f115" fmla="val 1303"/>
                    <a:gd name="f116" fmla="val 1232"/>
                    <a:gd name="f117" fmla="val 1301"/>
                    <a:gd name="f118" fmla="val 1225"/>
                    <a:gd name="f119" fmla="val 1300"/>
                    <a:gd name="f120" fmla="val 1218"/>
                    <a:gd name="f121" fmla="val 1210"/>
                    <a:gd name="f122" fmla="val 1111"/>
                    <a:gd name="f123" fmla="val 1298"/>
                    <a:gd name="f124" fmla="val 1100"/>
                    <a:gd name="f125" fmla="val 1296"/>
                    <a:gd name="f126" fmla="val 1091"/>
                    <a:gd name="f127" fmla="val 1294"/>
                    <a:gd name="f128" fmla="val 1085"/>
                    <a:gd name="f129" fmla="val 1289"/>
                    <a:gd name="f130" fmla="val 1080"/>
                    <a:gd name="f131" fmla="val 1279"/>
                    <a:gd name="f132" fmla="val 1072"/>
                    <a:gd name="f133" fmla="val 1066"/>
                    <a:gd name="f134" fmla="val 1266"/>
                    <a:gd name="f135" fmla="val 1059"/>
                    <a:gd name="f136" fmla="val 1263"/>
                    <a:gd name="f137" fmla="val 1050"/>
                    <a:gd name="f138" fmla="val 1034"/>
                    <a:gd name="f139" fmla="val 1251"/>
                    <a:gd name="f140" fmla="val 992"/>
                    <a:gd name="f141" fmla="val 1241"/>
                    <a:gd name="f142" fmla="val 935"/>
                    <a:gd name="f143" fmla="val 929"/>
                    <a:gd name="f144" fmla="val 925"/>
                    <a:gd name="f145" fmla="val 1248"/>
                    <a:gd name="f146" fmla="val 921"/>
                    <a:gd name="f147" fmla="val 1254"/>
                    <a:gd name="f148" fmla="val 920"/>
                    <a:gd name="f149" fmla="val 1264"/>
                    <a:gd name="f150" fmla="val 918"/>
                    <a:gd name="f151" fmla="val 1274"/>
                    <a:gd name="f152" fmla="val 916"/>
                    <a:gd name="f153" fmla="val 911"/>
                    <a:gd name="f154" fmla="val 1285"/>
                    <a:gd name="f155" fmla="val 905"/>
                    <a:gd name="f156" fmla="val 1288"/>
                    <a:gd name="f157" fmla="val 900"/>
                    <a:gd name="f158" fmla="val 1293"/>
                    <a:gd name="f159" fmla="val 893"/>
                    <a:gd name="f160" fmla="val 1295"/>
                    <a:gd name="f161" fmla="val 885"/>
                    <a:gd name="f162" fmla="val 1297"/>
                    <a:gd name="f163" fmla="val 878"/>
                    <a:gd name="f164" fmla="val 871"/>
                    <a:gd name="f165" fmla="val 865"/>
                    <a:gd name="f166" fmla="val 857"/>
                    <a:gd name="f167" fmla="val 851"/>
                    <a:gd name="f168" fmla="val 845"/>
                    <a:gd name="f169" fmla="val 835"/>
                    <a:gd name="f170" fmla="val 1302"/>
                    <a:gd name="f171" fmla="val 832"/>
                    <a:gd name="f172" fmla="val 1306"/>
                    <a:gd name="f173" fmla="val 827"/>
                    <a:gd name="f174" fmla="val 1310"/>
                    <a:gd name="f175" fmla="val 822"/>
                    <a:gd name="f176" fmla="val 818"/>
                    <a:gd name="f177" fmla="val 1313"/>
                    <a:gd name="f178" fmla="val 812"/>
                    <a:gd name="f179" fmla="val 806"/>
                    <a:gd name="f180" fmla="val 1314"/>
                    <a:gd name="f181" fmla="val 791"/>
                    <a:gd name="f182" fmla="val 783"/>
                    <a:gd name="f183" fmla="val 776"/>
                    <a:gd name="f184" fmla="val 1311"/>
                    <a:gd name="f185" fmla="val 771"/>
                    <a:gd name="f186" fmla="val 765"/>
                    <a:gd name="f187" fmla="val 755"/>
                    <a:gd name="f188" fmla="val 746"/>
                    <a:gd name="f189" fmla="val 1280"/>
                    <a:gd name="f190" fmla="val 733"/>
                    <a:gd name="f191" fmla="val 726"/>
                    <a:gd name="f192" fmla="val 718"/>
                    <a:gd name="f193" fmla="val 1260"/>
                    <a:gd name="f194" fmla="val 717"/>
                    <a:gd name="f195" fmla="val 1256"/>
                    <a:gd name="f196" fmla="val 719"/>
                    <a:gd name="f197" fmla="val 720"/>
                    <a:gd name="f198" fmla="val 721"/>
                    <a:gd name="f199" fmla="val 1237"/>
                    <a:gd name="f200" fmla="val 1229"/>
                    <a:gd name="f201" fmla="val 1222"/>
                    <a:gd name="f202" fmla="val 1214"/>
                    <a:gd name="f203" fmla="val 715"/>
                    <a:gd name="f204" fmla="val 1205"/>
                    <a:gd name="f205" fmla="val 711"/>
                    <a:gd name="f206" fmla="val 1197"/>
                    <a:gd name="f207" fmla="val 706"/>
                    <a:gd name="f208" fmla="val 1188"/>
                    <a:gd name="f209" fmla="val 699"/>
                    <a:gd name="f210" fmla="val 1172"/>
                    <a:gd name="f211" fmla="val 685"/>
                    <a:gd name="f212" fmla="val 1157"/>
                    <a:gd name="f213" fmla="val 671"/>
                    <a:gd name="f214" fmla="val 1151"/>
                    <a:gd name="f215" fmla="val 661"/>
                    <a:gd name="f216" fmla="val 1145"/>
                    <a:gd name="f217" fmla="val 653"/>
                    <a:gd name="f218" fmla="val 1141"/>
                    <a:gd name="f219" fmla="val 645"/>
                    <a:gd name="f220" fmla="val 1137"/>
                    <a:gd name="f221" fmla="val 637"/>
                    <a:gd name="f222" fmla="val 1135"/>
                    <a:gd name="f223" fmla="val 630"/>
                    <a:gd name="f224" fmla="val 1134"/>
                    <a:gd name="f225" fmla="val 622"/>
                    <a:gd name="f226" fmla="val 607"/>
                    <a:gd name="f227" fmla="val 1138"/>
                    <a:gd name="f228" fmla="val 593"/>
                    <a:gd name="f229" fmla="val 1143"/>
                    <a:gd name="f230" fmla="val 583"/>
                    <a:gd name="f231" fmla="val 1150"/>
                    <a:gd name="f232" fmla="val 574"/>
                    <a:gd name="f233" fmla="val 1158"/>
                    <a:gd name="f234" fmla="val 567"/>
                    <a:gd name="f235" fmla="val 1166"/>
                    <a:gd name="f236" fmla="val 561"/>
                    <a:gd name="f237" fmla="val 1186"/>
                    <a:gd name="f238" fmla="val 551"/>
                    <a:gd name="f239" fmla="val 1204"/>
                    <a:gd name="f240" fmla="val 539"/>
                    <a:gd name="f241" fmla="val 1213"/>
                    <a:gd name="f242" fmla="val 534"/>
                    <a:gd name="f243" fmla="val 1221"/>
                    <a:gd name="f244" fmla="val 526"/>
                    <a:gd name="f245" fmla="val 1227"/>
                    <a:gd name="f246" fmla="val 516"/>
                    <a:gd name="f247" fmla="val 1233"/>
                    <a:gd name="f248" fmla="val 506"/>
                    <a:gd name="f249" fmla="val 1236"/>
                    <a:gd name="f250" fmla="val 492"/>
                    <a:gd name="f251" fmla="val 476"/>
                    <a:gd name="f252" fmla="val 466"/>
                    <a:gd name="f253" fmla="val 1235"/>
                    <a:gd name="f254" fmla="val 455"/>
                    <a:gd name="f255" fmla="val 446"/>
                    <a:gd name="f256" fmla="val 438"/>
                    <a:gd name="f257" fmla="val 431"/>
                    <a:gd name="f258" fmla="val 423"/>
                    <a:gd name="f259" fmla="val 1211"/>
                    <a:gd name="f260" fmla="val 410"/>
                    <a:gd name="f261" fmla="val 1202"/>
                    <a:gd name="f262" fmla="val 399"/>
                    <a:gd name="f263" fmla="val 1194"/>
                    <a:gd name="f264" fmla="val 387"/>
                    <a:gd name="f265" fmla="val 1190"/>
                    <a:gd name="f266" fmla="val 383"/>
                    <a:gd name="f267" fmla="val 377"/>
                    <a:gd name="f268" fmla="val 1187"/>
                    <a:gd name="f269" fmla="val 371"/>
                    <a:gd name="f270" fmla="val 366"/>
                    <a:gd name="f271" fmla="val 359"/>
                    <a:gd name="f272" fmla="val 354"/>
                    <a:gd name="f273" fmla="val 1191"/>
                    <a:gd name="f274" fmla="val 351"/>
                    <a:gd name="f275" fmla="val 1195"/>
                    <a:gd name="f276" fmla="val 347"/>
                    <a:gd name="f277" fmla="val 344"/>
                    <a:gd name="f278" fmla="val 339"/>
                    <a:gd name="f279" fmla="val 1219"/>
                    <a:gd name="f280" fmla="val 337"/>
                    <a:gd name="f281" fmla="val 1224"/>
                    <a:gd name="f282" fmla="val 335"/>
                    <a:gd name="f283" fmla="val 1228"/>
                    <a:gd name="f284" fmla="val 331"/>
                    <a:gd name="f285" fmla="val 326"/>
                    <a:gd name="f286" fmla="val 320"/>
                    <a:gd name="f287" fmla="val 313"/>
                    <a:gd name="f288" fmla="val 303"/>
                    <a:gd name="f289" fmla="val 292"/>
                    <a:gd name="f290" fmla="val 284"/>
                    <a:gd name="f291" fmla="val 278"/>
                    <a:gd name="f292" fmla="val 272"/>
                    <a:gd name="f293" fmla="val 269"/>
                    <a:gd name="f294" fmla="val 265"/>
                    <a:gd name="f295" fmla="val 262"/>
                    <a:gd name="f296" fmla="val 1201"/>
                    <a:gd name="f297" fmla="val 257"/>
                    <a:gd name="f298" fmla="val 253"/>
                    <a:gd name="f299" fmla="val 1182"/>
                    <a:gd name="f300" fmla="val 251"/>
                    <a:gd name="f301" fmla="val 1178"/>
                    <a:gd name="f302" fmla="val 247"/>
                    <a:gd name="f303" fmla="val 1173"/>
                    <a:gd name="f304" fmla="val 244"/>
                    <a:gd name="f305" fmla="val 1170"/>
                    <a:gd name="f306" fmla="val 239"/>
                    <a:gd name="f307" fmla="val 1167"/>
                    <a:gd name="f308" fmla="val 233"/>
                    <a:gd name="f309" fmla="val 226"/>
                    <a:gd name="f310" fmla="val 213"/>
                    <a:gd name="f311" fmla="val 207"/>
                    <a:gd name="f312" fmla="val 1171"/>
                    <a:gd name="f313" fmla="val 200"/>
                    <a:gd name="f314" fmla="val 1153"/>
                    <a:gd name="f315" fmla="val 203"/>
                    <a:gd name="f316" fmla="val 1136"/>
                    <a:gd name="f317" fmla="val 1129"/>
                    <a:gd name="f318" fmla="val 210"/>
                    <a:gd name="f319" fmla="val 1122"/>
                    <a:gd name="f320" fmla="val 1118"/>
                    <a:gd name="f321" fmla="val 217"/>
                    <a:gd name="f322" fmla="val 1115"/>
                    <a:gd name="f323" fmla="val 223"/>
                    <a:gd name="f324" fmla="val 1127"/>
                    <a:gd name="f325" fmla="val 234"/>
                    <a:gd name="f326" fmla="val 245"/>
                    <a:gd name="f327" fmla="val 254"/>
                    <a:gd name="f328" fmla="val 261"/>
                    <a:gd name="f329" fmla="val 1144"/>
                    <a:gd name="f330" fmla="val 268"/>
                    <a:gd name="f331" fmla="val 271"/>
                    <a:gd name="f332" fmla="val 274"/>
                    <a:gd name="f333" fmla="val 275"/>
                    <a:gd name="f334" fmla="val 1121"/>
                    <a:gd name="f335" fmla="val 1112"/>
                    <a:gd name="f336" fmla="val 1102"/>
                    <a:gd name="f337" fmla="val 264"/>
                    <a:gd name="f338" fmla="val 1090"/>
                    <a:gd name="f339" fmla="val 1079"/>
                    <a:gd name="f340" fmla="val 249"/>
                    <a:gd name="f341" fmla="val 240"/>
                    <a:gd name="f342" fmla="val 1053"/>
                    <a:gd name="f343" fmla="val 230"/>
                    <a:gd name="f344" fmla="val 1046"/>
                    <a:gd name="f345" fmla="val 1038"/>
                    <a:gd name="f346" fmla="val 255"/>
                    <a:gd name="f347" fmla="val 1030"/>
                    <a:gd name="f348" fmla="val 1028"/>
                    <a:gd name="f349" fmla="val 1027"/>
                    <a:gd name="f350" fmla="val 276"/>
                    <a:gd name="f351" fmla="val 1035"/>
                    <a:gd name="f352" fmla="val 301"/>
                    <a:gd name="f353" fmla="val 1042"/>
                    <a:gd name="f354" fmla="val 310"/>
                    <a:gd name="f355" fmla="val 1052"/>
                    <a:gd name="f356" fmla="val 329"/>
                    <a:gd name="f357" fmla="val 1083"/>
                    <a:gd name="f358" fmla="val 1105"/>
                    <a:gd name="f359" fmla="val 1113"/>
                    <a:gd name="f360" fmla="val 362"/>
                    <a:gd name="f361" fmla="val 1120"/>
                    <a:gd name="f362" fmla="val 375"/>
                    <a:gd name="f363" fmla="val 1128"/>
                    <a:gd name="f364" fmla="val 390"/>
                    <a:gd name="f365" fmla="val 405"/>
                    <a:gd name="f366" fmla="val 413"/>
                    <a:gd name="f367" fmla="val 420"/>
                    <a:gd name="f368" fmla="val 427"/>
                    <a:gd name="f369" fmla="val 433"/>
                    <a:gd name="f370" fmla="val 1133"/>
                    <a:gd name="f371" fmla="val 443"/>
                    <a:gd name="f372" fmla="val 1119"/>
                    <a:gd name="f373" fmla="val 437"/>
                    <a:gd name="f374" fmla="val 430"/>
                    <a:gd name="f375" fmla="val 1107"/>
                    <a:gd name="f376" fmla="val 1103"/>
                    <a:gd name="f377" fmla="val 414"/>
                    <a:gd name="f378" fmla="val 1092"/>
                    <a:gd name="f379" fmla="val 396"/>
                    <a:gd name="f380" fmla="val 1087"/>
                    <a:gd name="f381" fmla="val 379"/>
                    <a:gd name="f382" fmla="val 1069"/>
                    <a:gd name="f383" fmla="val 1060"/>
                    <a:gd name="f384" fmla="val 378"/>
                    <a:gd name="f385" fmla="val 1043"/>
                    <a:gd name="f386" fmla="val 372"/>
                    <a:gd name="f387" fmla="val 1036"/>
                    <a:gd name="f388" fmla="val 368"/>
                    <a:gd name="f389" fmla="val 363"/>
                    <a:gd name="f390" fmla="val 1015"/>
                    <a:gd name="f391" fmla="val 1005"/>
                    <a:gd name="f392" fmla="val 343"/>
                    <a:gd name="f393" fmla="val 996"/>
                    <a:gd name="f394" fmla="val 332"/>
                    <a:gd name="f395" fmla="val 990"/>
                    <a:gd name="f396" fmla="val 322"/>
                    <a:gd name="f397" fmla="val 987"/>
                    <a:gd name="f398" fmla="val 314"/>
                    <a:gd name="f399" fmla="val 988"/>
                    <a:gd name="f400" fmla="val 294"/>
                    <a:gd name="f401" fmla="val 995"/>
                    <a:gd name="f402" fmla="val 260"/>
                    <a:gd name="f403" fmla="val 1001"/>
                    <a:gd name="f404" fmla="val 1008"/>
                    <a:gd name="f405" fmla="val 229"/>
                    <a:gd name="f406" fmla="val 1016"/>
                    <a:gd name="f407" fmla="val 214"/>
                    <a:gd name="f408" fmla="val 1023"/>
                    <a:gd name="f409" fmla="val 198"/>
                    <a:gd name="f410" fmla="val 1031"/>
                    <a:gd name="f411" fmla="val 181"/>
                    <a:gd name="f412" fmla="val 1033"/>
                    <a:gd name="f413" fmla="val 173"/>
                    <a:gd name="f414" fmla="val 152"/>
                    <a:gd name="f415" fmla="val 135"/>
                    <a:gd name="f416" fmla="val 118"/>
                    <a:gd name="f417" fmla="val 99"/>
                    <a:gd name="f418" fmla="val 79"/>
                    <a:gd name="f419" fmla="val 76"/>
                    <a:gd name="f420" fmla="val 73"/>
                    <a:gd name="f421" fmla="val 1020"/>
                    <a:gd name="f422" fmla="val 1014"/>
                    <a:gd name="f423" fmla="val 74"/>
                    <a:gd name="f424" fmla="val 1011"/>
                    <a:gd name="f425" fmla="val 77"/>
                    <a:gd name="f426" fmla="val 1007"/>
                    <a:gd name="f427" fmla="val 84"/>
                    <a:gd name="f428" fmla="val 1004"/>
                    <a:gd name="f429" fmla="val 93"/>
                    <a:gd name="f430" fmla="val 104"/>
                    <a:gd name="f431" fmla="val 997"/>
                    <a:gd name="f432" fmla="val 132"/>
                    <a:gd name="f433" fmla="val 993"/>
                    <a:gd name="f434" fmla="val 162"/>
                    <a:gd name="f435" fmla="val 991"/>
                    <a:gd name="f436" fmla="val 176"/>
                    <a:gd name="f437" fmla="val 989"/>
                    <a:gd name="f438" fmla="val 187"/>
                    <a:gd name="f439" fmla="val 985"/>
                    <a:gd name="f440" fmla="val 981"/>
                    <a:gd name="f441" fmla="val 206"/>
                    <a:gd name="f442" fmla="val 978"/>
                    <a:gd name="f443" fmla="val 208"/>
                    <a:gd name="f444" fmla="val 976"/>
                    <a:gd name="f445" fmla="val 973"/>
                    <a:gd name="f446" fmla="val 211"/>
                    <a:gd name="f447" fmla="val 969"/>
                    <a:gd name="f448" fmla="val 954"/>
                    <a:gd name="f449" fmla="val 215"/>
                    <a:gd name="f450" fmla="val 941"/>
                    <a:gd name="f451" fmla="val 218"/>
                    <a:gd name="f452" fmla="val 912"/>
                    <a:gd name="f453" fmla="val 231"/>
                    <a:gd name="f454" fmla="val 237"/>
                    <a:gd name="f455" fmla="val 899"/>
                    <a:gd name="f456" fmla="val 241"/>
                    <a:gd name="f457" fmla="val 246"/>
                    <a:gd name="f458" fmla="val 890"/>
                    <a:gd name="f459" fmla="val 252"/>
                    <a:gd name="f460" fmla="val 886"/>
                    <a:gd name="f461" fmla="val 883"/>
                    <a:gd name="f462" fmla="val 880"/>
                    <a:gd name="f463" fmla="val 283"/>
                    <a:gd name="f464" fmla="val 877"/>
                    <a:gd name="f465" fmla="val 295"/>
                    <a:gd name="f466" fmla="val 875"/>
                    <a:gd name="f467" fmla="val 308"/>
                    <a:gd name="f468" fmla="val 321"/>
                    <a:gd name="f469" fmla="val 876"/>
                    <a:gd name="f470" fmla="val 333"/>
                    <a:gd name="f471" fmla="val 889"/>
                    <a:gd name="f472" fmla="val 401"/>
                    <a:gd name="f473" fmla="val 425"/>
                    <a:gd name="f474" fmla="val 894"/>
                    <a:gd name="f475" fmla="val 447"/>
                    <a:gd name="f476" fmla="val 892"/>
                    <a:gd name="f477" fmla="val 456"/>
                    <a:gd name="f478" fmla="val 888"/>
                    <a:gd name="f479" fmla="val 465"/>
                    <a:gd name="f480" fmla="val 882"/>
                    <a:gd name="f481" fmla="val 470"/>
                    <a:gd name="f482" fmla="val 874"/>
                    <a:gd name="f483" fmla="val 860"/>
                    <a:gd name="f484" fmla="val 512"/>
                    <a:gd name="f485" fmla="val 848"/>
                    <a:gd name="f486" fmla="val 545"/>
                    <a:gd name="f487" fmla="val 843"/>
                    <a:gd name="f488" fmla="val 839"/>
                    <a:gd name="f489" fmla="val 576"/>
                    <a:gd name="f490" fmla="val 837"/>
                    <a:gd name="f491" fmla="val 590"/>
                    <a:gd name="f492" fmla="val 604"/>
                    <a:gd name="f493" fmla="val 836"/>
                    <a:gd name="f494" fmla="val 627"/>
                    <a:gd name="f495" fmla="val 646"/>
                    <a:gd name="f496" fmla="val 654"/>
                    <a:gd name="f497" fmla="val 838"/>
                    <a:gd name="f498" fmla="val 840"/>
                    <a:gd name="f499" fmla="val 668"/>
                    <a:gd name="f500" fmla="val 844"/>
                    <a:gd name="f501" fmla="val 673"/>
                    <a:gd name="f502" fmla="val 850"/>
                    <a:gd name="f503" fmla="val 676"/>
                    <a:gd name="f504" fmla="val 679"/>
                    <a:gd name="f505" fmla="val 680"/>
                    <a:gd name="f506" fmla="val 904"/>
                    <a:gd name="f507" fmla="val 922"/>
                    <a:gd name="f508" fmla="val 943"/>
                    <a:gd name="f509" fmla="val 667"/>
                    <a:gd name="f510" fmla="val 952"/>
                    <a:gd name="f511" fmla="val 669"/>
                    <a:gd name="f512" fmla="val 961"/>
                    <a:gd name="f513" fmla="val 677"/>
                    <a:gd name="f514" fmla="val 977"/>
                    <a:gd name="f515" fmla="val 682"/>
                    <a:gd name="f516" fmla="val 984"/>
                    <a:gd name="f517" fmla="val 688"/>
                    <a:gd name="f518" fmla="val 695"/>
                    <a:gd name="f519" fmla="val 702"/>
                    <a:gd name="f520" fmla="val 1003"/>
                    <a:gd name="f521" fmla="val 710"/>
                    <a:gd name="f522" fmla="val 1012"/>
                    <a:gd name="f523" fmla="val 727"/>
                    <a:gd name="f524" fmla="val 748"/>
                    <a:gd name="f525" fmla="val 768"/>
                    <a:gd name="f526" fmla="val 802"/>
                    <a:gd name="f527" fmla="val 811"/>
                    <a:gd name="f528" fmla="val 819"/>
                    <a:gd name="f529" fmla="val 1029"/>
                    <a:gd name="f530" fmla="val 825"/>
                    <a:gd name="f531" fmla="val 830"/>
                    <a:gd name="f532" fmla="val 842"/>
                    <a:gd name="f533" fmla="val 855"/>
                    <a:gd name="f534" fmla="val 858"/>
                    <a:gd name="f535" fmla="val 864"/>
                    <a:gd name="f536" fmla="val 870"/>
                    <a:gd name="f537" fmla="val 983"/>
                    <a:gd name="f538" fmla="val 901"/>
                    <a:gd name="f539" fmla="val 908"/>
                    <a:gd name="f540" fmla="val 1000"/>
                    <a:gd name="f541" fmla="val 914"/>
                    <a:gd name="f542" fmla="val 1022"/>
                    <a:gd name="f543" fmla="val 932"/>
                    <a:gd name="f544" fmla="val 1037"/>
                    <a:gd name="f545" fmla="val 949"/>
                    <a:gd name="f546" fmla="val 1058"/>
                    <a:gd name="f547" fmla="val 956"/>
                    <a:gd name="f548" fmla="val 958"/>
                    <a:gd name="f549" fmla="val 960"/>
                    <a:gd name="f550" fmla="val 1044"/>
                    <a:gd name="f551" fmla="val 957"/>
                    <a:gd name="f552" fmla="val 998"/>
                    <a:gd name="f553" fmla="val 944"/>
                    <a:gd name="f554" fmla="val 936"/>
                    <a:gd name="f555" fmla="val 931"/>
                    <a:gd name="f556" fmla="val 974"/>
                    <a:gd name="f557" fmla="val 919"/>
                    <a:gd name="f558" fmla="val 970"/>
                    <a:gd name="f559" fmla="val 913"/>
                    <a:gd name="f560" fmla="val 902"/>
                    <a:gd name="f561" fmla="val 866"/>
                    <a:gd name="f562" fmla="val 853"/>
                    <a:gd name="f563" fmla="val 826"/>
                    <a:gd name="f564" fmla="val 786"/>
                    <a:gd name="f565" fmla="val 779"/>
                    <a:gd name="f566" fmla="val 772"/>
                    <a:gd name="f567" fmla="val 764"/>
                    <a:gd name="f568" fmla="val 966"/>
                    <a:gd name="f569" fmla="val 725"/>
                    <a:gd name="f570" fmla="val 955"/>
                    <a:gd name="f571" fmla="val 713"/>
                    <a:gd name="f572" fmla="val 708"/>
                    <a:gd name="f573" fmla="val 705"/>
                    <a:gd name="f574" fmla="val 703"/>
                    <a:gd name="f575" fmla="val 909"/>
                    <a:gd name="f576" fmla="val 896"/>
                    <a:gd name="f577" fmla="val 884"/>
                    <a:gd name="f578" fmla="val 707"/>
                    <a:gd name="f579" fmla="val 712"/>
                    <a:gd name="f580" fmla="val 722"/>
                    <a:gd name="f581" fmla="val 729"/>
                    <a:gd name="f582" fmla="val 737"/>
                    <a:gd name="f583" fmla="val 833"/>
                    <a:gd name="f584" fmla="val 758"/>
                    <a:gd name="f585" fmla="val 831"/>
                    <a:gd name="f586" fmla="val 887"/>
                    <a:gd name="f587" fmla="val 816"/>
                    <a:gd name="f588" fmla="val 800"/>
                    <a:gd name="f589" fmla="val 790"/>
                    <a:gd name="f590" fmla="val 917"/>
                    <a:gd name="f591" fmla="val 924"/>
                    <a:gd name="f592" fmla="val 778"/>
                    <a:gd name="f593" fmla="val 939"/>
                    <a:gd name="f594" fmla="val 773"/>
                    <a:gd name="f595" fmla="val 948"/>
                    <a:gd name="f596" fmla="val 767"/>
                    <a:gd name="f597" fmla="val 756"/>
                    <a:gd name="f598" fmla="val 736"/>
                    <a:gd name="f599" fmla="val 1010"/>
                    <a:gd name="f600" fmla="val 1013"/>
                    <a:gd name="f601" fmla="val 686"/>
                    <a:gd name="f602" fmla="val 1018"/>
                    <a:gd name="f603" fmla="val 1021"/>
                    <a:gd name="f604" fmla="val 1024"/>
                    <a:gd name="f605" fmla="val 647"/>
                    <a:gd name="f606" fmla="val 640"/>
                    <a:gd name="f607" fmla="val 636"/>
                    <a:gd name="f608" fmla="val 1054"/>
                    <a:gd name="f609" fmla="val 631"/>
                    <a:gd name="f610" fmla="val 1068"/>
                    <a:gd name="f611" fmla="val 621"/>
                    <a:gd name="f612" fmla="val 1057"/>
                    <a:gd name="f613" fmla="val 609"/>
                    <a:gd name="f614" fmla="val 1049"/>
                    <a:gd name="f615" fmla="val 599"/>
                    <a:gd name="f616" fmla="val 587"/>
                    <a:gd name="f617" fmla="val 565"/>
                    <a:gd name="f618" fmla="val 544"/>
                    <a:gd name="f619" fmla="val 1019"/>
                    <a:gd name="f620" fmla="val 518"/>
                    <a:gd name="f621" fmla="val 511"/>
                    <a:gd name="f622" fmla="val 502"/>
                    <a:gd name="f623" fmla="val 1002"/>
                    <a:gd name="f624" fmla="val 500"/>
                    <a:gd name="f625" fmla="val 499"/>
                    <a:gd name="f626" fmla="val 986"/>
                    <a:gd name="f627" fmla="val 497"/>
                    <a:gd name="f628" fmla="val 495"/>
                    <a:gd name="f629" fmla="val 489"/>
                    <a:gd name="f630" fmla="val 481"/>
                    <a:gd name="f631" fmla="val 473"/>
                    <a:gd name="f632" fmla="val 946"/>
                    <a:gd name="f633" fmla="val 472"/>
                    <a:gd name="f634" fmla="val 942"/>
                    <a:gd name="f635" fmla="val 940"/>
                    <a:gd name="f636" fmla="val 937"/>
                    <a:gd name="f637" fmla="val 480"/>
                    <a:gd name="f638" fmla="val 487"/>
                    <a:gd name="f639" fmla="val 496"/>
                    <a:gd name="f640" fmla="val 934"/>
                    <a:gd name="f641" fmla="val 510"/>
                    <a:gd name="f642" fmla="val 517"/>
                    <a:gd name="f643" fmla="val 523"/>
                    <a:gd name="f644" fmla="val 529"/>
                    <a:gd name="f645" fmla="val 532"/>
                    <a:gd name="f646" fmla="val 535"/>
                    <a:gd name="f647" fmla="val 538"/>
                    <a:gd name="f648" fmla="val 963"/>
                    <a:gd name="f649" fmla="val 550"/>
                    <a:gd name="f650" fmla="val 554"/>
                    <a:gd name="f651" fmla="val 560"/>
                    <a:gd name="f652" fmla="val 573"/>
                    <a:gd name="f653" fmla="val 594"/>
                    <a:gd name="f654" fmla="val 603"/>
                    <a:gd name="f655" fmla="val 1017"/>
                    <a:gd name="f656" fmla="val 613"/>
                    <a:gd name="f657" fmla="val 629"/>
                    <a:gd name="f658" fmla="val 662"/>
                    <a:gd name="f659" fmla="val 950"/>
                    <a:gd name="f660" fmla="val 690"/>
                    <a:gd name="f661" fmla="val 700"/>
                    <a:gd name="f662" fmla="val 879"/>
                    <a:gd name="f663" fmla="val 724"/>
                    <a:gd name="f664" fmla="val 752"/>
                    <a:gd name="f665" fmla="val 824"/>
                    <a:gd name="f666" fmla="val 761"/>
                    <a:gd name="f667" fmla="val 810"/>
                    <a:gd name="f668" fmla="val 799"/>
                    <a:gd name="f669" fmla="val 774"/>
                    <a:gd name="f670" fmla="val 792"/>
                    <a:gd name="f671" fmla="val 781"/>
                    <a:gd name="f672" fmla="val 788"/>
                    <a:gd name="f673" fmla="val 787"/>
                    <a:gd name="f674" fmla="val 805"/>
                    <a:gd name="f675" fmla="val 775"/>
                    <a:gd name="f676" fmla="val 769"/>
                    <a:gd name="f677" fmla="val 760"/>
                    <a:gd name="f678" fmla="val 793"/>
                    <a:gd name="f679" fmla="val 732"/>
                    <a:gd name="f680" fmla="val 770"/>
                    <a:gd name="f681" fmla="val 675"/>
                    <a:gd name="f682" fmla="val 766"/>
                    <a:gd name="f683" fmla="val 762"/>
                    <a:gd name="f684" fmla="val 652"/>
                    <a:gd name="f685" fmla="val 635"/>
                    <a:gd name="f686" fmla="val 618"/>
                    <a:gd name="f687" fmla="val 598"/>
                    <a:gd name="f688" fmla="val 578"/>
                    <a:gd name="f689" fmla="val 559"/>
                    <a:gd name="f690" fmla="val 789"/>
                    <a:gd name="f691" fmla="val 519"/>
                    <a:gd name="f692" fmla="val 797"/>
                    <a:gd name="f693" fmla="val 813"/>
                    <a:gd name="f694" fmla="val 461"/>
                    <a:gd name="f695" fmla="val 398"/>
                    <a:gd name="f696" fmla="val 386"/>
                    <a:gd name="f697" fmla="val 852"/>
                    <a:gd name="f698" fmla="val 376"/>
                    <a:gd name="f699" fmla="val 367"/>
                    <a:gd name="f700" fmla="val 352"/>
                    <a:gd name="f701" fmla="val 346"/>
                    <a:gd name="f702" fmla="val 315"/>
                    <a:gd name="f703" fmla="val 307"/>
                    <a:gd name="f704" fmla="val 297"/>
                    <a:gd name="f705" fmla="val 286"/>
                    <a:gd name="f706" fmla="val 259"/>
                    <a:gd name="f707" fmla="val 847"/>
                    <a:gd name="f708" fmla="val 868"/>
                    <a:gd name="f709" fmla="val 209"/>
                    <a:gd name="f710" fmla="val 201"/>
                    <a:gd name="f711" fmla="val 195"/>
                    <a:gd name="f712" fmla="val 188"/>
                    <a:gd name="f713" fmla="val 179"/>
                    <a:gd name="f714" fmla="val 167"/>
                    <a:gd name="f715" fmla="val 153"/>
                    <a:gd name="f716" fmla="val 134"/>
                    <a:gd name="f717" fmla="val 115"/>
                    <a:gd name="f718" fmla="val 107"/>
                    <a:gd name="f719" fmla="val 100"/>
                    <a:gd name="f720" fmla="val 86"/>
                    <a:gd name="f721" fmla="val 907"/>
                    <a:gd name="f722" fmla="val 80"/>
                    <a:gd name="f723" fmla="val 70"/>
                    <a:gd name="f724" fmla="val 65"/>
                    <a:gd name="f725" fmla="val 881"/>
                    <a:gd name="f726" fmla="val 56"/>
                    <a:gd name="f727" fmla="val 862"/>
                    <a:gd name="f728" fmla="val 48"/>
                    <a:gd name="f729" fmla="val 39"/>
                    <a:gd name="f730" fmla="val 829"/>
                    <a:gd name="f731" fmla="val 33"/>
                    <a:gd name="f732" fmla="val 820"/>
                    <a:gd name="f733" fmla="val 27"/>
                    <a:gd name="f734" fmla="val 804"/>
                    <a:gd name="f735" fmla="val 16"/>
                    <a:gd name="f736" fmla="val 7"/>
                    <a:gd name="f737" fmla="val 785"/>
                    <a:gd name="f738" fmla="val 3"/>
                    <a:gd name="f739" fmla="val 1"/>
                    <a:gd name="f740" fmla="val 4"/>
                    <a:gd name="f741" fmla="val 10"/>
                    <a:gd name="f742" fmla="val 751"/>
                    <a:gd name="f743" fmla="val 17"/>
                    <a:gd name="f744" fmla="val 735"/>
                    <a:gd name="f745" fmla="val 43"/>
                    <a:gd name="f746" fmla="val 731"/>
                    <a:gd name="f747" fmla="val 53"/>
                    <a:gd name="f748" fmla="val 709"/>
                    <a:gd name="f749" fmla="val 106"/>
                    <a:gd name="f750" fmla="val 701"/>
                    <a:gd name="f751" fmla="val 120"/>
                    <a:gd name="f752" fmla="val 692"/>
                    <a:gd name="f753" fmla="val 137"/>
                    <a:gd name="f754" fmla="val 670"/>
                    <a:gd name="f755" fmla="val 168"/>
                    <a:gd name="f756" fmla="val 657"/>
                    <a:gd name="f757" fmla="val 183"/>
                    <a:gd name="f758" fmla="val 642"/>
                    <a:gd name="f759" fmla="val 634"/>
                    <a:gd name="f760" fmla="val 626"/>
                    <a:gd name="f761" fmla="val 617"/>
                    <a:gd name="f762" fmla="val 608"/>
                    <a:gd name="f763" fmla="val 219"/>
                    <a:gd name="f764" fmla="val 577"/>
                    <a:gd name="f765" fmla="val 222"/>
                    <a:gd name="f766" fmla="val 553"/>
                    <a:gd name="f767" fmla="val 546"/>
                    <a:gd name="f768" fmla="val 541"/>
                    <a:gd name="f769" fmla="val 256"/>
                    <a:gd name="f770" fmla="val 540"/>
                    <a:gd name="f771" fmla="val 282"/>
                    <a:gd name="f772" fmla="val 547"/>
                    <a:gd name="f773" fmla="val 288"/>
                    <a:gd name="f774" fmla="val 552"/>
                    <a:gd name="f775" fmla="val 309"/>
                    <a:gd name="f776" fmla="val 562"/>
                    <a:gd name="f777" fmla="val 564"/>
                    <a:gd name="f778" fmla="val 563"/>
                    <a:gd name="f779" fmla="val 328"/>
                    <a:gd name="f780" fmla="val 336"/>
                    <a:gd name="f781" fmla="val 542"/>
                    <a:gd name="f782" fmla="val 364"/>
                    <a:gd name="f783" fmla="val 391"/>
                    <a:gd name="f784" fmla="val 522"/>
                    <a:gd name="f785" fmla="val 514"/>
                    <a:gd name="f786" fmla="val 412"/>
                    <a:gd name="f787" fmla="val 421"/>
                    <a:gd name="f788" fmla="val 486"/>
                    <a:gd name="f789" fmla="val 445"/>
                    <a:gd name="f790" fmla="val 453"/>
                    <a:gd name="f791" fmla="val 478"/>
                    <a:gd name="f792" fmla="val 460"/>
                    <a:gd name="f793" fmla="val 467"/>
                    <a:gd name="f794" fmla="val 475"/>
                    <a:gd name="f795" fmla="val 485"/>
                    <a:gd name="f796" fmla="val 482"/>
                    <a:gd name="f797" fmla="val 494"/>
                    <a:gd name="f798" fmla="val 490"/>
                    <a:gd name="f799" fmla="val 498"/>
                    <a:gd name="f800" fmla="val 515"/>
                    <a:gd name="f801" fmla="val 503"/>
                    <a:gd name="f802" fmla="val 521"/>
                    <a:gd name="f803" fmla="val 508"/>
                    <a:gd name="f804" fmla="val 530"/>
                    <a:gd name="f805" fmla="val 520"/>
                    <a:gd name="f806" fmla="val 533"/>
                    <a:gd name="f807" fmla="val 527"/>
                    <a:gd name="f808" fmla="val 575"/>
                    <a:gd name="f809" fmla="val 582"/>
                    <a:gd name="f810" fmla="val 589"/>
                    <a:gd name="f811" fmla="val 549"/>
                    <a:gd name="f812" fmla="val 595"/>
                    <a:gd name="f813" fmla="val 600"/>
                    <a:gd name="f814" fmla="val 555"/>
                    <a:gd name="f815" fmla="val 612"/>
                    <a:gd name="f816" fmla="val 556"/>
                    <a:gd name="f817" fmla="val 623"/>
                    <a:gd name="f818" fmla="val 644"/>
                    <a:gd name="f819" fmla="val 651"/>
                    <a:gd name="f820" fmla="val 658"/>
                    <a:gd name="f821" fmla="val 664"/>
                    <a:gd name="f822" fmla="val 524"/>
                    <a:gd name="f823" fmla="val 674"/>
                    <a:gd name="f824" fmla="val 488"/>
                    <a:gd name="f825" fmla="val 660"/>
                    <a:gd name="f826" fmla="val 479"/>
                    <a:gd name="f827" fmla="val 650"/>
                    <a:gd name="f828" fmla="val 471"/>
                    <a:gd name="f829" fmla="val 638"/>
                    <a:gd name="f830" fmla="val 463"/>
                    <a:gd name="f831" fmla="val 624"/>
                    <a:gd name="f832" fmla="val 610"/>
                    <a:gd name="f833" fmla="val 422"/>
                    <a:gd name="f834" fmla="val 403"/>
                    <a:gd name="f835" fmla="val 505"/>
                    <a:gd name="f836" fmla="val 385"/>
                    <a:gd name="f837" fmla="val 380"/>
                    <a:gd name="f838" fmla="val 374"/>
                    <a:gd name="f839" fmla="val 361"/>
                    <a:gd name="f840" fmla="val 355"/>
                    <a:gd name="f841" fmla="val 507"/>
                    <a:gd name="f842" fmla="val 349"/>
                    <a:gd name="f843" fmla="val 557"/>
                    <a:gd name="f844" fmla="val 370"/>
                    <a:gd name="f845" fmla="val 592"/>
                    <a:gd name="f846" fmla="val 373"/>
                    <a:gd name="f847" fmla="val 619"/>
                    <a:gd name="f848" fmla="val 639"/>
                    <a:gd name="f849" fmla="val 648"/>
                    <a:gd name="f850" fmla="val 340"/>
                    <a:gd name="f851" fmla="val 334"/>
                    <a:gd name="f852" fmla="val 338"/>
                    <a:gd name="f853" fmla="val 696"/>
                    <a:gd name="f854" fmla="val 358"/>
                    <a:gd name="f855" fmla="val 744"/>
                    <a:gd name="f856" fmla="val 342"/>
                    <a:gd name="f857" fmla="val 323"/>
                    <a:gd name="f858" fmla="val 795"/>
                    <a:gd name="f859" fmla="val 312"/>
                    <a:gd name="f860" fmla="val 803"/>
                    <a:gd name="f861" fmla="val 228"/>
                    <a:gd name="f862" fmla="val 182"/>
                    <a:gd name="f863" fmla="val 158"/>
                    <a:gd name="f864" fmla="val 872"/>
                    <a:gd name="f865" fmla="val 136"/>
                    <a:gd name="f866" fmla="val 29"/>
                    <a:gd name="f867" fmla="val 31"/>
                    <a:gd name="f868" fmla="val 34"/>
                    <a:gd name="f869" fmla="val 36"/>
                    <a:gd name="f870" fmla="val 964"/>
                    <a:gd name="f871" fmla="val 1026"/>
                    <a:gd name="f872" fmla="val 35"/>
                    <a:gd name="f873" fmla="val 30"/>
                    <a:gd name="f874" fmla="val 25"/>
                    <a:gd name="f875" fmla="val 1056"/>
                    <a:gd name="f876" fmla="val 18"/>
                    <a:gd name="f877" fmla="val 12"/>
                    <a:gd name="f878" fmla="val 1077"/>
                    <a:gd name="f879" fmla="val 6"/>
                    <a:gd name="f880" fmla="val 2"/>
                    <a:gd name="f881" fmla="val 1099"/>
                    <a:gd name="f882" fmla="val 1104"/>
                    <a:gd name="f883" fmla="val 1140"/>
                    <a:gd name="f884" fmla="val 23"/>
                    <a:gd name="f885" fmla="val 1147"/>
                    <a:gd name="f886" fmla="val 1149"/>
                    <a:gd name="f887" fmla="val 1152"/>
                    <a:gd name="f888" fmla="val 37"/>
                    <a:gd name="f889" fmla="val 1164"/>
                    <a:gd name="f890" fmla="val 40"/>
                    <a:gd name="f891" fmla="val 1169"/>
                    <a:gd name="f892" fmla="val 42"/>
                    <a:gd name="f893" fmla="val 44"/>
                    <a:gd name="f894" fmla="val 1177"/>
                    <a:gd name="f895" fmla="val 1180"/>
                    <a:gd name="f896" fmla="val 75"/>
                    <a:gd name="f897" fmla="val 87"/>
                    <a:gd name="f898" fmla="val 1192"/>
                    <a:gd name="f899" fmla="val 98"/>
                    <a:gd name="f900" fmla="val 190"/>
                    <a:gd name="f901" fmla="val 199"/>
                    <a:gd name="f902" fmla="val 1193"/>
                    <a:gd name="f903" fmla="val 1198"/>
                    <a:gd name="f904" fmla="val 1203"/>
                    <a:gd name="f905" fmla="val 221"/>
                    <a:gd name="f906" fmla="val 225"/>
                    <a:gd name="f907" fmla="val 1231"/>
                    <a:gd name="f908" fmla="val 235"/>
                    <a:gd name="f909" fmla="val 1277"/>
                    <a:gd name="f910" fmla="val 243"/>
                    <a:gd name="f911" fmla="val 248"/>
                    <a:gd name="f912" fmla="val 1315"/>
                    <a:gd name="f913" fmla="val 1316"/>
                    <a:gd name="f914" fmla="val 281"/>
                    <a:gd name="f915" fmla="val 300"/>
                    <a:gd name="f916" fmla="val 319"/>
                    <a:gd name="f917" fmla="val 1299"/>
                    <a:gd name="f918" fmla="val 1307"/>
                    <a:gd name="f919" fmla="val 1292"/>
                    <a:gd name="f920" fmla="val 1291"/>
                    <a:gd name="f921" fmla="val 439"/>
                    <a:gd name="f922" fmla="val 1325"/>
                    <a:gd name="f923" fmla="val 450"/>
                    <a:gd name="f924" fmla="val 1334"/>
                    <a:gd name="f925" fmla="val 1344"/>
                    <a:gd name="f926" fmla="val 1347"/>
                    <a:gd name="f927" fmla="val 462"/>
                    <a:gd name="f928" fmla="val 1351"/>
                    <a:gd name="f929" fmla="val 1379"/>
                    <a:gd name="f930" fmla="val 1415"/>
                    <a:gd name="f931" fmla="val 477"/>
                    <a:gd name="f932" fmla="val 1427"/>
                    <a:gd name="f933" fmla="val 1432"/>
                    <a:gd name="f934" fmla="val 484"/>
                    <a:gd name="f935" fmla="val 1438"/>
                    <a:gd name="f936" fmla="val 1461"/>
                    <a:gd name="f937" fmla="val 1473"/>
                    <a:gd name="f938" fmla="val 1493"/>
                    <a:gd name="f939" fmla="val 1502"/>
                    <a:gd name="f940" fmla="val 1507"/>
                    <a:gd name="f941" fmla="val 1512"/>
                    <a:gd name="f942" fmla="val 579"/>
                    <a:gd name="f943" fmla="val 1529"/>
                    <a:gd name="f944" fmla="val 1545"/>
                    <a:gd name="f945" fmla="val 1559"/>
                    <a:gd name="f946" fmla="val 632"/>
                    <a:gd name="f947" fmla="val 1565"/>
                    <a:gd name="f948" fmla="val 1570"/>
                    <a:gd name="f949" fmla="val 649"/>
                    <a:gd name="f950" fmla="val 1574"/>
                    <a:gd name="f951" fmla="val 659"/>
                    <a:gd name="f952" fmla="val 698"/>
                    <a:gd name="f953" fmla="val 1588"/>
                    <a:gd name="f954" fmla="val 1591"/>
                    <a:gd name="f955" fmla="val 1603"/>
                    <a:gd name="f956" fmla="val 1614"/>
                    <a:gd name="f957" fmla="val 809"/>
                    <a:gd name="f958" fmla="val 1621"/>
                    <a:gd name="f959" fmla="val 817"/>
                    <a:gd name="f960" fmla="val 1629"/>
                    <a:gd name="f961" fmla="val 1637"/>
                    <a:gd name="f962" fmla="val 1656"/>
                    <a:gd name="f963" fmla="val 1673"/>
                    <a:gd name="f964" fmla="val 1681"/>
                    <a:gd name="f965" fmla="val 863"/>
                    <a:gd name="f966" fmla="val 1689"/>
                    <a:gd name="f967" fmla="val 1696"/>
                    <a:gd name="f968" fmla="val 1702"/>
                    <a:gd name="f969" fmla="val 1706"/>
                    <a:gd name="f970" fmla="val 1710"/>
                    <a:gd name="f971" fmla="val 1713"/>
                    <a:gd name="f972" fmla="val 928"/>
                    <a:gd name="f973" fmla="val 947"/>
                    <a:gd name="f974" fmla="val 1714"/>
                    <a:gd name="f975" fmla="val 965"/>
                    <a:gd name="f976" fmla="val 1718"/>
                    <a:gd name="f977" fmla="val 1720"/>
                    <a:gd name="f978" fmla="val 1721"/>
                    <a:gd name="f979" fmla="val 1719"/>
                    <a:gd name="f980" fmla="val 1715"/>
                    <a:gd name="f981" fmla="val 1711"/>
                    <a:gd name="f982" fmla="val 1048"/>
                    <a:gd name="f983" fmla="val 1690"/>
                    <a:gd name="f984" fmla="val 1679"/>
                    <a:gd name="f985" fmla="val 1065"/>
                    <a:gd name="f986" fmla="val 1668"/>
                    <a:gd name="f987" fmla="val 1071"/>
                    <a:gd name="f988" fmla="val 1665"/>
                    <a:gd name="f989" fmla="val 1076"/>
                    <a:gd name="f990" fmla="val 1661"/>
                    <a:gd name="f991" fmla="val 1659"/>
                    <a:gd name="f992" fmla="val 1095"/>
                    <a:gd name="f993" fmla="val 1660"/>
                    <a:gd name="f994" fmla="val 1662"/>
                    <a:gd name="f995" fmla="val 1114"/>
                    <a:gd name="f996" fmla="val 1682"/>
                    <a:gd name="f997" fmla="val 1132"/>
                    <a:gd name="f998" fmla="val 1700"/>
                    <a:gd name="f999" fmla="val 1707"/>
                    <a:gd name="f1000" fmla="val 1142"/>
                    <a:gd name="f1001" fmla="val 1722"/>
                    <a:gd name="f1002" fmla="val 1156"/>
                    <a:gd name="f1003" fmla="val 1723"/>
                    <a:gd name="f1004" fmla="val 1163"/>
                    <a:gd name="f1005" fmla="val 1184"/>
                    <a:gd name="f1006" fmla="val 1196"/>
                    <a:gd name="f1007" fmla="val 1207"/>
                    <a:gd name="f1008" fmla="val 1727"/>
                    <a:gd name="f1009" fmla="val 1217"/>
                    <a:gd name="f1010" fmla="val 1733"/>
                    <a:gd name="f1011" fmla="val 1220"/>
                    <a:gd name="f1012" fmla="val 1740"/>
                    <a:gd name="f1013" fmla="val 1751"/>
                    <a:gd name="f1014" fmla="val 1757"/>
                    <a:gd name="f1015" fmla="val 1234"/>
                    <a:gd name="f1016" fmla="val 1761"/>
                    <a:gd name="f1017" fmla="val 1240"/>
                    <a:gd name="f1018" fmla="val 1765"/>
                    <a:gd name="f1019" fmla="val 1247"/>
                    <a:gd name="f1020" fmla="val 1768"/>
                    <a:gd name="f1021" fmla="val 1252"/>
                    <a:gd name="f1022" fmla="val 1769"/>
                    <a:gd name="f1023" fmla="val 1272"/>
                    <a:gd name="f1024" fmla="val 1278"/>
                    <a:gd name="f1025" fmla="val 1772"/>
                    <a:gd name="f1026" fmla="val 1775"/>
                    <a:gd name="f1027" fmla="val 1780"/>
                    <a:gd name="f1028" fmla="val 1317"/>
                    <a:gd name="f1029" fmla="val 132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454" h="1810">
                      <a:moveTo>
                        <a:pt x="f3" y="f4"/>
                      </a:moveTo>
                      <a:lnTo>
                        <a:pt x="f3" y="f2"/>
                      </a:lnTo>
                      <a:lnTo>
                        <a:pt x="f3" y="f2"/>
                      </a:lnTo>
                      <a:lnTo>
                        <a:pt x="f3" y="f2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4"/>
                      </a:lnTo>
                      <a:lnTo>
                        <a:pt x="f10" y="f11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4" y="f45"/>
                      </a:lnTo>
                      <a:lnTo>
                        <a:pt x="f42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3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6" y="f57"/>
                      </a:lnTo>
                      <a:lnTo>
                        <a:pt x="f54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47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1" y="f80"/>
                      </a:lnTo>
                      <a:lnTo>
                        <a:pt x="f1" y="f81"/>
                      </a:lnTo>
                      <a:lnTo>
                        <a:pt x="f1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76" y="f86"/>
                      </a:lnTo>
                      <a:lnTo>
                        <a:pt x="f87" y="f88"/>
                      </a:lnTo>
                      <a:lnTo>
                        <a:pt x="f87" y="f88"/>
                      </a:lnTo>
                      <a:lnTo>
                        <a:pt x="f89" y="f88"/>
                      </a:lnTo>
                      <a:lnTo>
                        <a:pt x="f90" y="f91"/>
                      </a:lnTo>
                      <a:lnTo>
                        <a:pt x="f36" y="f92"/>
                      </a:lnTo>
                      <a:lnTo>
                        <a:pt x="f59" y="f93"/>
                      </a:lnTo>
                      <a:lnTo>
                        <a:pt x="f28" y="f42"/>
                      </a:lnTo>
                      <a:lnTo>
                        <a:pt x="f94" y="f49"/>
                      </a:lnTo>
                      <a:lnTo>
                        <a:pt x="f14" y="f34"/>
                      </a:lnTo>
                      <a:lnTo>
                        <a:pt x="f95" y="f96"/>
                      </a:lnTo>
                      <a:lnTo>
                        <a:pt x="f10" y="f97"/>
                      </a:lnTo>
                      <a:lnTo>
                        <a:pt x="f10" y="f98"/>
                      </a:lnTo>
                      <a:lnTo>
                        <a:pt x="f10" y="f98"/>
                      </a:lnTo>
                      <a:lnTo>
                        <a:pt x="f10" y="f99"/>
                      </a:lnTo>
                      <a:lnTo>
                        <a:pt x="f100" y="f28"/>
                      </a:lnTo>
                      <a:lnTo>
                        <a:pt x="f14" y="f101"/>
                      </a:lnTo>
                      <a:lnTo>
                        <a:pt x="f94" y="f16"/>
                      </a:lnTo>
                      <a:lnTo>
                        <a:pt x="f26" y="f95"/>
                      </a:lnTo>
                      <a:lnTo>
                        <a:pt x="f26" y="f95"/>
                      </a:lnTo>
                      <a:lnTo>
                        <a:pt x="f22" y="f102"/>
                      </a:lnTo>
                      <a:lnTo>
                        <a:pt x="f22" y="f102"/>
                      </a:lnTo>
                      <a:lnTo>
                        <a:pt x="f22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19" y="f121"/>
                      </a:lnTo>
                      <a:lnTo>
                        <a:pt x="f119" y="f121"/>
                      </a:lnTo>
                      <a:lnTo>
                        <a:pt x="f119" y="f122"/>
                      </a:lnTo>
                      <a:lnTo>
                        <a:pt x="f119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104" y="f133"/>
                      </a:lnTo>
                      <a:lnTo>
                        <a:pt x="f134" y="f135"/>
                      </a:lnTo>
                      <a:lnTo>
                        <a:pt x="f134" y="f135"/>
                      </a:lnTo>
                      <a:lnTo>
                        <a:pt x="f136" y="f137"/>
                      </a:lnTo>
                      <a:lnTo>
                        <a:pt x="f108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1" y="f142"/>
                      </a:lnTo>
                      <a:lnTo>
                        <a:pt x="f141" y="f143"/>
                      </a:lnTo>
                      <a:lnTo>
                        <a:pt x="f112" y="f144"/>
                      </a:lnTo>
                      <a:lnTo>
                        <a:pt x="f145" y="f146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1" y="f152"/>
                      </a:lnTo>
                      <a:lnTo>
                        <a:pt x="f131" y="f153"/>
                      </a:lnTo>
                      <a:lnTo>
                        <a:pt x="f154" y="f155"/>
                      </a:lnTo>
                      <a:lnTo>
                        <a:pt x="f156" y="f157"/>
                      </a:lnTo>
                      <a:lnTo>
                        <a:pt x="f158" y="f159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23" y="f164"/>
                      </a:lnTo>
                      <a:lnTo>
                        <a:pt x="f119" y="f165"/>
                      </a:lnTo>
                      <a:lnTo>
                        <a:pt x="f119" y="f165"/>
                      </a:lnTo>
                      <a:lnTo>
                        <a:pt x="f115" y="f165"/>
                      </a:lnTo>
                      <a:lnTo>
                        <a:pt x="f119" y="f166"/>
                      </a:lnTo>
                      <a:lnTo>
                        <a:pt x="f119" y="f166"/>
                      </a:lnTo>
                      <a:lnTo>
                        <a:pt x="f119" y="f166"/>
                      </a:lnTo>
                      <a:lnTo>
                        <a:pt x="f123" y="f167"/>
                      </a:lnTo>
                      <a:lnTo>
                        <a:pt x="f162" y="f168"/>
                      </a:lnTo>
                      <a:lnTo>
                        <a:pt x="f125" y="f169"/>
                      </a:lnTo>
                      <a:lnTo>
                        <a:pt x="f125" y="f169"/>
                      </a:lnTo>
                      <a:lnTo>
                        <a:pt x="f170" y="f171"/>
                      </a:lnTo>
                      <a:lnTo>
                        <a:pt x="f172" y="f173"/>
                      </a:lnTo>
                      <a:lnTo>
                        <a:pt x="f174" y="f175"/>
                      </a:lnTo>
                      <a:lnTo>
                        <a:pt x="f109" y="f176"/>
                      </a:lnTo>
                      <a:lnTo>
                        <a:pt x="f177" y="f178"/>
                      </a:lnTo>
                      <a:lnTo>
                        <a:pt x="f177" y="f179"/>
                      </a:lnTo>
                      <a:lnTo>
                        <a:pt x="f180" y="f181"/>
                      </a:lnTo>
                      <a:lnTo>
                        <a:pt x="f180" y="f181"/>
                      </a:lnTo>
                      <a:lnTo>
                        <a:pt x="f177" y="f182"/>
                      </a:lnTo>
                      <a:lnTo>
                        <a:pt x="f109" y="f183"/>
                      </a:lnTo>
                      <a:lnTo>
                        <a:pt x="f184" y="f185"/>
                      </a:lnTo>
                      <a:lnTo>
                        <a:pt x="f111" y="f186"/>
                      </a:lnTo>
                      <a:lnTo>
                        <a:pt x="f115" y="f187"/>
                      </a:lnTo>
                      <a:lnTo>
                        <a:pt x="f125" y="f188"/>
                      </a:lnTo>
                      <a:lnTo>
                        <a:pt x="f189" y="f190"/>
                      </a:lnTo>
                      <a:lnTo>
                        <a:pt x="f104" y="f191"/>
                      </a:lnTo>
                      <a:lnTo>
                        <a:pt x="f134" y="f192"/>
                      </a:lnTo>
                      <a:lnTo>
                        <a:pt x="f134" y="f192"/>
                      </a:lnTo>
                      <a:lnTo>
                        <a:pt x="f193" y="f194"/>
                      </a:lnTo>
                      <a:lnTo>
                        <a:pt x="f195" y="f196"/>
                      </a:lnTo>
                      <a:lnTo>
                        <a:pt x="f110" y="f197"/>
                      </a:lnTo>
                      <a:lnTo>
                        <a:pt x="f112" y="f198"/>
                      </a:lnTo>
                      <a:lnTo>
                        <a:pt x="f199" y="f198"/>
                      </a:lnTo>
                      <a:lnTo>
                        <a:pt x="f199" y="f198"/>
                      </a:lnTo>
                      <a:lnTo>
                        <a:pt x="f200" y="f198"/>
                      </a:lnTo>
                      <a:lnTo>
                        <a:pt x="f201" y="f196"/>
                      </a:lnTo>
                      <a:lnTo>
                        <a:pt x="f202" y="f203"/>
                      </a:lnTo>
                      <a:lnTo>
                        <a:pt x="f204" y="f205"/>
                      </a:lnTo>
                      <a:lnTo>
                        <a:pt x="f206" y="f207"/>
                      </a:lnTo>
                      <a:lnTo>
                        <a:pt x="f208" y="f209"/>
                      </a:lnTo>
                      <a:lnTo>
                        <a:pt x="f210" y="f211"/>
                      </a:lnTo>
                      <a:lnTo>
                        <a:pt x="f212" y="f213"/>
                      </a:lnTo>
                      <a:lnTo>
                        <a:pt x="f214" y="f215"/>
                      </a:lnTo>
                      <a:lnTo>
                        <a:pt x="f216" y="f217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223"/>
                      </a:lnTo>
                      <a:lnTo>
                        <a:pt x="f224" y="f225"/>
                      </a:lnTo>
                      <a:lnTo>
                        <a:pt x="f224" y="f225"/>
                      </a:lnTo>
                      <a:lnTo>
                        <a:pt x="f222" y="f226"/>
                      </a:lnTo>
                      <a:lnTo>
                        <a:pt x="f227" y="f228"/>
                      </a:lnTo>
                      <a:lnTo>
                        <a:pt x="f229" y="f230"/>
                      </a:lnTo>
                      <a:lnTo>
                        <a:pt x="f231" y="f232"/>
                      </a:lnTo>
                      <a:lnTo>
                        <a:pt x="f233" y="f234"/>
                      </a:lnTo>
                      <a:lnTo>
                        <a:pt x="f235" y="f236"/>
                      </a:lnTo>
                      <a:lnTo>
                        <a:pt x="f237" y="f238"/>
                      </a:lnTo>
                      <a:lnTo>
                        <a:pt x="f239" y="f240"/>
                      </a:lnTo>
                      <a:lnTo>
                        <a:pt x="f241" y="f242"/>
                      </a:lnTo>
                      <a:lnTo>
                        <a:pt x="f243" y="f244"/>
                      </a:lnTo>
                      <a:lnTo>
                        <a:pt x="f245" y="f246"/>
                      </a:lnTo>
                      <a:lnTo>
                        <a:pt x="f247" y="f248"/>
                      </a:lnTo>
                      <a:lnTo>
                        <a:pt x="f249" y="f250"/>
                      </a:lnTo>
                      <a:lnTo>
                        <a:pt x="f199" y="f251"/>
                      </a:lnTo>
                      <a:lnTo>
                        <a:pt x="f199" y="f251"/>
                      </a:lnTo>
                      <a:lnTo>
                        <a:pt x="f249" y="f252"/>
                      </a:lnTo>
                      <a:lnTo>
                        <a:pt x="f253" y="f254"/>
                      </a:lnTo>
                      <a:lnTo>
                        <a:pt x="f116" y="f255"/>
                      </a:lnTo>
                      <a:lnTo>
                        <a:pt x="f200" y="f256"/>
                      </a:lnTo>
                      <a:lnTo>
                        <a:pt x="f118" y="f257"/>
                      </a:lnTo>
                      <a:lnTo>
                        <a:pt x="f243" y="f258"/>
                      </a:lnTo>
                      <a:lnTo>
                        <a:pt x="f259" y="f260"/>
                      </a:lnTo>
                      <a:lnTo>
                        <a:pt x="f261" y="f262"/>
                      </a:lnTo>
                      <a:lnTo>
                        <a:pt x="f263" y="f264"/>
                      </a:lnTo>
                      <a:lnTo>
                        <a:pt x="f265" y="f266"/>
                      </a:lnTo>
                      <a:lnTo>
                        <a:pt x="f208" y="f267"/>
                      </a:lnTo>
                      <a:lnTo>
                        <a:pt x="f268" y="f269"/>
                      </a:lnTo>
                      <a:lnTo>
                        <a:pt x="f237" y="f270"/>
                      </a:lnTo>
                      <a:lnTo>
                        <a:pt x="f237" y="f270"/>
                      </a:lnTo>
                      <a:lnTo>
                        <a:pt x="f268" y="f271"/>
                      </a:lnTo>
                      <a:lnTo>
                        <a:pt x="f208" y="f272"/>
                      </a:lnTo>
                      <a:lnTo>
                        <a:pt x="f273" y="f274"/>
                      </a:lnTo>
                      <a:lnTo>
                        <a:pt x="f275" y="f276"/>
                      </a:lnTo>
                      <a:lnTo>
                        <a:pt x="f239" y="f277"/>
                      </a:lnTo>
                      <a:lnTo>
                        <a:pt x="f202" y="f278"/>
                      </a:lnTo>
                      <a:lnTo>
                        <a:pt x="f279" y="f280"/>
                      </a:lnTo>
                      <a:lnTo>
                        <a:pt x="f281" y="f282"/>
                      </a:lnTo>
                      <a:lnTo>
                        <a:pt x="f283" y="f284"/>
                      </a:lnTo>
                      <a:lnTo>
                        <a:pt x="f116" y="f285"/>
                      </a:lnTo>
                      <a:lnTo>
                        <a:pt x="f253" y="f286"/>
                      </a:lnTo>
                      <a:lnTo>
                        <a:pt x="f199" y="f287"/>
                      </a:lnTo>
                      <a:lnTo>
                        <a:pt x="f199" y="f288"/>
                      </a:lnTo>
                      <a:lnTo>
                        <a:pt x="f199" y="f289"/>
                      </a:lnTo>
                      <a:lnTo>
                        <a:pt x="f199" y="f289"/>
                      </a:lnTo>
                      <a:lnTo>
                        <a:pt x="f253" y="f290"/>
                      </a:lnTo>
                      <a:lnTo>
                        <a:pt x="f247" y="f291"/>
                      </a:lnTo>
                      <a:lnTo>
                        <a:pt x="f200" y="f292"/>
                      </a:lnTo>
                      <a:lnTo>
                        <a:pt x="f118" y="f293"/>
                      </a:lnTo>
                      <a:lnTo>
                        <a:pt x="f279" y="f294"/>
                      </a:lnTo>
                      <a:lnTo>
                        <a:pt x="f241" y="f295"/>
                      </a:lnTo>
                      <a:lnTo>
                        <a:pt x="f296" y="f297"/>
                      </a:lnTo>
                      <a:lnTo>
                        <a:pt x="f208" y="f298"/>
                      </a:lnTo>
                      <a:lnTo>
                        <a:pt x="f299" y="f300"/>
                      </a:lnTo>
                      <a:lnTo>
                        <a:pt x="f301" y="f302"/>
                      </a:lnTo>
                      <a:lnTo>
                        <a:pt x="f303" y="f304"/>
                      </a:lnTo>
                      <a:lnTo>
                        <a:pt x="f305" y="f306"/>
                      </a:lnTo>
                      <a:lnTo>
                        <a:pt x="f307" y="f308"/>
                      </a:lnTo>
                      <a:lnTo>
                        <a:pt x="f307" y="f309"/>
                      </a:lnTo>
                      <a:lnTo>
                        <a:pt x="f307" y="f309"/>
                      </a:lnTo>
                      <a:lnTo>
                        <a:pt x="f235" y="f310"/>
                      </a:lnTo>
                      <a:lnTo>
                        <a:pt x="f307" y="f311"/>
                      </a:lnTo>
                      <a:lnTo>
                        <a:pt x="f312" y="f313"/>
                      </a:lnTo>
                      <a:lnTo>
                        <a:pt x="f312" y="f313"/>
                      </a:lnTo>
                      <a:lnTo>
                        <a:pt x="f314" y="f315"/>
                      </a:lnTo>
                      <a:lnTo>
                        <a:pt x="f316" y="f311"/>
                      </a:lnTo>
                      <a:lnTo>
                        <a:pt x="f317" y="f318"/>
                      </a:lnTo>
                      <a:lnTo>
                        <a:pt x="f319" y="f310"/>
                      </a:lnTo>
                      <a:lnTo>
                        <a:pt x="f320" y="f321"/>
                      </a:lnTo>
                      <a:lnTo>
                        <a:pt x="f322" y="f323"/>
                      </a:lnTo>
                      <a:lnTo>
                        <a:pt x="f322" y="f323"/>
                      </a:lnTo>
                      <a:lnTo>
                        <a:pt x="f324" y="f325"/>
                      </a:lnTo>
                      <a:lnTo>
                        <a:pt x="f222" y="f326"/>
                      </a:lnTo>
                      <a:lnTo>
                        <a:pt x="f218" y="f327"/>
                      </a:lnTo>
                      <a:lnTo>
                        <a:pt x="f229" y="f328"/>
                      </a:lnTo>
                      <a:lnTo>
                        <a:pt x="f329" y="f330"/>
                      </a:lnTo>
                      <a:lnTo>
                        <a:pt x="f229" y="f331"/>
                      </a:lnTo>
                      <a:lnTo>
                        <a:pt x="f218" y="f332"/>
                      </a:lnTo>
                      <a:lnTo>
                        <a:pt x="f222" y="f333"/>
                      </a:lnTo>
                      <a:lnTo>
                        <a:pt x="f317" y="f333"/>
                      </a:lnTo>
                      <a:lnTo>
                        <a:pt x="f334" y="f292"/>
                      </a:lnTo>
                      <a:lnTo>
                        <a:pt x="f335" y="f293"/>
                      </a:lnTo>
                      <a:lnTo>
                        <a:pt x="f336" y="f337"/>
                      </a:lnTo>
                      <a:lnTo>
                        <a:pt x="f338" y="f297"/>
                      </a:lnTo>
                      <a:lnTo>
                        <a:pt x="f339" y="f340"/>
                      </a:lnTo>
                      <a:lnTo>
                        <a:pt x="f133" y="f341"/>
                      </a:lnTo>
                      <a:lnTo>
                        <a:pt x="f342" y="f343"/>
                      </a:lnTo>
                      <a:lnTo>
                        <a:pt x="f342" y="f343"/>
                      </a:lnTo>
                      <a:lnTo>
                        <a:pt x="f344" y="f306"/>
                      </a:lnTo>
                      <a:lnTo>
                        <a:pt x="f345" y="f340"/>
                      </a:lnTo>
                      <a:lnTo>
                        <a:pt x="f138" y="f346"/>
                      </a:lnTo>
                      <a:lnTo>
                        <a:pt x="f347" y="f295"/>
                      </a:lnTo>
                      <a:lnTo>
                        <a:pt x="f348" y="f293"/>
                      </a:lnTo>
                      <a:lnTo>
                        <a:pt x="f349" y="f350"/>
                      </a:lnTo>
                      <a:lnTo>
                        <a:pt x="f349" y="f290"/>
                      </a:lnTo>
                      <a:lnTo>
                        <a:pt x="f347" y="f289"/>
                      </a:lnTo>
                      <a:lnTo>
                        <a:pt x="f351" y="f352"/>
                      </a:lnTo>
                      <a:lnTo>
                        <a:pt x="f353" y="f354"/>
                      </a:lnTo>
                      <a:lnTo>
                        <a:pt x="f355" y="f286"/>
                      </a:lnTo>
                      <a:lnTo>
                        <a:pt x="f133" y="f356"/>
                      </a:lnTo>
                      <a:lnTo>
                        <a:pt x="f357" y="f278"/>
                      </a:lnTo>
                      <a:lnTo>
                        <a:pt x="f358" y="f274"/>
                      </a:lnTo>
                      <a:lnTo>
                        <a:pt x="f358" y="f274"/>
                      </a:lnTo>
                      <a:lnTo>
                        <a:pt x="f359" y="f360"/>
                      </a:lnTo>
                      <a:lnTo>
                        <a:pt x="f361" y="f362"/>
                      </a:lnTo>
                      <a:lnTo>
                        <a:pt x="f363" y="f364"/>
                      </a:lnTo>
                      <a:lnTo>
                        <a:pt x="f224" y="f365"/>
                      </a:lnTo>
                      <a:lnTo>
                        <a:pt x="f316" y="f366"/>
                      </a:lnTo>
                      <a:lnTo>
                        <a:pt x="f220" y="f367"/>
                      </a:lnTo>
                      <a:lnTo>
                        <a:pt x="f220" y="f368"/>
                      </a:lnTo>
                      <a:lnTo>
                        <a:pt x="f222" y="f369"/>
                      </a:lnTo>
                      <a:lnTo>
                        <a:pt x="f370" y="f256"/>
                      </a:lnTo>
                      <a:lnTo>
                        <a:pt x="f324" y="f371"/>
                      </a:lnTo>
                      <a:lnTo>
                        <a:pt x="f324" y="f371"/>
                      </a:lnTo>
                      <a:lnTo>
                        <a:pt x="f372" y="f373"/>
                      </a:lnTo>
                      <a:lnTo>
                        <a:pt x="f359" y="f374"/>
                      </a:lnTo>
                      <a:lnTo>
                        <a:pt x="f375" y="f258"/>
                      </a:lnTo>
                      <a:lnTo>
                        <a:pt x="f376" y="f377"/>
                      </a:lnTo>
                      <a:lnTo>
                        <a:pt x="f378" y="f379"/>
                      </a:lnTo>
                      <a:lnTo>
                        <a:pt x="f380" y="f264"/>
                      </a:lnTo>
                      <a:lnTo>
                        <a:pt x="f339" y="f381"/>
                      </a:lnTo>
                      <a:lnTo>
                        <a:pt x="f339" y="f381"/>
                      </a:lnTo>
                      <a:lnTo>
                        <a:pt x="f382" y="f381"/>
                      </a:lnTo>
                      <a:lnTo>
                        <a:pt x="f383" y="f384"/>
                      </a:lnTo>
                      <a:lnTo>
                        <a:pt x="f355" y="f362"/>
                      </a:lnTo>
                      <a:lnTo>
                        <a:pt x="f385" y="f386"/>
                      </a:lnTo>
                      <a:lnTo>
                        <a:pt x="f387" y="f388"/>
                      </a:lnTo>
                      <a:lnTo>
                        <a:pt x="f348" y="f389"/>
                      </a:lnTo>
                      <a:lnTo>
                        <a:pt x="f390" y="f272"/>
                      </a:lnTo>
                      <a:lnTo>
                        <a:pt x="f391" y="f392"/>
                      </a:lnTo>
                      <a:lnTo>
                        <a:pt x="f393" y="f394"/>
                      </a:lnTo>
                      <a:lnTo>
                        <a:pt x="f395" y="f396"/>
                      </a:lnTo>
                      <a:lnTo>
                        <a:pt x="f397" y="f398"/>
                      </a:lnTo>
                      <a:lnTo>
                        <a:pt x="f397" y="f398"/>
                      </a:lnTo>
                      <a:lnTo>
                        <a:pt x="f397" y="f288"/>
                      </a:lnTo>
                      <a:lnTo>
                        <a:pt x="f399" y="f400"/>
                      </a:lnTo>
                      <a:lnTo>
                        <a:pt x="f395" y="f350"/>
                      </a:lnTo>
                      <a:lnTo>
                        <a:pt x="f401" y="f402"/>
                      </a:lnTo>
                      <a:lnTo>
                        <a:pt x="f403" y="f304"/>
                      </a:lnTo>
                      <a:lnTo>
                        <a:pt x="f404" y="f405"/>
                      </a:lnTo>
                      <a:lnTo>
                        <a:pt x="f406" y="f407"/>
                      </a:lnTo>
                      <a:lnTo>
                        <a:pt x="f408" y="f409"/>
                      </a:lnTo>
                      <a:lnTo>
                        <a:pt x="f410" y="f411"/>
                      </a:lnTo>
                      <a:lnTo>
                        <a:pt x="f410" y="f411"/>
                      </a:lnTo>
                      <a:lnTo>
                        <a:pt x="f412" y="f413"/>
                      </a:lnTo>
                      <a:lnTo>
                        <a:pt x="f351" y="f414"/>
                      </a:lnTo>
                      <a:lnTo>
                        <a:pt x="f387" y="f415"/>
                      </a:lnTo>
                      <a:lnTo>
                        <a:pt x="f387" y="f416"/>
                      </a:lnTo>
                      <a:lnTo>
                        <a:pt x="f351" y="f417"/>
                      </a:lnTo>
                      <a:lnTo>
                        <a:pt x="f410" y="f418"/>
                      </a:lnTo>
                      <a:lnTo>
                        <a:pt x="f410" y="f418"/>
                      </a:lnTo>
                      <a:lnTo>
                        <a:pt x="f349" y="f419"/>
                      </a:lnTo>
                      <a:lnTo>
                        <a:pt x="f408" y="f420"/>
                      </a:lnTo>
                      <a:lnTo>
                        <a:pt x="f421" y="f420"/>
                      </a:lnTo>
                      <a:lnTo>
                        <a:pt x="f406" y="f420"/>
                      </a:lnTo>
                      <a:lnTo>
                        <a:pt x="f422" y="f423"/>
                      </a:lnTo>
                      <a:lnTo>
                        <a:pt x="f424" y="f425"/>
                      </a:lnTo>
                      <a:lnTo>
                        <a:pt x="f426" y="f427"/>
                      </a:lnTo>
                      <a:lnTo>
                        <a:pt x="f428" y="f429"/>
                      </a:lnTo>
                      <a:lnTo>
                        <a:pt x="f403" y="f430"/>
                      </a:lnTo>
                      <a:lnTo>
                        <a:pt x="f431" y="f432"/>
                      </a:lnTo>
                      <a:lnTo>
                        <a:pt x="f433" y="f434"/>
                      </a:lnTo>
                      <a:lnTo>
                        <a:pt x="f435" y="f436"/>
                      </a:lnTo>
                      <a:lnTo>
                        <a:pt x="f437" y="f438"/>
                      </a:lnTo>
                      <a:lnTo>
                        <a:pt x="f439" y="f409"/>
                      </a:lnTo>
                      <a:lnTo>
                        <a:pt x="f440" y="f441"/>
                      </a:lnTo>
                      <a:lnTo>
                        <a:pt x="f442" y="f443"/>
                      </a:lnTo>
                      <a:lnTo>
                        <a:pt x="f444" y="f318"/>
                      </a:lnTo>
                      <a:lnTo>
                        <a:pt x="f445" y="f446"/>
                      </a:lnTo>
                      <a:lnTo>
                        <a:pt x="f447" y="f446"/>
                      </a:lnTo>
                      <a:lnTo>
                        <a:pt x="f447" y="f446"/>
                      </a:lnTo>
                      <a:lnTo>
                        <a:pt x="f448" y="f449"/>
                      </a:lnTo>
                      <a:lnTo>
                        <a:pt x="f450" y="f451"/>
                      </a:lnTo>
                      <a:lnTo>
                        <a:pt x="f143" y="f323"/>
                      </a:lnTo>
                      <a:lnTo>
                        <a:pt x="f148" y="f309"/>
                      </a:lnTo>
                      <a:lnTo>
                        <a:pt x="f452" y="f453"/>
                      </a:lnTo>
                      <a:lnTo>
                        <a:pt x="f155" y="f454"/>
                      </a:lnTo>
                      <a:lnTo>
                        <a:pt x="f455" y="f456"/>
                      </a:lnTo>
                      <a:lnTo>
                        <a:pt x="f159" y="f457"/>
                      </a:lnTo>
                      <a:lnTo>
                        <a:pt x="f458" y="f459"/>
                      </a:lnTo>
                      <a:lnTo>
                        <a:pt x="f460" y="f297"/>
                      </a:lnTo>
                      <a:lnTo>
                        <a:pt x="f461" y="f293"/>
                      </a:lnTo>
                      <a:lnTo>
                        <a:pt x="f462" y="f463"/>
                      </a:lnTo>
                      <a:lnTo>
                        <a:pt x="f464" y="f465"/>
                      </a:lnTo>
                      <a:lnTo>
                        <a:pt x="f464" y="f465"/>
                      </a:lnTo>
                      <a:lnTo>
                        <a:pt x="f466" y="f467"/>
                      </a:lnTo>
                      <a:lnTo>
                        <a:pt x="f466" y="f468"/>
                      </a:lnTo>
                      <a:lnTo>
                        <a:pt x="f469" y="f470"/>
                      </a:lnTo>
                      <a:lnTo>
                        <a:pt x="f464" y="f276"/>
                      </a:lnTo>
                      <a:lnTo>
                        <a:pt x="f461" y="f362"/>
                      </a:lnTo>
                      <a:lnTo>
                        <a:pt x="f471" y="f472"/>
                      </a:lnTo>
                      <a:lnTo>
                        <a:pt x="f159" y="f473"/>
                      </a:lnTo>
                      <a:lnTo>
                        <a:pt x="f474" y="f373"/>
                      </a:lnTo>
                      <a:lnTo>
                        <a:pt x="f159" y="f475"/>
                      </a:lnTo>
                      <a:lnTo>
                        <a:pt x="f476" y="f477"/>
                      </a:lnTo>
                      <a:lnTo>
                        <a:pt x="f478" y="f479"/>
                      </a:lnTo>
                      <a:lnTo>
                        <a:pt x="f480" y="f481"/>
                      </a:lnTo>
                      <a:lnTo>
                        <a:pt x="f482" y="f251"/>
                      </a:lnTo>
                      <a:lnTo>
                        <a:pt x="f482" y="f251"/>
                      </a:lnTo>
                      <a:lnTo>
                        <a:pt x="f483" y="f484"/>
                      </a:lnTo>
                      <a:lnTo>
                        <a:pt x="f485" y="f486"/>
                      </a:lnTo>
                      <a:lnTo>
                        <a:pt x="f487" y="f236"/>
                      </a:lnTo>
                      <a:lnTo>
                        <a:pt x="f488" y="f489"/>
                      </a:lnTo>
                      <a:lnTo>
                        <a:pt x="f490" y="f491"/>
                      </a:lnTo>
                      <a:lnTo>
                        <a:pt x="f490" y="f492"/>
                      </a:lnTo>
                      <a:lnTo>
                        <a:pt x="f490" y="f492"/>
                      </a:lnTo>
                      <a:lnTo>
                        <a:pt x="f493" y="f494"/>
                      </a:lnTo>
                      <a:lnTo>
                        <a:pt x="f493" y="f495"/>
                      </a:lnTo>
                      <a:lnTo>
                        <a:pt x="f490" y="f496"/>
                      </a:lnTo>
                      <a:lnTo>
                        <a:pt x="f497" y="f215"/>
                      </a:lnTo>
                      <a:lnTo>
                        <a:pt x="f498" y="f499"/>
                      </a:lnTo>
                      <a:lnTo>
                        <a:pt x="f500" y="f501"/>
                      </a:lnTo>
                      <a:lnTo>
                        <a:pt x="f502" y="f503"/>
                      </a:lnTo>
                      <a:lnTo>
                        <a:pt x="f166" y="f504"/>
                      </a:lnTo>
                      <a:lnTo>
                        <a:pt x="f165" y="f505"/>
                      </a:lnTo>
                      <a:lnTo>
                        <a:pt x="f466" y="f505"/>
                      </a:lnTo>
                      <a:lnTo>
                        <a:pt x="f478" y="f504"/>
                      </a:lnTo>
                      <a:lnTo>
                        <a:pt x="f506" y="f503"/>
                      </a:lnTo>
                      <a:lnTo>
                        <a:pt x="f507" y="f501"/>
                      </a:lnTo>
                      <a:lnTo>
                        <a:pt x="f508" y="f509"/>
                      </a:lnTo>
                      <a:lnTo>
                        <a:pt x="f508" y="f509"/>
                      </a:lnTo>
                      <a:lnTo>
                        <a:pt x="f510" y="f511"/>
                      </a:lnTo>
                      <a:lnTo>
                        <a:pt x="f512" y="f501"/>
                      </a:lnTo>
                      <a:lnTo>
                        <a:pt x="f447" y="f513"/>
                      </a:lnTo>
                      <a:lnTo>
                        <a:pt x="f514" y="f515"/>
                      </a:lnTo>
                      <a:lnTo>
                        <a:pt x="f516" y="f517"/>
                      </a:lnTo>
                      <a:lnTo>
                        <a:pt x="f435" y="f518"/>
                      </a:lnTo>
                      <a:lnTo>
                        <a:pt x="f431" y="f519"/>
                      </a:lnTo>
                      <a:lnTo>
                        <a:pt x="f520" y="f521"/>
                      </a:lnTo>
                      <a:lnTo>
                        <a:pt x="f426" y="f196"/>
                      </a:lnTo>
                      <a:lnTo>
                        <a:pt x="f522" y="f523"/>
                      </a:lnTo>
                      <a:lnTo>
                        <a:pt x="f421" y="f524"/>
                      </a:lnTo>
                      <a:lnTo>
                        <a:pt x="f349" y="f525"/>
                      </a:lnTo>
                      <a:lnTo>
                        <a:pt x="f410" y="f181"/>
                      </a:lnTo>
                      <a:lnTo>
                        <a:pt x="f410" y="f181"/>
                      </a:lnTo>
                      <a:lnTo>
                        <a:pt x="f412" y="f526"/>
                      </a:lnTo>
                      <a:lnTo>
                        <a:pt x="f412" y="f527"/>
                      </a:lnTo>
                      <a:lnTo>
                        <a:pt x="f410" y="f528"/>
                      </a:lnTo>
                      <a:lnTo>
                        <a:pt x="f529" y="f530"/>
                      </a:lnTo>
                      <a:lnTo>
                        <a:pt x="f349" y="f531"/>
                      </a:lnTo>
                      <a:lnTo>
                        <a:pt x="f408" y="f169"/>
                      </a:lnTo>
                      <a:lnTo>
                        <a:pt x="f422" y="f532"/>
                      </a:lnTo>
                      <a:lnTo>
                        <a:pt x="f391" y="f485"/>
                      </a:lnTo>
                      <a:lnTo>
                        <a:pt x="f393" y="f533"/>
                      </a:lnTo>
                      <a:lnTo>
                        <a:pt x="f140" y="f534"/>
                      </a:lnTo>
                      <a:lnTo>
                        <a:pt x="f399" y="f535"/>
                      </a:lnTo>
                      <a:lnTo>
                        <a:pt x="f439" y="f536"/>
                      </a:lnTo>
                      <a:lnTo>
                        <a:pt x="f537" y="f469"/>
                      </a:lnTo>
                      <a:lnTo>
                        <a:pt x="f537" y="f469"/>
                      </a:lnTo>
                      <a:lnTo>
                        <a:pt x="f516" y="f161"/>
                      </a:lnTo>
                      <a:lnTo>
                        <a:pt x="f397" y="f159"/>
                      </a:lnTo>
                      <a:lnTo>
                        <a:pt x="f395" y="f538"/>
                      </a:lnTo>
                      <a:lnTo>
                        <a:pt x="f401" y="f539"/>
                      </a:lnTo>
                      <a:lnTo>
                        <a:pt x="f540" y="f541"/>
                      </a:lnTo>
                      <a:lnTo>
                        <a:pt x="f426" y="f146"/>
                      </a:lnTo>
                      <a:lnTo>
                        <a:pt x="f542" y="f543"/>
                      </a:lnTo>
                      <a:lnTo>
                        <a:pt x="f544" y="f450"/>
                      </a:lnTo>
                      <a:lnTo>
                        <a:pt x="f137" y="f545"/>
                      </a:lnTo>
                      <a:lnTo>
                        <a:pt x="f546" y="f547"/>
                      </a:lnTo>
                      <a:lnTo>
                        <a:pt x="f383" y="f548"/>
                      </a:lnTo>
                      <a:lnTo>
                        <a:pt x="f383" y="f549"/>
                      </a:lnTo>
                      <a:lnTo>
                        <a:pt x="f383" y="f549"/>
                      </a:lnTo>
                      <a:lnTo>
                        <a:pt x="f355" y="f549"/>
                      </a:lnTo>
                      <a:lnTo>
                        <a:pt x="f550" y="f549"/>
                      </a:lnTo>
                      <a:lnTo>
                        <a:pt x="f348" y="f551"/>
                      </a:lnTo>
                      <a:lnTo>
                        <a:pt x="f522" y="f510"/>
                      </a:lnTo>
                      <a:lnTo>
                        <a:pt x="f552" y="f553"/>
                      </a:lnTo>
                      <a:lnTo>
                        <a:pt x="f397" y="f554"/>
                      </a:lnTo>
                      <a:lnTo>
                        <a:pt x="f440" y="f555"/>
                      </a:lnTo>
                      <a:lnTo>
                        <a:pt x="f514" y="f144"/>
                      </a:lnTo>
                      <a:lnTo>
                        <a:pt x="f556" y="f557"/>
                      </a:lnTo>
                      <a:lnTo>
                        <a:pt x="f558" y="f559"/>
                      </a:lnTo>
                      <a:lnTo>
                        <a:pt x="f447" y="f539"/>
                      </a:lnTo>
                      <a:lnTo>
                        <a:pt x="f447" y="f560"/>
                      </a:lnTo>
                      <a:lnTo>
                        <a:pt x="f447" y="f560"/>
                      </a:lnTo>
                      <a:lnTo>
                        <a:pt x="f447" y="f471"/>
                      </a:lnTo>
                      <a:lnTo>
                        <a:pt x="f558" y="f163"/>
                      </a:lnTo>
                      <a:lnTo>
                        <a:pt x="f556" y="f561"/>
                      </a:lnTo>
                      <a:lnTo>
                        <a:pt x="f514" y="f562"/>
                      </a:lnTo>
                      <a:lnTo>
                        <a:pt x="f399" y="f563"/>
                      </a:lnTo>
                      <a:lnTo>
                        <a:pt x="f403" y="f181"/>
                      </a:lnTo>
                      <a:lnTo>
                        <a:pt x="f403" y="f181"/>
                      </a:lnTo>
                      <a:lnTo>
                        <a:pt x="f393" y="f564"/>
                      </a:lnTo>
                      <a:lnTo>
                        <a:pt x="f395" y="f565"/>
                      </a:lnTo>
                      <a:lnTo>
                        <a:pt x="f439" y="f566"/>
                      </a:lnTo>
                      <a:lnTo>
                        <a:pt x="f440" y="f567"/>
                      </a:lnTo>
                      <a:lnTo>
                        <a:pt x="f556" y="f524"/>
                      </a:lnTo>
                      <a:lnTo>
                        <a:pt x="f568" y="f190"/>
                      </a:lnTo>
                      <a:lnTo>
                        <a:pt x="f549" y="f569"/>
                      </a:lnTo>
                      <a:lnTo>
                        <a:pt x="f570" y="f196"/>
                      </a:lnTo>
                      <a:lnTo>
                        <a:pt x="f545" y="f571"/>
                      </a:lnTo>
                      <a:lnTo>
                        <a:pt x="f450" y="f572"/>
                      </a:lnTo>
                      <a:lnTo>
                        <a:pt x="f543" y="f573"/>
                      </a:lnTo>
                      <a:lnTo>
                        <a:pt x="f507" y="f574"/>
                      </a:lnTo>
                      <a:lnTo>
                        <a:pt x="f575" y="f519"/>
                      </a:lnTo>
                      <a:lnTo>
                        <a:pt x="f576" y="f574"/>
                      </a:lnTo>
                      <a:lnTo>
                        <a:pt x="f576" y="f574"/>
                      </a:lnTo>
                      <a:lnTo>
                        <a:pt x="f577" y="f573"/>
                      </a:lnTo>
                      <a:lnTo>
                        <a:pt x="f482" y="f578"/>
                      </a:lnTo>
                      <a:lnTo>
                        <a:pt x="f165" y="f579"/>
                      </a:lnTo>
                      <a:lnTo>
                        <a:pt x="f166" y="f194"/>
                      </a:lnTo>
                      <a:lnTo>
                        <a:pt x="f502" y="f580"/>
                      </a:lnTo>
                      <a:lnTo>
                        <a:pt x="f500" y="f581"/>
                      </a:lnTo>
                      <a:lnTo>
                        <a:pt x="f488" y="f582"/>
                      </a:lnTo>
                      <a:lnTo>
                        <a:pt x="f493" y="f188"/>
                      </a:lnTo>
                      <a:lnTo>
                        <a:pt x="f583" y="f584"/>
                      </a:lnTo>
                      <a:lnTo>
                        <a:pt x="f171" y="f185"/>
                      </a:lnTo>
                      <a:lnTo>
                        <a:pt x="f585" y="f564"/>
                      </a:lnTo>
                      <a:lnTo>
                        <a:pt x="f585" y="f526"/>
                      </a:lnTo>
                      <a:lnTo>
                        <a:pt x="f169" y="f498"/>
                      </a:lnTo>
                      <a:lnTo>
                        <a:pt x="f498" y="f586"/>
                      </a:lnTo>
                      <a:lnTo>
                        <a:pt x="f498" y="f586"/>
                      </a:lnTo>
                      <a:lnTo>
                        <a:pt x="f587" y="f157"/>
                      </a:lnTo>
                      <a:lnTo>
                        <a:pt x="f588" y="f575"/>
                      </a:lnTo>
                      <a:lnTo>
                        <a:pt x="f589" y="f590"/>
                      </a:lnTo>
                      <a:lnTo>
                        <a:pt x="f182" y="f591"/>
                      </a:lnTo>
                      <a:lnTo>
                        <a:pt x="f592" y="f555"/>
                      </a:lnTo>
                      <a:lnTo>
                        <a:pt x="f183" y="f593"/>
                      </a:lnTo>
                      <a:lnTo>
                        <a:pt x="f594" y="f595"/>
                      </a:lnTo>
                      <a:lnTo>
                        <a:pt x="f596" y="f549"/>
                      </a:lnTo>
                      <a:lnTo>
                        <a:pt x="f596" y="f549"/>
                      </a:lnTo>
                      <a:lnTo>
                        <a:pt x="f597" y="f514"/>
                      </a:lnTo>
                      <a:lnTo>
                        <a:pt x="f188" y="f437"/>
                      </a:lnTo>
                      <a:lnTo>
                        <a:pt x="f598" y="f552"/>
                      </a:lnTo>
                      <a:lnTo>
                        <a:pt x="f569" y="f391"/>
                      </a:lnTo>
                      <a:lnTo>
                        <a:pt x="f203" y="f599"/>
                      </a:lnTo>
                      <a:lnTo>
                        <a:pt x="f207" y="f600"/>
                      </a:lnTo>
                      <a:lnTo>
                        <a:pt x="f518" y="f406"/>
                      </a:lnTo>
                      <a:lnTo>
                        <a:pt x="f601" y="f602"/>
                      </a:lnTo>
                      <a:lnTo>
                        <a:pt x="f511" y="f603"/>
                      </a:lnTo>
                      <a:lnTo>
                        <a:pt x="f215" y="f604"/>
                      </a:lnTo>
                      <a:lnTo>
                        <a:pt x="f496" y="f348"/>
                      </a:lnTo>
                      <a:lnTo>
                        <a:pt x="f605" y="f138"/>
                      </a:lnTo>
                      <a:lnTo>
                        <a:pt x="f606" y="f353"/>
                      </a:lnTo>
                      <a:lnTo>
                        <a:pt x="f607" y="f608"/>
                      </a:lnTo>
                      <a:lnTo>
                        <a:pt x="f609" y="f610"/>
                      </a:lnTo>
                      <a:lnTo>
                        <a:pt x="f609" y="f610"/>
                      </a:lnTo>
                      <a:lnTo>
                        <a:pt x="f611" y="f612"/>
                      </a:lnTo>
                      <a:lnTo>
                        <a:pt x="f613" y="f614"/>
                      </a:lnTo>
                      <a:lnTo>
                        <a:pt x="f615" y="f353"/>
                      </a:lnTo>
                      <a:lnTo>
                        <a:pt x="f616" y="f345"/>
                      </a:lnTo>
                      <a:lnTo>
                        <a:pt x="f489" y="f412"/>
                      </a:lnTo>
                      <a:lnTo>
                        <a:pt x="f617" y="f347"/>
                      </a:lnTo>
                      <a:lnTo>
                        <a:pt x="f618" y="f604"/>
                      </a:lnTo>
                      <a:lnTo>
                        <a:pt x="f244" y="f619"/>
                      </a:lnTo>
                      <a:lnTo>
                        <a:pt x="f620" y="f406"/>
                      </a:lnTo>
                      <a:lnTo>
                        <a:pt x="f621" y="f522"/>
                      </a:lnTo>
                      <a:lnTo>
                        <a:pt x="f248" y="f404"/>
                      </a:lnTo>
                      <a:lnTo>
                        <a:pt x="f622" y="f623"/>
                      </a:lnTo>
                      <a:lnTo>
                        <a:pt x="f624" y="f401"/>
                      </a:lnTo>
                      <a:lnTo>
                        <a:pt x="f625" y="f626"/>
                      </a:lnTo>
                      <a:lnTo>
                        <a:pt x="f625" y="f626"/>
                      </a:lnTo>
                      <a:lnTo>
                        <a:pt x="f627" y="f440"/>
                      </a:lnTo>
                      <a:lnTo>
                        <a:pt x="f628" y="f514"/>
                      </a:lnTo>
                      <a:lnTo>
                        <a:pt x="f629" y="f568"/>
                      </a:lnTo>
                      <a:lnTo>
                        <a:pt x="f630" y="f551"/>
                      </a:lnTo>
                      <a:lnTo>
                        <a:pt x="f251" y="f545"/>
                      </a:lnTo>
                      <a:lnTo>
                        <a:pt x="f631" y="f632"/>
                      </a:lnTo>
                      <a:lnTo>
                        <a:pt x="f633" y="f634"/>
                      </a:lnTo>
                      <a:lnTo>
                        <a:pt x="f631" y="f635"/>
                      </a:lnTo>
                      <a:lnTo>
                        <a:pt x="f251" y="f636"/>
                      </a:lnTo>
                      <a:lnTo>
                        <a:pt x="f637" y="f554"/>
                      </a:lnTo>
                      <a:lnTo>
                        <a:pt x="f638" y="f142"/>
                      </a:lnTo>
                      <a:lnTo>
                        <a:pt x="f639" y="f640"/>
                      </a:lnTo>
                      <a:lnTo>
                        <a:pt x="f641" y="f142"/>
                      </a:lnTo>
                      <a:lnTo>
                        <a:pt x="f641" y="f142"/>
                      </a:lnTo>
                      <a:lnTo>
                        <a:pt x="f642" y="f554"/>
                      </a:lnTo>
                      <a:lnTo>
                        <a:pt x="f643" y="f635"/>
                      </a:lnTo>
                      <a:lnTo>
                        <a:pt x="f644" y="f553"/>
                      </a:lnTo>
                      <a:lnTo>
                        <a:pt x="f645" y="f545"/>
                      </a:lnTo>
                      <a:lnTo>
                        <a:pt x="f646" y="f547"/>
                      </a:lnTo>
                      <a:lnTo>
                        <a:pt x="f647" y="f648"/>
                      </a:lnTo>
                      <a:lnTo>
                        <a:pt x="f618" y="f442"/>
                      </a:lnTo>
                      <a:lnTo>
                        <a:pt x="f649" y="f433"/>
                      </a:lnTo>
                      <a:lnTo>
                        <a:pt x="f650" y="f540"/>
                      </a:lnTo>
                      <a:lnTo>
                        <a:pt x="f651" y="f426"/>
                      </a:lnTo>
                      <a:lnTo>
                        <a:pt x="f617" y="f424"/>
                      </a:lnTo>
                      <a:lnTo>
                        <a:pt x="f652" y="f406"/>
                      </a:lnTo>
                      <a:lnTo>
                        <a:pt x="f230" y="f602"/>
                      </a:lnTo>
                      <a:lnTo>
                        <a:pt x="f653" y="f619"/>
                      </a:lnTo>
                      <a:lnTo>
                        <a:pt x="f653" y="f619"/>
                      </a:lnTo>
                      <a:lnTo>
                        <a:pt x="f654" y="f655"/>
                      </a:lnTo>
                      <a:lnTo>
                        <a:pt x="f656" y="f522"/>
                      </a:lnTo>
                      <a:lnTo>
                        <a:pt x="f611" y="f426"/>
                      </a:lnTo>
                      <a:lnTo>
                        <a:pt x="f657" y="f431"/>
                      </a:lnTo>
                      <a:lnTo>
                        <a:pt x="f221" y="f399"/>
                      </a:lnTo>
                      <a:lnTo>
                        <a:pt x="f495" y="f514"/>
                      </a:lnTo>
                      <a:lnTo>
                        <a:pt x="f658" y="f659"/>
                      </a:lnTo>
                      <a:lnTo>
                        <a:pt x="f505" y="f146"/>
                      </a:lnTo>
                      <a:lnTo>
                        <a:pt x="f660" y="f539"/>
                      </a:lnTo>
                      <a:lnTo>
                        <a:pt x="f661" y="f159"/>
                      </a:lnTo>
                      <a:lnTo>
                        <a:pt x="f579" y="f662"/>
                      </a:lnTo>
                      <a:lnTo>
                        <a:pt x="f663" y="f561"/>
                      </a:lnTo>
                      <a:lnTo>
                        <a:pt x="f582" y="f562"/>
                      </a:lnTo>
                      <a:lnTo>
                        <a:pt x="f664" y="f532"/>
                      </a:lnTo>
                      <a:lnTo>
                        <a:pt x="f664" y="f532"/>
                      </a:lnTo>
                      <a:lnTo>
                        <a:pt x="f597" y="f665"/>
                      </a:lnTo>
                      <a:lnTo>
                        <a:pt x="f666" y="f667"/>
                      </a:lnTo>
                      <a:lnTo>
                        <a:pt x="f525" y="f668"/>
                      </a:lnTo>
                      <a:lnTo>
                        <a:pt x="f669" y="f670"/>
                      </a:lnTo>
                      <a:lnTo>
                        <a:pt x="f671" y="f672"/>
                      </a:lnTo>
                      <a:lnTo>
                        <a:pt x="f673" y="f564"/>
                      </a:lnTo>
                      <a:lnTo>
                        <a:pt x="f668" y="f671"/>
                      </a:lnTo>
                      <a:lnTo>
                        <a:pt x="f526" y="f565"/>
                      </a:lnTo>
                      <a:lnTo>
                        <a:pt x="f674" y="f675"/>
                      </a:lnTo>
                      <a:lnTo>
                        <a:pt x="f179" y="f676"/>
                      </a:lnTo>
                      <a:lnTo>
                        <a:pt x="f674" y="f677"/>
                      </a:lnTo>
                      <a:lnTo>
                        <a:pt x="f588" y="f524"/>
                      </a:lnTo>
                      <a:lnTo>
                        <a:pt x="f678" y="f679"/>
                      </a:lnTo>
                      <a:lnTo>
                        <a:pt x="f680" y="f515"/>
                      </a:lnTo>
                      <a:lnTo>
                        <a:pt x="f680" y="f515"/>
                      </a:lnTo>
                      <a:lnTo>
                        <a:pt x="f525" y="f681"/>
                      </a:lnTo>
                      <a:lnTo>
                        <a:pt x="f682" y="f509"/>
                      </a:lnTo>
                      <a:lnTo>
                        <a:pt x="f683" y="f684"/>
                      </a:lnTo>
                      <a:lnTo>
                        <a:pt x="f666" y="f685"/>
                      </a:lnTo>
                      <a:lnTo>
                        <a:pt x="f683" y="f686"/>
                      </a:lnTo>
                      <a:lnTo>
                        <a:pt x="f567" y="f687"/>
                      </a:lnTo>
                      <a:lnTo>
                        <a:pt x="f676" y="f688"/>
                      </a:lnTo>
                      <a:lnTo>
                        <a:pt x="f675" y="f689"/>
                      </a:lnTo>
                      <a:lnTo>
                        <a:pt x="f671" y="f647"/>
                      </a:lnTo>
                      <a:lnTo>
                        <a:pt x="f690" y="f691"/>
                      </a:lnTo>
                      <a:lnTo>
                        <a:pt x="f692" y="f625"/>
                      </a:lnTo>
                      <a:lnTo>
                        <a:pt x="f693" y="f694"/>
                      </a:lnTo>
                      <a:lnTo>
                        <a:pt x="f531" y="f368"/>
                      </a:lnTo>
                      <a:lnTo>
                        <a:pt x="f500" y="f695"/>
                      </a:lnTo>
                      <a:lnTo>
                        <a:pt x="f500" y="f695"/>
                      </a:lnTo>
                      <a:lnTo>
                        <a:pt x="f502" y="f696"/>
                      </a:lnTo>
                      <a:lnTo>
                        <a:pt x="f697" y="f698"/>
                      </a:lnTo>
                      <a:lnTo>
                        <a:pt x="f562" y="f699"/>
                      </a:lnTo>
                      <a:lnTo>
                        <a:pt x="f562" y="f271"/>
                      </a:lnTo>
                      <a:lnTo>
                        <a:pt x="f167" y="f700"/>
                      </a:lnTo>
                      <a:lnTo>
                        <a:pt x="f485" y="f701"/>
                      </a:lnTo>
                      <a:lnTo>
                        <a:pt x="f498" y="f282"/>
                      </a:lnTo>
                      <a:lnTo>
                        <a:pt x="f583" y="f396"/>
                      </a:lnTo>
                      <a:lnTo>
                        <a:pt x="f531" y="f702"/>
                      </a:lnTo>
                      <a:lnTo>
                        <a:pt x="f173" y="f703"/>
                      </a:lnTo>
                      <a:lnTo>
                        <a:pt x="f530" y="f704"/>
                      </a:lnTo>
                      <a:lnTo>
                        <a:pt x="f530" y="f705"/>
                      </a:lnTo>
                      <a:lnTo>
                        <a:pt x="f173" y="f332"/>
                      </a:lnTo>
                      <a:lnTo>
                        <a:pt x="f531" y="f706"/>
                      </a:lnTo>
                      <a:lnTo>
                        <a:pt x="f531" y="f706"/>
                      </a:lnTo>
                      <a:lnTo>
                        <a:pt x="f583" y="f457"/>
                      </a:lnTo>
                      <a:lnTo>
                        <a:pt x="f497" y="f454"/>
                      </a:lnTo>
                      <a:lnTo>
                        <a:pt x="f487" y="f405"/>
                      </a:lnTo>
                      <a:lnTo>
                        <a:pt x="f707" y="f323"/>
                      </a:lnTo>
                      <a:lnTo>
                        <a:pt x="f562" y="f451"/>
                      </a:lnTo>
                      <a:lnTo>
                        <a:pt x="f534" y="f449"/>
                      </a:lnTo>
                      <a:lnTo>
                        <a:pt x="f708" y="f709"/>
                      </a:lnTo>
                      <a:lnTo>
                        <a:pt x="f482" y="f441"/>
                      </a:lnTo>
                      <a:lnTo>
                        <a:pt x="f163" y="f710"/>
                      </a:lnTo>
                      <a:lnTo>
                        <a:pt x="f577" y="f711"/>
                      </a:lnTo>
                      <a:lnTo>
                        <a:pt x="f458" y="f712"/>
                      </a:lnTo>
                      <a:lnTo>
                        <a:pt x="f474" y="f713"/>
                      </a:lnTo>
                      <a:lnTo>
                        <a:pt x="f157" y="f714"/>
                      </a:lnTo>
                      <a:lnTo>
                        <a:pt x="f155" y="f715"/>
                      </a:lnTo>
                      <a:lnTo>
                        <a:pt x="f575" y="f716"/>
                      </a:lnTo>
                      <a:lnTo>
                        <a:pt x="f575" y="f716"/>
                      </a:lnTo>
                      <a:lnTo>
                        <a:pt x="f559" y="f717"/>
                      </a:lnTo>
                      <a:lnTo>
                        <a:pt x="f559" y="f718"/>
                      </a:lnTo>
                      <a:lnTo>
                        <a:pt x="f559" y="f719"/>
                      </a:lnTo>
                      <a:lnTo>
                        <a:pt x="f452" y="f429"/>
                      </a:lnTo>
                      <a:lnTo>
                        <a:pt x="f153" y="f720"/>
                      </a:lnTo>
                      <a:lnTo>
                        <a:pt x="f721" y="f722"/>
                      </a:lnTo>
                      <a:lnTo>
                        <a:pt x="f506" y="f419"/>
                      </a:lnTo>
                      <a:lnTo>
                        <a:pt x="f157" y="f723"/>
                      </a:lnTo>
                      <a:lnTo>
                        <a:pt x="f474" y="f724"/>
                      </a:lnTo>
                      <a:lnTo>
                        <a:pt x="f725" y="f726"/>
                      </a:lnTo>
                      <a:lnTo>
                        <a:pt x="f727" y="f728"/>
                      </a:lnTo>
                      <a:lnTo>
                        <a:pt x="f498" y="f729"/>
                      </a:lnTo>
                      <a:lnTo>
                        <a:pt x="f498" y="f729"/>
                      </a:lnTo>
                      <a:lnTo>
                        <a:pt x="f730" y="f731"/>
                      </a:lnTo>
                      <a:lnTo>
                        <a:pt x="f732" y="f733"/>
                      </a:lnTo>
                      <a:lnTo>
                        <a:pt x="f734" y="f735"/>
                      </a:lnTo>
                      <a:lnTo>
                        <a:pt x="f181" y="f736"/>
                      </a:lnTo>
                      <a:lnTo>
                        <a:pt x="f737" y="f738"/>
                      </a:lnTo>
                      <a:lnTo>
                        <a:pt x="f671" y="f739"/>
                      </a:lnTo>
                      <a:lnTo>
                        <a:pt x="f183" y="f0"/>
                      </a:lnTo>
                      <a:lnTo>
                        <a:pt x="f185" y="f0"/>
                      </a:lnTo>
                      <a:lnTo>
                        <a:pt x="f596" y="f739"/>
                      </a:lnTo>
                      <a:lnTo>
                        <a:pt x="f666" y="f740"/>
                      </a:lnTo>
                      <a:lnTo>
                        <a:pt x="f597" y="f741"/>
                      </a:lnTo>
                      <a:lnTo>
                        <a:pt x="f742" y="f743"/>
                      </a:lnTo>
                      <a:lnTo>
                        <a:pt x="f582" y="f729"/>
                      </a:lnTo>
                      <a:lnTo>
                        <a:pt x="f582" y="f729"/>
                      </a:lnTo>
                      <a:lnTo>
                        <a:pt x="f744" y="f745"/>
                      </a:lnTo>
                      <a:lnTo>
                        <a:pt x="f746" y="f747"/>
                      </a:lnTo>
                      <a:lnTo>
                        <a:pt x="f580" y="f419"/>
                      </a:lnTo>
                      <a:lnTo>
                        <a:pt x="f748" y="f749"/>
                      </a:lnTo>
                      <a:lnTo>
                        <a:pt x="f750" y="f751"/>
                      </a:lnTo>
                      <a:lnTo>
                        <a:pt x="f752" y="f753"/>
                      </a:lnTo>
                      <a:lnTo>
                        <a:pt x="f515" y="f715"/>
                      </a:lnTo>
                      <a:lnTo>
                        <a:pt x="f754" y="f755"/>
                      </a:lnTo>
                      <a:lnTo>
                        <a:pt x="f756" y="f757"/>
                      </a:lnTo>
                      <a:lnTo>
                        <a:pt x="f758" y="f711"/>
                      </a:lnTo>
                      <a:lnTo>
                        <a:pt x="f759" y="f710"/>
                      </a:lnTo>
                      <a:lnTo>
                        <a:pt x="f760" y="f441"/>
                      </a:lnTo>
                      <a:lnTo>
                        <a:pt x="f761" y="f318"/>
                      </a:lnTo>
                      <a:lnTo>
                        <a:pt x="f762" y="f407"/>
                      </a:lnTo>
                      <a:lnTo>
                        <a:pt x="f687" y="f321"/>
                      </a:lnTo>
                      <a:lnTo>
                        <a:pt x="f616" y="f763"/>
                      </a:lnTo>
                      <a:lnTo>
                        <a:pt x="f764" y="f765"/>
                      </a:lnTo>
                      <a:lnTo>
                        <a:pt x="f617" y="f323"/>
                      </a:lnTo>
                      <a:lnTo>
                        <a:pt x="f617" y="f323"/>
                      </a:lnTo>
                      <a:lnTo>
                        <a:pt x="f766" y="f325"/>
                      </a:lnTo>
                      <a:lnTo>
                        <a:pt x="f767" y="f457"/>
                      </a:lnTo>
                      <a:lnTo>
                        <a:pt x="f768" y="f769"/>
                      </a:lnTo>
                      <a:lnTo>
                        <a:pt x="f770" y="f294"/>
                      </a:lnTo>
                      <a:lnTo>
                        <a:pt x="f770" y="f332"/>
                      </a:lnTo>
                      <a:lnTo>
                        <a:pt x="f618" y="f771"/>
                      </a:lnTo>
                      <a:lnTo>
                        <a:pt x="f772" y="f773"/>
                      </a:lnTo>
                      <a:lnTo>
                        <a:pt x="f774" y="f465"/>
                      </a:lnTo>
                      <a:lnTo>
                        <a:pt x="f651" y="f775"/>
                      </a:lnTo>
                      <a:lnTo>
                        <a:pt x="f776" y="f702"/>
                      </a:lnTo>
                      <a:lnTo>
                        <a:pt x="f777" y="f396"/>
                      </a:lnTo>
                      <a:lnTo>
                        <a:pt x="f778" y="f779"/>
                      </a:lnTo>
                      <a:lnTo>
                        <a:pt x="f651" y="f780"/>
                      </a:lnTo>
                      <a:lnTo>
                        <a:pt x="f766" y="f392"/>
                      </a:lnTo>
                      <a:lnTo>
                        <a:pt x="f781" y="f274"/>
                      </a:lnTo>
                      <a:lnTo>
                        <a:pt x="f781" y="f274"/>
                      </a:lnTo>
                      <a:lnTo>
                        <a:pt x="f770" y="f782"/>
                      </a:lnTo>
                      <a:lnTo>
                        <a:pt x="f242" y="f384"/>
                      </a:lnTo>
                      <a:lnTo>
                        <a:pt x="f644" y="f783"/>
                      </a:lnTo>
                      <a:lnTo>
                        <a:pt x="f784" y="f472"/>
                      </a:lnTo>
                      <a:lnTo>
                        <a:pt x="f785" y="f786"/>
                      </a:lnTo>
                      <a:lnTo>
                        <a:pt x="f248" y="f787"/>
                      </a:lnTo>
                      <a:lnTo>
                        <a:pt x="f250" y="f256"/>
                      </a:lnTo>
                      <a:lnTo>
                        <a:pt x="f788" y="f789"/>
                      </a:lnTo>
                      <a:lnTo>
                        <a:pt x="f630" y="f790"/>
                      </a:lnTo>
                      <a:lnTo>
                        <a:pt x="f791" y="f792"/>
                      </a:lnTo>
                      <a:lnTo>
                        <a:pt x="f791" y="f793"/>
                      </a:lnTo>
                      <a:lnTo>
                        <a:pt x="f637" y="f794"/>
                      </a:lnTo>
                      <a:lnTo>
                        <a:pt x="f795" y="f796"/>
                      </a:lnTo>
                      <a:lnTo>
                        <a:pt x="f797" y="f798"/>
                      </a:lnTo>
                      <a:lnTo>
                        <a:pt x="f248" y="f799"/>
                      </a:lnTo>
                      <a:lnTo>
                        <a:pt x="f248" y="f799"/>
                      </a:lnTo>
                      <a:lnTo>
                        <a:pt x="f800" y="f801"/>
                      </a:lnTo>
                      <a:lnTo>
                        <a:pt x="f802" y="f803"/>
                      </a:lnTo>
                      <a:lnTo>
                        <a:pt x="f244" y="f785"/>
                      </a:lnTo>
                      <a:lnTo>
                        <a:pt x="f804" y="f805"/>
                      </a:lnTo>
                      <a:lnTo>
                        <a:pt x="f806" y="f807"/>
                      </a:lnTo>
                      <a:lnTo>
                        <a:pt x="f646" y="f242"/>
                      </a:lnTo>
                      <a:lnTo>
                        <a:pt x="f647" y="f772"/>
                      </a:lnTo>
                      <a:lnTo>
                        <a:pt x="f770" y="f236"/>
                      </a:lnTo>
                      <a:lnTo>
                        <a:pt x="f781" y="f808"/>
                      </a:lnTo>
                      <a:lnTo>
                        <a:pt x="f618" y="f809"/>
                      </a:lnTo>
                      <a:lnTo>
                        <a:pt x="f767" y="f810"/>
                      </a:lnTo>
                      <a:lnTo>
                        <a:pt x="f811" y="f812"/>
                      </a:lnTo>
                      <a:lnTo>
                        <a:pt x="f650" y="f813"/>
                      </a:lnTo>
                      <a:lnTo>
                        <a:pt x="f650" y="f813"/>
                      </a:lnTo>
                      <a:lnTo>
                        <a:pt x="f814" y="f815"/>
                      </a:lnTo>
                      <a:lnTo>
                        <a:pt x="f816" y="f817"/>
                      </a:lnTo>
                      <a:lnTo>
                        <a:pt x="f814" y="f221"/>
                      </a:lnTo>
                      <a:lnTo>
                        <a:pt x="f814" y="f818"/>
                      </a:lnTo>
                      <a:lnTo>
                        <a:pt x="f766" y="f819"/>
                      </a:lnTo>
                      <a:lnTo>
                        <a:pt x="f649" y="f820"/>
                      </a:lnTo>
                      <a:lnTo>
                        <a:pt x="f772" y="f821"/>
                      </a:lnTo>
                      <a:lnTo>
                        <a:pt x="f618" y="f511"/>
                      </a:lnTo>
                      <a:lnTo>
                        <a:pt x="f647" y="f501"/>
                      </a:lnTo>
                      <a:lnTo>
                        <a:pt x="f645" y="f503"/>
                      </a:lnTo>
                      <a:lnTo>
                        <a:pt x="f822" y="f513"/>
                      </a:lnTo>
                      <a:lnTo>
                        <a:pt x="f822" y="f513"/>
                      </a:lnTo>
                      <a:lnTo>
                        <a:pt x="f691" y="f513"/>
                      </a:lnTo>
                      <a:lnTo>
                        <a:pt x="f800" y="f513"/>
                      </a:lnTo>
                      <a:lnTo>
                        <a:pt x="f641" y="f503"/>
                      </a:lnTo>
                      <a:lnTo>
                        <a:pt x="f248" y="f823"/>
                      </a:lnTo>
                      <a:lnTo>
                        <a:pt x="f639" y="f499"/>
                      </a:lnTo>
                      <a:lnTo>
                        <a:pt x="f824" y="f825"/>
                      </a:lnTo>
                      <a:lnTo>
                        <a:pt x="f826" y="f827"/>
                      </a:lnTo>
                      <a:lnTo>
                        <a:pt x="f828" y="f829"/>
                      </a:lnTo>
                      <a:lnTo>
                        <a:pt x="f830" y="f831"/>
                      </a:lnTo>
                      <a:lnTo>
                        <a:pt x="f254" y="f832"/>
                      </a:lnTo>
                      <a:lnTo>
                        <a:pt x="f256" y="f489"/>
                      </a:lnTo>
                      <a:lnTo>
                        <a:pt x="f833" y="f770"/>
                      </a:lnTo>
                      <a:lnTo>
                        <a:pt x="f834" y="f835"/>
                      </a:lnTo>
                      <a:lnTo>
                        <a:pt x="f836" y="f828"/>
                      </a:lnTo>
                      <a:lnTo>
                        <a:pt x="f836" y="f828"/>
                      </a:lnTo>
                      <a:lnTo>
                        <a:pt x="f837" y="f637"/>
                      </a:lnTo>
                      <a:lnTo>
                        <a:pt x="f838" y="f788"/>
                      </a:lnTo>
                      <a:lnTo>
                        <a:pt x="f839" y="f624"/>
                      </a:lnTo>
                      <a:lnTo>
                        <a:pt x="f840" y="f841"/>
                      </a:lnTo>
                      <a:lnTo>
                        <a:pt x="f842" y="f785"/>
                      </a:lnTo>
                      <a:lnTo>
                        <a:pt x="f701" y="f802"/>
                      </a:lnTo>
                      <a:lnTo>
                        <a:pt x="f277" y="f804"/>
                      </a:lnTo>
                      <a:lnTo>
                        <a:pt x="f277" y="f804"/>
                      </a:lnTo>
                      <a:lnTo>
                        <a:pt x="f701" y="f240"/>
                      </a:lnTo>
                      <a:lnTo>
                        <a:pt x="f842" y="f811"/>
                      </a:lnTo>
                      <a:lnTo>
                        <a:pt x="f272" y="f843"/>
                      </a:lnTo>
                      <a:lnTo>
                        <a:pt x="f271" y="f617"/>
                      </a:lnTo>
                      <a:lnTo>
                        <a:pt x="f782" y="f652"/>
                      </a:lnTo>
                      <a:lnTo>
                        <a:pt x="f844" y="f809"/>
                      </a:lnTo>
                      <a:lnTo>
                        <a:pt x="f386" y="f845"/>
                      </a:lnTo>
                      <a:lnTo>
                        <a:pt x="f838" y="f492"/>
                      </a:lnTo>
                      <a:lnTo>
                        <a:pt x="f838" y="f492"/>
                      </a:lnTo>
                      <a:lnTo>
                        <a:pt x="f846" y="f815"/>
                      </a:lnTo>
                      <a:lnTo>
                        <a:pt x="f386" y="f847"/>
                      </a:lnTo>
                      <a:lnTo>
                        <a:pt x="f844" y="f831"/>
                      </a:lnTo>
                      <a:lnTo>
                        <a:pt x="f699" y="f223"/>
                      </a:lnTo>
                      <a:lnTo>
                        <a:pt x="f839" y="f848"/>
                      </a:lnTo>
                      <a:lnTo>
                        <a:pt x="f272" y="f849"/>
                      </a:lnTo>
                      <a:lnTo>
                        <a:pt x="f701" y="f496"/>
                      </a:lnTo>
                      <a:lnTo>
                        <a:pt x="f850" y="f658"/>
                      </a:lnTo>
                      <a:lnTo>
                        <a:pt x="f780" y="f509"/>
                      </a:lnTo>
                      <a:lnTo>
                        <a:pt x="f282" y="f501"/>
                      </a:lnTo>
                      <a:lnTo>
                        <a:pt x="f851" y="f504"/>
                      </a:lnTo>
                      <a:lnTo>
                        <a:pt x="f470" y="f211"/>
                      </a:lnTo>
                      <a:lnTo>
                        <a:pt x="f470" y="f211"/>
                      </a:lnTo>
                      <a:lnTo>
                        <a:pt x="f851" y="f660"/>
                      </a:lnTo>
                      <a:lnTo>
                        <a:pt x="f852" y="f853"/>
                      </a:lnTo>
                      <a:lnTo>
                        <a:pt x="f701" y="f207"/>
                      </a:lnTo>
                      <a:lnTo>
                        <a:pt x="f274" y="f579"/>
                      </a:lnTo>
                      <a:lnTo>
                        <a:pt x="f840" y="f192"/>
                      </a:lnTo>
                      <a:lnTo>
                        <a:pt x="f854" y="f569"/>
                      </a:lnTo>
                      <a:lnTo>
                        <a:pt x="f271" y="f190"/>
                      </a:lnTo>
                      <a:lnTo>
                        <a:pt x="f271" y="f190"/>
                      </a:lnTo>
                      <a:lnTo>
                        <a:pt x="f854" y="f855"/>
                      </a:lnTo>
                      <a:lnTo>
                        <a:pt x="f840" y="f597"/>
                      </a:lnTo>
                      <a:lnTo>
                        <a:pt x="f842" y="f596"/>
                      </a:lnTo>
                      <a:lnTo>
                        <a:pt x="f856" y="f183"/>
                      </a:lnTo>
                      <a:lnTo>
                        <a:pt x="f470" y="f564"/>
                      </a:lnTo>
                      <a:lnTo>
                        <a:pt x="f857" y="f858"/>
                      </a:lnTo>
                      <a:lnTo>
                        <a:pt x="f859" y="f860"/>
                      </a:lnTo>
                      <a:lnTo>
                        <a:pt x="f352" y="f527"/>
                      </a:lnTo>
                      <a:lnTo>
                        <a:pt x="f333" y="f665"/>
                      </a:lnTo>
                      <a:lnTo>
                        <a:pt x="f300" y="f169"/>
                      </a:lnTo>
                      <a:lnTo>
                        <a:pt x="f861" y="f487"/>
                      </a:lnTo>
                      <a:lnTo>
                        <a:pt x="f709" y="f502"/>
                      </a:lnTo>
                      <a:lnTo>
                        <a:pt x="f709" y="f502"/>
                      </a:lnTo>
                      <a:lnTo>
                        <a:pt x="f862" y="f483"/>
                      </a:lnTo>
                      <a:lnTo>
                        <a:pt x="f863" y="f864"/>
                      </a:lnTo>
                      <a:lnTo>
                        <a:pt x="f865" y="f461"/>
                      </a:lnTo>
                      <a:lnTo>
                        <a:pt x="f717" y="f576"/>
                      </a:lnTo>
                      <a:lnTo>
                        <a:pt x="f423" y="f148"/>
                      </a:lnTo>
                      <a:lnTo>
                        <a:pt x="f747" y="f543"/>
                      </a:lnTo>
                      <a:lnTo>
                        <a:pt x="f866" y="f634"/>
                      </a:lnTo>
                      <a:lnTo>
                        <a:pt x="f866" y="f634"/>
                      </a:lnTo>
                      <a:lnTo>
                        <a:pt x="f867" y="f545"/>
                      </a:lnTo>
                      <a:lnTo>
                        <a:pt x="f868" y="f448"/>
                      </a:lnTo>
                      <a:lnTo>
                        <a:pt x="f869" y="f548"/>
                      </a:lnTo>
                      <a:lnTo>
                        <a:pt x="f869" y="f870"/>
                      </a:lnTo>
                      <a:lnTo>
                        <a:pt x="f869" y="f870"/>
                      </a:lnTo>
                      <a:lnTo>
                        <a:pt x="f869" y="f619"/>
                      </a:lnTo>
                      <a:lnTo>
                        <a:pt x="f869" y="f619"/>
                      </a:lnTo>
                      <a:lnTo>
                        <a:pt x="f869" y="f871"/>
                      </a:lnTo>
                      <a:lnTo>
                        <a:pt x="f872" y="f412"/>
                      </a:lnTo>
                      <a:lnTo>
                        <a:pt x="f873" y="f344"/>
                      </a:lnTo>
                      <a:lnTo>
                        <a:pt x="f874" y="f875"/>
                      </a:lnTo>
                      <a:lnTo>
                        <a:pt x="f876" y="f133"/>
                      </a:lnTo>
                      <a:lnTo>
                        <a:pt x="f877" y="f878"/>
                      </a:lnTo>
                      <a:lnTo>
                        <a:pt x="f879" y="f380"/>
                      </a:lnTo>
                      <a:lnTo>
                        <a:pt x="f880" y="f881"/>
                      </a:lnTo>
                      <a:lnTo>
                        <a:pt x="f0" y="f882"/>
                      </a:lnTo>
                      <a:lnTo>
                        <a:pt x="f0" y="f122"/>
                      </a:lnTo>
                      <a:lnTo>
                        <a:pt x="f0" y="f122"/>
                      </a:lnTo>
                      <a:lnTo>
                        <a:pt x="f0" y="f361"/>
                      </a:lnTo>
                      <a:lnTo>
                        <a:pt x="f738" y="f324"/>
                      </a:lnTo>
                      <a:lnTo>
                        <a:pt x="f879" y="f224"/>
                      </a:lnTo>
                      <a:lnTo>
                        <a:pt x="f877" y="f883"/>
                      </a:lnTo>
                      <a:lnTo>
                        <a:pt x="f743" y="f229"/>
                      </a:lnTo>
                      <a:lnTo>
                        <a:pt x="f884" y="f885"/>
                      </a:lnTo>
                      <a:lnTo>
                        <a:pt x="f866" y="f886"/>
                      </a:lnTo>
                      <a:lnTo>
                        <a:pt x="f869" y="f887"/>
                      </a:lnTo>
                      <a:lnTo>
                        <a:pt x="f869" y="f887"/>
                      </a:lnTo>
                      <a:lnTo>
                        <a:pt x="f888" y="f212"/>
                      </a:lnTo>
                      <a:lnTo>
                        <a:pt x="f888" y="f889"/>
                      </a:lnTo>
                      <a:lnTo>
                        <a:pt x="f890" y="f891"/>
                      </a:lnTo>
                      <a:lnTo>
                        <a:pt x="f892" y="f303"/>
                      </a:lnTo>
                      <a:lnTo>
                        <a:pt x="f893" y="f894"/>
                      </a:lnTo>
                      <a:lnTo>
                        <a:pt x="f728" y="f895"/>
                      </a:lnTo>
                      <a:lnTo>
                        <a:pt x="f726" y="f237"/>
                      </a:lnTo>
                      <a:lnTo>
                        <a:pt x="f724" y="f208"/>
                      </a:lnTo>
                      <a:lnTo>
                        <a:pt x="f896" y="f273"/>
                      </a:lnTo>
                      <a:lnTo>
                        <a:pt x="f897" y="f898"/>
                      </a:lnTo>
                      <a:lnTo>
                        <a:pt x="f899" y="f898"/>
                      </a:lnTo>
                      <a:lnTo>
                        <a:pt x="f899" y="f898"/>
                      </a:lnTo>
                      <a:lnTo>
                        <a:pt x="f900" y="f898"/>
                      </a:lnTo>
                      <a:lnTo>
                        <a:pt x="f900" y="f898"/>
                      </a:lnTo>
                      <a:lnTo>
                        <a:pt x="f711" y="f898"/>
                      </a:lnTo>
                      <a:lnTo>
                        <a:pt x="f901" y="f902"/>
                      </a:lnTo>
                      <a:lnTo>
                        <a:pt x="f315" y="f275"/>
                      </a:lnTo>
                      <a:lnTo>
                        <a:pt x="f441" y="f903"/>
                      </a:lnTo>
                      <a:lnTo>
                        <a:pt x="f310" y="f904"/>
                      </a:lnTo>
                      <a:lnTo>
                        <a:pt x="f451" y="f259"/>
                      </a:lnTo>
                      <a:lnTo>
                        <a:pt x="f905" y="f243"/>
                      </a:lnTo>
                      <a:lnTo>
                        <a:pt x="f906" y="f907"/>
                      </a:lnTo>
                      <a:lnTo>
                        <a:pt x="f405" y="f147"/>
                      </a:lnTo>
                      <a:lnTo>
                        <a:pt x="f908" y="f909"/>
                      </a:lnTo>
                      <a:lnTo>
                        <a:pt x="f306" y="f102"/>
                      </a:lnTo>
                      <a:lnTo>
                        <a:pt x="f910" y="f162"/>
                      </a:lnTo>
                      <a:lnTo>
                        <a:pt x="f911" y="f113"/>
                      </a:lnTo>
                      <a:lnTo>
                        <a:pt x="f346" y="f184"/>
                      </a:lnTo>
                      <a:lnTo>
                        <a:pt x="f706" y="f180"/>
                      </a:lnTo>
                      <a:lnTo>
                        <a:pt x="f337" y="f912"/>
                      </a:lnTo>
                      <a:lnTo>
                        <a:pt x="f293" y="f913"/>
                      </a:lnTo>
                      <a:lnTo>
                        <a:pt x="f332" y="f913"/>
                      </a:lnTo>
                      <a:lnTo>
                        <a:pt x="f332" y="f913"/>
                      </a:lnTo>
                      <a:lnTo>
                        <a:pt x="f914" y="f913"/>
                      </a:lnTo>
                      <a:lnTo>
                        <a:pt x="f773" y="f180"/>
                      </a:lnTo>
                      <a:lnTo>
                        <a:pt x="f915" y="f111"/>
                      </a:lnTo>
                      <a:lnTo>
                        <a:pt x="f859" y="f170"/>
                      </a:lnTo>
                      <a:lnTo>
                        <a:pt x="f916" y="f119"/>
                      </a:lnTo>
                      <a:lnTo>
                        <a:pt x="f285" y="f917"/>
                      </a:lnTo>
                      <a:lnTo>
                        <a:pt x="f285" y="f917"/>
                      </a:lnTo>
                      <a:lnTo>
                        <a:pt x="f356" y="f115"/>
                      </a:lnTo>
                      <a:lnTo>
                        <a:pt x="f470" y="f918"/>
                      </a:lnTo>
                      <a:lnTo>
                        <a:pt x="f852" y="f111"/>
                      </a:lnTo>
                      <a:lnTo>
                        <a:pt x="f277" y="f111"/>
                      </a:lnTo>
                      <a:lnTo>
                        <a:pt x="f277" y="f111"/>
                      </a:lnTo>
                      <a:lnTo>
                        <a:pt x="f842" y="f111"/>
                      </a:lnTo>
                      <a:lnTo>
                        <a:pt x="f272" y="f918"/>
                      </a:lnTo>
                      <a:lnTo>
                        <a:pt x="f360" y="f119"/>
                      </a:lnTo>
                      <a:lnTo>
                        <a:pt x="f844" y="f127"/>
                      </a:lnTo>
                      <a:lnTo>
                        <a:pt x="f846" y="f919"/>
                      </a:lnTo>
                      <a:lnTo>
                        <a:pt x="f384" y="f920"/>
                      </a:lnTo>
                      <a:lnTo>
                        <a:pt x="f384" y="f920"/>
                      </a:lnTo>
                      <a:lnTo>
                        <a:pt x="f836" y="f158"/>
                      </a:lnTo>
                      <a:lnTo>
                        <a:pt x="f379" y="f917"/>
                      </a:lnTo>
                      <a:lnTo>
                        <a:pt x="f260" y="f172"/>
                      </a:lnTo>
                      <a:lnTo>
                        <a:pt x="f473" y="f912"/>
                      </a:lnTo>
                      <a:lnTo>
                        <a:pt x="f921" y="f922"/>
                      </a:lnTo>
                      <a:lnTo>
                        <a:pt x="f923" y="f924"/>
                      </a:lnTo>
                      <a:lnTo>
                        <a:pt x="f792" y="f925"/>
                      </a:lnTo>
                      <a:lnTo>
                        <a:pt x="f694" y="f926"/>
                      </a:lnTo>
                      <a:lnTo>
                        <a:pt x="f927" y="f928"/>
                      </a:lnTo>
                      <a:lnTo>
                        <a:pt x="f927" y="f928"/>
                      </a:lnTo>
                      <a:lnTo>
                        <a:pt x="f927" y="f929"/>
                      </a:lnTo>
                      <a:lnTo>
                        <a:pt x="f927" y="f929"/>
                      </a:lnTo>
                      <a:lnTo>
                        <a:pt x="f830" y="f59"/>
                      </a:lnTo>
                      <a:lnTo>
                        <a:pt x="f252" y="f51"/>
                      </a:lnTo>
                      <a:lnTo>
                        <a:pt x="f828" y="f930"/>
                      </a:lnTo>
                      <a:lnTo>
                        <a:pt x="f931" y="f932"/>
                      </a:lnTo>
                      <a:lnTo>
                        <a:pt x="f931" y="f932"/>
                      </a:lnTo>
                      <a:lnTo>
                        <a:pt x="f637" y="f933"/>
                      </a:lnTo>
                      <a:lnTo>
                        <a:pt x="f934" y="f935"/>
                      </a:lnTo>
                      <a:lnTo>
                        <a:pt x="f638" y="f84"/>
                      </a:lnTo>
                      <a:lnTo>
                        <a:pt x="f629" y="f936"/>
                      </a:lnTo>
                      <a:lnTo>
                        <a:pt x="f250" y="f937"/>
                      </a:lnTo>
                      <a:lnTo>
                        <a:pt x="f797" y="f83"/>
                      </a:lnTo>
                      <a:lnTo>
                        <a:pt x="f639" y="f938"/>
                      </a:lnTo>
                      <a:lnTo>
                        <a:pt x="f622" y="f939"/>
                      </a:lnTo>
                      <a:lnTo>
                        <a:pt x="f248" y="f940"/>
                      </a:lnTo>
                      <a:lnTo>
                        <a:pt x="f641" y="f941"/>
                      </a:lnTo>
                      <a:lnTo>
                        <a:pt x="f641" y="f941"/>
                      </a:lnTo>
                      <a:lnTo>
                        <a:pt x="f942" y="f941"/>
                      </a:lnTo>
                      <a:lnTo>
                        <a:pt x="f942" y="f941"/>
                      </a:lnTo>
                      <a:lnTo>
                        <a:pt x="f942" y="f941"/>
                      </a:lnTo>
                      <a:lnTo>
                        <a:pt x="f812" y="f943"/>
                      </a:lnTo>
                      <a:lnTo>
                        <a:pt x="f613" y="f944"/>
                      </a:lnTo>
                      <a:lnTo>
                        <a:pt x="f831" y="f945"/>
                      </a:lnTo>
                      <a:lnTo>
                        <a:pt x="f946" y="f947"/>
                      </a:lnTo>
                      <a:lnTo>
                        <a:pt x="f758" y="f948"/>
                      </a:lnTo>
                      <a:lnTo>
                        <a:pt x="f758" y="f948"/>
                      </a:lnTo>
                      <a:lnTo>
                        <a:pt x="f949" y="f950"/>
                      </a:lnTo>
                      <a:lnTo>
                        <a:pt x="f951" y="f66"/>
                      </a:lnTo>
                      <a:lnTo>
                        <a:pt x="f513" y="f64"/>
                      </a:lnTo>
                      <a:lnTo>
                        <a:pt x="f952" y="f953"/>
                      </a:lnTo>
                      <a:lnTo>
                        <a:pt x="f192" y="f954"/>
                      </a:lnTo>
                      <a:lnTo>
                        <a:pt x="f584" y="f60"/>
                      </a:lnTo>
                      <a:lnTo>
                        <a:pt x="f675" y="f955"/>
                      </a:lnTo>
                      <a:lnTo>
                        <a:pt x="f690" y="f58"/>
                      </a:lnTo>
                      <a:lnTo>
                        <a:pt x="f690" y="f58"/>
                      </a:lnTo>
                      <a:lnTo>
                        <a:pt x="f588" y="f956"/>
                      </a:lnTo>
                      <a:lnTo>
                        <a:pt x="f957" y="f958"/>
                      </a:lnTo>
                      <a:lnTo>
                        <a:pt x="f959" y="f960"/>
                      </a:lnTo>
                      <a:lnTo>
                        <a:pt x="f530" y="f961"/>
                      </a:lnTo>
                      <a:lnTo>
                        <a:pt x="f497" y="f962"/>
                      </a:lnTo>
                      <a:lnTo>
                        <a:pt x="f167" y="f963"/>
                      </a:lnTo>
                      <a:lnTo>
                        <a:pt x="f166" y="f964"/>
                      </a:lnTo>
                      <a:lnTo>
                        <a:pt x="f965" y="f966"/>
                      </a:lnTo>
                      <a:lnTo>
                        <a:pt x="f164" y="f967"/>
                      </a:lnTo>
                      <a:lnTo>
                        <a:pt x="f462" y="f968"/>
                      </a:lnTo>
                      <a:lnTo>
                        <a:pt x="f458" y="f969"/>
                      </a:lnTo>
                      <a:lnTo>
                        <a:pt x="f157" y="f970"/>
                      </a:lnTo>
                      <a:lnTo>
                        <a:pt x="f541" y="f971"/>
                      </a:lnTo>
                      <a:lnTo>
                        <a:pt x="f972" y="f971"/>
                      </a:lnTo>
                      <a:lnTo>
                        <a:pt x="f972" y="f971"/>
                      </a:lnTo>
                      <a:lnTo>
                        <a:pt x="f973" y="f974"/>
                      </a:lnTo>
                      <a:lnTo>
                        <a:pt x="f975" y="f976"/>
                      </a:lnTo>
                      <a:lnTo>
                        <a:pt x="f537" y="f977"/>
                      </a:lnTo>
                      <a:lnTo>
                        <a:pt x="f403" y="f978"/>
                      </a:lnTo>
                      <a:lnTo>
                        <a:pt x="f403" y="f978"/>
                      </a:lnTo>
                      <a:lnTo>
                        <a:pt x="f599" y="f977"/>
                      </a:lnTo>
                      <a:lnTo>
                        <a:pt x="f406" y="f979"/>
                      </a:lnTo>
                      <a:lnTo>
                        <a:pt x="f542" y="f980"/>
                      </a:lnTo>
                      <a:lnTo>
                        <a:pt x="f348" y="f981"/>
                      </a:lnTo>
                      <a:lnTo>
                        <a:pt x="f138" y="f969"/>
                      </a:lnTo>
                      <a:lnTo>
                        <a:pt x="f345" y="f968"/>
                      </a:lnTo>
                      <a:lnTo>
                        <a:pt x="f982" y="f983"/>
                      </a:lnTo>
                      <a:lnTo>
                        <a:pt x="f875" y="f984"/>
                      </a:lnTo>
                      <a:lnTo>
                        <a:pt x="f985" y="f986"/>
                      </a:lnTo>
                      <a:lnTo>
                        <a:pt x="f987" y="f988"/>
                      </a:lnTo>
                      <a:lnTo>
                        <a:pt x="f989" y="f990"/>
                      </a:lnTo>
                      <a:lnTo>
                        <a:pt x="f357" y="f991"/>
                      </a:lnTo>
                      <a:lnTo>
                        <a:pt x="f338" y="f991"/>
                      </a:lnTo>
                      <a:lnTo>
                        <a:pt x="f338" y="f991"/>
                      </a:lnTo>
                      <a:lnTo>
                        <a:pt x="f992" y="f991"/>
                      </a:lnTo>
                      <a:lnTo>
                        <a:pt x="f881" y="f993"/>
                      </a:lnTo>
                      <a:lnTo>
                        <a:pt x="f376" y="f994"/>
                      </a:lnTo>
                      <a:lnTo>
                        <a:pt x="f375" y="f48"/>
                      </a:lnTo>
                      <a:lnTo>
                        <a:pt x="f995" y="f963"/>
                      </a:lnTo>
                      <a:lnTo>
                        <a:pt x="f361" y="f996"/>
                      </a:lnTo>
                      <a:lnTo>
                        <a:pt x="f997" y="f998"/>
                      </a:lnTo>
                      <a:lnTo>
                        <a:pt x="f316" y="f999"/>
                      </a:lnTo>
                      <a:lnTo>
                        <a:pt x="f1000" y="f971"/>
                      </a:lnTo>
                      <a:lnTo>
                        <a:pt x="f1000" y="f971"/>
                      </a:lnTo>
                      <a:lnTo>
                        <a:pt x="f216" y="f976"/>
                      </a:lnTo>
                      <a:lnTo>
                        <a:pt x="f886" y="f978"/>
                      </a:lnTo>
                      <a:lnTo>
                        <a:pt x="f887" y="f1001"/>
                      </a:lnTo>
                      <a:lnTo>
                        <a:pt x="f1002" y="f1003"/>
                      </a:lnTo>
                      <a:lnTo>
                        <a:pt x="f1004" y="f33"/>
                      </a:lnTo>
                      <a:lnTo>
                        <a:pt x="f305" y="f1001"/>
                      </a:lnTo>
                      <a:lnTo>
                        <a:pt x="f1005" y="f35"/>
                      </a:lnTo>
                      <a:lnTo>
                        <a:pt x="f902" y="f980"/>
                      </a:lnTo>
                      <a:lnTo>
                        <a:pt x="f1006" y="f35"/>
                      </a:lnTo>
                      <a:lnTo>
                        <a:pt x="f296" y="f35"/>
                      </a:lnTo>
                      <a:lnTo>
                        <a:pt x="f296" y="f35"/>
                      </a:lnTo>
                      <a:lnTo>
                        <a:pt x="f1007" y="f978"/>
                      </a:lnTo>
                      <a:lnTo>
                        <a:pt x="f241" y="f1008"/>
                      </a:lnTo>
                      <a:lnTo>
                        <a:pt x="f1009" y="f1010"/>
                      </a:lnTo>
                      <a:lnTo>
                        <a:pt x="f1011" y="f1012"/>
                      </a:lnTo>
                      <a:lnTo>
                        <a:pt x="f118" y="f1013"/>
                      </a:lnTo>
                      <a:lnTo>
                        <a:pt x="f283" y="f1014"/>
                      </a:lnTo>
                      <a:lnTo>
                        <a:pt x="f1015" y="f1016"/>
                      </a:lnTo>
                      <a:lnTo>
                        <a:pt x="f1015" y="f1016"/>
                      </a:lnTo>
                      <a:lnTo>
                        <a:pt x="f1017" y="f1018"/>
                      </a:lnTo>
                      <a:lnTo>
                        <a:pt x="f1019" y="f1020"/>
                      </a:lnTo>
                      <a:lnTo>
                        <a:pt x="f1021" y="f1022"/>
                      </a:lnTo>
                      <a:lnTo>
                        <a:pt x="f108" y="f1022"/>
                      </a:lnTo>
                      <a:lnTo>
                        <a:pt x="f1023" y="f1022"/>
                      </a:lnTo>
                      <a:lnTo>
                        <a:pt x="f1024" y="f21"/>
                      </a:lnTo>
                      <a:lnTo>
                        <a:pt x="f154" y="f1025"/>
                      </a:lnTo>
                      <a:lnTo>
                        <a:pt x="f154" y="f1025"/>
                      </a:lnTo>
                      <a:lnTo>
                        <a:pt x="f920" y="f1026"/>
                      </a:lnTo>
                      <a:lnTo>
                        <a:pt x="f162" y="f1027"/>
                      </a:lnTo>
                      <a:lnTo>
                        <a:pt x="f172" y="f17"/>
                      </a:lnTo>
                      <a:lnTo>
                        <a:pt x="f1028" y="f13"/>
                      </a:lnTo>
                      <a:lnTo>
                        <a:pt x="f1029" y="f11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27" name="Google Shape;181;p6"/>
                <p:cNvSpPr/>
                <p:nvPr/>
              </p:nvSpPr>
              <p:spPr>
                <a:xfrm>
                  <a:off x="2416680" y="3380760"/>
                  <a:ext cx="1023480" cy="617760"/>
                </a:xfrm>
                <a:custGeom>
                  <a:avLst/>
                  <a:gdLst>
                    <a:gd name="f0" fmla="val 360"/>
                    <a:gd name="f1" fmla="val 180"/>
                    <a:gd name="f2" fmla="val 0"/>
                    <a:gd name="f3" fmla="val 1252"/>
                    <a:gd name="f4" fmla="val 779"/>
                    <a:gd name="f5" fmla="val 1237"/>
                    <a:gd name="f6" fmla="val 649"/>
                    <a:gd name="f7" fmla="val 1225"/>
                    <a:gd name="f8" fmla="val 650"/>
                    <a:gd name="f9" fmla="val 1215"/>
                    <a:gd name="f10" fmla="val 651"/>
                    <a:gd name="f11" fmla="val 1205"/>
                    <a:gd name="f12" fmla="val 654"/>
                    <a:gd name="f13" fmla="val 1194"/>
                    <a:gd name="f14" fmla="val 656"/>
                    <a:gd name="f15" fmla="val 1175"/>
                    <a:gd name="f16" fmla="val 663"/>
                    <a:gd name="f17" fmla="val 1156"/>
                    <a:gd name="f18" fmla="val 672"/>
                    <a:gd name="f19" fmla="val 1139"/>
                    <a:gd name="f20" fmla="val 683"/>
                    <a:gd name="f21" fmla="val 1123"/>
                    <a:gd name="f22" fmla="val 694"/>
                    <a:gd name="f23" fmla="val 1091"/>
                    <a:gd name="f24" fmla="val 719"/>
                    <a:gd name="f25" fmla="val 1075"/>
                    <a:gd name="f26" fmla="val 732"/>
                    <a:gd name="f27" fmla="val 1060"/>
                    <a:gd name="f28" fmla="val 744"/>
                    <a:gd name="f29" fmla="val 1042"/>
                    <a:gd name="f30" fmla="val 755"/>
                    <a:gd name="f31" fmla="val 1026"/>
                    <a:gd name="f32" fmla="val 764"/>
                    <a:gd name="f33" fmla="val 1008"/>
                    <a:gd name="f34" fmla="val 771"/>
                    <a:gd name="f35" fmla="val 999"/>
                    <a:gd name="f36" fmla="val 775"/>
                    <a:gd name="f37" fmla="val 989"/>
                    <a:gd name="f38" fmla="val 777"/>
                    <a:gd name="f39" fmla="val 979"/>
                    <a:gd name="f40" fmla="val 778"/>
                    <a:gd name="f41" fmla="val 969"/>
                    <a:gd name="f42" fmla="val 958"/>
                    <a:gd name="f43" fmla="val 948"/>
                    <a:gd name="f44" fmla="val 928"/>
                    <a:gd name="f45" fmla="val 770"/>
                    <a:gd name="f46" fmla="val 893"/>
                    <a:gd name="f47" fmla="val 754"/>
                    <a:gd name="f48" fmla="val 785"/>
                    <a:gd name="f49" fmla="val 702"/>
                    <a:gd name="f50" fmla="val 724"/>
                    <a:gd name="f51" fmla="val 664"/>
                    <a:gd name="f52" fmla="val 642"/>
                    <a:gd name="f53" fmla="val 611"/>
                    <a:gd name="f54" fmla="val 615"/>
                    <a:gd name="f55" fmla="val 569"/>
                    <a:gd name="f56" fmla="val 591"/>
                    <a:gd name="f57" fmla="val 560"/>
                    <a:gd name="f58" fmla="val 585"/>
                    <a:gd name="f59" fmla="val 552"/>
                    <a:gd name="f60" fmla="val 578"/>
                    <a:gd name="f61" fmla="val 537"/>
                    <a:gd name="f62" fmla="val 562"/>
                    <a:gd name="f63" fmla="val 508"/>
                    <a:gd name="f64" fmla="val 528"/>
                    <a:gd name="f65" fmla="val 501"/>
                    <a:gd name="f66" fmla="val 521"/>
                    <a:gd name="f67" fmla="val 493"/>
                    <a:gd name="f68" fmla="val 515"/>
                    <a:gd name="f69" fmla="val 487"/>
                    <a:gd name="f70" fmla="val 509"/>
                    <a:gd name="f71" fmla="val 478"/>
                    <a:gd name="f72" fmla="val 504"/>
                    <a:gd name="f73" fmla="val 470"/>
                    <a:gd name="f74" fmla="val 502"/>
                    <a:gd name="f75" fmla="val 462"/>
                    <a:gd name="f76" fmla="val 500"/>
                    <a:gd name="f77" fmla="val 453"/>
                    <a:gd name="f78" fmla="val 444"/>
                    <a:gd name="f79" fmla="val 503"/>
                    <a:gd name="f80" fmla="val 423"/>
                    <a:gd name="f81" fmla="val 510"/>
                    <a:gd name="f82" fmla="val 403"/>
                    <a:gd name="f83" fmla="val 516"/>
                    <a:gd name="f84" fmla="val 382"/>
                    <a:gd name="f85" fmla="val 519"/>
                    <a:gd name="f86" fmla="val 337"/>
                    <a:gd name="f87" fmla="val 524"/>
                    <a:gd name="f88" fmla="val 314"/>
                    <a:gd name="f89" fmla="val 264"/>
                    <a:gd name="f90" fmla="val 525"/>
                    <a:gd name="f91" fmla="val 251"/>
                    <a:gd name="f92" fmla="val 239"/>
                    <a:gd name="f93" fmla="val 228"/>
                    <a:gd name="f94" fmla="val 217"/>
                    <a:gd name="f95" fmla="val 208"/>
                    <a:gd name="f96" fmla="val 200"/>
                    <a:gd name="f97" fmla="val 193"/>
                    <a:gd name="f98" fmla="val 187"/>
                    <a:gd name="f99" fmla="val 492"/>
                    <a:gd name="f100" fmla="val 179"/>
                    <a:gd name="f101" fmla="val 171"/>
                    <a:gd name="f102" fmla="val 494"/>
                    <a:gd name="f103" fmla="val 156"/>
                    <a:gd name="f104" fmla="val 140"/>
                    <a:gd name="f105" fmla="val 507"/>
                    <a:gd name="f106" fmla="val 133"/>
                    <a:gd name="f107" fmla="val 125"/>
                    <a:gd name="f108" fmla="val 121"/>
                    <a:gd name="f109" fmla="val 116"/>
                    <a:gd name="f110" fmla="val 113"/>
                    <a:gd name="f111" fmla="val 109"/>
                    <a:gd name="f112" fmla="val 103"/>
                    <a:gd name="f113" fmla="val 497"/>
                    <a:gd name="f114" fmla="val 99"/>
                    <a:gd name="f115" fmla="val 489"/>
                    <a:gd name="f116" fmla="val 92"/>
                    <a:gd name="f117" fmla="val 88"/>
                    <a:gd name="f118" fmla="val 459"/>
                    <a:gd name="f119" fmla="val 85"/>
                    <a:gd name="f120" fmla="val 451"/>
                    <a:gd name="f121" fmla="val 80"/>
                    <a:gd name="f122" fmla="val 441"/>
                    <a:gd name="f123" fmla="val 75"/>
                    <a:gd name="f124" fmla="val 432"/>
                    <a:gd name="f125" fmla="val 62"/>
                    <a:gd name="f126" fmla="val 414"/>
                    <a:gd name="f127" fmla="val 35"/>
                    <a:gd name="f128" fmla="val 383"/>
                    <a:gd name="f129" fmla="val 22"/>
                    <a:gd name="f130" fmla="val 366"/>
                    <a:gd name="f131" fmla="val 16"/>
                    <a:gd name="f132" fmla="val 357"/>
                    <a:gd name="f133" fmla="val 11"/>
                    <a:gd name="f134" fmla="val 348"/>
                    <a:gd name="f135" fmla="val 7"/>
                    <a:gd name="f136" fmla="val 336"/>
                    <a:gd name="f137" fmla="val 3"/>
                    <a:gd name="f138" fmla="val 325"/>
                    <a:gd name="f139" fmla="val 1"/>
                    <a:gd name="f140" fmla="val 311"/>
                    <a:gd name="f141" fmla="val 297"/>
                    <a:gd name="f142" fmla="val 9"/>
                    <a:gd name="f143" fmla="val 290"/>
                    <a:gd name="f144" fmla="val 286"/>
                    <a:gd name="f145" fmla="val 23"/>
                    <a:gd name="f146" fmla="val 283"/>
                    <a:gd name="f147" fmla="val 27"/>
                    <a:gd name="f148" fmla="val 282"/>
                    <a:gd name="f149" fmla="val 34"/>
                    <a:gd name="f150" fmla="val 37"/>
                    <a:gd name="f151" fmla="val 52"/>
                    <a:gd name="f152" fmla="val 271"/>
                    <a:gd name="f153" fmla="val 61"/>
                    <a:gd name="f154" fmla="val 261"/>
                    <a:gd name="f155" fmla="val 64"/>
                    <a:gd name="f156" fmla="val 257"/>
                    <a:gd name="f157" fmla="val 67"/>
                    <a:gd name="f158" fmla="val 252"/>
                    <a:gd name="f159" fmla="val 68"/>
                    <a:gd name="f160" fmla="val 248"/>
                    <a:gd name="f161" fmla="val 243"/>
                    <a:gd name="f162" fmla="val 236"/>
                    <a:gd name="f163" fmla="val 60"/>
                    <a:gd name="f164" fmla="val 221"/>
                    <a:gd name="f165" fmla="val 55"/>
                    <a:gd name="f166" fmla="val 214"/>
                    <a:gd name="f167" fmla="val 50"/>
                    <a:gd name="f168" fmla="val 206"/>
                    <a:gd name="f169" fmla="val 47"/>
                    <a:gd name="f170" fmla="val 199"/>
                    <a:gd name="f171" fmla="val 45"/>
                    <a:gd name="f172" fmla="val 191"/>
                    <a:gd name="f173" fmla="val 188"/>
                    <a:gd name="f174" fmla="val 183"/>
                    <a:gd name="f175" fmla="val 46"/>
                    <a:gd name="f176" fmla="val 48"/>
                    <a:gd name="f177" fmla="val 174"/>
                    <a:gd name="f178" fmla="val 169"/>
                    <a:gd name="f179" fmla="val 165"/>
                    <a:gd name="f180" fmla="val 154"/>
                    <a:gd name="f181" fmla="val 142"/>
                    <a:gd name="f182" fmla="val 119"/>
                    <a:gd name="f183" fmla="val 120"/>
                    <a:gd name="f184" fmla="val 132"/>
                    <a:gd name="f185" fmla="val 111"/>
                    <a:gd name="f186" fmla="val 101"/>
                    <a:gd name="f187" fmla="val 151"/>
                    <a:gd name="f188" fmla="val 95"/>
                    <a:gd name="f189" fmla="val 157"/>
                    <a:gd name="f190" fmla="val 86"/>
                    <a:gd name="f191" fmla="val 162"/>
                    <a:gd name="f192" fmla="val 164"/>
                    <a:gd name="f193" fmla="val 73"/>
                    <a:gd name="f194" fmla="val 167"/>
                    <a:gd name="f195" fmla="val 66"/>
                    <a:gd name="f196" fmla="val 59"/>
                    <a:gd name="f197" fmla="val 28"/>
                    <a:gd name="f198" fmla="val 6"/>
                    <a:gd name="f199" fmla="val 2"/>
                    <a:gd name="f200" fmla="val 172"/>
                    <a:gd name="f201" fmla="val 12"/>
                    <a:gd name="f202" fmla="val 26"/>
                    <a:gd name="f203" fmla="val 205"/>
                    <a:gd name="f204" fmla="val 42"/>
                    <a:gd name="f205" fmla="val 220"/>
                    <a:gd name="f206" fmla="val 244"/>
                    <a:gd name="f207" fmla="val 82"/>
                    <a:gd name="f208" fmla="val 253"/>
                    <a:gd name="f209" fmla="val 259"/>
                    <a:gd name="f210" fmla="val 104"/>
                    <a:gd name="f211" fmla="val 263"/>
                    <a:gd name="f212" fmla="val 124"/>
                    <a:gd name="f213" fmla="val 266"/>
                    <a:gd name="f214" fmla="val 147"/>
                    <a:gd name="f215" fmla="val 267"/>
                    <a:gd name="f216" fmla="val 159"/>
                    <a:gd name="f217" fmla="val 170"/>
                    <a:gd name="f218" fmla="val 181"/>
                    <a:gd name="f219" fmla="val 190"/>
                    <a:gd name="f220" fmla="val 256"/>
                    <a:gd name="f221" fmla="val 211"/>
                    <a:gd name="f222" fmla="val 245"/>
                    <a:gd name="f223" fmla="val 213"/>
                    <a:gd name="f224" fmla="val 237"/>
                    <a:gd name="f225" fmla="val 212"/>
                    <a:gd name="f226" fmla="val 210"/>
                    <a:gd name="f227" fmla="val 195"/>
                    <a:gd name="f228" fmla="val 197"/>
                    <a:gd name="f229" fmla="val 163"/>
                    <a:gd name="f230" fmla="val 155"/>
                    <a:gd name="f231" fmla="val 149"/>
                    <a:gd name="f232" fmla="val 196"/>
                    <a:gd name="f233" fmla="val 145"/>
                    <a:gd name="f234" fmla="val 198"/>
                    <a:gd name="f235" fmla="val 137"/>
                    <a:gd name="f236" fmla="val 204"/>
                    <a:gd name="f237" fmla="val 130"/>
                    <a:gd name="f238" fmla="val 123"/>
                    <a:gd name="f239" fmla="val 215"/>
                    <a:gd name="f240" fmla="val 118"/>
                    <a:gd name="f241" fmla="val 218"/>
                    <a:gd name="f242" fmla="val 114"/>
                    <a:gd name="f243" fmla="val 117"/>
                    <a:gd name="f244" fmla="val 230"/>
                    <a:gd name="f245" fmla="val 122"/>
                    <a:gd name="f246" fmla="val 241"/>
                    <a:gd name="f247" fmla="val 129"/>
                    <a:gd name="f248" fmla="val 272"/>
                    <a:gd name="f249" fmla="val 131"/>
                    <a:gd name="f250" fmla="val 309"/>
                    <a:gd name="f251" fmla="val 318"/>
                    <a:gd name="f252" fmla="val 326"/>
                    <a:gd name="f253" fmla="val 138"/>
                    <a:gd name="f254" fmla="val 334"/>
                    <a:gd name="f255" fmla="val 344"/>
                    <a:gd name="f256" fmla="val 363"/>
                    <a:gd name="f257" fmla="val 175"/>
                    <a:gd name="f258" fmla="val 370"/>
                    <a:gd name="f259" fmla="val 372"/>
                    <a:gd name="f260" fmla="val 374"/>
                    <a:gd name="f261" fmla="val 373"/>
                    <a:gd name="f262" fmla="val 194"/>
                    <a:gd name="f263" fmla="val 371"/>
                    <a:gd name="f264" fmla="val 367"/>
                    <a:gd name="f265" fmla="val 347"/>
                    <a:gd name="f266" fmla="val 330"/>
                    <a:gd name="f267" fmla="val 317"/>
                    <a:gd name="f268" fmla="val 306"/>
                    <a:gd name="f269" fmla="val 269"/>
                    <a:gd name="f270" fmla="val 298"/>
                    <a:gd name="f271" fmla="val 294"/>
                    <a:gd name="f272" fmla="val 293"/>
                    <a:gd name="f273" fmla="val 305"/>
                    <a:gd name="f274" fmla="val 288"/>
                    <a:gd name="f275" fmla="val 316"/>
                    <a:gd name="f276" fmla="val 329"/>
                    <a:gd name="f277" fmla="val 355"/>
                    <a:gd name="f278" fmla="val 291"/>
                    <a:gd name="f279" fmla="val 386"/>
                    <a:gd name="f280" fmla="val 295"/>
                    <a:gd name="f281" fmla="val 404"/>
                    <a:gd name="f282" fmla="val 296"/>
                    <a:gd name="f283" fmla="val 422"/>
                    <a:gd name="f284" fmla="val 450"/>
                    <a:gd name="f285" fmla="val 482"/>
                    <a:gd name="f286" fmla="val 513"/>
                    <a:gd name="f287" fmla="val 292"/>
                    <a:gd name="f288" fmla="val 536"/>
                    <a:gd name="f289" fmla="val 289"/>
                    <a:gd name="f290" fmla="val 541"/>
                    <a:gd name="f291" fmla="val 302"/>
                    <a:gd name="f292" fmla="val 544"/>
                    <a:gd name="f293" fmla="val 312"/>
                    <a:gd name="f294" fmla="val 549"/>
                    <a:gd name="f295" fmla="val 320"/>
                    <a:gd name="f296" fmla="val 553"/>
                    <a:gd name="f297" fmla="val 558"/>
                    <a:gd name="f298" fmla="val 561"/>
                    <a:gd name="f299" fmla="val 332"/>
                    <a:gd name="f300" fmla="val 566"/>
                    <a:gd name="f301" fmla="val 574"/>
                    <a:gd name="f302" fmla="val 328"/>
                    <a:gd name="f303" fmla="val 577"/>
                    <a:gd name="f304" fmla="val 315"/>
                    <a:gd name="f305" fmla="val 592"/>
                    <a:gd name="f306" fmla="val 303"/>
                    <a:gd name="f307" fmla="val 598"/>
                    <a:gd name="f308" fmla="val 657"/>
                    <a:gd name="f309" fmla="val 676"/>
                    <a:gd name="f310" fmla="val 689"/>
                    <a:gd name="f311" fmla="val 698"/>
                    <a:gd name="f312" fmla="val 299"/>
                    <a:gd name="f313" fmla="val 301"/>
                    <a:gd name="f314" fmla="val 686"/>
                    <a:gd name="f315" fmla="val 310"/>
                    <a:gd name="f316" fmla="val 667"/>
                    <a:gd name="f317" fmla="val 658"/>
                    <a:gd name="f318" fmla="val 322"/>
                    <a:gd name="f319" fmla="val 327"/>
                    <a:gd name="f320" fmla="val 333"/>
                    <a:gd name="f321" fmla="val 635"/>
                    <a:gd name="f322" fmla="val 339"/>
                    <a:gd name="f323" fmla="val 634"/>
                    <a:gd name="f324" fmla="val 342"/>
                    <a:gd name="f325" fmla="val 633"/>
                    <a:gd name="f326" fmla="val 345"/>
                    <a:gd name="f327" fmla="val 632"/>
                    <a:gd name="f328" fmla="val 349"/>
                    <a:gd name="f329" fmla="val 352"/>
                    <a:gd name="f330" fmla="val 610"/>
                    <a:gd name="f331" fmla="val 603"/>
                    <a:gd name="f332" fmla="val 359"/>
                    <a:gd name="f333" fmla="val 597"/>
                    <a:gd name="f334" fmla="val 362"/>
                    <a:gd name="f335" fmla="val 594"/>
                    <a:gd name="f336" fmla="val 364"/>
                    <a:gd name="f337" fmla="val 596"/>
                    <a:gd name="f338" fmla="val 376"/>
                    <a:gd name="f339" fmla="val 600"/>
                    <a:gd name="f340" fmla="val 379"/>
                    <a:gd name="f341" fmla="val 612"/>
                    <a:gd name="f342" fmla="val 629"/>
                    <a:gd name="f343" fmla="val 393"/>
                    <a:gd name="f344" fmla="val 399"/>
                    <a:gd name="f345" fmla="val 653"/>
                    <a:gd name="f346" fmla="val 402"/>
                    <a:gd name="f347" fmla="val 661"/>
                    <a:gd name="f348" fmla="val 410"/>
                    <a:gd name="f349" fmla="val 665"/>
                    <a:gd name="f350" fmla="val 416"/>
                    <a:gd name="f351" fmla="val 418"/>
                    <a:gd name="f352" fmla="val 669"/>
                    <a:gd name="f353" fmla="val 420"/>
                    <a:gd name="f354" fmla="val 674"/>
                    <a:gd name="f355" fmla="val 421"/>
                    <a:gd name="f356" fmla="val 678"/>
                    <a:gd name="f357" fmla="val 690"/>
                    <a:gd name="f358" fmla="val 413"/>
                    <a:gd name="f359" fmla="val 709"/>
                    <a:gd name="f360" fmla="val 408"/>
                    <a:gd name="f361" fmla="val 735"/>
                    <a:gd name="f362" fmla="val 389"/>
                    <a:gd name="f363" fmla="val 758"/>
                    <a:gd name="f364" fmla="val 780"/>
                    <a:gd name="f365" fmla="val 789"/>
                    <a:gd name="f366" fmla="val 426"/>
                    <a:gd name="f367" fmla="val 798"/>
                    <a:gd name="f368" fmla="val 431"/>
                    <a:gd name="f369" fmla="val 809"/>
                    <a:gd name="f370" fmla="val 433"/>
                    <a:gd name="f371" fmla="val 819"/>
                    <a:gd name="f372" fmla="val 435"/>
                    <a:gd name="f373" fmla="val 829"/>
                    <a:gd name="f374" fmla="val 436"/>
                    <a:gd name="f375" fmla="val 840"/>
                    <a:gd name="f376" fmla="val 852"/>
                    <a:gd name="f377" fmla="val 865"/>
                    <a:gd name="f378" fmla="val 434"/>
                    <a:gd name="f379" fmla="val 895"/>
                    <a:gd name="f380" fmla="val 427"/>
                    <a:gd name="f381" fmla="val 933"/>
                    <a:gd name="f382" fmla="val 938"/>
                    <a:gd name="f383" fmla="val 428"/>
                    <a:gd name="f384" fmla="val 941"/>
                    <a:gd name="f385" fmla="val 942"/>
                    <a:gd name="f386" fmla="val 443"/>
                    <a:gd name="f387" fmla="val 449"/>
                    <a:gd name="f388" fmla="val 940"/>
                    <a:gd name="f389" fmla="val 455"/>
                    <a:gd name="f390" fmla="val 936"/>
                    <a:gd name="f391" fmla="val 464"/>
                    <a:gd name="f392" fmla="val 467"/>
                    <a:gd name="f393" fmla="val 919"/>
                    <a:gd name="f394" fmla="val 474"/>
                    <a:gd name="f395" fmla="val 910"/>
                    <a:gd name="f396" fmla="val 481"/>
                    <a:gd name="f397" fmla="val 905"/>
                    <a:gd name="f398" fmla="val 486"/>
                    <a:gd name="f399" fmla="val 903"/>
                    <a:gd name="f400" fmla="val 490"/>
                    <a:gd name="f401" fmla="val 901"/>
                    <a:gd name="f402" fmla="val 496"/>
                    <a:gd name="f403" fmla="val 900"/>
                    <a:gd name="f404" fmla="val 526"/>
                    <a:gd name="f405" fmla="val 534"/>
                    <a:gd name="f406" fmla="val 907"/>
                    <a:gd name="f407" fmla="val 540"/>
                    <a:gd name="f408" fmla="val 543"/>
                    <a:gd name="f409" fmla="val 916"/>
                    <a:gd name="f410" fmla="val 920"/>
                    <a:gd name="f411" fmla="val 926"/>
                    <a:gd name="f412" fmla="val 932"/>
                    <a:gd name="f413" fmla="val 538"/>
                    <a:gd name="f414" fmla="val 533"/>
                    <a:gd name="f415" fmla="val 527"/>
                    <a:gd name="f416" fmla="val 946"/>
                    <a:gd name="f417" fmla="val 511"/>
                    <a:gd name="f418" fmla="val 949"/>
                    <a:gd name="f419" fmla="val 483"/>
                    <a:gd name="f420" fmla="val 951"/>
                    <a:gd name="f421" fmla="val 480"/>
                    <a:gd name="f422" fmla="val 957"/>
                    <a:gd name="f423" fmla="val 963"/>
                    <a:gd name="f424" fmla="val 970"/>
                    <a:gd name="f425" fmla="val 479"/>
                    <a:gd name="f426" fmla="val 985"/>
                    <a:gd name="f427" fmla="val 1000"/>
                    <a:gd name="f428" fmla="val 1005"/>
                    <a:gd name="f429" fmla="val 488"/>
                    <a:gd name="f430" fmla="val 1012"/>
                    <a:gd name="f431" fmla="val 1017"/>
                    <a:gd name="f432" fmla="val 485"/>
                    <a:gd name="f433" fmla="val 1022"/>
                    <a:gd name="f434" fmla="val 1024"/>
                    <a:gd name="f435" fmla="val 472"/>
                    <a:gd name="f436" fmla="val 1025"/>
                    <a:gd name="f437" fmla="val 460"/>
                    <a:gd name="f438" fmla="val 1020"/>
                    <a:gd name="f439" fmla="val 425"/>
                    <a:gd name="f440" fmla="val 1023"/>
                    <a:gd name="f441" fmla="val 417"/>
                    <a:gd name="f442" fmla="val 406"/>
                    <a:gd name="f443" fmla="val 396"/>
                    <a:gd name="f444" fmla="val 1019"/>
                    <a:gd name="f445" fmla="val 387"/>
                    <a:gd name="f446" fmla="val 1016"/>
                    <a:gd name="f447" fmla="val 368"/>
                    <a:gd name="f448" fmla="val 365"/>
                    <a:gd name="f449" fmla="val 1018"/>
                    <a:gd name="f450" fmla="val 358"/>
                    <a:gd name="f451" fmla="val 356"/>
                    <a:gd name="f452" fmla="val 1035"/>
                    <a:gd name="f453" fmla="val 351"/>
                    <a:gd name="f454" fmla="val 1046"/>
                    <a:gd name="f455" fmla="val 1069"/>
                    <a:gd name="f456" fmla="val 1071"/>
                    <a:gd name="f457" fmla="val 1079"/>
                    <a:gd name="f458" fmla="val 1088"/>
                    <a:gd name="f459" fmla="val 1099"/>
                    <a:gd name="f460" fmla="val 1110"/>
                    <a:gd name="f461" fmla="val 380"/>
                    <a:gd name="f462" fmla="val 1133"/>
                    <a:gd name="f463" fmla="val 395"/>
                    <a:gd name="f464" fmla="val 1157"/>
                    <a:gd name="f465" fmla="val 409"/>
                    <a:gd name="f466" fmla="val 1180"/>
                    <a:gd name="f467" fmla="val 1203"/>
                    <a:gd name="f468" fmla="val 1213"/>
                    <a:gd name="f469" fmla="val 1222"/>
                    <a:gd name="f470" fmla="val 1230"/>
                    <a:gd name="f471" fmla="val 1245"/>
                    <a:gd name="f472" fmla="val 498"/>
                    <a:gd name="f473" fmla="val 1247"/>
                    <a:gd name="f474" fmla="val 1241"/>
                    <a:gd name="f475" fmla="val 1228"/>
                    <a:gd name="f476" fmla="val 1216"/>
                    <a:gd name="f477" fmla="val 548"/>
                    <a:gd name="f478" fmla="val 1211"/>
                    <a:gd name="f479" fmla="val 557"/>
                    <a:gd name="f480" fmla="val 576"/>
                    <a:gd name="f481" fmla="val 1221"/>
                    <a:gd name="f482" fmla="val 584"/>
                    <a:gd name="f483" fmla="val 1226"/>
                    <a:gd name="f484" fmla="val 1231"/>
                    <a:gd name="f485" fmla="val 609"/>
                    <a:gd name="f486" fmla="val 1239"/>
                    <a:gd name="f487" fmla="val 619"/>
                    <a:gd name="f488" fmla="val 631"/>
                    <a:gd name="f489" fmla="val 1240"/>
                    <a:gd name="f490" fmla="val 639"/>
                    <a:gd name="f491" fmla="val 646"/>
                    <a:gd name="f492" fmla="val 1236"/>
                    <a:gd name="f493" fmla="val 123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252" h="779">
                      <a:moveTo>
                        <a:pt x="f5" y="f6"/>
                      </a:move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4"/>
                      </a:lnTo>
                      <a:lnTo>
                        <a:pt x="f42" y="f4"/>
                      </a:lnTo>
                      <a:lnTo>
                        <a:pt x="f43" y="f40"/>
                      </a:lnTo>
                      <a:lnTo>
                        <a:pt x="f43" y="f40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18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75" y="f76"/>
                      </a:lnTo>
                      <a:lnTo>
                        <a:pt x="f77" y="f65"/>
                      </a:lnTo>
                      <a:lnTo>
                        <a:pt x="f78" y="f79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0" y="f66"/>
                      </a:lnTo>
                      <a:lnTo>
                        <a:pt x="f86" y="f87"/>
                      </a:lnTo>
                      <a:lnTo>
                        <a:pt x="f88" y="f87"/>
                      </a:lnTo>
                      <a:lnTo>
                        <a:pt x="f89" y="f90"/>
                      </a:lnTo>
                      <a:lnTo>
                        <a:pt x="f89" y="f90"/>
                      </a:lnTo>
                      <a:lnTo>
                        <a:pt x="f91" y="f87"/>
                      </a:lnTo>
                      <a:lnTo>
                        <a:pt x="f92" y="f87"/>
                      </a:lnTo>
                      <a:lnTo>
                        <a:pt x="f93" y="f66"/>
                      </a:lnTo>
                      <a:lnTo>
                        <a:pt x="f94" y="f85"/>
                      </a:lnTo>
                      <a:lnTo>
                        <a:pt x="f95" y="f68"/>
                      </a:lnTo>
                      <a:lnTo>
                        <a:pt x="f96" y="f70"/>
                      </a:lnTo>
                      <a:lnTo>
                        <a:pt x="f97" y="f74"/>
                      </a:lnTo>
                      <a:lnTo>
                        <a:pt x="f98" y="f99"/>
                      </a:lnTo>
                      <a:lnTo>
                        <a:pt x="f98" y="f99"/>
                      </a:lnTo>
                      <a:lnTo>
                        <a:pt x="f100" y="f67"/>
                      </a:lnTo>
                      <a:lnTo>
                        <a:pt x="f101" y="f102"/>
                      </a:lnTo>
                      <a:lnTo>
                        <a:pt x="f103" y="f65"/>
                      </a:lnTo>
                      <a:lnTo>
                        <a:pt x="f104" y="f105"/>
                      </a:lnTo>
                      <a:lnTo>
                        <a:pt x="f106" y="f70"/>
                      </a:lnTo>
                      <a:lnTo>
                        <a:pt x="f107" y="f81"/>
                      </a:lnTo>
                      <a:lnTo>
                        <a:pt x="f107" y="f81"/>
                      </a:lnTo>
                      <a:lnTo>
                        <a:pt x="f108" y="f70"/>
                      </a:lnTo>
                      <a:lnTo>
                        <a:pt x="f109" y="f63"/>
                      </a:lnTo>
                      <a:lnTo>
                        <a:pt x="f110" y="f105"/>
                      </a:lnTo>
                      <a:lnTo>
                        <a:pt x="f111" y="f72"/>
                      </a:lnTo>
                      <a:lnTo>
                        <a:pt x="f112" y="f113"/>
                      </a:lnTo>
                      <a:lnTo>
                        <a:pt x="f114" y="f115"/>
                      </a:lnTo>
                      <a:lnTo>
                        <a:pt x="f116" y="f73"/>
                      </a:lnTo>
                      <a:lnTo>
                        <a:pt x="f117" y="f118"/>
                      </a:lnTo>
                      <a:lnTo>
                        <a:pt x="f119" y="f120"/>
                      </a:lnTo>
                      <a:lnTo>
                        <a:pt x="f119" y="f120"/>
                      </a:lnTo>
                      <a:lnTo>
                        <a:pt x="f121" y="f122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2" y="f141"/>
                      </a:lnTo>
                      <a:lnTo>
                        <a:pt x="f2" y="f141"/>
                      </a:lnTo>
                      <a:lnTo>
                        <a:pt x="f142" y="f143"/>
                      </a:lnTo>
                      <a:lnTo>
                        <a:pt x="f131" y="f144"/>
                      </a:lnTo>
                      <a:lnTo>
                        <a:pt x="f145" y="f146"/>
                      </a:lnTo>
                      <a:lnTo>
                        <a:pt x="f147" y="f148"/>
                      </a:lnTo>
                      <a:lnTo>
                        <a:pt x="f149" y="f146"/>
                      </a:lnTo>
                      <a:lnTo>
                        <a:pt x="f150" y="f146"/>
                      </a:lnTo>
                      <a:lnTo>
                        <a:pt x="f150" y="f148"/>
                      </a:lnTo>
                      <a:lnTo>
                        <a:pt x="f150" y="f148"/>
                      </a:lnTo>
                      <a:lnTo>
                        <a:pt x="f151" y="f152"/>
                      </a:lnTo>
                      <a:lnTo>
                        <a:pt x="f153" y="f154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59" y="f161"/>
                      </a:lnTo>
                      <a:lnTo>
                        <a:pt x="f157" y="f162"/>
                      </a:lnTo>
                      <a:lnTo>
                        <a:pt x="f155" y="f93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67" y="f168"/>
                      </a:lnTo>
                      <a:lnTo>
                        <a:pt x="f169" y="f170"/>
                      </a:lnTo>
                      <a:lnTo>
                        <a:pt x="f171" y="f172"/>
                      </a:lnTo>
                      <a:lnTo>
                        <a:pt x="f171" y="f173"/>
                      </a:lnTo>
                      <a:lnTo>
                        <a:pt x="f171" y="f174"/>
                      </a:lnTo>
                      <a:lnTo>
                        <a:pt x="f175" y="f100"/>
                      </a:lnTo>
                      <a:lnTo>
                        <a:pt x="f176" y="f177"/>
                      </a:lnTo>
                      <a:lnTo>
                        <a:pt x="f151" y="f178"/>
                      </a:lnTo>
                      <a:lnTo>
                        <a:pt x="f165" y="f179"/>
                      </a:lnTo>
                      <a:lnTo>
                        <a:pt x="f159" y="f180"/>
                      </a:lnTo>
                      <a:lnTo>
                        <a:pt x="f119" y="f181"/>
                      </a:lnTo>
                      <a:lnTo>
                        <a:pt x="f119" y="f181"/>
                      </a:lnTo>
                      <a:lnTo>
                        <a:pt x="f182" y="f183"/>
                      </a:lnTo>
                      <a:lnTo>
                        <a:pt x="f184" y="f185"/>
                      </a:lnTo>
                      <a:lnTo>
                        <a:pt x="f181" y="f186"/>
                      </a:lnTo>
                      <a:lnTo>
                        <a:pt x="f187" y="f188"/>
                      </a:lnTo>
                      <a:lnTo>
                        <a:pt x="f189" y="f190"/>
                      </a:lnTo>
                      <a:lnTo>
                        <a:pt x="f191" y="f121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94" y="f196"/>
                      </a:lnTo>
                      <a:lnTo>
                        <a:pt x="f194" y="f171"/>
                      </a:lnTo>
                      <a:lnTo>
                        <a:pt x="f179" y="f197"/>
                      </a:lnTo>
                      <a:lnTo>
                        <a:pt x="f192" y="f198"/>
                      </a:lnTo>
                      <a:lnTo>
                        <a:pt x="f192" y="f198"/>
                      </a:lnTo>
                      <a:lnTo>
                        <a:pt x="f179" y="f199"/>
                      </a:lnTo>
                      <a:lnTo>
                        <a:pt x="f194" y="f2"/>
                      </a:lnTo>
                      <a:lnTo>
                        <a:pt x="f178" y="f2"/>
                      </a:lnTo>
                      <a:lnTo>
                        <a:pt x="f200" y="f199"/>
                      </a:lnTo>
                      <a:lnTo>
                        <a:pt x="f1" y="f201"/>
                      </a:lnTo>
                      <a:lnTo>
                        <a:pt x="f172" y="f202"/>
                      </a:lnTo>
                      <a:lnTo>
                        <a:pt x="f203" y="f204"/>
                      </a:lnTo>
                      <a:lnTo>
                        <a:pt x="f205" y="f196"/>
                      </a:lnTo>
                      <a:lnTo>
                        <a:pt x="f162" y="f123"/>
                      </a:lnTo>
                      <a:lnTo>
                        <a:pt x="f206" y="f207"/>
                      </a:lnTo>
                      <a:lnTo>
                        <a:pt x="f208" y="f117"/>
                      </a:lnTo>
                      <a:lnTo>
                        <a:pt x="f208" y="f117"/>
                      </a:lnTo>
                      <a:lnTo>
                        <a:pt x="f209" y="f210"/>
                      </a:lnTo>
                      <a:lnTo>
                        <a:pt x="f211" y="f212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5" y="f217"/>
                      </a:lnTo>
                      <a:lnTo>
                        <a:pt x="f213" y="f218"/>
                      </a:lnTo>
                      <a:lnTo>
                        <a:pt x="f211" y="f219"/>
                      </a:lnTo>
                      <a:lnTo>
                        <a:pt x="f154" y="f170"/>
                      </a:lnTo>
                      <a:lnTo>
                        <a:pt x="f220" y="f203"/>
                      </a:lnTo>
                      <a:lnTo>
                        <a:pt x="f158" y="f221"/>
                      </a:lnTo>
                      <a:lnTo>
                        <a:pt x="f222" y="f223"/>
                      </a:lnTo>
                      <a:lnTo>
                        <a:pt x="f224" y="f166"/>
                      </a:lnTo>
                      <a:lnTo>
                        <a:pt x="f93" y="f225"/>
                      </a:lnTo>
                      <a:lnTo>
                        <a:pt x="f93" y="f225"/>
                      </a:lnTo>
                      <a:lnTo>
                        <a:pt x="f226" y="f203"/>
                      </a:lnTo>
                      <a:lnTo>
                        <a:pt x="f227" y="f96"/>
                      </a:lnTo>
                      <a:lnTo>
                        <a:pt x="f174" y="f228"/>
                      </a:lnTo>
                      <a:lnTo>
                        <a:pt x="f200" y="f227"/>
                      </a:lnTo>
                      <a:lnTo>
                        <a:pt x="f229" y="f227"/>
                      </a:lnTo>
                      <a:lnTo>
                        <a:pt x="f230" y="f227"/>
                      </a:lnTo>
                      <a:lnTo>
                        <a:pt x="f231" y="f232"/>
                      </a:lnTo>
                      <a:lnTo>
                        <a:pt x="f233" y="f234"/>
                      </a:lnTo>
                      <a:lnTo>
                        <a:pt x="f104" y="f96"/>
                      </a:lnTo>
                      <a:lnTo>
                        <a:pt x="f235" y="f236"/>
                      </a:lnTo>
                      <a:lnTo>
                        <a:pt x="f237" y="f226"/>
                      </a:lnTo>
                      <a:lnTo>
                        <a:pt x="f238" y="f239"/>
                      </a:lnTo>
                      <a:lnTo>
                        <a:pt x="f240" y="f241"/>
                      </a:lnTo>
                      <a:lnTo>
                        <a:pt x="f242" y="f205"/>
                      </a:lnTo>
                      <a:lnTo>
                        <a:pt x="f242" y="f205"/>
                      </a:lnTo>
                      <a:lnTo>
                        <a:pt x="f243" y="f244"/>
                      </a:lnTo>
                      <a:lnTo>
                        <a:pt x="f245" y="f246"/>
                      </a:lnTo>
                      <a:lnTo>
                        <a:pt x="f107" y="f220"/>
                      </a:lnTo>
                      <a:lnTo>
                        <a:pt x="f247" y="f248"/>
                      </a:lnTo>
                      <a:lnTo>
                        <a:pt x="f249" y="f143"/>
                      </a:lnTo>
                      <a:lnTo>
                        <a:pt x="f249" y="f250"/>
                      </a:lnTo>
                      <a:lnTo>
                        <a:pt x="f237" y="f251"/>
                      </a:lnTo>
                      <a:lnTo>
                        <a:pt x="f247" y="f252"/>
                      </a:lnTo>
                      <a:lnTo>
                        <a:pt x="f247" y="f252"/>
                      </a:lnTo>
                      <a:lnTo>
                        <a:pt x="f253" y="f254"/>
                      </a:lnTo>
                      <a:lnTo>
                        <a:pt x="f214" y="f255"/>
                      </a:lnTo>
                      <a:lnTo>
                        <a:pt x="f179" y="f256"/>
                      </a:lnTo>
                      <a:lnTo>
                        <a:pt x="f257" y="f258"/>
                      </a:lnTo>
                      <a:lnTo>
                        <a:pt x="f100" y="f259"/>
                      </a:lnTo>
                      <a:lnTo>
                        <a:pt x="f174" y="f260"/>
                      </a:lnTo>
                      <a:lnTo>
                        <a:pt x="f98" y="f260"/>
                      </a:lnTo>
                      <a:lnTo>
                        <a:pt x="f172" y="f261"/>
                      </a:lnTo>
                      <a:lnTo>
                        <a:pt x="f262" y="f263"/>
                      </a:lnTo>
                      <a:lnTo>
                        <a:pt x="f234" y="f264"/>
                      </a:lnTo>
                      <a:lnTo>
                        <a:pt x="f234" y="f264"/>
                      </a:lnTo>
                      <a:lnTo>
                        <a:pt x="f166" y="f265"/>
                      </a:lnTo>
                      <a:lnTo>
                        <a:pt x="f244" y="f266"/>
                      </a:lnTo>
                      <a:lnTo>
                        <a:pt x="f206" y="f267"/>
                      </a:lnTo>
                      <a:lnTo>
                        <a:pt x="f220" y="f268"/>
                      </a:lnTo>
                      <a:lnTo>
                        <a:pt x="f269" y="f270"/>
                      </a:lnTo>
                      <a:lnTo>
                        <a:pt x="f148" y="f271"/>
                      </a:lnTo>
                      <a:lnTo>
                        <a:pt x="f272" y="f143"/>
                      </a:lnTo>
                      <a:lnTo>
                        <a:pt x="f273" y="f274"/>
                      </a:lnTo>
                      <a:lnTo>
                        <a:pt x="f275" y="f274"/>
                      </a:lnTo>
                      <a:lnTo>
                        <a:pt x="f276" y="f274"/>
                      </a:lnTo>
                      <a:lnTo>
                        <a:pt x="f277" y="f278"/>
                      </a:lnTo>
                      <a:lnTo>
                        <a:pt x="f279" y="f280"/>
                      </a:lnTo>
                      <a:lnTo>
                        <a:pt x="f281" y="f282"/>
                      </a:lnTo>
                      <a:lnTo>
                        <a:pt x="f283" y="f141"/>
                      </a:lnTo>
                      <a:lnTo>
                        <a:pt x="f283" y="f141"/>
                      </a:lnTo>
                      <a:lnTo>
                        <a:pt x="f284" y="f282"/>
                      </a:lnTo>
                      <a:lnTo>
                        <a:pt x="f285" y="f280"/>
                      </a:lnTo>
                      <a:lnTo>
                        <a:pt x="f286" y="f287"/>
                      </a:lnTo>
                      <a:lnTo>
                        <a:pt x="f288" y="f289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294" y="f295"/>
                      </a:lnTo>
                      <a:lnTo>
                        <a:pt x="f296" y="f252"/>
                      </a:lnTo>
                      <a:lnTo>
                        <a:pt x="f297" y="f276"/>
                      </a:lnTo>
                      <a:lnTo>
                        <a:pt x="f298" y="f299"/>
                      </a:lnTo>
                      <a:lnTo>
                        <a:pt x="f300" y="f299"/>
                      </a:lnTo>
                      <a:lnTo>
                        <a:pt x="f55" y="f266"/>
                      </a:lnTo>
                      <a:lnTo>
                        <a:pt x="f301" y="f302"/>
                      </a:lnTo>
                      <a:lnTo>
                        <a:pt x="f303" y="f138"/>
                      </a:lnTo>
                      <a:lnTo>
                        <a:pt x="f58" y="f304"/>
                      </a:lnTo>
                      <a:lnTo>
                        <a:pt x="f305" y="f306"/>
                      </a:lnTo>
                      <a:lnTo>
                        <a:pt x="f307" y="f289"/>
                      </a:lnTo>
                      <a:lnTo>
                        <a:pt x="f307" y="f289"/>
                      </a:lnTo>
                      <a:lnTo>
                        <a:pt x="f308" y="f289"/>
                      </a:lnTo>
                      <a:lnTo>
                        <a:pt x="f308" y="f289"/>
                      </a:lnTo>
                      <a:lnTo>
                        <a:pt x="f309" y="f278"/>
                      </a:lnTo>
                      <a:lnTo>
                        <a:pt x="f310" y="f271"/>
                      </a:lnTo>
                      <a:lnTo>
                        <a:pt x="f311" y="f282"/>
                      </a:lnTo>
                      <a:lnTo>
                        <a:pt x="f49" y="f270"/>
                      </a:lnTo>
                      <a:lnTo>
                        <a:pt x="f49" y="f312"/>
                      </a:lnTo>
                      <a:lnTo>
                        <a:pt x="f49" y="f313"/>
                      </a:lnTo>
                      <a:lnTo>
                        <a:pt x="f311" y="f306"/>
                      </a:lnTo>
                      <a:lnTo>
                        <a:pt x="f314" y="f315"/>
                      </a:lnTo>
                      <a:lnTo>
                        <a:pt x="f316" y="f251"/>
                      </a:lnTo>
                      <a:lnTo>
                        <a:pt x="f317" y="f318"/>
                      </a:lnTo>
                      <a:lnTo>
                        <a:pt x="f6" y="f319"/>
                      </a:lnTo>
                      <a:lnTo>
                        <a:pt x="f52" y="f320"/>
                      </a:lnTo>
                      <a:lnTo>
                        <a:pt x="f321" y="f322"/>
                      </a:lnTo>
                      <a:lnTo>
                        <a:pt x="f323" y="f324"/>
                      </a:lnTo>
                      <a:lnTo>
                        <a:pt x="f325" y="f326"/>
                      </a:lnTo>
                      <a:lnTo>
                        <a:pt x="f327" y="f328"/>
                      </a:lnTo>
                      <a:lnTo>
                        <a:pt x="f327" y="f329"/>
                      </a:lnTo>
                      <a:lnTo>
                        <a:pt x="f327" y="f329"/>
                      </a:lnTo>
                      <a:lnTo>
                        <a:pt x="f330" y="f132"/>
                      </a:lnTo>
                      <a:lnTo>
                        <a:pt x="f331" y="f332"/>
                      </a:lnTo>
                      <a:lnTo>
                        <a:pt x="f333" y="f334"/>
                      </a:lnTo>
                      <a:lnTo>
                        <a:pt x="f335" y="f336"/>
                      </a:lnTo>
                      <a:lnTo>
                        <a:pt x="f56" y="f264"/>
                      </a:lnTo>
                      <a:lnTo>
                        <a:pt x="f56" y="f258"/>
                      </a:lnTo>
                      <a:lnTo>
                        <a:pt x="f305" y="f261"/>
                      </a:lnTo>
                      <a:lnTo>
                        <a:pt x="f337" y="f338"/>
                      </a:lnTo>
                      <a:lnTo>
                        <a:pt x="f339" y="f340"/>
                      </a:lnTo>
                      <a:lnTo>
                        <a:pt x="f341" y="f279"/>
                      </a:lnTo>
                      <a:lnTo>
                        <a:pt x="f342" y="f343"/>
                      </a:lnTo>
                      <a:lnTo>
                        <a:pt x="f8" y="f344"/>
                      </a:lnTo>
                      <a:lnTo>
                        <a:pt x="f8" y="f344"/>
                      </a:lnTo>
                      <a:lnTo>
                        <a:pt x="f345" y="f346"/>
                      </a:lnTo>
                      <a:lnTo>
                        <a:pt x="f308" y="f281"/>
                      </a:lnTo>
                      <a:lnTo>
                        <a:pt x="f347" y="f348"/>
                      </a:lnTo>
                      <a:lnTo>
                        <a:pt x="f349" y="f350"/>
                      </a:lnTo>
                      <a:lnTo>
                        <a:pt x="f316" y="f351"/>
                      </a:lnTo>
                      <a:lnTo>
                        <a:pt x="f352" y="f353"/>
                      </a:lnTo>
                      <a:lnTo>
                        <a:pt x="f354" y="f355"/>
                      </a:lnTo>
                      <a:lnTo>
                        <a:pt x="f356" y="f355"/>
                      </a:lnTo>
                      <a:lnTo>
                        <a:pt x="f20" y="f353"/>
                      </a:lnTo>
                      <a:lnTo>
                        <a:pt x="f357" y="f351"/>
                      </a:lnTo>
                      <a:lnTo>
                        <a:pt x="f311" y="f358"/>
                      </a:lnTo>
                      <a:lnTo>
                        <a:pt x="f359" y="f360"/>
                      </a:lnTo>
                      <a:lnTo>
                        <a:pt x="f361" y="f362"/>
                      </a:lnTo>
                      <a:lnTo>
                        <a:pt x="f361" y="f362"/>
                      </a:lnTo>
                      <a:lnTo>
                        <a:pt x="f363" y="f360"/>
                      </a:lnTo>
                      <a:lnTo>
                        <a:pt x="f364" y="f353"/>
                      </a:lnTo>
                      <a:lnTo>
                        <a:pt x="f365" y="f366"/>
                      </a:lnTo>
                      <a:lnTo>
                        <a:pt x="f367" y="f368"/>
                      </a:lnTo>
                      <a:lnTo>
                        <a:pt x="f369" y="f370"/>
                      </a:lnTo>
                      <a:lnTo>
                        <a:pt x="f371" y="f372"/>
                      </a:lnTo>
                      <a:lnTo>
                        <a:pt x="f373" y="f374"/>
                      </a:lnTo>
                      <a:lnTo>
                        <a:pt x="f375" y="f374"/>
                      </a:lnTo>
                      <a:lnTo>
                        <a:pt x="f376" y="f372"/>
                      </a:lnTo>
                      <a:lnTo>
                        <a:pt x="f377" y="f378"/>
                      </a:lnTo>
                      <a:lnTo>
                        <a:pt x="f379" y="f380"/>
                      </a:lnTo>
                      <a:lnTo>
                        <a:pt x="f381" y="f351"/>
                      </a:lnTo>
                      <a:lnTo>
                        <a:pt x="f381" y="f351"/>
                      </a:lnTo>
                      <a:lnTo>
                        <a:pt x="f382" y="f383"/>
                      </a:lnTo>
                      <a:lnTo>
                        <a:pt x="f384" y="f374"/>
                      </a:lnTo>
                      <a:lnTo>
                        <a:pt x="f385" y="f386"/>
                      </a:lnTo>
                      <a:lnTo>
                        <a:pt x="f384" y="f387"/>
                      </a:lnTo>
                      <a:lnTo>
                        <a:pt x="f388" y="f389"/>
                      </a:lnTo>
                      <a:lnTo>
                        <a:pt x="f390" y="f118"/>
                      </a:lnTo>
                      <a:lnTo>
                        <a:pt x="f381" y="f391"/>
                      </a:lnTo>
                      <a:lnTo>
                        <a:pt x="f44" y="f392"/>
                      </a:lnTo>
                      <a:lnTo>
                        <a:pt x="f393" y="f394"/>
                      </a:lnTo>
                      <a:lnTo>
                        <a:pt x="f395" y="f396"/>
                      </a:lnTo>
                      <a:lnTo>
                        <a:pt x="f397" y="f398"/>
                      </a:lnTo>
                      <a:lnTo>
                        <a:pt x="f399" y="f400"/>
                      </a:lnTo>
                      <a:lnTo>
                        <a:pt x="f401" y="f402"/>
                      </a:lnTo>
                      <a:lnTo>
                        <a:pt x="f403" y="f79"/>
                      </a:lnTo>
                      <a:lnTo>
                        <a:pt x="f403" y="f79"/>
                      </a:lnTo>
                      <a:lnTo>
                        <a:pt x="f403" y="f83"/>
                      </a:lnTo>
                      <a:lnTo>
                        <a:pt x="f401" y="f404"/>
                      </a:lnTo>
                      <a:lnTo>
                        <a:pt x="f399" y="f405"/>
                      </a:lnTo>
                      <a:lnTo>
                        <a:pt x="f406" y="f407"/>
                      </a:lnTo>
                      <a:lnTo>
                        <a:pt x="f395" y="f408"/>
                      </a:lnTo>
                      <a:lnTo>
                        <a:pt x="f409" y="f292"/>
                      </a:lnTo>
                      <a:lnTo>
                        <a:pt x="f410" y="f408"/>
                      </a:lnTo>
                      <a:lnTo>
                        <a:pt x="f411" y="f290"/>
                      </a:lnTo>
                      <a:lnTo>
                        <a:pt x="f412" y="f413"/>
                      </a:lnTo>
                      <a:lnTo>
                        <a:pt x="f390" y="f414"/>
                      </a:lnTo>
                      <a:lnTo>
                        <a:pt x="f384" y="f415"/>
                      </a:lnTo>
                      <a:lnTo>
                        <a:pt x="f416" y="f85"/>
                      </a:lnTo>
                      <a:lnTo>
                        <a:pt x="f43" y="f417"/>
                      </a:lnTo>
                      <a:lnTo>
                        <a:pt x="f418" y="f79"/>
                      </a:lnTo>
                      <a:lnTo>
                        <a:pt x="f418" y="f102"/>
                      </a:lnTo>
                      <a:lnTo>
                        <a:pt x="f43" y="f419"/>
                      </a:lnTo>
                      <a:lnTo>
                        <a:pt x="f43" y="f419"/>
                      </a:lnTo>
                      <a:lnTo>
                        <a:pt x="f420" y="f421"/>
                      </a:lnTo>
                      <a:lnTo>
                        <a:pt x="f422" y="f71"/>
                      </a:lnTo>
                      <a:lnTo>
                        <a:pt x="f423" y="f71"/>
                      </a:lnTo>
                      <a:lnTo>
                        <a:pt x="f424" y="f425"/>
                      </a:lnTo>
                      <a:lnTo>
                        <a:pt x="f426" y="f419"/>
                      </a:lnTo>
                      <a:lnTo>
                        <a:pt x="f427" y="f69"/>
                      </a:lnTo>
                      <a:lnTo>
                        <a:pt x="f428" y="f429"/>
                      </a:lnTo>
                      <a:lnTo>
                        <a:pt x="f430" y="f429"/>
                      </a:lnTo>
                      <a:lnTo>
                        <a:pt x="f431" y="f432"/>
                      </a:lnTo>
                      <a:lnTo>
                        <a:pt x="f433" y="f421"/>
                      </a:lnTo>
                      <a:lnTo>
                        <a:pt x="f434" y="f435"/>
                      </a:lnTo>
                      <a:lnTo>
                        <a:pt x="f436" y="f437"/>
                      </a:lnTo>
                      <a:lnTo>
                        <a:pt x="f434" y="f78"/>
                      </a:lnTo>
                      <a:lnTo>
                        <a:pt x="f438" y="f439"/>
                      </a:lnTo>
                      <a:lnTo>
                        <a:pt x="f438" y="f439"/>
                      </a:lnTo>
                      <a:lnTo>
                        <a:pt x="f440" y="f355"/>
                      </a:lnTo>
                      <a:lnTo>
                        <a:pt x="f434" y="f441"/>
                      </a:lnTo>
                      <a:lnTo>
                        <a:pt x="f440" y="f442"/>
                      </a:lnTo>
                      <a:lnTo>
                        <a:pt x="f433" y="f443"/>
                      </a:lnTo>
                      <a:lnTo>
                        <a:pt x="f444" y="f445"/>
                      </a:lnTo>
                      <a:lnTo>
                        <a:pt x="f431" y="f338"/>
                      </a:lnTo>
                      <a:lnTo>
                        <a:pt x="f446" y="f447"/>
                      </a:lnTo>
                      <a:lnTo>
                        <a:pt x="f431" y="f448"/>
                      </a:lnTo>
                      <a:lnTo>
                        <a:pt x="f449" y="f334"/>
                      </a:lnTo>
                      <a:lnTo>
                        <a:pt x="f438" y="f450"/>
                      </a:lnTo>
                      <a:lnTo>
                        <a:pt x="f436" y="f451"/>
                      </a:lnTo>
                      <a:lnTo>
                        <a:pt x="f436" y="f451"/>
                      </a:lnTo>
                      <a:lnTo>
                        <a:pt x="f452" y="f453"/>
                      </a:lnTo>
                      <a:lnTo>
                        <a:pt x="f454" y="f134"/>
                      </a:lnTo>
                      <a:lnTo>
                        <a:pt x="f27" y="f255"/>
                      </a:lnTo>
                      <a:lnTo>
                        <a:pt x="f455" y="f255"/>
                      </a:lnTo>
                      <a:lnTo>
                        <a:pt x="f456" y="f255"/>
                      </a:lnTo>
                      <a:lnTo>
                        <a:pt x="f456" y="f255"/>
                      </a:lnTo>
                      <a:lnTo>
                        <a:pt x="f457" y="f277"/>
                      </a:lnTo>
                      <a:lnTo>
                        <a:pt x="f458" y="f336"/>
                      </a:lnTo>
                      <a:lnTo>
                        <a:pt x="f459" y="f259"/>
                      </a:lnTo>
                      <a:lnTo>
                        <a:pt x="f460" y="f461"/>
                      </a:lnTo>
                      <a:lnTo>
                        <a:pt x="f462" y="f463"/>
                      </a:lnTo>
                      <a:lnTo>
                        <a:pt x="f464" y="f465"/>
                      </a:lnTo>
                      <a:lnTo>
                        <a:pt x="f466" y="f355"/>
                      </a:lnTo>
                      <a:lnTo>
                        <a:pt x="f467" y="f374"/>
                      </a:lnTo>
                      <a:lnTo>
                        <a:pt x="f468" y="f386"/>
                      </a:lnTo>
                      <a:lnTo>
                        <a:pt x="f469" y="f120"/>
                      </a:lnTo>
                      <a:lnTo>
                        <a:pt x="f470" y="f437"/>
                      </a:lnTo>
                      <a:lnTo>
                        <a:pt x="f5" y="f73"/>
                      </a:lnTo>
                      <a:lnTo>
                        <a:pt x="f5" y="f73"/>
                      </a:lnTo>
                      <a:lnTo>
                        <a:pt x="f471" y="f432"/>
                      </a:lnTo>
                      <a:lnTo>
                        <a:pt x="f3" y="f472"/>
                      </a:lnTo>
                      <a:lnTo>
                        <a:pt x="f3" y="f472"/>
                      </a:lnTo>
                      <a:lnTo>
                        <a:pt x="f473" y="f105"/>
                      </a:lnTo>
                      <a:lnTo>
                        <a:pt x="f474" y="f286"/>
                      </a:lnTo>
                      <a:lnTo>
                        <a:pt x="f475" y="f415"/>
                      </a:lnTo>
                      <a:lnTo>
                        <a:pt x="f469" y="f405"/>
                      </a:lnTo>
                      <a:lnTo>
                        <a:pt x="f476" y="f290"/>
                      </a:lnTo>
                      <a:lnTo>
                        <a:pt x="f468" y="f477"/>
                      </a:lnTo>
                      <a:lnTo>
                        <a:pt x="f478" y="f479"/>
                      </a:lnTo>
                      <a:lnTo>
                        <a:pt x="f478" y="f479"/>
                      </a:lnTo>
                      <a:lnTo>
                        <a:pt x="f468" y="f300"/>
                      </a:lnTo>
                      <a:lnTo>
                        <a:pt x="f476" y="f480"/>
                      </a:lnTo>
                      <a:lnTo>
                        <a:pt x="f481" y="f482"/>
                      </a:lnTo>
                      <a:lnTo>
                        <a:pt x="f483" y="f305"/>
                      </a:lnTo>
                      <a:lnTo>
                        <a:pt x="f484" y="f339"/>
                      </a:lnTo>
                      <a:lnTo>
                        <a:pt x="f5" y="f485"/>
                      </a:lnTo>
                      <a:lnTo>
                        <a:pt x="f486" y="f487"/>
                      </a:lnTo>
                      <a:lnTo>
                        <a:pt x="f474" y="f488"/>
                      </a:lnTo>
                      <a:lnTo>
                        <a:pt x="f474" y="f488"/>
                      </a:lnTo>
                      <a:lnTo>
                        <a:pt x="f489" y="f490"/>
                      </a:lnTo>
                      <a:lnTo>
                        <a:pt x="f486" y="f491"/>
                      </a:lnTo>
                      <a:lnTo>
                        <a:pt x="f492" y="f10"/>
                      </a:lnTo>
                      <a:lnTo>
                        <a:pt x="f493" y="f308"/>
                      </a:lnTo>
                      <a:lnTo>
                        <a:pt x="f493" y="f308"/>
                      </a:lnTo>
                      <a:lnTo>
                        <a:pt x="f5" y="f6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28" name="Google Shape;182;p6"/>
                <p:cNvSpPr/>
                <p:nvPr/>
              </p:nvSpPr>
              <p:spPr>
                <a:xfrm>
                  <a:off x="7142400" y="1379519"/>
                  <a:ext cx="1152720" cy="1465200"/>
                </a:xfrm>
                <a:custGeom>
                  <a:avLst/>
                  <a:gdLst>
                    <a:gd name="f0" fmla="val 180"/>
                    <a:gd name="f1" fmla="val 0"/>
                    <a:gd name="f2" fmla="val 1411"/>
                    <a:gd name="f3" fmla="val 1845"/>
                    <a:gd name="f4" fmla="val 666"/>
                    <a:gd name="f5" fmla="val 1709"/>
                    <a:gd name="f6" fmla="val 663"/>
                    <a:gd name="f7" fmla="val 1700"/>
                    <a:gd name="f8" fmla="val 662"/>
                    <a:gd name="f9" fmla="val 1692"/>
                    <a:gd name="f10" fmla="val 1676"/>
                    <a:gd name="f11" fmla="val 1659"/>
                    <a:gd name="f12" fmla="val 1646"/>
                    <a:gd name="f13" fmla="val 667"/>
                    <a:gd name="f14" fmla="val 1643"/>
                    <a:gd name="f15" fmla="val 669"/>
                    <a:gd name="f16" fmla="val 1639"/>
                    <a:gd name="f17" fmla="val 672"/>
                    <a:gd name="f18" fmla="val 1636"/>
                    <a:gd name="f19" fmla="val 675"/>
                    <a:gd name="f20" fmla="val 1634"/>
                    <a:gd name="f21" fmla="val 682"/>
                    <a:gd name="f22" fmla="val 1631"/>
                    <a:gd name="f23" fmla="val 690"/>
                    <a:gd name="f24" fmla="val 1628"/>
                    <a:gd name="f25" fmla="val 699"/>
                    <a:gd name="f26" fmla="val 1624"/>
                    <a:gd name="f27" fmla="val 709"/>
                    <a:gd name="f28" fmla="val 1617"/>
                    <a:gd name="f29" fmla="val 713"/>
                    <a:gd name="f30" fmla="val 1614"/>
                    <a:gd name="f31" fmla="val 715"/>
                    <a:gd name="f32" fmla="val 1610"/>
                    <a:gd name="f33" fmla="val 1605"/>
                    <a:gd name="f34" fmla="val 1600"/>
                    <a:gd name="f35" fmla="val 714"/>
                    <a:gd name="f36" fmla="val 1590"/>
                    <a:gd name="f37" fmla="val 1585"/>
                    <a:gd name="f38" fmla="val 716"/>
                    <a:gd name="f39" fmla="val 1580"/>
                    <a:gd name="f40" fmla="val 738"/>
                    <a:gd name="f41" fmla="val 1563"/>
                    <a:gd name="f42" fmla="val 758"/>
                    <a:gd name="f43" fmla="val 1549"/>
                    <a:gd name="f44" fmla="val 767"/>
                    <a:gd name="f45" fmla="val 1541"/>
                    <a:gd name="f46" fmla="val 775"/>
                    <a:gd name="f47" fmla="val 1533"/>
                    <a:gd name="f48" fmla="val 783"/>
                    <a:gd name="f49" fmla="val 1524"/>
                    <a:gd name="f50" fmla="val 790"/>
                    <a:gd name="f51" fmla="val 1515"/>
                    <a:gd name="f52" fmla="val 805"/>
                    <a:gd name="f53" fmla="val 1495"/>
                    <a:gd name="f54" fmla="val 819"/>
                    <a:gd name="f55" fmla="val 1479"/>
                    <a:gd name="f56" fmla="val 835"/>
                    <a:gd name="f57" fmla="val 1464"/>
                    <a:gd name="f58" fmla="val 851"/>
                    <a:gd name="f59" fmla="val 1453"/>
                    <a:gd name="f60" fmla="val 869"/>
                    <a:gd name="f61" fmla="val 1442"/>
                    <a:gd name="f62" fmla="val 889"/>
                    <a:gd name="f63" fmla="val 1434"/>
                    <a:gd name="f64" fmla="val 911"/>
                    <a:gd name="f65" fmla="val 1426"/>
                    <a:gd name="f66" fmla="val 934"/>
                    <a:gd name="f67" fmla="val 1419"/>
                    <a:gd name="f68" fmla="val 941"/>
                    <a:gd name="f69" fmla="val 1417"/>
                    <a:gd name="f70" fmla="val 946"/>
                    <a:gd name="f71" fmla="val 1412"/>
                    <a:gd name="f72" fmla="val 957"/>
                    <a:gd name="f73" fmla="val 1401"/>
                    <a:gd name="f74" fmla="val 962"/>
                    <a:gd name="f75" fmla="val 1395"/>
                    <a:gd name="f76" fmla="val 969"/>
                    <a:gd name="f77" fmla="val 1391"/>
                    <a:gd name="f78" fmla="val 976"/>
                    <a:gd name="f79" fmla="val 1387"/>
                    <a:gd name="f80" fmla="val 984"/>
                    <a:gd name="f81" fmla="val 1386"/>
                    <a:gd name="f82" fmla="val 991"/>
                    <a:gd name="f83" fmla="val 996"/>
                    <a:gd name="f84" fmla="val 1000"/>
                    <a:gd name="f85" fmla="val 1004"/>
                    <a:gd name="f86" fmla="val 1402"/>
                    <a:gd name="f87" fmla="val 1006"/>
                    <a:gd name="f88" fmla="val 1410"/>
                    <a:gd name="f89" fmla="val 1008"/>
                    <a:gd name="f90" fmla="val 1013"/>
                    <a:gd name="f91" fmla="val 1439"/>
                    <a:gd name="f92" fmla="val 1018"/>
                    <a:gd name="f93" fmla="val 1458"/>
                    <a:gd name="f94" fmla="val 1020"/>
                    <a:gd name="f95" fmla="val 1468"/>
                    <a:gd name="f96" fmla="val 1025"/>
                    <a:gd name="f97" fmla="val 1476"/>
                    <a:gd name="f98" fmla="val 1029"/>
                    <a:gd name="f99" fmla="val 1483"/>
                    <a:gd name="f100" fmla="val 1035"/>
                    <a:gd name="f101" fmla="val 1488"/>
                    <a:gd name="f102" fmla="val 1043"/>
                    <a:gd name="f103" fmla="val 1492"/>
                    <a:gd name="f104" fmla="val 1051"/>
                    <a:gd name="f105" fmla="val 1493"/>
                    <a:gd name="f106" fmla="val 1058"/>
                    <a:gd name="f107" fmla="val 1066"/>
                    <a:gd name="f108" fmla="val 1074"/>
                    <a:gd name="f109" fmla="val 1484"/>
                    <a:gd name="f110" fmla="val 1082"/>
                    <a:gd name="f111" fmla="val 1106"/>
                    <a:gd name="f112" fmla="val 1460"/>
                    <a:gd name="f113" fmla="val 1114"/>
                    <a:gd name="f114" fmla="val 1455"/>
                    <a:gd name="f115" fmla="val 1123"/>
                    <a:gd name="f116" fmla="val 1143"/>
                    <a:gd name="f117" fmla="val 1449"/>
                    <a:gd name="f118" fmla="val 1165"/>
                    <a:gd name="f119" fmla="val 1447"/>
                    <a:gd name="f120" fmla="val 1186"/>
                    <a:gd name="f121" fmla="val 1445"/>
                    <a:gd name="f122" fmla="val 1196"/>
                    <a:gd name="f123" fmla="val 1205"/>
                    <a:gd name="f124" fmla="val 1440"/>
                    <a:gd name="f125" fmla="val 1213"/>
                    <a:gd name="f126" fmla="val 1437"/>
                    <a:gd name="f127" fmla="val 1220"/>
                    <a:gd name="f128" fmla="val 1432"/>
                    <a:gd name="f129" fmla="val 1226"/>
                    <a:gd name="f130" fmla="val 1425"/>
                    <a:gd name="f131" fmla="val 1230"/>
                    <a:gd name="f132" fmla="val 1418"/>
                    <a:gd name="f133" fmla="val 1234"/>
                    <a:gd name="f134" fmla="val 1408"/>
                    <a:gd name="f135" fmla="val 1235"/>
                    <a:gd name="f136" fmla="val 1396"/>
                    <a:gd name="f137" fmla="val 1361"/>
                    <a:gd name="f138" fmla="val 1346"/>
                    <a:gd name="f139" fmla="val 1237"/>
                    <a:gd name="f140" fmla="val 1332"/>
                    <a:gd name="f141" fmla="val 1241"/>
                    <a:gd name="f142" fmla="val 1319"/>
                    <a:gd name="f143" fmla="val 1245"/>
                    <a:gd name="f144" fmla="val 1308"/>
                    <a:gd name="f145" fmla="val 1255"/>
                    <a:gd name="f146" fmla="val 1285"/>
                    <a:gd name="f147" fmla="val 1259"/>
                    <a:gd name="f148" fmla="val 1273"/>
                    <a:gd name="f149" fmla="val 1264"/>
                    <a:gd name="f150" fmla="val 1260"/>
                    <a:gd name="f151" fmla="val 1266"/>
                    <a:gd name="f152" fmla="val 1250"/>
                    <a:gd name="f153" fmla="val 1267"/>
                    <a:gd name="f154" fmla="val 1240"/>
                    <a:gd name="f155" fmla="val 1270"/>
                    <a:gd name="f156" fmla="val 1219"/>
                    <a:gd name="f157" fmla="val 1271"/>
                    <a:gd name="f158" fmla="val 1210"/>
                    <a:gd name="f159" fmla="val 1201"/>
                    <a:gd name="f160" fmla="val 1277"/>
                    <a:gd name="f161" fmla="val 1193"/>
                    <a:gd name="f162" fmla="val 1283"/>
                    <a:gd name="f163" fmla="val 1183"/>
                    <a:gd name="f164" fmla="val 1296"/>
                    <a:gd name="f165" fmla="val 1194"/>
                    <a:gd name="f166" fmla="val 1303"/>
                    <a:gd name="f167" fmla="val 1197"/>
                    <a:gd name="f168" fmla="val 1198"/>
                    <a:gd name="f169" fmla="val 1312"/>
                    <a:gd name="f170" fmla="val 1320"/>
                    <a:gd name="f171" fmla="val 1326"/>
                    <a:gd name="f172" fmla="val 1339"/>
                    <a:gd name="f173" fmla="val 1189"/>
                    <a:gd name="f174" fmla="val 1344"/>
                    <a:gd name="f175" fmla="val 1351"/>
                    <a:gd name="f176" fmla="val 1182"/>
                    <a:gd name="f177" fmla="val 1358"/>
                    <a:gd name="f178" fmla="val 1180"/>
                    <a:gd name="f179" fmla="val 1367"/>
                    <a:gd name="f180" fmla="val 1357"/>
                    <a:gd name="f181" fmla="val 1134"/>
                    <a:gd name="f182" fmla="val 1347"/>
                    <a:gd name="f183" fmla="val 1086"/>
                    <a:gd name="f184" fmla="val 1338"/>
                    <a:gd name="f185" fmla="val 1034"/>
                    <a:gd name="f186" fmla="val 1327"/>
                    <a:gd name="f187" fmla="val 982"/>
                    <a:gd name="f188" fmla="val 975"/>
                    <a:gd name="f189" fmla="val 1331"/>
                    <a:gd name="f190" fmla="val 1335"/>
                    <a:gd name="f191" fmla="val 956"/>
                    <a:gd name="f192" fmla="val 1349"/>
                    <a:gd name="f193" fmla="val 942"/>
                    <a:gd name="f194" fmla="val 1365"/>
                    <a:gd name="f195" fmla="val 928"/>
                    <a:gd name="f196" fmla="val 1381"/>
                    <a:gd name="f197" fmla="val 912"/>
                    <a:gd name="f198" fmla="val 1389"/>
                    <a:gd name="f199" fmla="val 904"/>
                    <a:gd name="f200" fmla="val 895"/>
                    <a:gd name="f201" fmla="val 886"/>
                    <a:gd name="f202" fmla="val 1407"/>
                    <a:gd name="f203" fmla="val 876"/>
                    <a:gd name="f204" fmla="val 867"/>
                    <a:gd name="f205" fmla="val 857"/>
                    <a:gd name="f206" fmla="val 844"/>
                    <a:gd name="f207" fmla="val 837"/>
                    <a:gd name="f208" fmla="val 1405"/>
                    <a:gd name="f209" fmla="val 831"/>
                    <a:gd name="f210" fmla="val 824"/>
                    <a:gd name="f211" fmla="val 1398"/>
                    <a:gd name="f212" fmla="val 1393"/>
                    <a:gd name="f213" fmla="val 813"/>
                    <a:gd name="f214" fmla="val 807"/>
                    <a:gd name="f215" fmla="val 1380"/>
                    <a:gd name="f216" fmla="val 802"/>
                    <a:gd name="f217" fmla="val 1373"/>
                    <a:gd name="f218" fmla="val 798"/>
                    <a:gd name="f219" fmla="val 794"/>
                    <a:gd name="f220" fmla="val 1355"/>
                    <a:gd name="f221" fmla="val 791"/>
                    <a:gd name="f222" fmla="val 1334"/>
                    <a:gd name="f223" fmla="val 789"/>
                    <a:gd name="f224" fmla="val 1321"/>
                    <a:gd name="f225" fmla="val 1309"/>
                    <a:gd name="f226" fmla="val 1287"/>
                    <a:gd name="f227" fmla="val 793"/>
                    <a:gd name="f228" fmla="val 796"/>
                    <a:gd name="f229" fmla="val 797"/>
                    <a:gd name="f230" fmla="val 1227"/>
                    <a:gd name="f231" fmla="val 1191"/>
                    <a:gd name="f232" fmla="val 1174"/>
                    <a:gd name="f233" fmla="val 1158"/>
                    <a:gd name="f234" fmla="val 800"/>
                    <a:gd name="f235" fmla="val 1128"/>
                    <a:gd name="f236" fmla="val 804"/>
                    <a:gd name="f237" fmla="val 811"/>
                    <a:gd name="f238" fmla="val 1102"/>
                    <a:gd name="f239" fmla="val 1089"/>
                    <a:gd name="f240" fmla="val 830"/>
                    <a:gd name="f241" fmla="val 1076"/>
                    <a:gd name="f242" fmla="val 845"/>
                    <a:gd name="f243" fmla="val 863"/>
                    <a:gd name="f244" fmla="val 1054"/>
                    <a:gd name="f245" fmla="val 1046"/>
                    <a:gd name="f246" fmla="val 1037"/>
                    <a:gd name="f247" fmla="val 901"/>
                    <a:gd name="f248" fmla="val 905"/>
                    <a:gd name="f249" fmla="val 907"/>
                    <a:gd name="f250" fmla="val 1012"/>
                    <a:gd name="f251" fmla="val 908"/>
                    <a:gd name="f252" fmla="val 997"/>
                    <a:gd name="f253" fmla="val 990"/>
                    <a:gd name="f254" fmla="val 898"/>
                    <a:gd name="f255" fmla="val 981"/>
                    <a:gd name="f256" fmla="val 892"/>
                    <a:gd name="f257" fmla="val 977"/>
                    <a:gd name="f258" fmla="val 888"/>
                    <a:gd name="f259" fmla="val 881"/>
                    <a:gd name="f260" fmla="val 875"/>
                    <a:gd name="f261" fmla="val 978"/>
                    <a:gd name="f262" fmla="val 983"/>
                    <a:gd name="f263" fmla="val 862"/>
                    <a:gd name="f264" fmla="val 989"/>
                    <a:gd name="f265" fmla="val 1005"/>
                    <a:gd name="f266" fmla="val 1021"/>
                    <a:gd name="f267" fmla="val 834"/>
                    <a:gd name="f268" fmla="val 1036"/>
                    <a:gd name="f269" fmla="val 823"/>
                    <a:gd name="f270" fmla="val 1050"/>
                    <a:gd name="f271" fmla="val 1057"/>
                    <a:gd name="f272" fmla="val 1061"/>
                    <a:gd name="f273" fmla="val 1067"/>
                    <a:gd name="f274" fmla="val 1071"/>
                    <a:gd name="f275" fmla="val 785"/>
                    <a:gd name="f276" fmla="val 1073"/>
                    <a:gd name="f277" fmla="val 776"/>
                    <a:gd name="f278" fmla="val 765"/>
                    <a:gd name="f279" fmla="val 753"/>
                    <a:gd name="f280" fmla="val 739"/>
                    <a:gd name="f281" fmla="val 722"/>
                    <a:gd name="f282" fmla="val 707"/>
                    <a:gd name="f283" fmla="val 1064"/>
                    <a:gd name="f284" fmla="val 693"/>
                    <a:gd name="f285" fmla="val 1060"/>
                    <a:gd name="f286" fmla="val 681"/>
                    <a:gd name="f287" fmla="val 1056"/>
                    <a:gd name="f288" fmla="val 660"/>
                    <a:gd name="f289" fmla="val 1044"/>
                    <a:gd name="f290" fmla="val 651"/>
                    <a:gd name="f291" fmla="val 1038"/>
                    <a:gd name="f292" fmla="val 644"/>
                    <a:gd name="f293" fmla="val 1033"/>
                    <a:gd name="f294" fmla="val 637"/>
                    <a:gd name="f295" fmla="val 1026"/>
                    <a:gd name="f296" fmla="val 631"/>
                    <a:gd name="f297" fmla="val 1019"/>
                    <a:gd name="f298" fmla="val 626"/>
                    <a:gd name="f299" fmla="val 623"/>
                    <a:gd name="f300" fmla="val 616"/>
                    <a:gd name="f301" fmla="val 613"/>
                    <a:gd name="f302" fmla="val 966"/>
                    <a:gd name="f303" fmla="val 610"/>
                    <a:gd name="f304" fmla="val 951"/>
                    <a:gd name="f305" fmla="val 608"/>
                    <a:gd name="f306" fmla="val 936"/>
                    <a:gd name="f307" fmla="val 607"/>
                    <a:gd name="f308" fmla="val 921"/>
                    <a:gd name="f309" fmla="val 605"/>
                    <a:gd name="f310" fmla="val 600"/>
                    <a:gd name="f311" fmla="val 903"/>
                    <a:gd name="f312" fmla="val 598"/>
                    <a:gd name="f313" fmla="val 897"/>
                    <a:gd name="f314" fmla="val 594"/>
                    <a:gd name="f315" fmla="val 891"/>
                    <a:gd name="f316" fmla="val 591"/>
                    <a:gd name="f317" fmla="val 586"/>
                    <a:gd name="f318" fmla="val 882"/>
                    <a:gd name="f319" fmla="val 580"/>
                    <a:gd name="f320" fmla="val 878"/>
                    <a:gd name="f321" fmla="val 575"/>
                    <a:gd name="f322" fmla="val 567"/>
                    <a:gd name="f323" fmla="val 880"/>
                    <a:gd name="f324" fmla="val 560"/>
                    <a:gd name="f325" fmla="val 554"/>
                    <a:gd name="f326" fmla="val 884"/>
                    <a:gd name="f327" fmla="val 549"/>
                    <a:gd name="f328" fmla="val 546"/>
                    <a:gd name="f329" fmla="val 542"/>
                    <a:gd name="f330" fmla="val 540"/>
                    <a:gd name="f331" fmla="val 539"/>
                    <a:gd name="f332" fmla="val 914"/>
                    <a:gd name="f333" fmla="val 537"/>
                    <a:gd name="f334" fmla="val 958"/>
                    <a:gd name="f335" fmla="val 972"/>
                    <a:gd name="f336" fmla="val 985"/>
                    <a:gd name="f337" fmla="val 536"/>
                    <a:gd name="f338" fmla="val 998"/>
                    <a:gd name="f339" fmla="val 532"/>
                    <a:gd name="f340" fmla="val 1003"/>
                    <a:gd name="f341" fmla="val 529"/>
                    <a:gd name="f342" fmla="val 1007"/>
                    <a:gd name="f343" fmla="val 525"/>
                    <a:gd name="f344" fmla="val 522"/>
                    <a:gd name="f345" fmla="val 1015"/>
                    <a:gd name="f346" fmla="val 517"/>
                    <a:gd name="f347" fmla="val 510"/>
                    <a:gd name="f348" fmla="val 503"/>
                    <a:gd name="f349" fmla="val 495"/>
                    <a:gd name="f350" fmla="val 486"/>
                    <a:gd name="f351" fmla="val 476"/>
                    <a:gd name="f352" fmla="val 1014"/>
                    <a:gd name="f353" fmla="val 463"/>
                    <a:gd name="f354" fmla="val 449"/>
                    <a:gd name="f355" fmla="val 438"/>
                    <a:gd name="f356" fmla="val 427"/>
                    <a:gd name="f357" fmla="val 419"/>
                    <a:gd name="f358" fmla="val 412"/>
                    <a:gd name="f359" fmla="val 408"/>
                    <a:gd name="f360" fmla="val 403"/>
                    <a:gd name="f361" fmla="val 1028"/>
                    <a:gd name="f362" fmla="val 401"/>
                    <a:gd name="f363" fmla="val 399"/>
                    <a:gd name="f364" fmla="val 1049"/>
                    <a:gd name="f365" fmla="val 1069"/>
                    <a:gd name="f366" fmla="val 1090"/>
                    <a:gd name="f367" fmla="val 1120"/>
                    <a:gd name="f368" fmla="val 402"/>
                    <a:gd name="f369" fmla="val 1130"/>
                    <a:gd name="f370" fmla="val 397"/>
                    <a:gd name="f371" fmla="val 1138"/>
                    <a:gd name="f372" fmla="val 393"/>
                    <a:gd name="f373" fmla="val 1144"/>
                    <a:gd name="f374" fmla="val 387"/>
                    <a:gd name="f375" fmla="val 1150"/>
                    <a:gd name="f376" fmla="val 380"/>
                    <a:gd name="f377" fmla="val 1152"/>
                    <a:gd name="f378" fmla="val 372"/>
                    <a:gd name="f379" fmla="val 356"/>
                    <a:gd name="f380" fmla="val 1163"/>
                    <a:gd name="f381" fmla="val 342"/>
                    <a:gd name="f382" fmla="val 1166"/>
                    <a:gd name="f383" fmla="val 335"/>
                    <a:gd name="f384" fmla="val 1170"/>
                    <a:gd name="f385" fmla="val 331"/>
                    <a:gd name="f386" fmla="val 1175"/>
                    <a:gd name="f387" fmla="val 326"/>
                    <a:gd name="f388" fmla="val 324"/>
                    <a:gd name="f389" fmla="val 321"/>
                    <a:gd name="f390" fmla="val 1209"/>
                    <a:gd name="f391" fmla="val 317"/>
                    <a:gd name="f392" fmla="val 310"/>
                    <a:gd name="f393" fmla="val 1229"/>
                    <a:gd name="f394" fmla="val 303"/>
                    <a:gd name="f395" fmla="val 1239"/>
                    <a:gd name="f396" fmla="val 294"/>
                    <a:gd name="f397" fmla="val 285"/>
                    <a:gd name="f398" fmla="val 1252"/>
                    <a:gd name="f399" fmla="val 274"/>
                    <a:gd name="f400" fmla="val 1258"/>
                    <a:gd name="f401" fmla="val 264"/>
                    <a:gd name="f402" fmla="val 1262"/>
                    <a:gd name="f403" fmla="val 254"/>
                    <a:gd name="f404" fmla="val 1265"/>
                    <a:gd name="f405" fmla="val 244"/>
                    <a:gd name="f406" fmla="val 234"/>
                    <a:gd name="f407" fmla="val 225"/>
                    <a:gd name="f408" fmla="val 217"/>
                    <a:gd name="f409" fmla="val 209"/>
                    <a:gd name="f410" fmla="val 203"/>
                    <a:gd name="f411" fmla="val 1257"/>
                    <a:gd name="f412" fmla="val 200"/>
                    <a:gd name="f413" fmla="val 208"/>
                    <a:gd name="f414" fmla="val 211"/>
                    <a:gd name="f415" fmla="val 1221"/>
                    <a:gd name="f416" fmla="val 212"/>
                    <a:gd name="f417" fmla="val 1214"/>
                    <a:gd name="f418" fmla="val 213"/>
                    <a:gd name="f419" fmla="val 1207"/>
                    <a:gd name="f420" fmla="val 1202"/>
                    <a:gd name="f421" fmla="val 1178"/>
                    <a:gd name="f422" fmla="val 196"/>
                    <a:gd name="f423" fmla="val 188"/>
                    <a:gd name="f424" fmla="val 1155"/>
                    <a:gd name="f425" fmla="val 181"/>
                    <a:gd name="f426" fmla="val 1148"/>
                    <a:gd name="f427" fmla="val 174"/>
                    <a:gd name="f428" fmla="val 1140"/>
                    <a:gd name="f429" fmla="val 168"/>
                    <a:gd name="f430" fmla="val 1129"/>
                    <a:gd name="f431" fmla="val 164"/>
                    <a:gd name="f432" fmla="val 1125"/>
                    <a:gd name="f433" fmla="val 163"/>
                    <a:gd name="f434" fmla="val 1119"/>
                    <a:gd name="f435" fmla="val 1113"/>
                    <a:gd name="f436" fmla="val 1098"/>
                    <a:gd name="f437" fmla="val 166"/>
                    <a:gd name="f438" fmla="val 1091"/>
                    <a:gd name="f439" fmla="val 178"/>
                    <a:gd name="f440" fmla="val 1065"/>
                    <a:gd name="f441" fmla="val 1062"/>
                    <a:gd name="f442" fmla="val 179"/>
                    <a:gd name="f443" fmla="val 173"/>
                    <a:gd name="f444" fmla="val 1072"/>
                    <a:gd name="f445" fmla="val 155"/>
                    <a:gd name="f446" fmla="val 1077"/>
                    <a:gd name="f447" fmla="val 143"/>
                    <a:gd name="f448" fmla="val 129"/>
                    <a:gd name="f449" fmla="val 1087"/>
                    <a:gd name="f450" fmla="val 114"/>
                    <a:gd name="f451" fmla="val 1088"/>
                    <a:gd name="f452" fmla="val 98"/>
                    <a:gd name="f453" fmla="val 90"/>
                    <a:gd name="f454" fmla="val 82"/>
                    <a:gd name="f455" fmla="val 73"/>
                    <a:gd name="f456" fmla="val 1084"/>
                    <a:gd name="f457" fmla="val 65"/>
                    <a:gd name="f458" fmla="val 1081"/>
                    <a:gd name="f459" fmla="val 57"/>
                    <a:gd name="f460" fmla="val 49"/>
                    <a:gd name="f461" fmla="val 40"/>
                    <a:gd name="f462" fmla="val 32"/>
                    <a:gd name="f463" fmla="val 23"/>
                    <a:gd name="f464" fmla="val 15"/>
                    <a:gd name="f465" fmla="val 9"/>
                    <a:gd name="f466" fmla="val 1022"/>
                    <a:gd name="f467" fmla="val 988"/>
                    <a:gd name="f468" fmla="val 20"/>
                    <a:gd name="f469" fmla="val 955"/>
                    <a:gd name="f470" fmla="val 38"/>
                    <a:gd name="f471" fmla="val 939"/>
                    <a:gd name="f472" fmla="val 46"/>
                    <a:gd name="f473" fmla="val 924"/>
                    <a:gd name="f474" fmla="val 56"/>
                    <a:gd name="f475" fmla="val 66"/>
                    <a:gd name="f476" fmla="val 76"/>
                    <a:gd name="f477" fmla="val 885"/>
                    <a:gd name="f478" fmla="val 88"/>
                    <a:gd name="f479" fmla="val 874"/>
                    <a:gd name="f480" fmla="val 101"/>
                    <a:gd name="f481" fmla="val 865"/>
                    <a:gd name="f482" fmla="val 116"/>
                    <a:gd name="f483" fmla="val 855"/>
                    <a:gd name="f484" fmla="val 132"/>
                    <a:gd name="f485" fmla="val 848"/>
                    <a:gd name="f486" fmla="val 149"/>
                    <a:gd name="f487" fmla="val 170"/>
                    <a:gd name="f488" fmla="val 840"/>
                    <a:gd name="f489" fmla="val 193"/>
                    <a:gd name="f490" fmla="val 838"/>
                    <a:gd name="f491" fmla="val 218"/>
                    <a:gd name="f492" fmla="val 216"/>
                    <a:gd name="f493" fmla="val 860"/>
                    <a:gd name="f494" fmla="val 909"/>
                    <a:gd name="f495" fmla="val 214"/>
                    <a:gd name="f496" fmla="val 919"/>
                    <a:gd name="f497" fmla="val 219"/>
                    <a:gd name="f498" fmla="val 224"/>
                    <a:gd name="f499" fmla="val 945"/>
                    <a:gd name="f500" fmla="val 228"/>
                    <a:gd name="f501" fmla="val 943"/>
                    <a:gd name="f502" fmla="val 261"/>
                    <a:gd name="f503" fmla="val 271"/>
                    <a:gd name="f504" fmla="val 275"/>
                    <a:gd name="f505" fmla="val 937"/>
                    <a:gd name="f506" fmla="val 279"/>
                    <a:gd name="f507" fmla="val 282"/>
                    <a:gd name="f508" fmla="val 930"/>
                    <a:gd name="f509" fmla="val 927"/>
                    <a:gd name="f510" fmla="val 287"/>
                    <a:gd name="f511" fmla="val 288"/>
                    <a:gd name="f512" fmla="val 290"/>
                    <a:gd name="f513" fmla="val 890"/>
                    <a:gd name="f514" fmla="val 883"/>
                    <a:gd name="f515" fmla="val 877"/>
                    <a:gd name="f516" fmla="val 850"/>
                    <a:gd name="f517" fmla="val 832"/>
                    <a:gd name="f518" fmla="val 269"/>
                    <a:gd name="f519" fmla="val 822"/>
                    <a:gd name="f520" fmla="val 265"/>
                    <a:gd name="f521" fmla="val 812"/>
                    <a:gd name="f522" fmla="val 263"/>
                    <a:gd name="f523" fmla="val 262"/>
                    <a:gd name="f524" fmla="val 787"/>
                    <a:gd name="f525" fmla="val 774"/>
                    <a:gd name="f526" fmla="val 759"/>
                    <a:gd name="f527" fmla="val 743"/>
                    <a:gd name="f528" fmla="val 270"/>
                    <a:gd name="f529" fmla="val 724"/>
                    <a:gd name="f530" fmla="val 700"/>
                    <a:gd name="f531" fmla="val 301"/>
                    <a:gd name="f532" fmla="val 676"/>
                    <a:gd name="f533" fmla="val 649"/>
                    <a:gd name="f534" fmla="val 345"/>
                    <a:gd name="f535" fmla="val 365"/>
                    <a:gd name="f536" fmla="val 595"/>
                    <a:gd name="f537" fmla="val 384"/>
                    <a:gd name="f538" fmla="val 569"/>
                    <a:gd name="f539" fmla="val 514"/>
                    <a:gd name="f540" fmla="val 456"/>
                    <a:gd name="f541" fmla="val 460"/>
                    <a:gd name="f542" fmla="val 475"/>
                    <a:gd name="f543" fmla="val 433"/>
                    <a:gd name="f544" fmla="val 494"/>
                    <a:gd name="f545" fmla="val 382"/>
                    <a:gd name="f546" fmla="val 359"/>
                    <a:gd name="f547" fmla="val 559"/>
                    <a:gd name="f548" fmla="val 338"/>
                    <a:gd name="f549" fmla="val 584"/>
                    <a:gd name="f550" fmla="val 305"/>
                    <a:gd name="f551" fmla="val 629"/>
                    <a:gd name="f552" fmla="val 295"/>
                    <a:gd name="f553" fmla="val 648"/>
                    <a:gd name="f554" fmla="val 692"/>
                    <a:gd name="f555" fmla="val 252"/>
                    <a:gd name="f556" fmla="val 241"/>
                    <a:gd name="f557" fmla="val 779"/>
                    <a:gd name="f558" fmla="val 808"/>
                    <a:gd name="f559" fmla="val 191"/>
                    <a:gd name="f560" fmla="val 162"/>
                    <a:gd name="f561" fmla="val 151"/>
                    <a:gd name="f562" fmla="val 145"/>
                    <a:gd name="f563" fmla="val 144"/>
                    <a:gd name="f564" fmla="val 918"/>
                    <a:gd name="f565" fmla="val 923"/>
                    <a:gd name="f566" fmla="val 148"/>
                    <a:gd name="f567" fmla="val 167"/>
                    <a:gd name="f568" fmla="val 944"/>
                    <a:gd name="f569" fmla="val 182"/>
                    <a:gd name="f570" fmla="val 952"/>
                    <a:gd name="f571" fmla="val 195"/>
                    <a:gd name="f572" fmla="val 206"/>
                    <a:gd name="f573" fmla="val 959"/>
                    <a:gd name="f574" fmla="val 243"/>
                    <a:gd name="f575" fmla="val 960"/>
                    <a:gd name="f576" fmla="val 278"/>
                    <a:gd name="f577" fmla="val 954"/>
                    <a:gd name="f578" fmla="val 961"/>
                    <a:gd name="f579" fmla="val 300"/>
                    <a:gd name="f580" fmla="val 304"/>
                    <a:gd name="f581" fmla="val 306"/>
                    <a:gd name="f582" fmla="val 311"/>
                    <a:gd name="f583" fmla="val 315"/>
                    <a:gd name="f584" fmla="val 312"/>
                    <a:gd name="f585" fmla="val 308"/>
                    <a:gd name="f586" fmla="val 1031"/>
                    <a:gd name="f587" fmla="val 1041"/>
                    <a:gd name="f588" fmla="val 302"/>
                    <a:gd name="f589" fmla="val 1052"/>
                    <a:gd name="f590" fmla="val 296"/>
                    <a:gd name="f591" fmla="val 292"/>
                    <a:gd name="f592" fmla="val 286"/>
                    <a:gd name="f593" fmla="val 257"/>
                    <a:gd name="f594" fmla="val 1048"/>
                    <a:gd name="f595" fmla="val 237"/>
                    <a:gd name="f596" fmla="val 232"/>
                    <a:gd name="f597" fmla="val 1079"/>
                    <a:gd name="f598" fmla="val 199"/>
                    <a:gd name="f599" fmla="val 185"/>
                    <a:gd name="f600" fmla="val 133"/>
                    <a:gd name="f601" fmla="val 1059"/>
                    <a:gd name="f602" fmla="val 127"/>
                    <a:gd name="f603" fmla="val 124"/>
                    <a:gd name="f604" fmla="val 121"/>
                    <a:gd name="f605" fmla="val 119"/>
                    <a:gd name="f606" fmla="val 120"/>
                    <a:gd name="f607" fmla="val 122"/>
                    <a:gd name="f608" fmla="val 1109"/>
                    <a:gd name="f609" fmla="val 1142"/>
                    <a:gd name="f610" fmla="val 1153"/>
                    <a:gd name="f611" fmla="val 118"/>
                    <a:gd name="f612" fmla="val 1176"/>
                    <a:gd name="f613" fmla="val 1187"/>
                    <a:gd name="f614" fmla="val 107"/>
                    <a:gd name="f615" fmla="val 1208"/>
                    <a:gd name="f616" fmla="val 92"/>
                    <a:gd name="f617" fmla="val 1216"/>
                    <a:gd name="f618" fmla="val 1233"/>
                    <a:gd name="f619" fmla="val 52"/>
                    <a:gd name="f620" fmla="val 1249"/>
                    <a:gd name="f621" fmla="val 43"/>
                    <a:gd name="f622" fmla="val 33"/>
                    <a:gd name="f623" fmla="val 25"/>
                    <a:gd name="f624" fmla="val 17"/>
                    <a:gd name="f625" fmla="val 10"/>
                    <a:gd name="f626" fmla="val 1298"/>
                    <a:gd name="f627" fmla="val 5"/>
                    <a:gd name="f628" fmla="val 1311"/>
                    <a:gd name="f629" fmla="val 2"/>
                    <a:gd name="f630" fmla="val 1341"/>
                    <a:gd name="f631" fmla="val 4"/>
                    <a:gd name="f632" fmla="val 11"/>
                    <a:gd name="f633" fmla="val 1359"/>
                    <a:gd name="f634" fmla="val 29"/>
                    <a:gd name="f635" fmla="val 1363"/>
                    <a:gd name="f636" fmla="val 34"/>
                    <a:gd name="f637" fmla="val 1364"/>
                    <a:gd name="f638" fmla="val 42"/>
                    <a:gd name="f639" fmla="val 51"/>
                    <a:gd name="f640" fmla="val 1366"/>
                    <a:gd name="f641" fmla="val 60"/>
                    <a:gd name="f642" fmla="val 1369"/>
                    <a:gd name="f643" fmla="val 71"/>
                    <a:gd name="f644" fmla="val 1372"/>
                    <a:gd name="f645" fmla="val 113"/>
                    <a:gd name="f646" fmla="val 1400"/>
                    <a:gd name="f647" fmla="val 141"/>
                    <a:gd name="f648" fmla="val 1415"/>
                    <a:gd name="f649" fmla="val 1423"/>
                    <a:gd name="f650" fmla="val 153"/>
                    <a:gd name="f651" fmla="val 1431"/>
                    <a:gd name="f652" fmla="val 158"/>
                    <a:gd name="f653" fmla="val 159"/>
                    <a:gd name="f654" fmla="val 1477"/>
                    <a:gd name="f655" fmla="val 1485"/>
                    <a:gd name="f656" fmla="val 1491"/>
                    <a:gd name="f657" fmla="val 142"/>
                    <a:gd name="f658" fmla="val 1500"/>
                    <a:gd name="f659" fmla="val 138"/>
                    <a:gd name="f660" fmla="val 1504"/>
                    <a:gd name="f661" fmla="val 136"/>
                    <a:gd name="f662" fmla="val 1511"/>
                    <a:gd name="f663" fmla="val 135"/>
                    <a:gd name="f664" fmla="val 1516"/>
                    <a:gd name="f665" fmla="val 134"/>
                    <a:gd name="f666" fmla="val 1522"/>
                    <a:gd name="f667" fmla="val 1531"/>
                    <a:gd name="f668" fmla="val 137"/>
                    <a:gd name="f669" fmla="val 1546"/>
                    <a:gd name="f670" fmla="val 1552"/>
                    <a:gd name="f671" fmla="val 1560"/>
                    <a:gd name="f672" fmla="val 1567"/>
                    <a:gd name="f673" fmla="val 102"/>
                    <a:gd name="f674" fmla="val 1607"/>
                    <a:gd name="f675" fmla="val 1621"/>
                    <a:gd name="f676" fmla="val 84"/>
                    <a:gd name="f677" fmla="val 80"/>
                    <a:gd name="f678" fmla="val 1651"/>
                    <a:gd name="f679" fmla="val 79"/>
                    <a:gd name="f680" fmla="val 78"/>
                    <a:gd name="f681" fmla="val 1668"/>
                    <a:gd name="f682" fmla="val 1678"/>
                    <a:gd name="f683" fmla="val 1686"/>
                    <a:gd name="f684" fmla="val 83"/>
                    <a:gd name="f685" fmla="val 1695"/>
                    <a:gd name="f686" fmla="val 94"/>
                    <a:gd name="f687" fmla="val 1698"/>
                    <a:gd name="f688" fmla="val 1699"/>
                    <a:gd name="f689" fmla="val 109"/>
                    <a:gd name="f690" fmla="val 1703"/>
                    <a:gd name="f691" fmla="val 1708"/>
                    <a:gd name="f692" fmla="val 1717"/>
                    <a:gd name="f693" fmla="val 1735"/>
                    <a:gd name="f694" fmla="val 1739"/>
                    <a:gd name="f695" fmla="val 126"/>
                    <a:gd name="f696" fmla="val 1744"/>
                    <a:gd name="f697" fmla="val 1750"/>
                    <a:gd name="f698" fmla="val 1754"/>
                    <a:gd name="f699" fmla="val 147"/>
                    <a:gd name="f700" fmla="val 1758"/>
                    <a:gd name="f701" fmla="val 156"/>
                    <a:gd name="f702" fmla="val 1761"/>
                    <a:gd name="f703" fmla="val 1763"/>
                    <a:gd name="f704" fmla="val 176"/>
                    <a:gd name="f705" fmla="val 1764"/>
                    <a:gd name="f706" fmla="val 183"/>
                    <a:gd name="f707" fmla="val 190"/>
                    <a:gd name="f708" fmla="val 1762"/>
                    <a:gd name="f709" fmla="val 1759"/>
                    <a:gd name="f710" fmla="val 1755"/>
                    <a:gd name="f711" fmla="val 221"/>
                    <a:gd name="f712" fmla="val 1753"/>
                    <a:gd name="f713" fmla="val 239"/>
                    <a:gd name="f714" fmla="val 247"/>
                    <a:gd name="f715" fmla="val 259"/>
                    <a:gd name="f716" fmla="val 1768"/>
                    <a:gd name="f717" fmla="val 266"/>
                    <a:gd name="f718" fmla="val 1773"/>
                    <a:gd name="f719" fmla="val 272"/>
                    <a:gd name="f720" fmla="val 1785"/>
                    <a:gd name="f721" fmla="val 277"/>
                    <a:gd name="f722" fmla="val 1797"/>
                    <a:gd name="f723" fmla="val 1802"/>
                    <a:gd name="f724" fmla="val 281"/>
                    <a:gd name="f725" fmla="val 1807"/>
                    <a:gd name="f726" fmla="val 1812"/>
                    <a:gd name="f727" fmla="val 289"/>
                    <a:gd name="f728" fmla="val 1815"/>
                    <a:gd name="f729" fmla="val 1819"/>
                    <a:gd name="f730" fmla="val 1820"/>
                    <a:gd name="f731" fmla="val 1817"/>
                    <a:gd name="f732" fmla="val 1816"/>
                    <a:gd name="f733" fmla="val 320"/>
                    <a:gd name="f734" fmla="val 1806"/>
                    <a:gd name="f735" fmla="val 1800"/>
                    <a:gd name="f736" fmla="val 348"/>
                    <a:gd name="f737" fmla="val 1814"/>
                    <a:gd name="f738" fmla="val 361"/>
                    <a:gd name="f739" fmla="val 1828"/>
                    <a:gd name="f740" fmla="val 369"/>
                    <a:gd name="f741" fmla="val 1835"/>
                    <a:gd name="f742" fmla="val 377"/>
                    <a:gd name="f743" fmla="val 1840"/>
                    <a:gd name="f744" fmla="val 386"/>
                    <a:gd name="f745" fmla="val 1844"/>
                    <a:gd name="f746" fmla="val 392"/>
                    <a:gd name="f747" fmla="val 411"/>
                    <a:gd name="f748" fmla="val 422"/>
                    <a:gd name="f749" fmla="val 1842"/>
                    <a:gd name="f750" fmla="val 431"/>
                    <a:gd name="f751" fmla="val 1837"/>
                    <a:gd name="f752" fmla="val 1832"/>
                    <a:gd name="f753" fmla="val 451"/>
                    <a:gd name="f754" fmla="val 1822"/>
                    <a:gd name="f755" fmla="val 458"/>
                    <a:gd name="f756" fmla="val 468"/>
                    <a:gd name="f757" fmla="val 473"/>
                    <a:gd name="f758" fmla="val 1811"/>
                    <a:gd name="f759" fmla="val 478"/>
                    <a:gd name="f760" fmla="val 488"/>
                    <a:gd name="f761" fmla="val 499"/>
                    <a:gd name="f762" fmla="val 1813"/>
                    <a:gd name="f763" fmla="val 504"/>
                    <a:gd name="f764" fmla="val 511"/>
                    <a:gd name="f765" fmla="val 524"/>
                    <a:gd name="f766" fmla="val 531"/>
                    <a:gd name="f767" fmla="val 538"/>
                    <a:gd name="f768" fmla="val 550"/>
                    <a:gd name="f769" fmla="val 555"/>
                    <a:gd name="f770" fmla="val 1782"/>
                    <a:gd name="f771" fmla="val 1779"/>
                    <a:gd name="f772" fmla="val 565"/>
                    <a:gd name="f773" fmla="val 1775"/>
                    <a:gd name="f774" fmla="val 572"/>
                    <a:gd name="f775" fmla="val 1771"/>
                    <a:gd name="f776" fmla="val 585"/>
                    <a:gd name="f777" fmla="val 1767"/>
                    <a:gd name="f778" fmla="val 596"/>
                    <a:gd name="f779" fmla="val 619"/>
                    <a:gd name="f780" fmla="val 1760"/>
                    <a:gd name="f781" fmla="val 1756"/>
                    <a:gd name="f782" fmla="val 642"/>
                    <a:gd name="f783" fmla="val 1751"/>
                    <a:gd name="f784" fmla="val 1747"/>
                    <a:gd name="f785" fmla="val 654"/>
                    <a:gd name="f786" fmla="val 1741"/>
                    <a:gd name="f787" fmla="val 657"/>
                    <a:gd name="f788" fmla="val 661"/>
                    <a:gd name="f789" fmla="val 1736"/>
                    <a:gd name="f790" fmla="val 1733"/>
                    <a:gd name="f791" fmla="val 1730"/>
                    <a:gd name="f792" fmla="val 172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411" h="1845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8" y="f10"/>
                      </a:lnTo>
                      <a:lnTo>
                        <a:pt x="f8" y="f10"/>
                      </a:lnTo>
                      <a:lnTo>
                        <a:pt x="f6" y="f11"/>
                      </a:lnTo>
                      <a:lnTo>
                        <a:pt x="f4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1" y="f33"/>
                      </a:lnTo>
                      <a:lnTo>
                        <a:pt x="f31" y="f34"/>
                      </a:lnTo>
                      <a:lnTo>
                        <a:pt x="f35" y="f36"/>
                      </a:lnTo>
                      <a:lnTo>
                        <a:pt x="f31" y="f37"/>
                      </a:lnTo>
                      <a:lnTo>
                        <a:pt x="f38" y="f39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0" y="f81"/>
                      </a:lnTo>
                      <a:lnTo>
                        <a:pt x="f82" y="f79"/>
                      </a:lnTo>
                      <a:lnTo>
                        <a:pt x="f83" y="f77"/>
                      </a:lnTo>
                      <a:lnTo>
                        <a:pt x="f84" y="f75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9" y="f67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4" y="f105"/>
                      </a:lnTo>
                      <a:lnTo>
                        <a:pt x="f106" y="f103"/>
                      </a:lnTo>
                      <a:lnTo>
                        <a:pt x="f107" y="f101"/>
                      </a:lnTo>
                      <a:lnTo>
                        <a:pt x="f108" y="f109"/>
                      </a:lnTo>
                      <a:lnTo>
                        <a:pt x="f110" y="f55"/>
                      </a:lnTo>
                      <a:lnTo>
                        <a:pt x="f111" y="f112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59"/>
                      </a:lnTo>
                      <a:lnTo>
                        <a:pt x="f116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61"/>
                      </a:lnTo>
                      <a:lnTo>
                        <a:pt x="f123" y="f124"/>
                      </a:lnTo>
                      <a:lnTo>
                        <a:pt x="f125" y="f126"/>
                      </a:lnTo>
                      <a:lnTo>
                        <a:pt x="f127" y="f128"/>
                      </a:lnTo>
                      <a:lnTo>
                        <a:pt x="f129" y="f130"/>
                      </a:lnTo>
                      <a:lnTo>
                        <a:pt x="f131" y="f132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5" y="f136"/>
                      </a:lnTo>
                      <a:lnTo>
                        <a:pt x="f135" y="f137"/>
                      </a:lnTo>
                      <a:lnTo>
                        <a:pt x="f135" y="f137"/>
                      </a:lnTo>
                      <a:lnTo>
                        <a:pt x="f135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3" y="f144"/>
                      </a:lnTo>
                      <a:lnTo>
                        <a:pt x="f145" y="f146"/>
                      </a:lnTo>
                      <a:lnTo>
                        <a:pt x="f147" y="f148"/>
                      </a:lnTo>
                      <a:lnTo>
                        <a:pt x="f149" y="f150"/>
                      </a:lnTo>
                      <a:lnTo>
                        <a:pt x="f149" y="f150"/>
                      </a:lnTo>
                      <a:lnTo>
                        <a:pt x="f151" y="f152"/>
                      </a:lnTo>
                      <a:lnTo>
                        <a:pt x="f153" y="f154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48" y="f159"/>
                      </a:lnTo>
                      <a:lnTo>
                        <a:pt x="f160" y="f161"/>
                      </a:lnTo>
                      <a:lnTo>
                        <a:pt x="f162" y="f163"/>
                      </a:lnTo>
                      <a:lnTo>
                        <a:pt x="f162" y="f163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44" y="f168"/>
                      </a:lnTo>
                      <a:lnTo>
                        <a:pt x="f169" y="f168"/>
                      </a:lnTo>
                      <a:lnTo>
                        <a:pt x="f169" y="f168"/>
                      </a:lnTo>
                      <a:lnTo>
                        <a:pt x="f170" y="f168"/>
                      </a:lnTo>
                      <a:lnTo>
                        <a:pt x="f171" y="f122"/>
                      </a:lnTo>
                      <a:lnTo>
                        <a:pt x="f172" y="f173"/>
                      </a:lnTo>
                      <a:lnTo>
                        <a:pt x="f174" y="f120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79" y="f178"/>
                      </a:lnTo>
                      <a:lnTo>
                        <a:pt x="f179" y="f178"/>
                      </a:lnTo>
                      <a:lnTo>
                        <a:pt x="f180" y="f181"/>
                      </a:lnTo>
                      <a:lnTo>
                        <a:pt x="f182" y="f183"/>
                      </a:lnTo>
                      <a:lnTo>
                        <a:pt x="f184" y="f185"/>
                      </a:lnTo>
                      <a:lnTo>
                        <a:pt x="f186" y="f187"/>
                      </a:lnTo>
                      <a:lnTo>
                        <a:pt x="f186" y="f187"/>
                      </a:lnTo>
                      <a:lnTo>
                        <a:pt x="f171" y="f188"/>
                      </a:lnTo>
                      <a:lnTo>
                        <a:pt x="f186" y="f76"/>
                      </a:lnTo>
                      <a:lnTo>
                        <a:pt x="f189" y="f74"/>
                      </a:lnTo>
                      <a:lnTo>
                        <a:pt x="f190" y="f191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96" y="f197"/>
                      </a:lnTo>
                      <a:lnTo>
                        <a:pt x="f198" y="f199"/>
                      </a:lnTo>
                      <a:lnTo>
                        <a:pt x="f136" y="f200"/>
                      </a:lnTo>
                      <a:lnTo>
                        <a:pt x="f86" y="f201"/>
                      </a:lnTo>
                      <a:lnTo>
                        <a:pt x="f202" y="f203"/>
                      </a:lnTo>
                      <a:lnTo>
                        <a:pt x="f88" y="f204"/>
                      </a:lnTo>
                      <a:lnTo>
                        <a:pt x="f2" y="f205"/>
                      </a:lnTo>
                      <a:lnTo>
                        <a:pt x="f2" y="f205"/>
                      </a:lnTo>
                      <a:lnTo>
                        <a:pt x="f2" y="f58"/>
                      </a:lnTo>
                      <a:lnTo>
                        <a:pt x="f88" y="f206"/>
                      </a:lnTo>
                      <a:lnTo>
                        <a:pt x="f134" y="f207"/>
                      </a:lnTo>
                      <a:lnTo>
                        <a:pt x="f208" y="f209"/>
                      </a:lnTo>
                      <a:lnTo>
                        <a:pt x="f86" y="f210"/>
                      </a:lnTo>
                      <a:lnTo>
                        <a:pt x="f211" y="f54"/>
                      </a:lnTo>
                      <a:lnTo>
                        <a:pt x="f212" y="f213"/>
                      </a:lnTo>
                      <a:lnTo>
                        <a:pt x="f79" y="f21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194" y="f219"/>
                      </a:lnTo>
                      <a:lnTo>
                        <a:pt x="f220" y="f221"/>
                      </a:lnTo>
                      <a:lnTo>
                        <a:pt x="f138" y="f50"/>
                      </a:lnTo>
                      <a:lnTo>
                        <a:pt x="f222" y="f223"/>
                      </a:lnTo>
                      <a:lnTo>
                        <a:pt x="f224" y="f223"/>
                      </a:lnTo>
                      <a:lnTo>
                        <a:pt x="f225" y="f221"/>
                      </a:lnTo>
                      <a:lnTo>
                        <a:pt x="f225" y="f221"/>
                      </a:lnTo>
                      <a:lnTo>
                        <a:pt x="f226" y="f227"/>
                      </a:lnTo>
                      <a:lnTo>
                        <a:pt x="f151" y="f228"/>
                      </a:lnTo>
                      <a:lnTo>
                        <a:pt x="f143" y="f229"/>
                      </a:lnTo>
                      <a:lnTo>
                        <a:pt x="f230" y="f229"/>
                      </a:lnTo>
                      <a:lnTo>
                        <a:pt x="f231" y="f228"/>
                      </a:lnTo>
                      <a:lnTo>
                        <a:pt x="f232" y="f228"/>
                      </a:lnTo>
                      <a:lnTo>
                        <a:pt x="f233" y="f229"/>
                      </a:lnTo>
                      <a:lnTo>
                        <a:pt x="f116" y="f234"/>
                      </a:lnTo>
                      <a:lnTo>
                        <a:pt x="f235" y="f236"/>
                      </a:lnTo>
                      <a:lnTo>
                        <a:pt x="f113" y="f237"/>
                      </a:lnTo>
                      <a:lnTo>
                        <a:pt x="f238" y="f54"/>
                      </a:lnTo>
                      <a:lnTo>
                        <a:pt x="f239" y="f240"/>
                      </a:lnTo>
                      <a:lnTo>
                        <a:pt x="f241" y="f242"/>
                      </a:lnTo>
                      <a:lnTo>
                        <a:pt x="f107" y="f243"/>
                      </a:lnTo>
                      <a:lnTo>
                        <a:pt x="f244" y="f201"/>
                      </a:lnTo>
                      <a:lnTo>
                        <a:pt x="f244" y="f201"/>
                      </a:lnTo>
                      <a:lnTo>
                        <a:pt x="f245" y="f200"/>
                      </a:lnTo>
                      <a:lnTo>
                        <a:pt x="f246" y="f247"/>
                      </a:lnTo>
                      <a:lnTo>
                        <a:pt x="f98" y="f248"/>
                      </a:lnTo>
                      <a:lnTo>
                        <a:pt x="f94" y="f249"/>
                      </a:lnTo>
                      <a:lnTo>
                        <a:pt x="f250" y="f251"/>
                      </a:lnTo>
                      <a:lnTo>
                        <a:pt x="f85" y="f249"/>
                      </a:lnTo>
                      <a:lnTo>
                        <a:pt x="f252" y="f248"/>
                      </a:lnTo>
                      <a:lnTo>
                        <a:pt x="f253" y="f247"/>
                      </a:lnTo>
                      <a:lnTo>
                        <a:pt x="f80" y="f254"/>
                      </a:lnTo>
                      <a:lnTo>
                        <a:pt x="f255" y="f256"/>
                      </a:lnTo>
                      <a:lnTo>
                        <a:pt x="f257" y="f258"/>
                      </a:lnTo>
                      <a:lnTo>
                        <a:pt x="f78" y="f259"/>
                      </a:lnTo>
                      <a:lnTo>
                        <a:pt x="f78" y="f260"/>
                      </a:lnTo>
                      <a:lnTo>
                        <a:pt x="f261" y="f60"/>
                      </a:lnTo>
                      <a:lnTo>
                        <a:pt x="f262" y="f263"/>
                      </a:lnTo>
                      <a:lnTo>
                        <a:pt x="f264" y="f205"/>
                      </a:lnTo>
                      <a:lnTo>
                        <a:pt x="f264" y="f205"/>
                      </a:lnTo>
                      <a:lnTo>
                        <a:pt x="f252" y="f58"/>
                      </a:lnTo>
                      <a:lnTo>
                        <a:pt x="f265" y="f206"/>
                      </a:lnTo>
                      <a:lnTo>
                        <a:pt x="f266" y="f267"/>
                      </a:lnTo>
                      <a:lnTo>
                        <a:pt x="f268" y="f269"/>
                      </a:lnTo>
                      <a:lnTo>
                        <a:pt x="f270" y="f213"/>
                      </a:lnTo>
                      <a:lnTo>
                        <a:pt x="f271" y="f214"/>
                      </a:lnTo>
                      <a:lnTo>
                        <a:pt x="f272" y="f234"/>
                      </a:lnTo>
                      <a:lnTo>
                        <a:pt x="f273" y="f227"/>
                      </a:lnTo>
                      <a:lnTo>
                        <a:pt x="f274" y="f275"/>
                      </a:lnTo>
                      <a:lnTo>
                        <a:pt x="f276" y="f277"/>
                      </a:lnTo>
                      <a:lnTo>
                        <a:pt x="f108" y="f278"/>
                      </a:lnTo>
                      <a:lnTo>
                        <a:pt x="f108" y="f279"/>
                      </a:lnTo>
                      <a:lnTo>
                        <a:pt x="f276" y="f280"/>
                      </a:lnTo>
                      <a:lnTo>
                        <a:pt x="f276" y="f280"/>
                      </a:lnTo>
                      <a:lnTo>
                        <a:pt x="f274" y="f281"/>
                      </a:lnTo>
                      <a:lnTo>
                        <a:pt x="f273" y="f282"/>
                      </a:lnTo>
                      <a:lnTo>
                        <a:pt x="f283" y="f284"/>
                      </a:lnTo>
                      <a:lnTo>
                        <a:pt x="f285" y="f286"/>
                      </a:lnTo>
                      <a:lnTo>
                        <a:pt x="f287" y="f15"/>
                      </a:lnTo>
                      <a:lnTo>
                        <a:pt x="f270" y="f288"/>
                      </a:lnTo>
                      <a:lnTo>
                        <a:pt x="f289" y="f290"/>
                      </a:lnTo>
                      <a:lnTo>
                        <a:pt x="f291" y="f292"/>
                      </a:lnTo>
                      <a:lnTo>
                        <a:pt x="f293" y="f294"/>
                      </a:lnTo>
                      <a:lnTo>
                        <a:pt x="f295" y="f296"/>
                      </a:lnTo>
                      <a:lnTo>
                        <a:pt x="f297" y="f298"/>
                      </a:lnTo>
                      <a:lnTo>
                        <a:pt x="f250" y="f299"/>
                      </a:lnTo>
                      <a:lnTo>
                        <a:pt x="f252" y="f300"/>
                      </a:lnTo>
                      <a:lnTo>
                        <a:pt x="f187" y="f301"/>
                      </a:lnTo>
                      <a:lnTo>
                        <a:pt x="f302" y="f303"/>
                      </a:lnTo>
                      <a:lnTo>
                        <a:pt x="f304" y="f305"/>
                      </a:lnTo>
                      <a:lnTo>
                        <a:pt x="f306" y="f307"/>
                      </a:lnTo>
                      <a:lnTo>
                        <a:pt x="f308" y="f309"/>
                      </a:lnTo>
                      <a:lnTo>
                        <a:pt x="f251" y="f310"/>
                      </a:lnTo>
                      <a:lnTo>
                        <a:pt x="f311" y="f312"/>
                      </a:lnTo>
                      <a:lnTo>
                        <a:pt x="f313" y="f314"/>
                      </a:lnTo>
                      <a:lnTo>
                        <a:pt x="f315" y="f316"/>
                      </a:lnTo>
                      <a:lnTo>
                        <a:pt x="f201" y="f317"/>
                      </a:lnTo>
                      <a:lnTo>
                        <a:pt x="f318" y="f319"/>
                      </a:lnTo>
                      <a:lnTo>
                        <a:pt x="f320" y="f321"/>
                      </a:lnTo>
                      <a:lnTo>
                        <a:pt x="f320" y="f321"/>
                      </a:lnTo>
                      <a:lnTo>
                        <a:pt x="f320" y="f322"/>
                      </a:lnTo>
                      <a:lnTo>
                        <a:pt x="f323" y="f324"/>
                      </a:lnTo>
                      <a:lnTo>
                        <a:pt x="f259" y="f325"/>
                      </a:lnTo>
                      <a:lnTo>
                        <a:pt x="f326" y="f327"/>
                      </a:lnTo>
                      <a:lnTo>
                        <a:pt x="f258" y="f328"/>
                      </a:lnTo>
                      <a:lnTo>
                        <a:pt x="f315" y="f329"/>
                      </a:lnTo>
                      <a:lnTo>
                        <a:pt x="f313" y="f330"/>
                      </a:lnTo>
                      <a:lnTo>
                        <a:pt x="f247" y="f331"/>
                      </a:lnTo>
                      <a:lnTo>
                        <a:pt x="f332" y="f333"/>
                      </a:lnTo>
                      <a:lnTo>
                        <a:pt x="f195" y="f333"/>
                      </a:lnTo>
                      <a:lnTo>
                        <a:pt x="f334" y="f333"/>
                      </a:lnTo>
                      <a:lnTo>
                        <a:pt x="f335" y="f333"/>
                      </a:lnTo>
                      <a:lnTo>
                        <a:pt x="f336" y="f337"/>
                      </a:lnTo>
                      <a:lnTo>
                        <a:pt x="f338" y="f339"/>
                      </a:lnTo>
                      <a:lnTo>
                        <a:pt x="f340" y="f341"/>
                      </a:lnTo>
                      <a:lnTo>
                        <a:pt x="f342" y="f343"/>
                      </a:lnTo>
                      <a:lnTo>
                        <a:pt x="f250" y="f344"/>
                      </a:lnTo>
                      <a:lnTo>
                        <a:pt x="f345" y="f346"/>
                      </a:lnTo>
                      <a:lnTo>
                        <a:pt x="f92" y="f347"/>
                      </a:lnTo>
                      <a:lnTo>
                        <a:pt x="f297" y="f348"/>
                      </a:lnTo>
                      <a:lnTo>
                        <a:pt x="f297" y="f349"/>
                      </a:lnTo>
                      <a:lnTo>
                        <a:pt x="f297" y="f350"/>
                      </a:lnTo>
                      <a:lnTo>
                        <a:pt x="f92" y="f351"/>
                      </a:lnTo>
                      <a:lnTo>
                        <a:pt x="f352" y="f353"/>
                      </a:lnTo>
                      <a:lnTo>
                        <a:pt x="f352" y="f353"/>
                      </a:lnTo>
                      <a:lnTo>
                        <a:pt x="f90" y="f354"/>
                      </a:lnTo>
                      <a:lnTo>
                        <a:pt x="f90" y="f355"/>
                      </a:lnTo>
                      <a:lnTo>
                        <a:pt x="f90" y="f356"/>
                      </a:lnTo>
                      <a:lnTo>
                        <a:pt x="f345" y="f357"/>
                      </a:lnTo>
                      <a:lnTo>
                        <a:pt x="f92" y="f358"/>
                      </a:lnTo>
                      <a:lnTo>
                        <a:pt x="f94" y="f359"/>
                      </a:lnTo>
                      <a:lnTo>
                        <a:pt x="f96" y="f360"/>
                      </a:lnTo>
                      <a:lnTo>
                        <a:pt x="f361" y="f362"/>
                      </a:lnTo>
                      <a:lnTo>
                        <a:pt x="f293" y="f363"/>
                      </a:lnTo>
                      <a:lnTo>
                        <a:pt x="f291" y="f363"/>
                      </a:lnTo>
                      <a:lnTo>
                        <a:pt x="f364" y="f363"/>
                      </a:lnTo>
                      <a:lnTo>
                        <a:pt x="f365" y="f362"/>
                      </a:lnTo>
                      <a:lnTo>
                        <a:pt x="f365" y="f362"/>
                      </a:lnTo>
                      <a:lnTo>
                        <a:pt x="f366" y="f360"/>
                      </a:lnTo>
                      <a:lnTo>
                        <a:pt x="f111" y="f360"/>
                      </a:lnTo>
                      <a:lnTo>
                        <a:pt x="f367" y="f368"/>
                      </a:lnTo>
                      <a:lnTo>
                        <a:pt x="f369" y="f370"/>
                      </a:lnTo>
                      <a:lnTo>
                        <a:pt x="f371" y="f372"/>
                      </a:lnTo>
                      <a:lnTo>
                        <a:pt x="f373" y="f374"/>
                      </a:lnTo>
                      <a:lnTo>
                        <a:pt x="f375" y="f376"/>
                      </a:lnTo>
                      <a:lnTo>
                        <a:pt x="f377" y="f378"/>
                      </a:lnTo>
                      <a:lnTo>
                        <a:pt x="f233" y="f379"/>
                      </a:lnTo>
                      <a:lnTo>
                        <a:pt x="f380" y="f381"/>
                      </a:lnTo>
                      <a:lnTo>
                        <a:pt x="f382" y="f383"/>
                      </a:lnTo>
                      <a:lnTo>
                        <a:pt x="f384" y="f385"/>
                      </a:lnTo>
                      <a:lnTo>
                        <a:pt x="f386" y="f387"/>
                      </a:lnTo>
                      <a:lnTo>
                        <a:pt x="f163" y="f388"/>
                      </a:lnTo>
                      <a:lnTo>
                        <a:pt x="f163" y="f388"/>
                      </a:lnTo>
                      <a:lnTo>
                        <a:pt x="f167" y="f389"/>
                      </a:lnTo>
                      <a:lnTo>
                        <a:pt x="f390" y="f391"/>
                      </a:lnTo>
                      <a:lnTo>
                        <a:pt x="f127" y="f392"/>
                      </a:lnTo>
                      <a:lnTo>
                        <a:pt x="f393" y="f394"/>
                      </a:lnTo>
                      <a:lnTo>
                        <a:pt x="f395" y="f396"/>
                      </a:lnTo>
                      <a:lnTo>
                        <a:pt x="f143" y="f397"/>
                      </a:lnTo>
                      <a:lnTo>
                        <a:pt x="f398" y="f399"/>
                      </a:lnTo>
                      <a:lnTo>
                        <a:pt x="f400" y="f401"/>
                      </a:lnTo>
                      <a:lnTo>
                        <a:pt x="f402" y="f403"/>
                      </a:lnTo>
                      <a:lnTo>
                        <a:pt x="f404" y="f405"/>
                      </a:lnTo>
                      <a:lnTo>
                        <a:pt x="f151" y="f406"/>
                      </a:lnTo>
                      <a:lnTo>
                        <a:pt x="f153" y="f407"/>
                      </a:lnTo>
                      <a:lnTo>
                        <a:pt x="f151" y="f408"/>
                      </a:lnTo>
                      <a:lnTo>
                        <a:pt x="f149" y="f409"/>
                      </a:lnTo>
                      <a:lnTo>
                        <a:pt x="f402" y="f410"/>
                      </a:lnTo>
                      <a:lnTo>
                        <a:pt x="f411" y="f412"/>
                      </a:lnTo>
                      <a:lnTo>
                        <a:pt x="f411" y="f412"/>
                      </a:lnTo>
                      <a:lnTo>
                        <a:pt x="f139" y="f413"/>
                      </a:lnTo>
                      <a:lnTo>
                        <a:pt x="f393" y="f414"/>
                      </a:lnTo>
                      <a:lnTo>
                        <a:pt x="f415" y="f416"/>
                      </a:lnTo>
                      <a:lnTo>
                        <a:pt x="f417" y="f418"/>
                      </a:lnTo>
                      <a:lnTo>
                        <a:pt x="f419" y="f418"/>
                      </a:lnTo>
                      <a:lnTo>
                        <a:pt x="f420" y="f418"/>
                      </a:lnTo>
                      <a:lnTo>
                        <a:pt x="f122" y="f416"/>
                      </a:lnTo>
                      <a:lnTo>
                        <a:pt x="f120" y="f413"/>
                      </a:lnTo>
                      <a:lnTo>
                        <a:pt x="f421" y="f410"/>
                      </a:lnTo>
                      <a:lnTo>
                        <a:pt x="f384" y="f422"/>
                      </a:lnTo>
                      <a:lnTo>
                        <a:pt x="f380" y="f423"/>
                      </a:lnTo>
                      <a:lnTo>
                        <a:pt x="f424" y="f425"/>
                      </a:lnTo>
                      <a:lnTo>
                        <a:pt x="f426" y="f427"/>
                      </a:lnTo>
                      <a:lnTo>
                        <a:pt x="f428" y="f429"/>
                      </a:lnTo>
                      <a:lnTo>
                        <a:pt x="f430" y="f431"/>
                      </a:lnTo>
                      <a:lnTo>
                        <a:pt x="f432" y="f433"/>
                      </a:lnTo>
                      <a:lnTo>
                        <a:pt x="f434" y="f433"/>
                      </a:lnTo>
                      <a:lnTo>
                        <a:pt x="f435" y="f433"/>
                      </a:lnTo>
                      <a:lnTo>
                        <a:pt x="f111" y="f431"/>
                      </a:lnTo>
                      <a:lnTo>
                        <a:pt x="f436" y="f437"/>
                      </a:lnTo>
                      <a:lnTo>
                        <a:pt x="f438" y="f429"/>
                      </a:lnTo>
                      <a:lnTo>
                        <a:pt x="f276" y="f439"/>
                      </a:lnTo>
                      <a:lnTo>
                        <a:pt x="f276" y="f439"/>
                      </a:lnTo>
                      <a:lnTo>
                        <a:pt x="f440" y="f425"/>
                      </a:lnTo>
                      <a:lnTo>
                        <a:pt x="f441" y="f425"/>
                      </a:lnTo>
                      <a:lnTo>
                        <a:pt x="f272" y="f425"/>
                      </a:lnTo>
                      <a:lnTo>
                        <a:pt x="f285" y="f0"/>
                      </a:lnTo>
                      <a:lnTo>
                        <a:pt x="f285" y="f442"/>
                      </a:lnTo>
                      <a:lnTo>
                        <a:pt x="f441" y="f443"/>
                      </a:lnTo>
                      <a:lnTo>
                        <a:pt x="f444" y="f445"/>
                      </a:lnTo>
                      <a:lnTo>
                        <a:pt x="f446" y="f447"/>
                      </a:lnTo>
                      <a:lnTo>
                        <a:pt x="f110" y="f448"/>
                      </a:lnTo>
                      <a:lnTo>
                        <a:pt x="f449" y="f450"/>
                      </a:lnTo>
                      <a:lnTo>
                        <a:pt x="f451" y="f452"/>
                      </a:lnTo>
                      <a:lnTo>
                        <a:pt x="f239" y="f453"/>
                      </a:lnTo>
                      <a:lnTo>
                        <a:pt x="f451" y="f454"/>
                      </a:lnTo>
                      <a:lnTo>
                        <a:pt x="f449" y="f455"/>
                      </a:lnTo>
                      <a:lnTo>
                        <a:pt x="f456" y="f457"/>
                      </a:lnTo>
                      <a:lnTo>
                        <a:pt x="f458" y="f459"/>
                      </a:lnTo>
                      <a:lnTo>
                        <a:pt x="f241" y="f460"/>
                      </a:lnTo>
                      <a:lnTo>
                        <a:pt x="f274" y="f461"/>
                      </a:lnTo>
                      <a:lnTo>
                        <a:pt x="f283" y="f462"/>
                      </a:lnTo>
                      <a:lnTo>
                        <a:pt x="f287" y="f463"/>
                      </a:lnTo>
                      <a:lnTo>
                        <a:pt x="f245" y="f464"/>
                      </a:lnTo>
                      <a:lnTo>
                        <a:pt x="f100" y="f465"/>
                      </a:lnTo>
                      <a:lnTo>
                        <a:pt x="f466" y="f1"/>
                      </a:lnTo>
                      <a:lnTo>
                        <a:pt x="f466" y="f1"/>
                      </a:lnTo>
                      <a:lnTo>
                        <a:pt x="f467" y="f468"/>
                      </a:lnTo>
                      <a:lnTo>
                        <a:pt x="f469" y="f470"/>
                      </a:lnTo>
                      <a:lnTo>
                        <a:pt x="f471" y="f472"/>
                      </a:lnTo>
                      <a:lnTo>
                        <a:pt x="f473" y="f474"/>
                      </a:lnTo>
                      <a:lnTo>
                        <a:pt x="f64" y="f475"/>
                      </a:lnTo>
                      <a:lnTo>
                        <a:pt x="f313" y="f476"/>
                      </a:lnTo>
                      <a:lnTo>
                        <a:pt x="f477" y="f478"/>
                      </a:lnTo>
                      <a:lnTo>
                        <a:pt x="f479" y="f480"/>
                      </a:lnTo>
                      <a:lnTo>
                        <a:pt x="f481" y="f482"/>
                      </a:lnTo>
                      <a:lnTo>
                        <a:pt x="f483" y="f484"/>
                      </a:lnTo>
                      <a:lnTo>
                        <a:pt x="f485" y="f486"/>
                      </a:lnTo>
                      <a:lnTo>
                        <a:pt x="f206" y="f487"/>
                      </a:lnTo>
                      <a:lnTo>
                        <a:pt x="f488" y="f489"/>
                      </a:lnTo>
                      <a:lnTo>
                        <a:pt x="f490" y="f491"/>
                      </a:lnTo>
                      <a:lnTo>
                        <a:pt x="f490" y="f491"/>
                      </a:lnTo>
                      <a:lnTo>
                        <a:pt x="f485" y="f492"/>
                      </a:lnTo>
                      <a:lnTo>
                        <a:pt x="f493" y="f418"/>
                      </a:lnTo>
                      <a:lnTo>
                        <a:pt x="f260" y="f416"/>
                      </a:lnTo>
                      <a:lnTo>
                        <a:pt x="f256" y="f416"/>
                      </a:lnTo>
                      <a:lnTo>
                        <a:pt x="f494" y="f495"/>
                      </a:lnTo>
                      <a:lnTo>
                        <a:pt x="f496" y="f408"/>
                      </a:lnTo>
                      <a:lnTo>
                        <a:pt x="f195" y="f497"/>
                      </a:lnTo>
                      <a:lnTo>
                        <a:pt x="f306" y="f498"/>
                      </a:lnTo>
                      <a:lnTo>
                        <a:pt x="f499" y="f500"/>
                      </a:lnTo>
                      <a:lnTo>
                        <a:pt x="f499" y="f500"/>
                      </a:lnTo>
                      <a:lnTo>
                        <a:pt x="f501" y="f502"/>
                      </a:lnTo>
                      <a:lnTo>
                        <a:pt x="f68" y="f503"/>
                      </a:lnTo>
                      <a:lnTo>
                        <a:pt x="f471" y="f504"/>
                      </a:lnTo>
                      <a:lnTo>
                        <a:pt x="f505" y="f506"/>
                      </a:lnTo>
                      <a:lnTo>
                        <a:pt x="f66" y="f507"/>
                      </a:lnTo>
                      <a:lnTo>
                        <a:pt x="f508" y="f397"/>
                      </a:lnTo>
                      <a:lnTo>
                        <a:pt x="f509" y="f510"/>
                      </a:lnTo>
                      <a:lnTo>
                        <a:pt x="f308" y="f511"/>
                      </a:lnTo>
                      <a:lnTo>
                        <a:pt x="f249" y="f512"/>
                      </a:lnTo>
                      <a:lnTo>
                        <a:pt x="f513" y="f512"/>
                      </a:lnTo>
                      <a:lnTo>
                        <a:pt x="f513" y="f512"/>
                      </a:lnTo>
                      <a:lnTo>
                        <a:pt x="f514" y="f512"/>
                      </a:lnTo>
                      <a:lnTo>
                        <a:pt x="f515" y="f511"/>
                      </a:lnTo>
                      <a:lnTo>
                        <a:pt x="f243" y="f507"/>
                      </a:lnTo>
                      <a:lnTo>
                        <a:pt x="f516" y="f504"/>
                      </a:lnTo>
                      <a:lnTo>
                        <a:pt x="f517" y="f518"/>
                      </a:lnTo>
                      <a:lnTo>
                        <a:pt x="f519" y="f520"/>
                      </a:lnTo>
                      <a:lnTo>
                        <a:pt x="f521" y="f522"/>
                      </a:lnTo>
                      <a:lnTo>
                        <a:pt x="f234" y="f523"/>
                      </a:lnTo>
                      <a:lnTo>
                        <a:pt x="f524" y="f523"/>
                      </a:lnTo>
                      <a:lnTo>
                        <a:pt x="f525" y="f522"/>
                      </a:lnTo>
                      <a:lnTo>
                        <a:pt x="f526" y="f520"/>
                      </a:lnTo>
                      <a:lnTo>
                        <a:pt x="f527" y="f528"/>
                      </a:lnTo>
                      <a:lnTo>
                        <a:pt x="f529" y="f504"/>
                      </a:lnTo>
                      <a:lnTo>
                        <a:pt x="f529" y="f504"/>
                      </a:lnTo>
                      <a:lnTo>
                        <a:pt x="f530" y="f531"/>
                      </a:lnTo>
                      <a:lnTo>
                        <a:pt x="f532" y="f388"/>
                      </a:lnTo>
                      <a:lnTo>
                        <a:pt x="f533" y="f534"/>
                      </a:lnTo>
                      <a:lnTo>
                        <a:pt x="f299" y="f535"/>
                      </a:lnTo>
                      <a:lnTo>
                        <a:pt x="f536" y="f537"/>
                      </a:lnTo>
                      <a:lnTo>
                        <a:pt x="f538" y="f368"/>
                      </a:lnTo>
                      <a:lnTo>
                        <a:pt x="f539" y="f355"/>
                      </a:lnTo>
                      <a:lnTo>
                        <a:pt x="f350" y="f540"/>
                      </a:lnTo>
                      <a:lnTo>
                        <a:pt x="f541" y="f542"/>
                      </a:lnTo>
                      <a:lnTo>
                        <a:pt x="f543" y="f544"/>
                      </a:lnTo>
                      <a:lnTo>
                        <a:pt x="f359" y="f539"/>
                      </a:lnTo>
                      <a:lnTo>
                        <a:pt x="f545" y="f337"/>
                      </a:lnTo>
                      <a:lnTo>
                        <a:pt x="f546" y="f547"/>
                      </a:lnTo>
                      <a:lnTo>
                        <a:pt x="f548" y="f549"/>
                      </a:lnTo>
                      <a:lnTo>
                        <a:pt x="f391" y="f303"/>
                      </a:lnTo>
                      <a:lnTo>
                        <a:pt x="f391" y="f303"/>
                      </a:lnTo>
                      <a:lnTo>
                        <a:pt x="f550" y="f551"/>
                      </a:lnTo>
                      <a:lnTo>
                        <a:pt x="f552" y="f553"/>
                      </a:lnTo>
                      <a:lnTo>
                        <a:pt x="f399" y="f554"/>
                      </a:lnTo>
                      <a:lnTo>
                        <a:pt x="f555" y="f40"/>
                      </a:lnTo>
                      <a:lnTo>
                        <a:pt x="f556" y="f526"/>
                      </a:lnTo>
                      <a:lnTo>
                        <a:pt x="f500" y="f557"/>
                      </a:lnTo>
                      <a:lnTo>
                        <a:pt x="f500" y="f557"/>
                      </a:lnTo>
                      <a:lnTo>
                        <a:pt x="f409" y="f558"/>
                      </a:lnTo>
                      <a:lnTo>
                        <a:pt x="f559" y="f56"/>
                      </a:lnTo>
                      <a:lnTo>
                        <a:pt x="f560" y="f323"/>
                      </a:lnTo>
                      <a:lnTo>
                        <a:pt x="f561" y="f254"/>
                      </a:lnTo>
                      <a:lnTo>
                        <a:pt x="f562" y="f197"/>
                      </a:lnTo>
                      <a:lnTo>
                        <a:pt x="f563" y="f564"/>
                      </a:lnTo>
                      <a:lnTo>
                        <a:pt x="f563" y="f565"/>
                      </a:lnTo>
                      <a:lnTo>
                        <a:pt x="f562" y="f509"/>
                      </a:lnTo>
                      <a:lnTo>
                        <a:pt x="f566" y="f508"/>
                      </a:lnTo>
                      <a:lnTo>
                        <a:pt x="f566" y="f508"/>
                      </a:lnTo>
                      <a:lnTo>
                        <a:pt x="f567" y="f568"/>
                      </a:lnTo>
                      <a:lnTo>
                        <a:pt x="f569" y="f570"/>
                      </a:lnTo>
                      <a:lnTo>
                        <a:pt x="f571" y="f72"/>
                      </a:lnTo>
                      <a:lnTo>
                        <a:pt x="f572" y="f573"/>
                      </a:lnTo>
                      <a:lnTo>
                        <a:pt x="f408" y="f573"/>
                      </a:lnTo>
                      <a:lnTo>
                        <a:pt x="f500" y="f334"/>
                      </a:lnTo>
                      <a:lnTo>
                        <a:pt x="f574" y="f334"/>
                      </a:lnTo>
                      <a:lnTo>
                        <a:pt x="f523" y="f575"/>
                      </a:lnTo>
                      <a:lnTo>
                        <a:pt x="f523" y="f575"/>
                      </a:lnTo>
                      <a:lnTo>
                        <a:pt x="f528" y="f72"/>
                      </a:lnTo>
                      <a:lnTo>
                        <a:pt x="f576" y="f577"/>
                      </a:lnTo>
                      <a:lnTo>
                        <a:pt x="f397" y="f191"/>
                      </a:lnTo>
                      <a:lnTo>
                        <a:pt x="f512" y="f334"/>
                      </a:lnTo>
                      <a:lnTo>
                        <a:pt x="f552" y="f578"/>
                      </a:lnTo>
                      <a:lnTo>
                        <a:pt x="f579" y="f302"/>
                      </a:lnTo>
                      <a:lnTo>
                        <a:pt x="f580" y="f335"/>
                      </a:lnTo>
                      <a:lnTo>
                        <a:pt x="f581" y="f257"/>
                      </a:lnTo>
                      <a:lnTo>
                        <a:pt x="f582" y="f253"/>
                      </a:lnTo>
                      <a:lnTo>
                        <a:pt x="f583" y="f340"/>
                      </a:lnTo>
                      <a:lnTo>
                        <a:pt x="f391" y="f352"/>
                      </a:lnTo>
                      <a:lnTo>
                        <a:pt x="f391" y="f352"/>
                      </a:lnTo>
                      <a:lnTo>
                        <a:pt x="f584" y="f297"/>
                      </a:lnTo>
                      <a:lnTo>
                        <a:pt x="f392" y="f466"/>
                      </a:lnTo>
                      <a:lnTo>
                        <a:pt x="f585" y="f586"/>
                      </a:lnTo>
                      <a:lnTo>
                        <a:pt x="f550" y="f587"/>
                      </a:lnTo>
                      <a:lnTo>
                        <a:pt x="f588" y="f270"/>
                      </a:lnTo>
                      <a:lnTo>
                        <a:pt x="f579" y="f589"/>
                      </a:lnTo>
                      <a:lnTo>
                        <a:pt x="f590" y="f287"/>
                      </a:lnTo>
                      <a:lnTo>
                        <a:pt x="f591" y="f271"/>
                      </a:lnTo>
                      <a:lnTo>
                        <a:pt x="f592" y="f106"/>
                      </a:lnTo>
                      <a:lnTo>
                        <a:pt x="f576" y="f106"/>
                      </a:lnTo>
                      <a:lnTo>
                        <a:pt x="f518" y="f287"/>
                      </a:lnTo>
                      <a:lnTo>
                        <a:pt x="f593" y="f589"/>
                      </a:lnTo>
                      <a:lnTo>
                        <a:pt x="f574" y="f594"/>
                      </a:lnTo>
                      <a:lnTo>
                        <a:pt x="f574" y="f594"/>
                      </a:lnTo>
                      <a:lnTo>
                        <a:pt x="f595" y="f271"/>
                      </a:lnTo>
                      <a:lnTo>
                        <a:pt x="f596" y="f283"/>
                      </a:lnTo>
                      <a:lnTo>
                        <a:pt x="f407" y="f365"/>
                      </a:lnTo>
                      <a:lnTo>
                        <a:pt x="f497" y="f276"/>
                      </a:lnTo>
                      <a:lnTo>
                        <a:pt x="f416" y="f241"/>
                      </a:lnTo>
                      <a:lnTo>
                        <a:pt x="f572" y="f597"/>
                      </a:lnTo>
                      <a:lnTo>
                        <a:pt x="f598" y="f458"/>
                      </a:lnTo>
                      <a:lnTo>
                        <a:pt x="f489" y="f458"/>
                      </a:lnTo>
                      <a:lnTo>
                        <a:pt x="f599" y="f458"/>
                      </a:lnTo>
                      <a:lnTo>
                        <a:pt x="f439" y="f597"/>
                      </a:lnTo>
                      <a:lnTo>
                        <a:pt x="f433" y="f108"/>
                      </a:lnTo>
                      <a:lnTo>
                        <a:pt x="f566" y="f273"/>
                      </a:lnTo>
                      <a:lnTo>
                        <a:pt x="f600" y="f601"/>
                      </a:lnTo>
                      <a:lnTo>
                        <a:pt x="f600" y="f601"/>
                      </a:lnTo>
                      <a:lnTo>
                        <a:pt x="f602" y="f271"/>
                      </a:lnTo>
                      <a:lnTo>
                        <a:pt x="f603" y="f287"/>
                      </a:lnTo>
                      <a:lnTo>
                        <a:pt x="f604" y="f106"/>
                      </a:lnTo>
                      <a:lnTo>
                        <a:pt x="f605" y="f272"/>
                      </a:lnTo>
                      <a:lnTo>
                        <a:pt x="f605" y="f107"/>
                      </a:lnTo>
                      <a:lnTo>
                        <a:pt x="f605" y="f444"/>
                      </a:lnTo>
                      <a:lnTo>
                        <a:pt x="f606" y="f239"/>
                      </a:lnTo>
                      <a:lnTo>
                        <a:pt x="f607" y="f608"/>
                      </a:lnTo>
                      <a:lnTo>
                        <a:pt x="f603" y="f369"/>
                      </a:lnTo>
                      <a:lnTo>
                        <a:pt x="f603" y="f609"/>
                      </a:lnTo>
                      <a:lnTo>
                        <a:pt x="f607" y="f610"/>
                      </a:lnTo>
                      <a:lnTo>
                        <a:pt x="f604" y="f118"/>
                      </a:lnTo>
                      <a:lnTo>
                        <a:pt x="f611" y="f612"/>
                      </a:lnTo>
                      <a:lnTo>
                        <a:pt x="f611" y="f612"/>
                      </a:lnTo>
                      <a:lnTo>
                        <a:pt x="f450" y="f613"/>
                      </a:lnTo>
                      <a:lnTo>
                        <a:pt x="f614" y="f167"/>
                      </a:lnTo>
                      <a:lnTo>
                        <a:pt x="f480" y="f615"/>
                      </a:lnTo>
                      <a:lnTo>
                        <a:pt x="f616" y="f617"/>
                      </a:lnTo>
                      <a:lnTo>
                        <a:pt x="f455" y="f618"/>
                      </a:lnTo>
                      <a:lnTo>
                        <a:pt x="f619" y="f620"/>
                      </a:lnTo>
                      <a:lnTo>
                        <a:pt x="f621" y="f400"/>
                      </a:lnTo>
                      <a:lnTo>
                        <a:pt x="f622" y="f151"/>
                      </a:lnTo>
                      <a:lnTo>
                        <a:pt x="f623" y="f160"/>
                      </a:lnTo>
                      <a:lnTo>
                        <a:pt x="f624" y="f226"/>
                      </a:lnTo>
                      <a:lnTo>
                        <a:pt x="f625" y="f626"/>
                      </a:lnTo>
                      <a:lnTo>
                        <a:pt x="f627" y="f628"/>
                      </a:lnTo>
                      <a:lnTo>
                        <a:pt x="f629" y="f171"/>
                      </a:lnTo>
                      <a:lnTo>
                        <a:pt x="f1" y="f630"/>
                      </a:lnTo>
                      <a:lnTo>
                        <a:pt x="f1" y="f630"/>
                      </a:lnTo>
                      <a:lnTo>
                        <a:pt x="f629" y="f192"/>
                      </a:lnTo>
                      <a:lnTo>
                        <a:pt x="f629" y="f220"/>
                      </a:lnTo>
                      <a:lnTo>
                        <a:pt x="f631" y="f137"/>
                      </a:lnTo>
                      <a:lnTo>
                        <a:pt x="f631" y="f137"/>
                      </a:lnTo>
                      <a:lnTo>
                        <a:pt x="f631" y="f137"/>
                      </a:lnTo>
                      <a:lnTo>
                        <a:pt x="f631" y="f137"/>
                      </a:lnTo>
                      <a:lnTo>
                        <a:pt x="f631" y="f137"/>
                      </a:lnTo>
                      <a:lnTo>
                        <a:pt x="f632" y="f633"/>
                      </a:lnTo>
                      <a:lnTo>
                        <a:pt x="f464" y="f633"/>
                      </a:lnTo>
                      <a:lnTo>
                        <a:pt x="f463" y="f137"/>
                      </a:lnTo>
                      <a:lnTo>
                        <a:pt x="f634" y="f635"/>
                      </a:lnTo>
                      <a:lnTo>
                        <a:pt x="f636" y="f637"/>
                      </a:lnTo>
                      <a:lnTo>
                        <a:pt x="f636" y="f637"/>
                      </a:lnTo>
                      <a:lnTo>
                        <a:pt x="f638" y="f637"/>
                      </a:lnTo>
                      <a:lnTo>
                        <a:pt x="f639" y="f640"/>
                      </a:lnTo>
                      <a:lnTo>
                        <a:pt x="f641" y="f642"/>
                      </a:lnTo>
                      <a:lnTo>
                        <a:pt x="f643" y="f644"/>
                      </a:lnTo>
                      <a:lnTo>
                        <a:pt x="f616" y="f196"/>
                      </a:lnTo>
                      <a:lnTo>
                        <a:pt x="f645" y="f212"/>
                      </a:lnTo>
                      <a:lnTo>
                        <a:pt x="f603" y="f646"/>
                      </a:lnTo>
                      <a:lnTo>
                        <a:pt x="f600" y="f202"/>
                      </a:lnTo>
                      <a:lnTo>
                        <a:pt x="f647" y="f648"/>
                      </a:lnTo>
                      <a:lnTo>
                        <a:pt x="f566" y="f649"/>
                      </a:lnTo>
                      <a:lnTo>
                        <a:pt x="f650" y="f651"/>
                      </a:lnTo>
                      <a:lnTo>
                        <a:pt x="f652" y="f91"/>
                      </a:lnTo>
                      <a:lnTo>
                        <a:pt x="f560" y="f119"/>
                      </a:lnTo>
                      <a:lnTo>
                        <a:pt x="f433" y="f114"/>
                      </a:lnTo>
                      <a:lnTo>
                        <a:pt x="f433" y="f114"/>
                      </a:lnTo>
                      <a:lnTo>
                        <a:pt x="f560" y="f95"/>
                      </a:lnTo>
                      <a:lnTo>
                        <a:pt x="f653" y="f654"/>
                      </a:lnTo>
                      <a:lnTo>
                        <a:pt x="f445" y="f655"/>
                      </a:lnTo>
                      <a:lnTo>
                        <a:pt x="f561" y="f656"/>
                      </a:lnTo>
                      <a:lnTo>
                        <a:pt x="f657" y="f658"/>
                      </a:lnTo>
                      <a:lnTo>
                        <a:pt x="f659" y="f660"/>
                      </a:lnTo>
                      <a:lnTo>
                        <a:pt x="f661" y="f662"/>
                      </a:lnTo>
                      <a:lnTo>
                        <a:pt x="f661" y="f662"/>
                      </a:lnTo>
                      <a:lnTo>
                        <a:pt x="f663" y="f664"/>
                      </a:lnTo>
                      <a:lnTo>
                        <a:pt x="f665" y="f666"/>
                      </a:lnTo>
                      <a:lnTo>
                        <a:pt x="f663" y="f667"/>
                      </a:lnTo>
                      <a:lnTo>
                        <a:pt x="f668" y="f45"/>
                      </a:lnTo>
                      <a:lnTo>
                        <a:pt x="f668" y="f669"/>
                      </a:lnTo>
                      <a:lnTo>
                        <a:pt x="f661" y="f670"/>
                      </a:lnTo>
                      <a:lnTo>
                        <a:pt x="f661" y="f670"/>
                      </a:lnTo>
                      <a:lnTo>
                        <a:pt x="f665" y="f671"/>
                      </a:lnTo>
                      <a:lnTo>
                        <a:pt x="f448" y="f672"/>
                      </a:lnTo>
                      <a:lnTo>
                        <a:pt x="f604" y="f39"/>
                      </a:lnTo>
                      <a:lnTo>
                        <a:pt x="f673" y="f674"/>
                      </a:lnTo>
                      <a:lnTo>
                        <a:pt x="f616" y="f675"/>
                      </a:lnTo>
                      <a:lnTo>
                        <a:pt x="f676" y="f20"/>
                      </a:lnTo>
                      <a:lnTo>
                        <a:pt x="f454" y="f14"/>
                      </a:lnTo>
                      <a:lnTo>
                        <a:pt x="f677" y="f678"/>
                      </a:lnTo>
                      <a:lnTo>
                        <a:pt x="f679" y="f11"/>
                      </a:lnTo>
                      <a:lnTo>
                        <a:pt x="f680" y="f681"/>
                      </a:lnTo>
                      <a:lnTo>
                        <a:pt x="f680" y="f681"/>
                      </a:lnTo>
                      <a:lnTo>
                        <a:pt x="f679" y="f682"/>
                      </a:lnTo>
                      <a:lnTo>
                        <a:pt x="f677" y="f683"/>
                      </a:lnTo>
                      <a:lnTo>
                        <a:pt x="f684" y="f9"/>
                      </a:lnTo>
                      <a:lnTo>
                        <a:pt x="f478" y="f685"/>
                      </a:lnTo>
                      <a:lnTo>
                        <a:pt x="f686" y="f687"/>
                      </a:lnTo>
                      <a:lnTo>
                        <a:pt x="f480" y="f688"/>
                      </a:lnTo>
                      <a:lnTo>
                        <a:pt x="f689" y="f688"/>
                      </a:lnTo>
                      <a:lnTo>
                        <a:pt x="f611" y="f687"/>
                      </a:lnTo>
                      <a:lnTo>
                        <a:pt x="f611" y="f687"/>
                      </a:lnTo>
                      <a:lnTo>
                        <a:pt x="f606" y="f690"/>
                      </a:lnTo>
                      <a:lnTo>
                        <a:pt x="f604" y="f691"/>
                      </a:lnTo>
                      <a:lnTo>
                        <a:pt x="f607" y="f692"/>
                      </a:lnTo>
                      <a:lnTo>
                        <a:pt x="f604" y="f693"/>
                      </a:lnTo>
                      <a:lnTo>
                        <a:pt x="f604" y="f693"/>
                      </a:lnTo>
                      <a:lnTo>
                        <a:pt x="f607" y="f694"/>
                      </a:lnTo>
                      <a:lnTo>
                        <a:pt x="f695" y="f696"/>
                      </a:lnTo>
                      <a:lnTo>
                        <a:pt x="f484" y="f697"/>
                      </a:lnTo>
                      <a:lnTo>
                        <a:pt x="f659" y="f698"/>
                      </a:lnTo>
                      <a:lnTo>
                        <a:pt x="f699" y="f700"/>
                      </a:lnTo>
                      <a:lnTo>
                        <a:pt x="f701" y="f702"/>
                      </a:lnTo>
                      <a:lnTo>
                        <a:pt x="f437" y="f703"/>
                      </a:lnTo>
                      <a:lnTo>
                        <a:pt x="f704" y="f705"/>
                      </a:lnTo>
                      <a:lnTo>
                        <a:pt x="f704" y="f705"/>
                      </a:lnTo>
                      <a:lnTo>
                        <a:pt x="f706" y="f703"/>
                      </a:lnTo>
                      <a:lnTo>
                        <a:pt x="f707" y="f708"/>
                      </a:lnTo>
                      <a:lnTo>
                        <a:pt x="f410" y="f709"/>
                      </a:lnTo>
                      <a:lnTo>
                        <a:pt x="f495" y="f710"/>
                      </a:lnTo>
                      <a:lnTo>
                        <a:pt x="f711" y="f712"/>
                      </a:lnTo>
                      <a:lnTo>
                        <a:pt x="f500" y="f712"/>
                      </a:lnTo>
                      <a:lnTo>
                        <a:pt x="f500" y="f712"/>
                      </a:lnTo>
                      <a:lnTo>
                        <a:pt x="f713" y="f698"/>
                      </a:lnTo>
                      <a:lnTo>
                        <a:pt x="f714" y="f710"/>
                      </a:lnTo>
                      <a:lnTo>
                        <a:pt x="f403" y="f709"/>
                      </a:lnTo>
                      <a:lnTo>
                        <a:pt x="f715" y="f703"/>
                      </a:lnTo>
                      <a:lnTo>
                        <a:pt x="f522" y="f716"/>
                      </a:lnTo>
                      <a:lnTo>
                        <a:pt x="f717" y="f718"/>
                      </a:lnTo>
                      <a:lnTo>
                        <a:pt x="f719" y="f720"/>
                      </a:lnTo>
                      <a:lnTo>
                        <a:pt x="f721" y="f722"/>
                      </a:lnTo>
                      <a:lnTo>
                        <a:pt x="f506" y="f723"/>
                      </a:lnTo>
                      <a:lnTo>
                        <a:pt x="f724" y="f725"/>
                      </a:lnTo>
                      <a:lnTo>
                        <a:pt x="f397" y="f726"/>
                      </a:lnTo>
                      <a:lnTo>
                        <a:pt x="f727" y="f728"/>
                      </a:lnTo>
                      <a:lnTo>
                        <a:pt x="f552" y="f729"/>
                      </a:lnTo>
                      <a:lnTo>
                        <a:pt x="f588" y="f730"/>
                      </a:lnTo>
                      <a:lnTo>
                        <a:pt x="f588" y="f730"/>
                      </a:lnTo>
                      <a:lnTo>
                        <a:pt x="f585" y="f731"/>
                      </a:lnTo>
                      <a:lnTo>
                        <a:pt x="f584" y="f732"/>
                      </a:lnTo>
                      <a:lnTo>
                        <a:pt x="f733" y="f726"/>
                      </a:lnTo>
                      <a:lnTo>
                        <a:pt x="f387" y="f734"/>
                      </a:lnTo>
                      <a:lnTo>
                        <a:pt x="f383" y="f735"/>
                      </a:lnTo>
                      <a:lnTo>
                        <a:pt x="f383" y="f735"/>
                      </a:lnTo>
                      <a:lnTo>
                        <a:pt x="f381" y="f725"/>
                      </a:lnTo>
                      <a:lnTo>
                        <a:pt x="f736" y="f737"/>
                      </a:lnTo>
                      <a:lnTo>
                        <a:pt x="f738" y="f739"/>
                      </a:lnTo>
                      <a:lnTo>
                        <a:pt x="f740" y="f741"/>
                      </a:lnTo>
                      <a:lnTo>
                        <a:pt x="f742" y="f743"/>
                      </a:lnTo>
                      <a:lnTo>
                        <a:pt x="f744" y="f745"/>
                      </a:lnTo>
                      <a:lnTo>
                        <a:pt x="f746" y="f745"/>
                      </a:lnTo>
                      <a:lnTo>
                        <a:pt x="f370" y="f3"/>
                      </a:lnTo>
                      <a:lnTo>
                        <a:pt x="f370" y="f3"/>
                      </a:lnTo>
                      <a:lnTo>
                        <a:pt x="f747" y="f745"/>
                      </a:lnTo>
                      <a:lnTo>
                        <a:pt x="f748" y="f749"/>
                      </a:lnTo>
                      <a:lnTo>
                        <a:pt x="f750" y="f751"/>
                      </a:lnTo>
                      <a:lnTo>
                        <a:pt x="f355" y="f752"/>
                      </a:lnTo>
                      <a:lnTo>
                        <a:pt x="f753" y="f754"/>
                      </a:lnTo>
                      <a:lnTo>
                        <a:pt x="f755" y="f732"/>
                      </a:lnTo>
                      <a:lnTo>
                        <a:pt x="f756" y="f726"/>
                      </a:lnTo>
                      <a:lnTo>
                        <a:pt x="f756" y="f726"/>
                      </a:lnTo>
                      <a:lnTo>
                        <a:pt x="f757" y="f758"/>
                      </a:lnTo>
                      <a:lnTo>
                        <a:pt x="f759" y="f758"/>
                      </a:lnTo>
                      <a:lnTo>
                        <a:pt x="f760" y="f726"/>
                      </a:lnTo>
                      <a:lnTo>
                        <a:pt x="f761" y="f762"/>
                      </a:lnTo>
                      <a:lnTo>
                        <a:pt x="f763" y="f762"/>
                      </a:lnTo>
                      <a:lnTo>
                        <a:pt x="f764" y="f726"/>
                      </a:lnTo>
                      <a:lnTo>
                        <a:pt x="f764" y="f726"/>
                      </a:lnTo>
                      <a:lnTo>
                        <a:pt x="f346" y="f758"/>
                      </a:lnTo>
                      <a:lnTo>
                        <a:pt x="f765" y="f725"/>
                      </a:lnTo>
                      <a:lnTo>
                        <a:pt x="f766" y="f723"/>
                      </a:lnTo>
                      <a:lnTo>
                        <a:pt x="f767" y="f722"/>
                      </a:lnTo>
                      <a:lnTo>
                        <a:pt x="f768" y="f720"/>
                      </a:lnTo>
                      <a:lnTo>
                        <a:pt x="f769" y="f770"/>
                      </a:lnTo>
                      <a:lnTo>
                        <a:pt x="f324" y="f771"/>
                      </a:lnTo>
                      <a:lnTo>
                        <a:pt x="f324" y="f771"/>
                      </a:lnTo>
                      <a:lnTo>
                        <a:pt x="f772" y="f773"/>
                      </a:lnTo>
                      <a:lnTo>
                        <a:pt x="f774" y="f775"/>
                      </a:lnTo>
                      <a:lnTo>
                        <a:pt x="f776" y="f777"/>
                      </a:lnTo>
                      <a:lnTo>
                        <a:pt x="f778" y="f703"/>
                      </a:lnTo>
                      <a:lnTo>
                        <a:pt x="f305" y="f708"/>
                      </a:lnTo>
                      <a:lnTo>
                        <a:pt x="f779" y="f780"/>
                      </a:lnTo>
                      <a:lnTo>
                        <a:pt x="f296" y="f781"/>
                      </a:lnTo>
                      <a:lnTo>
                        <a:pt x="f782" y="f783"/>
                      </a:lnTo>
                      <a:lnTo>
                        <a:pt x="f553" y="f784"/>
                      </a:lnTo>
                      <a:lnTo>
                        <a:pt x="f785" y="f786"/>
                      </a:lnTo>
                      <a:lnTo>
                        <a:pt x="f785" y="f786"/>
                      </a:lnTo>
                      <a:lnTo>
                        <a:pt x="f787" y="f694"/>
                      </a:lnTo>
                      <a:lnTo>
                        <a:pt x="f788" y="f789"/>
                      </a:lnTo>
                      <a:lnTo>
                        <a:pt x="f8" y="f790"/>
                      </a:lnTo>
                      <a:lnTo>
                        <a:pt x="f8" y="f791"/>
                      </a:lnTo>
                      <a:lnTo>
                        <a:pt x="f8" y="f792"/>
                      </a:lnTo>
                      <a:lnTo>
                        <a:pt x="f8" y="f5"/>
                      </a:lnTo>
                      <a:lnTo>
                        <a:pt x="f8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29" name="Google Shape;183;p6"/>
                <p:cNvSpPr/>
                <p:nvPr/>
              </p:nvSpPr>
              <p:spPr>
                <a:xfrm>
                  <a:off x="7682040" y="2315880"/>
                  <a:ext cx="770039" cy="1388879"/>
                </a:xfrm>
                <a:custGeom>
                  <a:avLst/>
                  <a:gdLst>
                    <a:gd name="f0" fmla="val 360"/>
                    <a:gd name="f1" fmla="val 0"/>
                    <a:gd name="f2" fmla="val 941"/>
                    <a:gd name="f3" fmla="val 1748"/>
                    <a:gd name="f4" fmla="val 824"/>
                    <a:gd name="f5" fmla="val 1737"/>
                    <a:gd name="f6" fmla="val 834"/>
                    <a:gd name="f7" fmla="val 1728"/>
                    <a:gd name="f8" fmla="val 847"/>
                    <a:gd name="f9" fmla="val 1717"/>
                    <a:gd name="f10" fmla="val 859"/>
                    <a:gd name="f11" fmla="val 1703"/>
                    <a:gd name="f12" fmla="val 872"/>
                    <a:gd name="f13" fmla="val 1688"/>
                    <a:gd name="f14" fmla="val 884"/>
                    <a:gd name="f15" fmla="val 1672"/>
                    <a:gd name="f16" fmla="val 892"/>
                    <a:gd name="f17" fmla="val 1656"/>
                    <a:gd name="f18" fmla="val 896"/>
                    <a:gd name="f19" fmla="val 1648"/>
                    <a:gd name="f20" fmla="val 899"/>
                    <a:gd name="f21" fmla="val 1640"/>
                    <a:gd name="f22" fmla="val 900"/>
                    <a:gd name="f23" fmla="val 1632"/>
                    <a:gd name="f24" fmla="val 901"/>
                    <a:gd name="f25" fmla="val 1624"/>
                    <a:gd name="f26" fmla="val 1612"/>
                    <a:gd name="f27" fmla="val 1601"/>
                    <a:gd name="f28" fmla="val 897"/>
                    <a:gd name="f29" fmla="val 1590"/>
                    <a:gd name="f30" fmla="val 895"/>
                    <a:gd name="f31" fmla="val 1581"/>
                    <a:gd name="f32" fmla="val 889"/>
                    <a:gd name="f33" fmla="val 1563"/>
                    <a:gd name="f34" fmla="val 882"/>
                    <a:gd name="f35" fmla="val 1546"/>
                    <a:gd name="f36" fmla="val 876"/>
                    <a:gd name="f37" fmla="val 1530"/>
                    <a:gd name="f38" fmla="val 870"/>
                    <a:gd name="f39" fmla="val 1514"/>
                    <a:gd name="f40" fmla="val 865"/>
                    <a:gd name="f41" fmla="val 1496"/>
                    <a:gd name="f42" fmla="val 864"/>
                    <a:gd name="f43" fmla="val 1487"/>
                    <a:gd name="f44" fmla="val 1476"/>
                    <a:gd name="f45" fmla="val 1467"/>
                    <a:gd name="f46" fmla="val 868"/>
                    <a:gd name="f47" fmla="val 1459"/>
                    <a:gd name="f48" fmla="val 873"/>
                    <a:gd name="f49" fmla="val 1442"/>
                    <a:gd name="f50" fmla="val 879"/>
                    <a:gd name="f51" fmla="val 1423"/>
                    <a:gd name="f52" fmla="val 881"/>
                    <a:gd name="f53" fmla="val 1414"/>
                    <a:gd name="f54" fmla="val 1404"/>
                    <a:gd name="f55" fmla="val 1395"/>
                    <a:gd name="f56" fmla="val 880"/>
                    <a:gd name="f57" fmla="val 1387"/>
                    <a:gd name="f58" fmla="val 878"/>
                    <a:gd name="f59" fmla="val 1378"/>
                    <a:gd name="f60" fmla="val 1370"/>
                    <a:gd name="f61" fmla="val 1354"/>
                    <a:gd name="f62" fmla="val 855"/>
                    <a:gd name="f63" fmla="val 1337"/>
                    <a:gd name="f64" fmla="val 845"/>
                    <a:gd name="f65" fmla="val 1320"/>
                    <a:gd name="f66" fmla="val 835"/>
                    <a:gd name="f67" fmla="val 1303"/>
                    <a:gd name="f68" fmla="val 832"/>
                    <a:gd name="f69" fmla="val 1293"/>
                    <a:gd name="f70" fmla="val 830"/>
                    <a:gd name="f71" fmla="val 1284"/>
                    <a:gd name="f72" fmla="val 827"/>
                    <a:gd name="f73" fmla="val 1274"/>
                    <a:gd name="f74" fmla="val 1263"/>
                    <a:gd name="f75" fmla="val 1258"/>
                    <a:gd name="f76" fmla="val 1253"/>
                    <a:gd name="f77" fmla="val 1247"/>
                    <a:gd name="f78" fmla="val 1243"/>
                    <a:gd name="f79" fmla="val 842"/>
                    <a:gd name="f80" fmla="val 1235"/>
                    <a:gd name="f81" fmla="val 851"/>
                    <a:gd name="f82" fmla="val 1228"/>
                    <a:gd name="f83" fmla="val 1214"/>
                    <a:gd name="f84" fmla="val 885"/>
                    <a:gd name="f85" fmla="val 1208"/>
                    <a:gd name="f86" fmla="val 894"/>
                    <a:gd name="f87" fmla="val 1201"/>
                    <a:gd name="f88" fmla="val 902"/>
                    <a:gd name="f89" fmla="val 1193"/>
                    <a:gd name="f90" fmla="val 910"/>
                    <a:gd name="f91" fmla="val 1184"/>
                    <a:gd name="f92" fmla="val 916"/>
                    <a:gd name="f93" fmla="val 1174"/>
                    <a:gd name="f94" fmla="val 922"/>
                    <a:gd name="f95" fmla="val 1163"/>
                    <a:gd name="f96" fmla="val 930"/>
                    <a:gd name="f97" fmla="val 1138"/>
                    <a:gd name="f98" fmla="val 938"/>
                    <a:gd name="f99" fmla="val 1114"/>
                    <a:gd name="f100" fmla="val 1117"/>
                    <a:gd name="f101" fmla="val 932"/>
                    <a:gd name="f102" fmla="val 1103"/>
                    <a:gd name="f103" fmla="val 927"/>
                    <a:gd name="f104" fmla="val 1091"/>
                    <a:gd name="f105" fmla="val 923"/>
                    <a:gd name="f106" fmla="val 1075"/>
                    <a:gd name="f107" fmla="val 919"/>
                    <a:gd name="f108" fmla="val 1055"/>
                    <a:gd name="f109" fmla="val 915"/>
                    <a:gd name="f110" fmla="val 1049"/>
                    <a:gd name="f111" fmla="val 1046"/>
                    <a:gd name="f112" fmla="val 903"/>
                    <a:gd name="f113" fmla="val 1042"/>
                    <a:gd name="f114" fmla="val 891"/>
                    <a:gd name="f115" fmla="val 1044"/>
                    <a:gd name="f116" fmla="val 1047"/>
                    <a:gd name="f117" fmla="val 1051"/>
                    <a:gd name="f118" fmla="val 1056"/>
                    <a:gd name="f119" fmla="val 1063"/>
                    <a:gd name="f120" fmla="val 1072"/>
                    <a:gd name="f121" fmla="val 862"/>
                    <a:gd name="f122" fmla="val 1077"/>
                    <a:gd name="f123" fmla="val 1082"/>
                    <a:gd name="f124" fmla="val 1086"/>
                    <a:gd name="f125" fmla="val 863"/>
                    <a:gd name="f126" fmla="val 1092"/>
                    <a:gd name="f127" fmla="val 866"/>
                    <a:gd name="f128" fmla="val 871"/>
                    <a:gd name="f129" fmla="val 1115"/>
                    <a:gd name="f130" fmla="val 1126"/>
                    <a:gd name="f131" fmla="val 1130"/>
                    <a:gd name="f132" fmla="val 1135"/>
                    <a:gd name="f133" fmla="val 869"/>
                    <a:gd name="f134" fmla="val 1137"/>
                    <a:gd name="f135" fmla="val 1139"/>
                    <a:gd name="f136" fmla="val 858"/>
                    <a:gd name="f137" fmla="val 849"/>
                    <a:gd name="f138" fmla="val 840"/>
                    <a:gd name="f139" fmla="val 1133"/>
                    <a:gd name="f140" fmla="val 1125"/>
                    <a:gd name="f141" fmla="val 819"/>
                    <a:gd name="f142" fmla="val 808"/>
                    <a:gd name="f143" fmla="val 1100"/>
                    <a:gd name="f144" fmla="val 796"/>
                    <a:gd name="f145" fmla="val 1083"/>
                    <a:gd name="f146" fmla="val 784"/>
                    <a:gd name="f147" fmla="val 1064"/>
                    <a:gd name="f148" fmla="val 757"/>
                    <a:gd name="f149" fmla="val 1024"/>
                    <a:gd name="f150" fmla="val 731"/>
                    <a:gd name="f151" fmla="val 980"/>
                    <a:gd name="f152" fmla="val 703"/>
                    <a:gd name="f153" fmla="val 937"/>
                    <a:gd name="f154" fmla="val 690"/>
                    <a:gd name="f155" fmla="val 917"/>
                    <a:gd name="f156" fmla="val 677"/>
                    <a:gd name="f157" fmla="val 664"/>
                    <a:gd name="f158" fmla="val 651"/>
                    <a:gd name="f159" fmla="val 644"/>
                    <a:gd name="f160" fmla="val 860"/>
                    <a:gd name="f161" fmla="val 640"/>
                    <a:gd name="f162" fmla="val 636"/>
                    <a:gd name="f163" fmla="val 634"/>
                    <a:gd name="f164" fmla="val 838"/>
                    <a:gd name="f165" fmla="val 831"/>
                    <a:gd name="f166" fmla="val 635"/>
                    <a:gd name="f167" fmla="val 825"/>
                    <a:gd name="f168" fmla="val 637"/>
                    <a:gd name="f169" fmla="val 815"/>
                    <a:gd name="f170" fmla="val 810"/>
                    <a:gd name="f171" fmla="val 650"/>
                    <a:gd name="f172" fmla="val 805"/>
                    <a:gd name="f173" fmla="val 656"/>
                    <a:gd name="f174" fmla="val 802"/>
                    <a:gd name="f175" fmla="val 663"/>
                    <a:gd name="f176" fmla="val 799"/>
                    <a:gd name="f177" fmla="val 678"/>
                    <a:gd name="f178" fmla="val 794"/>
                    <a:gd name="f179" fmla="val 696"/>
                    <a:gd name="f180" fmla="val 790"/>
                    <a:gd name="f181" fmla="val 697"/>
                    <a:gd name="f182" fmla="val 782"/>
                    <a:gd name="f183" fmla="val 698"/>
                    <a:gd name="f184" fmla="val 775"/>
                    <a:gd name="f185" fmla="val 769"/>
                    <a:gd name="f186" fmla="val 695"/>
                    <a:gd name="f187" fmla="val 763"/>
                    <a:gd name="f188" fmla="val 756"/>
                    <a:gd name="f189" fmla="val 685"/>
                    <a:gd name="f190" fmla="val 750"/>
                    <a:gd name="f191" fmla="val 666"/>
                    <a:gd name="f192" fmla="val 735"/>
                    <a:gd name="f193" fmla="val 670"/>
                    <a:gd name="f194" fmla="val 645"/>
                    <a:gd name="f195" fmla="val 673"/>
                    <a:gd name="f196" fmla="val 643"/>
                    <a:gd name="f197" fmla="val 642"/>
                    <a:gd name="f198" fmla="val 681"/>
                    <a:gd name="f199" fmla="val 686"/>
                    <a:gd name="f200" fmla="val 648"/>
                    <a:gd name="f201" fmla="val 691"/>
                    <a:gd name="f202" fmla="val 652"/>
                    <a:gd name="f203" fmla="val 702"/>
                    <a:gd name="f204" fmla="val 713"/>
                    <a:gd name="f205" fmla="val 724"/>
                    <a:gd name="f206" fmla="val 689"/>
                    <a:gd name="f207" fmla="val 729"/>
                    <a:gd name="f208" fmla="val 694"/>
                    <a:gd name="f209" fmla="val 734"/>
                    <a:gd name="f210" fmla="val 739"/>
                    <a:gd name="f211" fmla="val 701"/>
                    <a:gd name="f212" fmla="val 743"/>
                    <a:gd name="f213" fmla="val 700"/>
                    <a:gd name="f214" fmla="val 752"/>
                    <a:gd name="f215" fmla="val 754"/>
                    <a:gd name="f216" fmla="val 755"/>
                    <a:gd name="f217" fmla="val 683"/>
                    <a:gd name="f218" fmla="val 751"/>
                    <a:gd name="f219" fmla="val 675"/>
                    <a:gd name="f220" fmla="val 748"/>
                    <a:gd name="f221" fmla="val 668"/>
                    <a:gd name="f222" fmla="val 736"/>
                    <a:gd name="f223" fmla="val 723"/>
                    <a:gd name="f224" fmla="val 631"/>
                    <a:gd name="f225" fmla="val 709"/>
                    <a:gd name="f226" fmla="val 612"/>
                    <a:gd name="f227" fmla="val 704"/>
                    <a:gd name="f228" fmla="val 602"/>
                    <a:gd name="f229" fmla="val 593"/>
                    <a:gd name="f230" fmla="val 584"/>
                    <a:gd name="f231" fmla="val 576"/>
                    <a:gd name="f232" fmla="val 558"/>
                    <a:gd name="f233" fmla="val 541"/>
                    <a:gd name="f234" fmla="val 525"/>
                    <a:gd name="f235" fmla="val 511"/>
                    <a:gd name="f236" fmla="val 498"/>
                    <a:gd name="f237" fmla="val 486"/>
                    <a:gd name="f238" fmla="val 719"/>
                    <a:gd name="f239" fmla="val 475"/>
                    <a:gd name="f240" fmla="val 725"/>
                    <a:gd name="f241" fmla="val 467"/>
                    <a:gd name="f242" fmla="val 732"/>
                    <a:gd name="f243" fmla="val 459"/>
                    <a:gd name="f244" fmla="val 451"/>
                    <a:gd name="f245" fmla="val 747"/>
                    <a:gd name="f246" fmla="val 445"/>
                    <a:gd name="f247" fmla="val 441"/>
                    <a:gd name="f248" fmla="val 762"/>
                    <a:gd name="f249" fmla="val 436"/>
                    <a:gd name="f250" fmla="val 770"/>
                    <a:gd name="f251" fmla="val 433"/>
                    <a:gd name="f252" fmla="val 786"/>
                    <a:gd name="f253" fmla="val 427"/>
                    <a:gd name="f254" fmla="val 423"/>
                    <a:gd name="f255" fmla="val 817"/>
                    <a:gd name="f256" fmla="val 422"/>
                    <a:gd name="f257" fmla="val 843"/>
                    <a:gd name="f258" fmla="val 421"/>
                    <a:gd name="f259" fmla="val 853"/>
                    <a:gd name="f260" fmla="val 861"/>
                    <a:gd name="f261" fmla="val 420"/>
                    <a:gd name="f262" fmla="val 419"/>
                    <a:gd name="f263" fmla="val 416"/>
                    <a:gd name="f264" fmla="val 415"/>
                    <a:gd name="f265" fmla="val 404"/>
                    <a:gd name="f266" fmla="val 391"/>
                    <a:gd name="f267" fmla="val 836"/>
                    <a:gd name="f268" fmla="val 376"/>
                    <a:gd name="f269" fmla="val 359"/>
                    <a:gd name="f270" fmla="val 319"/>
                    <a:gd name="f271" fmla="val 270"/>
                    <a:gd name="f272" fmla="val 771"/>
                    <a:gd name="f273" fmla="val 214"/>
                    <a:gd name="f274" fmla="val 151"/>
                    <a:gd name="f275" fmla="val 78"/>
                    <a:gd name="f276" fmla="val 710"/>
                    <a:gd name="f277" fmla="val 693"/>
                    <a:gd name="f278" fmla="val 2"/>
                    <a:gd name="f279" fmla="val 6"/>
                    <a:gd name="f280" fmla="val 679"/>
                    <a:gd name="f281" fmla="val 9"/>
                    <a:gd name="f282" fmla="val 16"/>
                    <a:gd name="f283" fmla="val 659"/>
                    <a:gd name="f284" fmla="val 18"/>
                    <a:gd name="f285" fmla="val 647"/>
                    <a:gd name="f286" fmla="val 17"/>
                    <a:gd name="f287" fmla="val 14"/>
                    <a:gd name="f288" fmla="val 622"/>
                    <a:gd name="f289" fmla="val 3"/>
                    <a:gd name="f290" fmla="val 616"/>
                    <a:gd name="f291" fmla="val 13"/>
                    <a:gd name="f292" fmla="val 21"/>
                    <a:gd name="f293" fmla="val 610"/>
                    <a:gd name="f294" fmla="val 30"/>
                    <a:gd name="f295" fmla="val 609"/>
                    <a:gd name="f296" fmla="val 39"/>
                    <a:gd name="f297" fmla="val 606"/>
                    <a:gd name="f298" fmla="val 60"/>
                    <a:gd name="f299" fmla="val 605"/>
                    <a:gd name="f300" fmla="val 70"/>
                    <a:gd name="f301" fmla="val 603"/>
                    <a:gd name="f302" fmla="val 80"/>
                    <a:gd name="f303" fmla="val 598"/>
                    <a:gd name="f304" fmla="val 93"/>
                    <a:gd name="f305" fmla="val 594"/>
                    <a:gd name="f306" fmla="val 105"/>
                    <a:gd name="f307" fmla="val 128"/>
                    <a:gd name="f308" fmla="val 580"/>
                    <a:gd name="f309" fmla="val 139"/>
                    <a:gd name="f310" fmla="val 152"/>
                    <a:gd name="f311" fmla="val 574"/>
                    <a:gd name="f312" fmla="val 166"/>
                    <a:gd name="f313" fmla="val 181"/>
                    <a:gd name="f314" fmla="val 216"/>
                    <a:gd name="f315" fmla="val 573"/>
                    <a:gd name="f316" fmla="val 228"/>
                    <a:gd name="f317" fmla="val 569"/>
                    <a:gd name="f318" fmla="val 238"/>
                    <a:gd name="f319" fmla="val 565"/>
                    <a:gd name="f320" fmla="val 245"/>
                    <a:gd name="f321" fmla="val 559"/>
                    <a:gd name="f322" fmla="val 252"/>
                    <a:gd name="f323" fmla="val 552"/>
                    <a:gd name="f324" fmla="val 257"/>
                    <a:gd name="f325" fmla="val 544"/>
                    <a:gd name="f326" fmla="val 260"/>
                    <a:gd name="f327" fmla="val 535"/>
                    <a:gd name="f328" fmla="val 262"/>
                    <a:gd name="f329" fmla="val 265"/>
                    <a:gd name="f330" fmla="val 504"/>
                    <a:gd name="f331" fmla="val 267"/>
                    <a:gd name="f332" fmla="val 482"/>
                    <a:gd name="f333" fmla="val 269"/>
                    <a:gd name="f334" fmla="val 462"/>
                    <a:gd name="f335" fmla="val 273"/>
                    <a:gd name="f336" fmla="val 453"/>
                    <a:gd name="f337" fmla="val 275"/>
                    <a:gd name="f338" fmla="val 280"/>
                    <a:gd name="f339" fmla="val 299"/>
                    <a:gd name="f340" fmla="val 413"/>
                    <a:gd name="f341" fmla="val 304"/>
                    <a:gd name="f342" fmla="val 405"/>
                    <a:gd name="f343" fmla="val 308"/>
                    <a:gd name="f344" fmla="val 397"/>
                    <a:gd name="f345" fmla="val 312"/>
                    <a:gd name="f346" fmla="val 390"/>
                    <a:gd name="f347" fmla="val 313"/>
                    <a:gd name="f348" fmla="val 382"/>
                    <a:gd name="f349" fmla="val 374"/>
                    <a:gd name="f350" fmla="val 368"/>
                    <a:gd name="f351" fmla="val 303"/>
                    <a:gd name="f352" fmla="val 364"/>
                    <a:gd name="f353" fmla="val 296"/>
                    <a:gd name="f354" fmla="val 288"/>
                    <a:gd name="f355" fmla="val 357"/>
                    <a:gd name="f356" fmla="val 278"/>
                    <a:gd name="f357" fmla="val 352"/>
                    <a:gd name="f358" fmla="val 259"/>
                    <a:gd name="f359" fmla="val 347"/>
                    <a:gd name="f360" fmla="val 239"/>
                    <a:gd name="f361" fmla="val 345"/>
                    <a:gd name="f362" fmla="val 230"/>
                    <a:gd name="f363" fmla="val 343"/>
                    <a:gd name="f364" fmla="val 222"/>
                    <a:gd name="f365" fmla="val 339"/>
                    <a:gd name="f366" fmla="val 215"/>
                    <a:gd name="f367" fmla="val 335"/>
                    <a:gd name="f368" fmla="val 211"/>
                    <a:gd name="f369" fmla="val 330"/>
                    <a:gd name="f370" fmla="val 207"/>
                    <a:gd name="f371" fmla="val 323"/>
                    <a:gd name="f372" fmla="val 206"/>
                    <a:gd name="f373" fmla="val 315"/>
                    <a:gd name="f374" fmla="val 209"/>
                    <a:gd name="f375" fmla="val 298"/>
                    <a:gd name="f376" fmla="val 220"/>
                    <a:gd name="f377" fmla="val 283"/>
                    <a:gd name="f378" fmla="val 236"/>
                    <a:gd name="f379" fmla="val 276"/>
                    <a:gd name="f380" fmla="val 253"/>
                    <a:gd name="f381" fmla="val 246"/>
                    <a:gd name="f382" fmla="val 231"/>
                    <a:gd name="f383" fmla="val 254"/>
                    <a:gd name="f384" fmla="val 210"/>
                    <a:gd name="f385" fmla="val 192"/>
                    <a:gd name="f386" fmla="val 175"/>
                    <a:gd name="f387" fmla="val 284"/>
                    <a:gd name="f388" fmla="val 159"/>
                    <a:gd name="f389" fmla="val 144"/>
                    <a:gd name="f390" fmla="val 129"/>
                    <a:gd name="f391" fmla="val 122"/>
                    <a:gd name="f392" fmla="val 344"/>
                    <a:gd name="f393" fmla="val 114"/>
                    <a:gd name="f394" fmla="val 353"/>
                    <a:gd name="f395" fmla="val 106"/>
                    <a:gd name="f396" fmla="val 361"/>
                    <a:gd name="f397" fmla="val 97"/>
                    <a:gd name="f398" fmla="val 369"/>
                    <a:gd name="f399" fmla="val 77"/>
                    <a:gd name="f400" fmla="val 383"/>
                    <a:gd name="f401" fmla="val 55"/>
                    <a:gd name="f402" fmla="val 400"/>
                    <a:gd name="f403" fmla="val 54"/>
                    <a:gd name="f404" fmla="val 53"/>
                    <a:gd name="f405" fmla="val 410"/>
                    <a:gd name="f406" fmla="val 425"/>
                    <a:gd name="f407" fmla="val 430"/>
                    <a:gd name="f408" fmla="val 52"/>
                    <a:gd name="f409" fmla="val 434"/>
                    <a:gd name="f410" fmla="val 48"/>
                    <a:gd name="f411" fmla="val 437"/>
                    <a:gd name="f412" fmla="val 38"/>
                    <a:gd name="f413" fmla="val 444"/>
                    <a:gd name="f414" fmla="val 29"/>
                    <a:gd name="f415" fmla="val 448"/>
                    <a:gd name="f416" fmla="val 454"/>
                    <a:gd name="f417" fmla="val 11"/>
                    <a:gd name="f418" fmla="val 456"/>
                    <a:gd name="f419" fmla="val 8"/>
                    <a:gd name="f420" fmla="val 463"/>
                    <a:gd name="f421" fmla="val 5"/>
                    <a:gd name="f422" fmla="val 466"/>
                    <a:gd name="f423" fmla="val 479"/>
                    <a:gd name="f424" fmla="val 1"/>
                    <a:gd name="f425" fmla="val 496"/>
                    <a:gd name="f426" fmla="val 505"/>
                    <a:gd name="f427" fmla="val 514"/>
                    <a:gd name="f428" fmla="val 522"/>
                    <a:gd name="f429" fmla="val 526"/>
                    <a:gd name="f430" fmla="val 529"/>
                    <a:gd name="f431" fmla="val 530"/>
                    <a:gd name="f432" fmla="val 26"/>
                    <a:gd name="f433" fmla="val 42"/>
                    <a:gd name="f434" fmla="val 533"/>
                    <a:gd name="f435" fmla="val 59"/>
                    <a:gd name="f436" fmla="val 534"/>
                    <a:gd name="f437" fmla="val 61"/>
                    <a:gd name="f438" fmla="val 536"/>
                    <a:gd name="f439" fmla="val 64"/>
                    <a:gd name="f440" fmla="val 67"/>
                    <a:gd name="f441" fmla="val 548"/>
                    <a:gd name="f442" fmla="val 555"/>
                    <a:gd name="f443" fmla="val 570"/>
                    <a:gd name="f444" fmla="val 63"/>
                    <a:gd name="f445" fmla="val 588"/>
                    <a:gd name="f446" fmla="val 65"/>
                    <a:gd name="f447" fmla="val 591"/>
                    <a:gd name="f448" fmla="val 597"/>
                    <a:gd name="f449" fmla="val 601"/>
                    <a:gd name="f450" fmla="val 84"/>
                    <a:gd name="f451" fmla="val 92"/>
                    <a:gd name="f452" fmla="val 101"/>
                    <a:gd name="f453" fmla="val 118"/>
                    <a:gd name="f454" fmla="val 184"/>
                    <a:gd name="f455" fmla="val 662"/>
                    <a:gd name="f456" fmla="val 185"/>
                    <a:gd name="f457" fmla="val 672"/>
                    <a:gd name="f458" fmla="val 186"/>
                    <a:gd name="f459" fmla="val 680"/>
                    <a:gd name="f460" fmla="val 187"/>
                    <a:gd name="f461" fmla="val 687"/>
                    <a:gd name="f462" fmla="val 190"/>
                    <a:gd name="f463" fmla="val 193"/>
                    <a:gd name="f464" fmla="val 197"/>
                    <a:gd name="f465" fmla="val 201"/>
                    <a:gd name="f466" fmla="val 706"/>
                    <a:gd name="f467" fmla="val 217"/>
                    <a:gd name="f468" fmla="val 711"/>
                    <a:gd name="f469" fmla="val 261"/>
                    <a:gd name="f470" fmla="val 268"/>
                    <a:gd name="f471" fmla="val 715"/>
                    <a:gd name="f472" fmla="val 274"/>
                    <a:gd name="f473" fmla="val 717"/>
                    <a:gd name="f474" fmla="val 721"/>
                    <a:gd name="f475" fmla="val 282"/>
                    <a:gd name="f476" fmla="val 726"/>
                    <a:gd name="f477" fmla="val 285"/>
                    <a:gd name="f478" fmla="val 738"/>
                    <a:gd name="f479" fmla="val 292"/>
                    <a:gd name="f480" fmla="val 764"/>
                    <a:gd name="f481" fmla="val 301"/>
                    <a:gd name="f482" fmla="val 780"/>
                    <a:gd name="f483" fmla="val 306"/>
                    <a:gd name="f484" fmla="val 309"/>
                    <a:gd name="f485" fmla="val 787"/>
                    <a:gd name="f486" fmla="val 314"/>
                    <a:gd name="f487" fmla="val 317"/>
                    <a:gd name="f488" fmla="val 785"/>
                    <a:gd name="f489" fmla="val 781"/>
                    <a:gd name="f490" fmla="val 328"/>
                    <a:gd name="f491" fmla="val 777"/>
                    <a:gd name="f492" fmla="val 331"/>
                    <a:gd name="f493" fmla="val 336"/>
                    <a:gd name="f494" fmla="val 779"/>
                    <a:gd name="f495" fmla="val 337"/>
                    <a:gd name="f496" fmla="val 341"/>
                    <a:gd name="f497" fmla="val 793"/>
                    <a:gd name="f498" fmla="val 795"/>
                    <a:gd name="f499" fmla="val 797"/>
                    <a:gd name="f500" fmla="val 366"/>
                    <a:gd name="f501" fmla="val 372"/>
                    <a:gd name="f502" fmla="val 792"/>
                    <a:gd name="f503" fmla="val 381"/>
                    <a:gd name="f504" fmla="val 789"/>
                    <a:gd name="f505" fmla="val 388"/>
                    <a:gd name="f506" fmla="val 393"/>
                    <a:gd name="f507" fmla="val 389"/>
                    <a:gd name="f508" fmla="val 367"/>
                    <a:gd name="f509" fmla="val 350"/>
                    <a:gd name="f510" fmla="val 718"/>
                    <a:gd name="f511" fmla="val 291"/>
                    <a:gd name="f512" fmla="val 621"/>
                    <a:gd name="f513" fmla="val 599"/>
                    <a:gd name="f514" fmla="val 316"/>
                    <a:gd name="f515" fmla="val 589"/>
                    <a:gd name="f516" fmla="val 571"/>
                    <a:gd name="f517" fmla="val 338"/>
                    <a:gd name="f518" fmla="val 564"/>
                    <a:gd name="f519" fmla="val 346"/>
                    <a:gd name="f520" fmla="val 557"/>
                    <a:gd name="f521" fmla="val 354"/>
                    <a:gd name="f522" fmla="val 553"/>
                    <a:gd name="f523" fmla="val 551"/>
                    <a:gd name="f524" fmla="val 566"/>
                    <a:gd name="f525" fmla="val 579"/>
                    <a:gd name="f526" fmla="val 604"/>
                    <a:gd name="f527" fmla="val 626"/>
                    <a:gd name="f528" fmla="val 655"/>
                    <a:gd name="f529" fmla="val 362"/>
                    <a:gd name="f530" fmla="val 384"/>
                    <a:gd name="f531" fmla="val 705"/>
                    <a:gd name="f532" fmla="val 412"/>
                    <a:gd name="f533" fmla="val 716"/>
                    <a:gd name="f534" fmla="val 428"/>
                    <a:gd name="f535" fmla="val 457"/>
                    <a:gd name="f536" fmla="val 471"/>
                    <a:gd name="f537" fmla="val 761"/>
                    <a:gd name="f538" fmla="val 491"/>
                    <a:gd name="f539" fmla="val 495"/>
                    <a:gd name="f540" fmla="val 774"/>
                    <a:gd name="f541" fmla="val 497"/>
                    <a:gd name="f542" fmla="val 800"/>
                    <a:gd name="f543" fmla="val 510"/>
                    <a:gd name="f544" fmla="val 818"/>
                    <a:gd name="f545" fmla="val 517"/>
                    <a:gd name="f546" fmla="val 519"/>
                    <a:gd name="f547" fmla="val 520"/>
                    <a:gd name="f548" fmla="val 886"/>
                    <a:gd name="f549" fmla="val 521"/>
                    <a:gd name="f550" fmla="val 918"/>
                    <a:gd name="f551" fmla="val 935"/>
                    <a:gd name="f552" fmla="val 523"/>
                    <a:gd name="f553" fmla="val 954"/>
                    <a:gd name="f554" fmla="val 973"/>
                    <a:gd name="f555" fmla="val 995"/>
                    <a:gd name="f556" fmla="val 1018"/>
                    <a:gd name="f557" fmla="val 543"/>
                    <a:gd name="f558" fmla="val 1071"/>
                    <a:gd name="f559" fmla="val 567"/>
                    <a:gd name="f560" fmla="val 1102"/>
                    <a:gd name="f561" fmla="val 575"/>
                    <a:gd name="f562" fmla="val 1121"/>
                    <a:gd name="f563" fmla="val 1143"/>
                    <a:gd name="f564" fmla="val 1192"/>
                    <a:gd name="f565" fmla="val 1246"/>
                    <a:gd name="f566" fmla="val 1300"/>
                    <a:gd name="f567" fmla="val 1329"/>
                    <a:gd name="f568" fmla="val 649"/>
                    <a:gd name="f569" fmla="val 1376"/>
                    <a:gd name="f570" fmla="val 1396"/>
                    <a:gd name="f571" fmla="val 1412"/>
                    <a:gd name="f572" fmla="val 1426"/>
                    <a:gd name="f573" fmla="val 1449"/>
                    <a:gd name="f574" fmla="val 1458"/>
                    <a:gd name="f575" fmla="val 633"/>
                    <a:gd name="f576" fmla="val 632"/>
                    <a:gd name="f577" fmla="val 1475"/>
                    <a:gd name="f578" fmla="val 1483"/>
                    <a:gd name="f579" fmla="val 639"/>
                    <a:gd name="f580" fmla="val 1492"/>
                    <a:gd name="f581" fmla="val 1502"/>
                    <a:gd name="f582" fmla="val 1512"/>
                    <a:gd name="f583" fmla="val 1525"/>
                    <a:gd name="f584" fmla="val 1533"/>
                    <a:gd name="f585" fmla="val 1541"/>
                    <a:gd name="f586" fmla="val 1550"/>
                    <a:gd name="f587" fmla="val 1559"/>
                    <a:gd name="f588" fmla="val 1569"/>
                    <a:gd name="f589" fmla="val 1580"/>
                    <a:gd name="f590" fmla="val 1605"/>
                    <a:gd name="f591" fmla="val 1619"/>
                    <a:gd name="f592" fmla="val 1634"/>
                    <a:gd name="f593" fmla="val 1649"/>
                    <a:gd name="f594" fmla="val 733"/>
                    <a:gd name="f595" fmla="val 1666"/>
                    <a:gd name="f596" fmla="val 744"/>
                    <a:gd name="f597" fmla="val 1685"/>
                    <a:gd name="f598" fmla="val 1704"/>
                    <a:gd name="f599" fmla="val 1726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941" h="1748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4" y="f25"/>
                      </a:lnTo>
                      <a:lnTo>
                        <a:pt x="f22" y="f26"/>
                      </a:lnTo>
                      <a:lnTo>
                        <a:pt x="f20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2" y="f44"/>
                      </a:lnTo>
                      <a:lnTo>
                        <a:pt x="f42" y="f44"/>
                      </a:lnTo>
                      <a:lnTo>
                        <a:pt x="f40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34" y="f54"/>
                      </a:lnTo>
                      <a:lnTo>
                        <a:pt x="f34" y="f54"/>
                      </a:lnTo>
                      <a:lnTo>
                        <a:pt x="f52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48" y="f60"/>
                      </a:lnTo>
                      <a:lnTo>
                        <a:pt x="f40" y="f61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7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2" y="f74"/>
                      </a:lnTo>
                      <a:lnTo>
                        <a:pt x="f72" y="f74"/>
                      </a:lnTo>
                      <a:lnTo>
                        <a:pt x="f72" y="f75"/>
                      </a:lnTo>
                      <a:lnTo>
                        <a:pt x="f70" y="f76"/>
                      </a:lnTo>
                      <a:lnTo>
                        <a:pt x="f68" y="f77"/>
                      </a:lnTo>
                      <a:lnTo>
                        <a:pt x="f6" y="f78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48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98" y="f99"/>
                      </a:lnTo>
                      <a:lnTo>
                        <a:pt x="f2" y="f100"/>
                      </a:lnTo>
                      <a:lnTo>
                        <a:pt x="f98" y="f99"/>
                      </a:lnTo>
                      <a:lnTo>
                        <a:pt x="f98" y="f99"/>
                      </a:lnTo>
                      <a:lnTo>
                        <a:pt x="f98" y="f99"/>
                      </a:lnTo>
                      <a:lnTo>
                        <a:pt x="f101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108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90" y="f111"/>
                      </a:lnTo>
                      <a:lnTo>
                        <a:pt x="f112" y="f113"/>
                      </a:lnTo>
                      <a:lnTo>
                        <a:pt x="f20" y="f113"/>
                      </a:lnTo>
                      <a:lnTo>
                        <a:pt x="f30" y="f113"/>
                      </a:lnTo>
                      <a:lnTo>
                        <a:pt x="f114" y="f115"/>
                      </a:lnTo>
                      <a:lnTo>
                        <a:pt x="f84" y="f116"/>
                      </a:lnTo>
                      <a:lnTo>
                        <a:pt x="f56" y="f117"/>
                      </a:lnTo>
                      <a:lnTo>
                        <a:pt x="f36" y="f118"/>
                      </a:lnTo>
                      <a:lnTo>
                        <a:pt x="f38" y="f119"/>
                      </a:lnTo>
                      <a:lnTo>
                        <a:pt x="f42" y="f120"/>
                      </a:lnTo>
                      <a:lnTo>
                        <a:pt x="f42" y="f120"/>
                      </a:lnTo>
                      <a:lnTo>
                        <a:pt x="f121" y="f122"/>
                      </a:lnTo>
                      <a:lnTo>
                        <a:pt x="f121" y="f123"/>
                      </a:lnTo>
                      <a:lnTo>
                        <a:pt x="f121" y="f124"/>
                      </a:lnTo>
                      <a:lnTo>
                        <a:pt x="f125" y="f126"/>
                      </a:lnTo>
                      <a:lnTo>
                        <a:pt x="f127" y="f102"/>
                      </a:lnTo>
                      <a:lnTo>
                        <a:pt x="f128" y="f129"/>
                      </a:lnTo>
                      <a:lnTo>
                        <a:pt x="f48" y="f130"/>
                      </a:lnTo>
                      <a:lnTo>
                        <a:pt x="f12" y="f131"/>
                      </a:lnTo>
                      <a:lnTo>
                        <a:pt x="f128" y="f132"/>
                      </a:lnTo>
                      <a:lnTo>
                        <a:pt x="f133" y="f134"/>
                      </a:lnTo>
                      <a:lnTo>
                        <a:pt x="f42" y="f135"/>
                      </a:lnTo>
                      <a:lnTo>
                        <a:pt x="f136" y="f135"/>
                      </a:lnTo>
                      <a:lnTo>
                        <a:pt x="f137" y="f135"/>
                      </a:lnTo>
                      <a:lnTo>
                        <a:pt x="f137" y="f135"/>
                      </a:lnTo>
                      <a:lnTo>
                        <a:pt x="f64" y="f134"/>
                      </a:lnTo>
                      <a:lnTo>
                        <a:pt x="f138" y="f139"/>
                      </a:lnTo>
                      <a:lnTo>
                        <a:pt x="f70" y="f140"/>
                      </a:lnTo>
                      <a:lnTo>
                        <a:pt x="f141" y="f99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6" y="f20"/>
                      </a:lnTo>
                      <a:lnTo>
                        <a:pt x="f157" y="f52"/>
                      </a:lnTo>
                      <a:lnTo>
                        <a:pt x="f158" y="f46"/>
                      </a:lnTo>
                      <a:lnTo>
                        <a:pt x="f158" y="f46"/>
                      </a:lnTo>
                      <a:lnTo>
                        <a:pt x="f159" y="f160"/>
                      </a:lnTo>
                      <a:lnTo>
                        <a:pt x="f161" y="f81"/>
                      </a:lnTo>
                      <a:lnTo>
                        <a:pt x="f162" y="f64"/>
                      </a:lnTo>
                      <a:lnTo>
                        <a:pt x="f163" y="f164"/>
                      </a:lnTo>
                      <a:lnTo>
                        <a:pt x="f163" y="f165"/>
                      </a:lnTo>
                      <a:lnTo>
                        <a:pt x="f166" y="f167"/>
                      </a:lnTo>
                      <a:lnTo>
                        <a:pt x="f168" y="f141"/>
                      </a:lnTo>
                      <a:lnTo>
                        <a:pt x="f161" y="f169"/>
                      </a:lnTo>
                      <a:lnTo>
                        <a:pt x="f159" y="f170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79" y="f180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183" y="f184"/>
                      </a:lnTo>
                      <a:lnTo>
                        <a:pt x="f181" y="f185"/>
                      </a:lnTo>
                      <a:lnTo>
                        <a:pt x="f186" y="f187"/>
                      </a:lnTo>
                      <a:lnTo>
                        <a:pt x="f154" y="f188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91" y="f192"/>
                      </a:lnTo>
                      <a:lnTo>
                        <a:pt x="f191" y="f171"/>
                      </a:lnTo>
                      <a:lnTo>
                        <a:pt x="f191" y="f171"/>
                      </a:lnTo>
                      <a:lnTo>
                        <a:pt x="f191" y="f171"/>
                      </a:lnTo>
                      <a:lnTo>
                        <a:pt x="f193" y="f194"/>
                      </a:lnTo>
                      <a:lnTo>
                        <a:pt x="f195" y="f196"/>
                      </a:lnTo>
                      <a:lnTo>
                        <a:pt x="f156" y="f197"/>
                      </a:lnTo>
                      <a:lnTo>
                        <a:pt x="f198" y="f159"/>
                      </a:lnTo>
                      <a:lnTo>
                        <a:pt x="f199" y="f200"/>
                      </a:lnTo>
                      <a:lnTo>
                        <a:pt x="f201" y="f202"/>
                      </a:lnTo>
                      <a:lnTo>
                        <a:pt x="f203" y="f157"/>
                      </a:lnTo>
                      <a:lnTo>
                        <a:pt x="f204" y="f156"/>
                      </a:lnTo>
                      <a:lnTo>
                        <a:pt x="f205" y="f206"/>
                      </a:lnTo>
                      <a:lnTo>
                        <a:pt x="f207" y="f208"/>
                      </a:lnTo>
                      <a:lnTo>
                        <a:pt x="f209" y="f183"/>
                      </a:lnTo>
                      <a:lnTo>
                        <a:pt x="f210" y="f211"/>
                      </a:lnTo>
                      <a:lnTo>
                        <a:pt x="f212" y="f203"/>
                      </a:lnTo>
                      <a:lnTo>
                        <a:pt x="f212" y="f203"/>
                      </a:lnTo>
                      <a:lnTo>
                        <a:pt x="f190" y="f213"/>
                      </a:lnTo>
                      <a:lnTo>
                        <a:pt x="f214" y="f181"/>
                      </a:lnTo>
                      <a:lnTo>
                        <a:pt x="f215" y="f186"/>
                      </a:lnTo>
                      <a:lnTo>
                        <a:pt x="f216" y="f206"/>
                      </a:lnTo>
                      <a:lnTo>
                        <a:pt x="f216" y="f217"/>
                      </a:lnTo>
                      <a:lnTo>
                        <a:pt x="f218" y="f219"/>
                      </a:lnTo>
                      <a:lnTo>
                        <a:pt x="f220" y="f221"/>
                      </a:lnTo>
                      <a:lnTo>
                        <a:pt x="f222" y="f171"/>
                      </a:lnTo>
                      <a:lnTo>
                        <a:pt x="f223" y="f224"/>
                      </a:lnTo>
                      <a:lnTo>
                        <a:pt x="f225" y="f226"/>
                      </a:lnTo>
                      <a:lnTo>
                        <a:pt x="f227" y="f228"/>
                      </a:lnTo>
                      <a:lnTo>
                        <a:pt x="f213" y="f229"/>
                      </a:lnTo>
                      <a:lnTo>
                        <a:pt x="f179" y="f230"/>
                      </a:lnTo>
                      <a:lnTo>
                        <a:pt x="f179" y="f231"/>
                      </a:lnTo>
                      <a:lnTo>
                        <a:pt x="f179" y="f231"/>
                      </a:lnTo>
                      <a:lnTo>
                        <a:pt x="f179" y="f232"/>
                      </a:lnTo>
                      <a:lnTo>
                        <a:pt x="f183" y="f233"/>
                      </a:lnTo>
                      <a:lnTo>
                        <a:pt x="f211" y="f234"/>
                      </a:lnTo>
                      <a:lnTo>
                        <a:pt x="f227" y="f235"/>
                      </a:lnTo>
                      <a:lnTo>
                        <a:pt x="f225" y="f236"/>
                      </a:lnTo>
                      <a:lnTo>
                        <a:pt x="f204" y="f237"/>
                      </a:lnTo>
                      <a:lnTo>
                        <a:pt x="f238" y="f239"/>
                      </a:lnTo>
                      <a:lnTo>
                        <a:pt x="f240" y="f241"/>
                      </a:lnTo>
                      <a:lnTo>
                        <a:pt x="f242" y="f243"/>
                      </a:lnTo>
                      <a:lnTo>
                        <a:pt x="f210" y="f244"/>
                      </a:lnTo>
                      <a:lnTo>
                        <a:pt x="f245" y="f246"/>
                      </a:lnTo>
                      <a:lnTo>
                        <a:pt x="f215" y="f247"/>
                      </a:lnTo>
                      <a:lnTo>
                        <a:pt x="f248" y="f249"/>
                      </a:lnTo>
                      <a:lnTo>
                        <a:pt x="f250" y="f251"/>
                      </a:lnTo>
                      <a:lnTo>
                        <a:pt x="f252" y="f253"/>
                      </a:lnTo>
                      <a:lnTo>
                        <a:pt x="f174" y="f254"/>
                      </a:lnTo>
                      <a:lnTo>
                        <a:pt x="f255" y="f256"/>
                      </a:lnTo>
                      <a:lnTo>
                        <a:pt x="f257" y="f258"/>
                      </a:lnTo>
                      <a:lnTo>
                        <a:pt x="f259" y="f258"/>
                      </a:lnTo>
                      <a:lnTo>
                        <a:pt x="f10" y="f258"/>
                      </a:lnTo>
                      <a:lnTo>
                        <a:pt x="f260" y="f261"/>
                      </a:lnTo>
                      <a:lnTo>
                        <a:pt x="f121" y="f262"/>
                      </a:lnTo>
                      <a:lnTo>
                        <a:pt x="f121" y="f263"/>
                      </a:lnTo>
                      <a:lnTo>
                        <a:pt x="f260" y="f264"/>
                      </a:lnTo>
                      <a:lnTo>
                        <a:pt x="f260" y="f264"/>
                      </a:lnTo>
                      <a:lnTo>
                        <a:pt x="f259" y="f265"/>
                      </a:lnTo>
                      <a:lnTo>
                        <a:pt x="f64" y="f266"/>
                      </a:lnTo>
                      <a:lnTo>
                        <a:pt x="f267" y="f268"/>
                      </a:lnTo>
                      <a:lnTo>
                        <a:pt x="f72" y="f269"/>
                      </a:lnTo>
                      <a:lnTo>
                        <a:pt x="f170" y="f270"/>
                      </a:lnTo>
                      <a:lnTo>
                        <a:pt x="f180" y="f271"/>
                      </a:lnTo>
                      <a:lnTo>
                        <a:pt x="f272" y="f273"/>
                      </a:lnTo>
                      <a:lnTo>
                        <a:pt x="f218" y="f274"/>
                      </a:lnTo>
                      <a:lnTo>
                        <a:pt x="f150" y="f275"/>
                      </a:lnTo>
                      <a:lnTo>
                        <a:pt x="f276" y="f1"/>
                      </a:lnTo>
                      <a:lnTo>
                        <a:pt x="f276" y="f1"/>
                      </a:lnTo>
                      <a:lnTo>
                        <a:pt x="f211" y="f1"/>
                      </a:lnTo>
                      <a:lnTo>
                        <a:pt x="f277" y="f278"/>
                      </a:lnTo>
                      <a:lnTo>
                        <a:pt x="f199" y="f279"/>
                      </a:lnTo>
                      <a:lnTo>
                        <a:pt x="f280" y="f281"/>
                      </a:lnTo>
                      <a:lnTo>
                        <a:pt x="f191" y="f282"/>
                      </a:lnTo>
                      <a:lnTo>
                        <a:pt x="f283" y="f284"/>
                      </a:lnTo>
                      <a:lnTo>
                        <a:pt x="f158" y="f284"/>
                      </a:lnTo>
                      <a:lnTo>
                        <a:pt x="f158" y="f284"/>
                      </a:lnTo>
                      <a:lnTo>
                        <a:pt x="f285" y="f284"/>
                      </a:lnTo>
                      <a:lnTo>
                        <a:pt x="f197" y="f286"/>
                      </a:lnTo>
                      <a:lnTo>
                        <a:pt x="f166" y="f287"/>
                      </a:lnTo>
                      <a:lnTo>
                        <a:pt x="f288" y="f289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26" y="f292"/>
                      </a:lnTo>
                      <a:lnTo>
                        <a:pt x="f293" y="f294"/>
                      </a:lnTo>
                      <a:lnTo>
                        <a:pt x="f295" y="f296"/>
                      </a:lnTo>
                      <a:lnTo>
                        <a:pt x="f297" y="f298"/>
                      </a:lnTo>
                      <a:lnTo>
                        <a:pt x="f299" y="f300"/>
                      </a:lnTo>
                      <a:lnTo>
                        <a:pt x="f301" y="f302"/>
                      </a:lnTo>
                      <a:lnTo>
                        <a:pt x="f301" y="f302"/>
                      </a:lnTo>
                      <a:lnTo>
                        <a:pt x="f303" y="f304"/>
                      </a:lnTo>
                      <a:lnTo>
                        <a:pt x="f305" y="f306"/>
                      </a:lnTo>
                      <a:lnTo>
                        <a:pt x="f230" y="f307"/>
                      </a:lnTo>
                      <a:lnTo>
                        <a:pt x="f308" y="f309"/>
                      </a:lnTo>
                      <a:lnTo>
                        <a:pt x="f231" y="f310"/>
                      </a:lnTo>
                      <a:lnTo>
                        <a:pt x="f311" y="f312"/>
                      </a:lnTo>
                      <a:lnTo>
                        <a:pt x="f311" y="f313"/>
                      </a:lnTo>
                      <a:lnTo>
                        <a:pt x="f311" y="f313"/>
                      </a:lnTo>
                      <a:lnTo>
                        <a:pt x="f311" y="f314"/>
                      </a:lnTo>
                      <a:lnTo>
                        <a:pt x="f311" y="f314"/>
                      </a:lnTo>
                      <a:lnTo>
                        <a:pt x="f315" y="f316"/>
                      </a:lnTo>
                      <a:lnTo>
                        <a:pt x="f317" y="f318"/>
                      </a:lnTo>
                      <a:lnTo>
                        <a:pt x="f319" y="f320"/>
                      </a:lnTo>
                      <a:lnTo>
                        <a:pt x="f321" y="f322"/>
                      </a:lnTo>
                      <a:lnTo>
                        <a:pt x="f323" y="f324"/>
                      </a:lnTo>
                      <a:lnTo>
                        <a:pt x="f325" y="f326"/>
                      </a:lnTo>
                      <a:lnTo>
                        <a:pt x="f327" y="f328"/>
                      </a:lnTo>
                      <a:lnTo>
                        <a:pt x="f234" y="f329"/>
                      </a:lnTo>
                      <a:lnTo>
                        <a:pt x="f330" y="f331"/>
                      </a:lnTo>
                      <a:lnTo>
                        <a:pt x="f332" y="f333"/>
                      </a:lnTo>
                      <a:lnTo>
                        <a:pt x="f334" y="f335"/>
                      </a:lnTo>
                      <a:lnTo>
                        <a:pt x="f336" y="f337"/>
                      </a:lnTo>
                      <a:lnTo>
                        <a:pt x="f246" y="f338"/>
                      </a:lnTo>
                      <a:lnTo>
                        <a:pt x="f246" y="f338"/>
                      </a:lnTo>
                      <a:lnTo>
                        <a:pt x="f258" y="f339"/>
                      </a:lnTo>
                      <a:lnTo>
                        <a:pt x="f340" y="f341"/>
                      </a:lnTo>
                      <a:lnTo>
                        <a:pt x="f342" y="f343"/>
                      </a:lnTo>
                      <a:lnTo>
                        <a:pt x="f344" y="f345"/>
                      </a:lnTo>
                      <a:lnTo>
                        <a:pt x="f346" y="f347"/>
                      </a:lnTo>
                      <a:lnTo>
                        <a:pt x="f346" y="f347"/>
                      </a:lnTo>
                      <a:lnTo>
                        <a:pt x="f348" y="f345"/>
                      </a:lnTo>
                      <a:lnTo>
                        <a:pt x="f349" y="f343"/>
                      </a:lnTo>
                      <a:lnTo>
                        <a:pt x="f350" y="f351"/>
                      </a:lnTo>
                      <a:lnTo>
                        <a:pt x="f352" y="f353"/>
                      </a:lnTo>
                      <a:lnTo>
                        <a:pt x="f269" y="f354"/>
                      </a:lnTo>
                      <a:lnTo>
                        <a:pt x="f355" y="f356"/>
                      </a:lnTo>
                      <a:lnTo>
                        <a:pt x="f357" y="f358"/>
                      </a:lnTo>
                      <a:lnTo>
                        <a:pt x="f359" y="f360"/>
                      </a:lnTo>
                      <a:lnTo>
                        <a:pt x="f361" y="f362"/>
                      </a:lnTo>
                      <a:lnTo>
                        <a:pt x="f363" y="f364"/>
                      </a:lnTo>
                      <a:lnTo>
                        <a:pt x="f365" y="f366"/>
                      </a:lnTo>
                      <a:lnTo>
                        <a:pt x="f367" y="f368"/>
                      </a:lnTo>
                      <a:lnTo>
                        <a:pt x="f369" y="f370"/>
                      </a:lnTo>
                      <a:lnTo>
                        <a:pt x="f371" y="f372"/>
                      </a:lnTo>
                      <a:lnTo>
                        <a:pt x="f371" y="f372"/>
                      </a:lnTo>
                      <a:lnTo>
                        <a:pt x="f373" y="f370"/>
                      </a:lnTo>
                      <a:lnTo>
                        <a:pt x="f343" y="f374"/>
                      </a:lnTo>
                      <a:lnTo>
                        <a:pt x="f351" y="f273"/>
                      </a:lnTo>
                      <a:lnTo>
                        <a:pt x="f375" y="f376"/>
                      </a:lnTo>
                      <a:lnTo>
                        <a:pt x="f354" y="f362"/>
                      </a:lnTo>
                      <a:lnTo>
                        <a:pt x="f377" y="f378"/>
                      </a:lnTo>
                      <a:lnTo>
                        <a:pt x="f379" y="f360"/>
                      </a:lnTo>
                      <a:lnTo>
                        <a:pt x="f379" y="f360"/>
                      </a:lnTo>
                      <a:lnTo>
                        <a:pt x="f380" y="f381"/>
                      </a:lnTo>
                      <a:lnTo>
                        <a:pt x="f382" y="f383"/>
                      </a:lnTo>
                      <a:lnTo>
                        <a:pt x="f384" y="f328"/>
                      </a:lnTo>
                      <a:lnTo>
                        <a:pt x="f385" y="f335"/>
                      </a:lnTo>
                      <a:lnTo>
                        <a:pt x="f386" y="f387"/>
                      </a:lnTo>
                      <a:lnTo>
                        <a:pt x="f388" y="f339"/>
                      </a:lnTo>
                      <a:lnTo>
                        <a:pt x="f389" y="f373"/>
                      </a:lnTo>
                      <a:lnTo>
                        <a:pt x="f390" y="f367"/>
                      </a:lnTo>
                      <a:lnTo>
                        <a:pt x="f390" y="f367"/>
                      </a:lnTo>
                      <a:lnTo>
                        <a:pt x="f391" y="f392"/>
                      </a:lnTo>
                      <a:lnTo>
                        <a:pt x="f393" y="f394"/>
                      </a:lnTo>
                      <a:lnTo>
                        <a:pt x="f395" y="f396"/>
                      </a:lnTo>
                      <a:lnTo>
                        <a:pt x="f397" y="f398"/>
                      </a:lnTo>
                      <a:lnTo>
                        <a:pt x="f399" y="f400"/>
                      </a:lnTo>
                      <a:lnTo>
                        <a:pt x="f401" y="f402"/>
                      </a:lnTo>
                      <a:lnTo>
                        <a:pt x="f401" y="f402"/>
                      </a:lnTo>
                      <a:lnTo>
                        <a:pt x="f403" y="f342"/>
                      </a:lnTo>
                      <a:lnTo>
                        <a:pt x="f404" y="f405"/>
                      </a:lnTo>
                      <a:lnTo>
                        <a:pt x="f403" y="f261"/>
                      </a:lnTo>
                      <a:lnTo>
                        <a:pt x="f403" y="f406"/>
                      </a:lnTo>
                      <a:lnTo>
                        <a:pt x="f403" y="f407"/>
                      </a:lnTo>
                      <a:lnTo>
                        <a:pt x="f408" y="f409"/>
                      </a:lnTo>
                      <a:lnTo>
                        <a:pt x="f410" y="f411"/>
                      </a:lnTo>
                      <a:lnTo>
                        <a:pt x="f410" y="f411"/>
                      </a:lnTo>
                      <a:lnTo>
                        <a:pt x="f412" y="f413"/>
                      </a:lnTo>
                      <a:lnTo>
                        <a:pt x="f414" y="f415"/>
                      </a:lnTo>
                      <a:lnTo>
                        <a:pt x="f292" y="f244"/>
                      </a:lnTo>
                      <a:lnTo>
                        <a:pt x="f287" y="f416"/>
                      </a:lnTo>
                      <a:lnTo>
                        <a:pt x="f417" y="f418"/>
                      </a:lnTo>
                      <a:lnTo>
                        <a:pt x="f419" y="f243"/>
                      </a:lnTo>
                      <a:lnTo>
                        <a:pt x="f279" y="f420"/>
                      </a:lnTo>
                      <a:lnTo>
                        <a:pt x="f421" y="f422"/>
                      </a:lnTo>
                      <a:lnTo>
                        <a:pt x="f278" y="f423"/>
                      </a:lnTo>
                      <a:lnTo>
                        <a:pt x="f424" y="f425"/>
                      </a:lnTo>
                      <a:lnTo>
                        <a:pt x="f424" y="f425"/>
                      </a:lnTo>
                      <a:lnTo>
                        <a:pt x="f424" y="f426"/>
                      </a:lnTo>
                      <a:lnTo>
                        <a:pt x="f1" y="f427"/>
                      </a:lnTo>
                      <a:lnTo>
                        <a:pt x="f1" y="f428"/>
                      </a:lnTo>
                      <a:lnTo>
                        <a:pt x="f1" y="f429"/>
                      </a:lnTo>
                      <a:lnTo>
                        <a:pt x="f424" y="f430"/>
                      </a:lnTo>
                      <a:lnTo>
                        <a:pt x="f424" y="f430"/>
                      </a:lnTo>
                      <a:lnTo>
                        <a:pt x="f279" y="f431"/>
                      </a:lnTo>
                      <a:lnTo>
                        <a:pt x="f291" y="f431"/>
                      </a:lnTo>
                      <a:lnTo>
                        <a:pt x="f432" y="f431"/>
                      </a:lnTo>
                      <a:lnTo>
                        <a:pt x="f433" y="f431"/>
                      </a:lnTo>
                      <a:lnTo>
                        <a:pt x="f401" y="f434"/>
                      </a:lnTo>
                      <a:lnTo>
                        <a:pt x="f401" y="f434"/>
                      </a:lnTo>
                      <a:lnTo>
                        <a:pt x="f435" y="f436"/>
                      </a:lnTo>
                      <a:lnTo>
                        <a:pt x="f437" y="f438"/>
                      </a:lnTo>
                      <a:lnTo>
                        <a:pt x="f439" y="f233"/>
                      </a:lnTo>
                      <a:lnTo>
                        <a:pt x="f440" y="f441"/>
                      </a:lnTo>
                      <a:lnTo>
                        <a:pt x="f440" y="f442"/>
                      </a:lnTo>
                      <a:lnTo>
                        <a:pt x="f439" y="f443"/>
                      </a:lnTo>
                      <a:lnTo>
                        <a:pt x="f444" y="f230"/>
                      </a:lnTo>
                      <a:lnTo>
                        <a:pt x="f444" y="f230"/>
                      </a:lnTo>
                      <a:lnTo>
                        <a:pt x="f439" y="f445"/>
                      </a:lnTo>
                      <a:lnTo>
                        <a:pt x="f446" y="f447"/>
                      </a:lnTo>
                      <a:lnTo>
                        <a:pt x="f300" y="f448"/>
                      </a:lnTo>
                      <a:lnTo>
                        <a:pt x="f399" y="f449"/>
                      </a:lnTo>
                      <a:lnTo>
                        <a:pt x="f450" y="f301"/>
                      </a:lnTo>
                      <a:lnTo>
                        <a:pt x="f451" y="f299"/>
                      </a:lnTo>
                      <a:lnTo>
                        <a:pt x="f452" y="f299"/>
                      </a:lnTo>
                      <a:lnTo>
                        <a:pt x="f453" y="f297"/>
                      </a:lnTo>
                      <a:lnTo>
                        <a:pt x="f453" y="f297"/>
                      </a:lnTo>
                      <a:lnTo>
                        <a:pt x="f454" y="f455"/>
                      </a:lnTo>
                      <a:lnTo>
                        <a:pt x="f454" y="f455"/>
                      </a:lnTo>
                      <a:lnTo>
                        <a:pt x="f454" y="f455"/>
                      </a:lnTo>
                      <a:lnTo>
                        <a:pt x="f456" y="f457"/>
                      </a:lnTo>
                      <a:lnTo>
                        <a:pt x="f458" y="f459"/>
                      </a:lnTo>
                      <a:lnTo>
                        <a:pt x="f460" y="f461"/>
                      </a:lnTo>
                      <a:lnTo>
                        <a:pt x="f462" y="f277"/>
                      </a:lnTo>
                      <a:lnTo>
                        <a:pt x="f463" y="f181"/>
                      </a:lnTo>
                      <a:lnTo>
                        <a:pt x="f464" y="f203"/>
                      </a:lnTo>
                      <a:lnTo>
                        <a:pt x="f465" y="f227"/>
                      </a:lnTo>
                      <a:lnTo>
                        <a:pt x="f370" y="f466"/>
                      </a:lnTo>
                      <a:lnTo>
                        <a:pt x="f467" y="f225"/>
                      </a:lnTo>
                      <a:lnTo>
                        <a:pt x="f382" y="f276"/>
                      </a:lnTo>
                      <a:lnTo>
                        <a:pt x="f320" y="f468"/>
                      </a:lnTo>
                      <a:lnTo>
                        <a:pt x="f469" y="f204"/>
                      </a:lnTo>
                      <a:lnTo>
                        <a:pt x="f469" y="f204"/>
                      </a:lnTo>
                      <a:lnTo>
                        <a:pt x="f470" y="f471"/>
                      </a:lnTo>
                      <a:lnTo>
                        <a:pt x="f472" y="f473"/>
                      </a:lnTo>
                      <a:lnTo>
                        <a:pt x="f356" y="f474"/>
                      </a:lnTo>
                      <a:lnTo>
                        <a:pt x="f475" y="f476"/>
                      </a:lnTo>
                      <a:lnTo>
                        <a:pt x="f477" y="f242"/>
                      </a:lnTo>
                      <a:lnTo>
                        <a:pt x="f354" y="f478"/>
                      </a:lnTo>
                      <a:lnTo>
                        <a:pt x="f479" y="f218"/>
                      </a:lnTo>
                      <a:lnTo>
                        <a:pt x="f353" y="f480"/>
                      </a:lnTo>
                      <a:lnTo>
                        <a:pt x="f339" y="f184"/>
                      </a:lnTo>
                      <a:lnTo>
                        <a:pt x="f481" y="f482"/>
                      </a:lnTo>
                      <a:lnTo>
                        <a:pt x="f341" y="f146"/>
                      </a:lnTo>
                      <a:lnTo>
                        <a:pt x="f483" y="f252"/>
                      </a:lnTo>
                      <a:lnTo>
                        <a:pt x="f484" y="f485"/>
                      </a:lnTo>
                      <a:lnTo>
                        <a:pt x="f484" y="f485"/>
                      </a:lnTo>
                      <a:lnTo>
                        <a:pt x="f486" y="f252"/>
                      </a:lnTo>
                      <a:lnTo>
                        <a:pt x="f487" y="f488"/>
                      </a:lnTo>
                      <a:lnTo>
                        <a:pt x="f371" y="f489"/>
                      </a:lnTo>
                      <a:lnTo>
                        <a:pt x="f490" y="f491"/>
                      </a:lnTo>
                      <a:lnTo>
                        <a:pt x="f492" y="f184"/>
                      </a:lnTo>
                      <a:lnTo>
                        <a:pt x="f367" y="f184"/>
                      </a:lnTo>
                      <a:lnTo>
                        <a:pt x="f367" y="f184"/>
                      </a:lnTo>
                      <a:lnTo>
                        <a:pt x="f493" y="f494"/>
                      </a:lnTo>
                      <a:lnTo>
                        <a:pt x="f495" y="f146"/>
                      </a:lnTo>
                      <a:lnTo>
                        <a:pt x="f496" y="f485"/>
                      </a:lnTo>
                      <a:lnTo>
                        <a:pt x="f392" y="f180"/>
                      </a:lnTo>
                      <a:lnTo>
                        <a:pt x="f359" y="f497"/>
                      </a:lnTo>
                      <a:lnTo>
                        <a:pt x="f357" y="f498"/>
                      </a:lnTo>
                      <a:lnTo>
                        <a:pt x="f355" y="f144"/>
                      </a:lnTo>
                      <a:lnTo>
                        <a:pt x="f396" y="f499"/>
                      </a:lnTo>
                      <a:lnTo>
                        <a:pt x="f396" y="f499"/>
                      </a:lnTo>
                      <a:lnTo>
                        <a:pt x="f500" y="f144"/>
                      </a:lnTo>
                      <a:lnTo>
                        <a:pt x="f501" y="f498"/>
                      </a:lnTo>
                      <a:lnTo>
                        <a:pt x="f268" y="f502"/>
                      </a:lnTo>
                      <a:lnTo>
                        <a:pt x="f503" y="f504"/>
                      </a:lnTo>
                      <a:lnTo>
                        <a:pt x="f505" y="f489"/>
                      </a:lnTo>
                      <a:lnTo>
                        <a:pt x="f506" y="f184"/>
                      </a:lnTo>
                      <a:lnTo>
                        <a:pt x="f506" y="f184"/>
                      </a:lnTo>
                      <a:lnTo>
                        <a:pt x="f507" y="f480"/>
                      </a:lnTo>
                      <a:lnTo>
                        <a:pt x="f400" y="f215"/>
                      </a:lnTo>
                      <a:lnTo>
                        <a:pt x="f268" y="f212"/>
                      </a:lnTo>
                      <a:lnTo>
                        <a:pt x="f508" y="f209"/>
                      </a:lnTo>
                      <a:lnTo>
                        <a:pt x="f269" y="f240"/>
                      </a:lnTo>
                      <a:lnTo>
                        <a:pt x="f509" y="f510"/>
                      </a:lnTo>
                      <a:lnTo>
                        <a:pt x="f369" y="f152"/>
                      </a:lnTo>
                      <a:lnTo>
                        <a:pt x="f347" y="f277"/>
                      </a:lnTo>
                      <a:lnTo>
                        <a:pt x="f375" y="f189"/>
                      </a:lnTo>
                      <a:lnTo>
                        <a:pt x="f354" y="f280"/>
                      </a:lnTo>
                      <a:lnTo>
                        <a:pt x="f387" y="f219"/>
                      </a:lnTo>
                      <a:lnTo>
                        <a:pt x="f387" y="f219"/>
                      </a:lnTo>
                      <a:lnTo>
                        <a:pt x="f387" y="f193"/>
                      </a:lnTo>
                      <a:lnTo>
                        <a:pt x="f477" y="f455"/>
                      </a:lnTo>
                      <a:lnTo>
                        <a:pt x="f511" y="f196"/>
                      </a:lnTo>
                      <a:lnTo>
                        <a:pt x="f339" y="f512"/>
                      </a:lnTo>
                      <a:lnTo>
                        <a:pt x="f484" y="f513"/>
                      </a:lnTo>
                      <a:lnTo>
                        <a:pt x="f514" y="f515"/>
                      </a:lnTo>
                      <a:lnTo>
                        <a:pt x="f371" y="f308"/>
                      </a:lnTo>
                      <a:lnTo>
                        <a:pt x="f369" y="f516"/>
                      </a:lnTo>
                      <a:lnTo>
                        <a:pt x="f517" y="f518"/>
                      </a:lnTo>
                      <a:lnTo>
                        <a:pt x="f519" y="f520"/>
                      </a:lnTo>
                      <a:lnTo>
                        <a:pt x="f521" y="f522"/>
                      </a:lnTo>
                      <a:lnTo>
                        <a:pt x="f352" y="f523"/>
                      </a:lnTo>
                      <a:lnTo>
                        <a:pt x="f501" y="f523"/>
                      </a:lnTo>
                      <a:lnTo>
                        <a:pt x="f501" y="f523"/>
                      </a:lnTo>
                      <a:lnTo>
                        <a:pt x="f500" y="f524"/>
                      </a:lnTo>
                      <a:lnTo>
                        <a:pt x="f0" y="f525"/>
                      </a:lnTo>
                      <a:lnTo>
                        <a:pt x="f355" y="f229"/>
                      </a:lnTo>
                      <a:lnTo>
                        <a:pt x="f521" y="f526"/>
                      </a:lnTo>
                      <a:lnTo>
                        <a:pt x="f394" y="f290"/>
                      </a:lnTo>
                      <a:lnTo>
                        <a:pt x="f394" y="f527"/>
                      </a:lnTo>
                      <a:lnTo>
                        <a:pt x="f521" y="f162"/>
                      </a:lnTo>
                      <a:lnTo>
                        <a:pt x="f355" y="f285"/>
                      </a:lnTo>
                      <a:lnTo>
                        <a:pt x="f269" y="f528"/>
                      </a:lnTo>
                      <a:lnTo>
                        <a:pt x="f529" y="f157"/>
                      </a:lnTo>
                      <a:lnTo>
                        <a:pt x="f508" y="f457"/>
                      </a:lnTo>
                      <a:lnTo>
                        <a:pt x="f501" y="f280"/>
                      </a:lnTo>
                      <a:lnTo>
                        <a:pt x="f530" y="f277"/>
                      </a:lnTo>
                      <a:lnTo>
                        <a:pt x="f344" y="f531"/>
                      </a:lnTo>
                      <a:lnTo>
                        <a:pt x="f532" y="f533"/>
                      </a:lnTo>
                      <a:lnTo>
                        <a:pt x="f534" y="f476"/>
                      </a:lnTo>
                      <a:lnTo>
                        <a:pt x="f535" y="f212"/>
                      </a:lnTo>
                      <a:lnTo>
                        <a:pt x="f536" y="f214"/>
                      </a:lnTo>
                      <a:lnTo>
                        <a:pt x="f332" y="f537"/>
                      </a:lnTo>
                      <a:lnTo>
                        <a:pt x="f538" y="f250"/>
                      </a:lnTo>
                      <a:lnTo>
                        <a:pt x="f539" y="f540"/>
                      </a:lnTo>
                      <a:lnTo>
                        <a:pt x="f541" y="f494"/>
                      </a:lnTo>
                      <a:lnTo>
                        <a:pt x="f541" y="f494"/>
                      </a:lnTo>
                      <a:lnTo>
                        <a:pt x="f426" y="f542"/>
                      </a:lnTo>
                      <a:lnTo>
                        <a:pt x="f543" y="f544"/>
                      </a:lnTo>
                      <a:lnTo>
                        <a:pt x="f427" y="f267"/>
                      </a:lnTo>
                      <a:lnTo>
                        <a:pt x="f545" y="f259"/>
                      </a:lnTo>
                      <a:lnTo>
                        <a:pt x="f546" y="f38"/>
                      </a:lnTo>
                      <a:lnTo>
                        <a:pt x="f547" y="f548"/>
                      </a:lnTo>
                      <a:lnTo>
                        <a:pt x="f549" y="f550"/>
                      </a:lnTo>
                      <a:lnTo>
                        <a:pt x="f549" y="f551"/>
                      </a:lnTo>
                      <a:lnTo>
                        <a:pt x="f552" y="f553"/>
                      </a:lnTo>
                      <a:lnTo>
                        <a:pt x="f429" y="f554"/>
                      </a:lnTo>
                      <a:lnTo>
                        <a:pt x="f431" y="f555"/>
                      </a:lnTo>
                      <a:lnTo>
                        <a:pt x="f438" y="f556"/>
                      </a:lnTo>
                      <a:lnTo>
                        <a:pt x="f557" y="f115"/>
                      </a:lnTo>
                      <a:lnTo>
                        <a:pt x="f522" y="f558"/>
                      </a:lnTo>
                      <a:lnTo>
                        <a:pt x="f559" y="f560"/>
                      </a:lnTo>
                      <a:lnTo>
                        <a:pt x="f559" y="f560"/>
                      </a:lnTo>
                      <a:lnTo>
                        <a:pt x="f561" y="f562"/>
                      </a:lnTo>
                      <a:lnTo>
                        <a:pt x="f230" y="f563"/>
                      </a:lnTo>
                      <a:lnTo>
                        <a:pt x="f301" y="f564"/>
                      </a:lnTo>
                      <a:lnTo>
                        <a:pt x="f512" y="f565"/>
                      </a:lnTo>
                      <a:lnTo>
                        <a:pt x="f162" y="f566"/>
                      </a:lnTo>
                      <a:lnTo>
                        <a:pt x="f162" y="f566"/>
                      </a:lnTo>
                      <a:lnTo>
                        <a:pt x="f159" y="f567"/>
                      </a:lnTo>
                      <a:lnTo>
                        <a:pt x="f568" y="f61"/>
                      </a:lnTo>
                      <a:lnTo>
                        <a:pt x="f171" y="f569"/>
                      </a:lnTo>
                      <a:lnTo>
                        <a:pt x="f171" y="f570"/>
                      </a:lnTo>
                      <a:lnTo>
                        <a:pt x="f200" y="f571"/>
                      </a:lnTo>
                      <a:lnTo>
                        <a:pt x="f159" y="f572"/>
                      </a:lnTo>
                      <a:lnTo>
                        <a:pt x="f168" y="f573"/>
                      </a:lnTo>
                      <a:lnTo>
                        <a:pt x="f163" y="f574"/>
                      </a:lnTo>
                      <a:lnTo>
                        <a:pt x="f575" y="f45"/>
                      </a:lnTo>
                      <a:lnTo>
                        <a:pt x="f576" y="f577"/>
                      </a:lnTo>
                      <a:lnTo>
                        <a:pt x="f163" y="f578"/>
                      </a:lnTo>
                      <a:lnTo>
                        <a:pt x="f579" y="f580"/>
                      </a:lnTo>
                      <a:lnTo>
                        <a:pt x="f200" y="f581"/>
                      </a:lnTo>
                      <a:lnTo>
                        <a:pt x="f283" y="f582"/>
                      </a:lnTo>
                      <a:lnTo>
                        <a:pt x="f156" y="f583"/>
                      </a:lnTo>
                      <a:lnTo>
                        <a:pt x="f156" y="f583"/>
                      </a:lnTo>
                      <a:lnTo>
                        <a:pt x="f199" y="f584"/>
                      </a:lnTo>
                      <a:lnTo>
                        <a:pt x="f208" y="f585"/>
                      </a:lnTo>
                      <a:lnTo>
                        <a:pt x="f183" y="f586"/>
                      </a:lnTo>
                      <a:lnTo>
                        <a:pt x="f203" y="f587"/>
                      </a:lnTo>
                      <a:lnTo>
                        <a:pt x="f227" y="f588"/>
                      </a:lnTo>
                      <a:lnTo>
                        <a:pt x="f466" y="f589"/>
                      </a:lnTo>
                      <a:lnTo>
                        <a:pt x="f276" y="f590"/>
                      </a:lnTo>
                      <a:lnTo>
                        <a:pt x="f204" y="f591"/>
                      </a:lnTo>
                      <a:lnTo>
                        <a:pt x="f510" y="f592"/>
                      </a:lnTo>
                      <a:lnTo>
                        <a:pt x="f240" y="f593"/>
                      </a:lnTo>
                      <a:lnTo>
                        <a:pt x="f594" y="f595"/>
                      </a:lnTo>
                      <a:lnTo>
                        <a:pt x="f596" y="f597"/>
                      </a:lnTo>
                      <a:lnTo>
                        <a:pt x="f537" y="f598"/>
                      </a:lnTo>
                      <a:lnTo>
                        <a:pt x="f494" y="f599"/>
                      </a:lnTo>
                      <a:lnTo>
                        <a:pt x="f174" y="f3"/>
                      </a:lnTo>
                      <a:lnTo>
                        <a:pt x="f174" y="f3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30" name="Google Shape;184;p6"/>
                <p:cNvSpPr/>
                <p:nvPr/>
              </p:nvSpPr>
              <p:spPr>
                <a:xfrm>
                  <a:off x="7580520" y="5405400"/>
                  <a:ext cx="308880" cy="263520"/>
                </a:xfrm>
                <a:custGeom>
                  <a:avLst/>
                  <a:gdLst>
                    <a:gd name="f0" fmla="val 360"/>
                    <a:gd name="f1" fmla="val 0"/>
                    <a:gd name="f2" fmla="val 378"/>
                    <a:gd name="f3" fmla="val 333"/>
                    <a:gd name="f4" fmla="val 375"/>
                    <a:gd name="f5" fmla="val 47"/>
                    <a:gd name="f6" fmla="val 371"/>
                    <a:gd name="f7" fmla="val 41"/>
                    <a:gd name="f8" fmla="val 367"/>
                    <a:gd name="f9" fmla="val 37"/>
                    <a:gd name="f10" fmla="val 35"/>
                    <a:gd name="f11" fmla="val 353"/>
                    <a:gd name="f12" fmla="val 32"/>
                    <a:gd name="f13" fmla="val 345"/>
                    <a:gd name="f14" fmla="val 39"/>
                    <a:gd name="f15" fmla="val 338"/>
                    <a:gd name="f16" fmla="val 332"/>
                    <a:gd name="f17" fmla="val 55"/>
                    <a:gd name="f18" fmla="val 325"/>
                    <a:gd name="f19" fmla="val 64"/>
                    <a:gd name="f20" fmla="val 315"/>
                    <a:gd name="f21" fmla="val 85"/>
                    <a:gd name="f22" fmla="val 303"/>
                    <a:gd name="f23" fmla="val 107"/>
                    <a:gd name="f24" fmla="val 284"/>
                    <a:gd name="f25" fmla="val 155"/>
                    <a:gd name="f26" fmla="val 272"/>
                    <a:gd name="f27" fmla="val 178"/>
                    <a:gd name="f28" fmla="val 261"/>
                    <a:gd name="f29" fmla="val 201"/>
                    <a:gd name="f30" fmla="val 250"/>
                    <a:gd name="f31" fmla="val 220"/>
                    <a:gd name="f32" fmla="val 239"/>
                    <a:gd name="f33" fmla="val 236"/>
                    <a:gd name="f34" fmla="val 227"/>
                    <a:gd name="f35" fmla="val 253"/>
                    <a:gd name="f36" fmla="val 215"/>
                    <a:gd name="f37" fmla="val 268"/>
                    <a:gd name="f38" fmla="val 282"/>
                    <a:gd name="f39" fmla="val 187"/>
                    <a:gd name="f40" fmla="val 295"/>
                    <a:gd name="f41" fmla="val 173"/>
                    <a:gd name="f42" fmla="val 306"/>
                    <a:gd name="f43" fmla="val 160"/>
                    <a:gd name="f44" fmla="val 147"/>
                    <a:gd name="f45" fmla="val 323"/>
                    <a:gd name="f46" fmla="val 133"/>
                    <a:gd name="f47" fmla="val 329"/>
                    <a:gd name="f48" fmla="val 120"/>
                    <a:gd name="f49" fmla="val 109"/>
                    <a:gd name="f50" fmla="val 103"/>
                    <a:gd name="f51" fmla="val 99"/>
                    <a:gd name="f52" fmla="val 331"/>
                    <a:gd name="f53" fmla="val 93"/>
                    <a:gd name="f54" fmla="val 88"/>
                    <a:gd name="f55" fmla="val 327"/>
                    <a:gd name="f56" fmla="val 80"/>
                    <a:gd name="f57" fmla="val 319"/>
                    <a:gd name="f58" fmla="val 77"/>
                    <a:gd name="f59" fmla="val 314"/>
                    <a:gd name="f60" fmla="val 73"/>
                    <a:gd name="f61" fmla="val 308"/>
                    <a:gd name="f62" fmla="val 61"/>
                    <a:gd name="f63" fmla="val 51"/>
                    <a:gd name="f64" fmla="val 264"/>
                    <a:gd name="f65" fmla="val 45"/>
                    <a:gd name="f66" fmla="val 249"/>
                    <a:gd name="f67" fmla="val 33"/>
                    <a:gd name="f68" fmla="val 30"/>
                    <a:gd name="f69" fmla="val 223"/>
                    <a:gd name="f70" fmla="val 26"/>
                    <a:gd name="f71" fmla="val 221"/>
                    <a:gd name="f72" fmla="val 20"/>
                    <a:gd name="f73" fmla="val 219"/>
                    <a:gd name="f74" fmla="val 15"/>
                    <a:gd name="f75" fmla="val 216"/>
                    <a:gd name="f76" fmla="val 213"/>
                    <a:gd name="f77" fmla="val 9"/>
                    <a:gd name="f78" fmla="val 200"/>
                    <a:gd name="f79" fmla="val 189"/>
                    <a:gd name="f80" fmla="val 17"/>
                    <a:gd name="f81" fmla="val 176"/>
                    <a:gd name="f82" fmla="val 18"/>
                    <a:gd name="f83" fmla="val 161"/>
                    <a:gd name="f84" fmla="val 143"/>
                    <a:gd name="f85" fmla="val 19"/>
                    <a:gd name="f86" fmla="val 135"/>
                    <a:gd name="f87" fmla="val 21"/>
                    <a:gd name="f88" fmla="val 129"/>
                    <a:gd name="f89" fmla="val 24"/>
                    <a:gd name="f90" fmla="val 124"/>
                    <a:gd name="f91" fmla="val 28"/>
                    <a:gd name="f92" fmla="val 121"/>
                    <a:gd name="f93" fmla="val 117"/>
                    <a:gd name="f94" fmla="val 113"/>
                    <a:gd name="f95" fmla="val 40"/>
                    <a:gd name="f96" fmla="val 102"/>
                    <a:gd name="f97" fmla="val 59"/>
                    <a:gd name="f98" fmla="val 101"/>
                    <a:gd name="f99" fmla="val 65"/>
                    <a:gd name="f100" fmla="val 92"/>
                    <a:gd name="f101" fmla="val 62"/>
                    <a:gd name="f102" fmla="val 56"/>
                    <a:gd name="f103" fmla="val 78"/>
                    <a:gd name="f104" fmla="val 53"/>
                    <a:gd name="f105" fmla="val 79"/>
                    <a:gd name="f106" fmla="val 49"/>
                    <a:gd name="f107" fmla="val 81"/>
                    <a:gd name="f108" fmla="val 84"/>
                    <a:gd name="f109" fmla="val 46"/>
                    <a:gd name="f110" fmla="val 87"/>
                    <a:gd name="f111" fmla="val 94"/>
                    <a:gd name="f112" fmla="val 112"/>
                    <a:gd name="f113" fmla="val 48"/>
                    <a:gd name="f114" fmla="val 139"/>
                    <a:gd name="f115" fmla="val 141"/>
                    <a:gd name="f116" fmla="val 145"/>
                    <a:gd name="f117" fmla="val 149"/>
                    <a:gd name="f118" fmla="val 152"/>
                    <a:gd name="f119" fmla="val 171"/>
                    <a:gd name="f120" fmla="val 186"/>
                    <a:gd name="f121" fmla="val 36"/>
                    <a:gd name="f122" fmla="val 44"/>
                    <a:gd name="f123" fmla="val 230"/>
                    <a:gd name="f124" fmla="val 245"/>
                    <a:gd name="f125" fmla="val 260"/>
                    <a:gd name="f126" fmla="val 54"/>
                    <a:gd name="f127" fmla="val 276"/>
                    <a:gd name="f128" fmla="val 286"/>
                    <a:gd name="f129" fmla="val 294"/>
                    <a:gd name="f130" fmla="val 52"/>
                    <a:gd name="f131" fmla="val 299"/>
                    <a:gd name="f132" fmla="val 302"/>
                    <a:gd name="f133" fmla="val 43"/>
                    <a:gd name="f134" fmla="val 305"/>
                    <a:gd name="f135" fmla="val 29"/>
                    <a:gd name="f136" fmla="val 307"/>
                    <a:gd name="f137" fmla="val 12"/>
                    <a:gd name="f138" fmla="val 309"/>
                    <a:gd name="f139" fmla="val 8"/>
                    <a:gd name="f140" fmla="val 311"/>
                    <a:gd name="f141" fmla="val 7"/>
                    <a:gd name="f142" fmla="val 316"/>
                    <a:gd name="f143" fmla="val 3"/>
                    <a:gd name="f144" fmla="val 2"/>
                    <a:gd name="f145" fmla="val 1"/>
                    <a:gd name="f146" fmla="val 348"/>
                    <a:gd name="f147" fmla="val 356"/>
                    <a:gd name="f148" fmla="val 363"/>
                    <a:gd name="f149" fmla="val 16"/>
                    <a:gd name="f150" fmla="val 37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378" h="333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0" y="f10"/>
                      </a:lnTo>
                      <a:lnTo>
                        <a:pt x="f11" y="f12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29" y="f38"/>
                      </a:lnTo>
                      <a:lnTo>
                        <a:pt x="f39" y="f40"/>
                      </a:lnTo>
                      <a:lnTo>
                        <a:pt x="f41" y="f42"/>
                      </a:lnTo>
                      <a:lnTo>
                        <a:pt x="f43" y="f20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3"/>
                      </a:lnTo>
                      <a:lnTo>
                        <a:pt x="f49" y="f3"/>
                      </a:lnTo>
                      <a:lnTo>
                        <a:pt x="f50" y="f3"/>
                      </a:lnTo>
                      <a:lnTo>
                        <a:pt x="f51" y="f52"/>
                      </a:lnTo>
                      <a:lnTo>
                        <a:pt x="f53" y="f47"/>
                      </a:lnTo>
                      <a:lnTo>
                        <a:pt x="f54" y="f55"/>
                      </a:lnTo>
                      <a:lnTo>
                        <a:pt x="f21" y="f4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61"/>
                      </a:lnTo>
                      <a:lnTo>
                        <a:pt x="f60" y="f61"/>
                      </a:lnTo>
                      <a:lnTo>
                        <a:pt x="f62" y="f24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14" y="f33"/>
                      </a:lnTo>
                      <a:lnTo>
                        <a:pt x="f67" y="f34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1" y="f76"/>
                      </a:lnTo>
                      <a:lnTo>
                        <a:pt x="f1" y="f76"/>
                      </a:lnTo>
                      <a:lnTo>
                        <a:pt x="f77" y="f78"/>
                      </a:lnTo>
                      <a:lnTo>
                        <a:pt x="f74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2" y="f83"/>
                      </a:lnTo>
                      <a:lnTo>
                        <a:pt x="f82" y="f84"/>
                      </a:lnTo>
                      <a:lnTo>
                        <a:pt x="f82" y="f84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9" y="f90"/>
                      </a:lnTo>
                      <a:lnTo>
                        <a:pt x="f91" y="f92"/>
                      </a:lnTo>
                      <a:lnTo>
                        <a:pt x="f12" y="f93"/>
                      </a:lnTo>
                      <a:lnTo>
                        <a:pt x="f10" y="f94"/>
                      </a:lnTo>
                      <a:lnTo>
                        <a:pt x="f14" y="f23"/>
                      </a:lnTo>
                      <a:lnTo>
                        <a:pt x="f95" y="f51"/>
                      </a:lnTo>
                      <a:lnTo>
                        <a:pt x="f95" y="f51"/>
                      </a:lnTo>
                      <a:lnTo>
                        <a:pt x="f63" y="f96"/>
                      </a:lnTo>
                      <a:lnTo>
                        <a:pt x="f63" y="f96"/>
                      </a:lnTo>
                      <a:lnTo>
                        <a:pt x="f63" y="f96"/>
                      </a:lnTo>
                      <a:lnTo>
                        <a:pt x="f97" y="f98"/>
                      </a:lnTo>
                      <a:lnTo>
                        <a:pt x="f99" y="f51"/>
                      </a:lnTo>
                      <a:lnTo>
                        <a:pt x="f58" y="f100"/>
                      </a:lnTo>
                      <a:lnTo>
                        <a:pt x="f58" y="f100"/>
                      </a:lnTo>
                      <a:lnTo>
                        <a:pt x="f58" y="f101"/>
                      </a:lnTo>
                      <a:lnTo>
                        <a:pt x="f58" y="f101"/>
                      </a:lnTo>
                      <a:lnTo>
                        <a:pt x="f58" y="f102"/>
                      </a:lnTo>
                      <a:lnTo>
                        <a:pt x="f103" y="f104"/>
                      </a:lnTo>
                      <a:lnTo>
                        <a:pt x="f105" y="f106"/>
                      </a:lnTo>
                      <a:lnTo>
                        <a:pt x="f107" y="f5"/>
                      </a:lnTo>
                      <a:lnTo>
                        <a:pt x="f108" y="f109"/>
                      </a:lnTo>
                      <a:lnTo>
                        <a:pt x="f110" y="f65"/>
                      </a:lnTo>
                      <a:lnTo>
                        <a:pt x="f111" y="f65"/>
                      </a:lnTo>
                      <a:lnTo>
                        <a:pt x="f112" y="f113"/>
                      </a:lnTo>
                      <a:lnTo>
                        <a:pt x="f90" y="f113"/>
                      </a:lnTo>
                      <a:lnTo>
                        <a:pt x="f86" y="f5"/>
                      </a:lnTo>
                      <a:lnTo>
                        <a:pt x="f86" y="f5"/>
                      </a:lnTo>
                      <a:lnTo>
                        <a:pt x="f114" y="f5"/>
                      </a:lnTo>
                      <a:lnTo>
                        <a:pt x="f115" y="f65"/>
                      </a:lnTo>
                      <a:lnTo>
                        <a:pt x="f116" y="f95"/>
                      </a:lnTo>
                      <a:lnTo>
                        <a:pt x="f117" y="f10"/>
                      </a:lnTo>
                      <a:lnTo>
                        <a:pt x="f118" y="f67"/>
                      </a:lnTo>
                      <a:lnTo>
                        <a:pt x="f25" y="f12"/>
                      </a:lnTo>
                      <a:lnTo>
                        <a:pt x="f25" y="f12"/>
                      </a:lnTo>
                      <a:lnTo>
                        <a:pt x="f119" y="f67"/>
                      </a:lnTo>
                      <a:lnTo>
                        <a:pt x="f120" y="f121"/>
                      </a:lnTo>
                      <a:lnTo>
                        <a:pt x="f29" y="f14"/>
                      </a:lnTo>
                      <a:lnTo>
                        <a:pt x="f36" y="f122"/>
                      </a:lnTo>
                      <a:lnTo>
                        <a:pt x="f123" y="f5"/>
                      </a:lnTo>
                      <a:lnTo>
                        <a:pt x="f124" y="f63"/>
                      </a:lnTo>
                      <a:lnTo>
                        <a:pt x="f125" y="f126"/>
                      </a:lnTo>
                      <a:lnTo>
                        <a:pt x="f127" y="f126"/>
                      </a:lnTo>
                      <a:lnTo>
                        <a:pt x="f127" y="f126"/>
                      </a:lnTo>
                      <a:lnTo>
                        <a:pt x="f128" y="f126"/>
                      </a:lnTo>
                      <a:lnTo>
                        <a:pt x="f129" y="f130"/>
                      </a:lnTo>
                      <a:lnTo>
                        <a:pt x="f131" y="f5"/>
                      </a:lnTo>
                      <a:lnTo>
                        <a:pt x="f132" y="f133"/>
                      </a:lnTo>
                      <a:lnTo>
                        <a:pt x="f22" y="f121"/>
                      </a:lnTo>
                      <a:lnTo>
                        <a:pt x="f134" y="f135"/>
                      </a:lnTo>
                      <a:lnTo>
                        <a:pt x="f136" y="f87"/>
                      </a:lnTo>
                      <a:lnTo>
                        <a:pt x="f61" y="f137"/>
                      </a:lnTo>
                      <a:lnTo>
                        <a:pt x="f61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42" y="f143"/>
                      </a:lnTo>
                      <a:lnTo>
                        <a:pt x="f45" y="f144"/>
                      </a:lnTo>
                      <a:lnTo>
                        <a:pt x="f52" y="f145"/>
                      </a:lnTo>
                      <a:lnTo>
                        <a:pt x="f146" y="f145"/>
                      </a:lnTo>
                      <a:lnTo>
                        <a:pt x="f147" y="f145"/>
                      </a:lnTo>
                      <a:lnTo>
                        <a:pt x="f148" y="f1"/>
                      </a:lnTo>
                      <a:lnTo>
                        <a:pt x="f148" y="f1"/>
                      </a:lnTo>
                      <a:lnTo>
                        <a:pt x="f2" y="f1"/>
                      </a:lnTo>
                      <a:lnTo>
                        <a:pt x="f2" y="f1"/>
                      </a:lnTo>
                      <a:lnTo>
                        <a:pt x="f2" y="f1"/>
                      </a:lnTo>
                      <a:lnTo>
                        <a:pt x="f2" y="f149"/>
                      </a:lnTo>
                      <a:lnTo>
                        <a:pt x="f150" y="f91"/>
                      </a:lnTo>
                      <a:lnTo>
                        <a:pt x="f150" y="f9"/>
                      </a:lnTo>
                      <a:lnTo>
                        <a:pt x="f2" y="f5"/>
                      </a:lnTo>
                      <a:lnTo>
                        <a:pt x="f2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31" name="Google Shape;185;p6"/>
                <p:cNvSpPr/>
                <p:nvPr/>
              </p:nvSpPr>
              <p:spPr>
                <a:xfrm>
                  <a:off x="4921200" y="4499640"/>
                  <a:ext cx="1406160" cy="1601640"/>
                </a:xfrm>
                <a:custGeom>
                  <a:avLst/>
                  <a:gdLst>
                    <a:gd name="f0" fmla="val 0"/>
                    <a:gd name="f1" fmla="val 1719"/>
                    <a:gd name="f2" fmla="val 2016"/>
                    <a:gd name="f3" fmla="val 1598"/>
                    <a:gd name="f4" fmla="val 724"/>
                    <a:gd name="f5" fmla="val 625"/>
                    <a:gd name="f6" fmla="val 1599"/>
                    <a:gd name="f7" fmla="val 620"/>
                    <a:gd name="f8" fmla="val 1602"/>
                    <a:gd name="f9" fmla="val 615"/>
                    <a:gd name="f10" fmla="val 1605"/>
                    <a:gd name="f11" fmla="val 613"/>
                    <a:gd name="f12" fmla="val 1610"/>
                    <a:gd name="f13" fmla="val 612"/>
                    <a:gd name="f14" fmla="val 1618"/>
                    <a:gd name="f15" fmla="val 610"/>
                    <a:gd name="f16" fmla="val 1624"/>
                    <a:gd name="f17" fmla="val 1667"/>
                    <a:gd name="f18" fmla="val 1676"/>
                    <a:gd name="f19" fmla="val 609"/>
                    <a:gd name="f20" fmla="val 1683"/>
                    <a:gd name="f21" fmla="val 607"/>
                    <a:gd name="f22" fmla="val 1690"/>
                    <a:gd name="f23" fmla="val 604"/>
                    <a:gd name="f24" fmla="val 1696"/>
                    <a:gd name="f25" fmla="val 600"/>
                    <a:gd name="f26" fmla="val 1708"/>
                    <a:gd name="f27" fmla="val 591"/>
                    <a:gd name="f28" fmla="val 580"/>
                    <a:gd name="f29" fmla="val 1704"/>
                    <a:gd name="f30" fmla="val 573"/>
                    <a:gd name="f31" fmla="val 566"/>
                    <a:gd name="f32" fmla="val 1686"/>
                    <a:gd name="f33" fmla="val 559"/>
                    <a:gd name="f34" fmla="val 1663"/>
                    <a:gd name="f35" fmla="val 543"/>
                    <a:gd name="f36" fmla="val 1651"/>
                    <a:gd name="f37" fmla="val 534"/>
                    <a:gd name="f38" fmla="val 1641"/>
                    <a:gd name="f39" fmla="val 526"/>
                    <a:gd name="f40" fmla="val 1633"/>
                    <a:gd name="f41" fmla="val 516"/>
                    <a:gd name="f42" fmla="val 1629"/>
                    <a:gd name="f43" fmla="val 512"/>
                    <a:gd name="f44" fmla="val 1627"/>
                    <a:gd name="f45" fmla="val 507"/>
                    <a:gd name="f46" fmla="val 495"/>
                    <a:gd name="f47" fmla="val 1621"/>
                    <a:gd name="f48" fmla="val 484"/>
                    <a:gd name="f49" fmla="val 1617"/>
                    <a:gd name="f50" fmla="val 465"/>
                    <a:gd name="f51" fmla="val 1613"/>
                    <a:gd name="f52" fmla="val 455"/>
                    <a:gd name="f53" fmla="val 1609"/>
                    <a:gd name="f54" fmla="val 447"/>
                    <a:gd name="f55" fmla="val 1603"/>
                    <a:gd name="f56" fmla="val 441"/>
                    <a:gd name="f57" fmla="val 1594"/>
                    <a:gd name="f58" fmla="val 434"/>
                    <a:gd name="f59" fmla="val 1558"/>
                    <a:gd name="f60" fmla="val 1555"/>
                    <a:gd name="f61" fmla="val 1552"/>
                    <a:gd name="f62" fmla="val 453"/>
                    <a:gd name="f63" fmla="val 1549"/>
                    <a:gd name="f64" fmla="val 458"/>
                    <a:gd name="f65" fmla="val 1545"/>
                    <a:gd name="f66" fmla="val 461"/>
                    <a:gd name="f67" fmla="val 1540"/>
                    <a:gd name="f68" fmla="val 1533"/>
                    <a:gd name="f69" fmla="val 466"/>
                    <a:gd name="f70" fmla="val 1525"/>
                    <a:gd name="f71" fmla="val 1512"/>
                    <a:gd name="f72" fmla="val 1503"/>
                    <a:gd name="f73" fmla="val 462"/>
                    <a:gd name="f74" fmla="val 1494"/>
                    <a:gd name="f75" fmla="val 457"/>
                    <a:gd name="f76" fmla="val 1487"/>
                    <a:gd name="f77" fmla="val 451"/>
                    <a:gd name="f78" fmla="val 1480"/>
                    <a:gd name="f79" fmla="val 443"/>
                    <a:gd name="f80" fmla="val 1474"/>
                    <a:gd name="f81" fmla="val 435"/>
                    <a:gd name="f82" fmla="val 1465"/>
                    <a:gd name="f83" fmla="val 416"/>
                    <a:gd name="f84" fmla="val 1453"/>
                    <a:gd name="f85" fmla="val 399"/>
                    <a:gd name="f86" fmla="val 1447"/>
                    <a:gd name="f87" fmla="val 390"/>
                    <a:gd name="f88" fmla="val 1441"/>
                    <a:gd name="f89" fmla="val 383"/>
                    <a:gd name="f90" fmla="val 1431"/>
                    <a:gd name="f91" fmla="val 376"/>
                    <a:gd name="f92" fmla="val 1422"/>
                    <a:gd name="f93" fmla="val 371"/>
                    <a:gd name="f94" fmla="val 1410"/>
                    <a:gd name="f95" fmla="val 368"/>
                    <a:gd name="f96" fmla="val 1396"/>
                    <a:gd name="f97" fmla="val 1375"/>
                    <a:gd name="f98" fmla="val 1358"/>
                    <a:gd name="f99" fmla="val 370"/>
                    <a:gd name="f100" fmla="val 1344"/>
                    <a:gd name="f101" fmla="val 374"/>
                    <a:gd name="f102" fmla="val 1332"/>
                    <a:gd name="f103" fmla="val 378"/>
                    <a:gd name="f104" fmla="val 1323"/>
                    <a:gd name="f105" fmla="val 384"/>
                    <a:gd name="f106" fmla="val 1316"/>
                    <a:gd name="f107" fmla="val 391"/>
                    <a:gd name="f108" fmla="val 1311"/>
                    <a:gd name="f109" fmla="val 1306"/>
                    <a:gd name="f110" fmla="val 409"/>
                    <a:gd name="f111" fmla="val 1303"/>
                    <a:gd name="f112" fmla="val 420"/>
                    <a:gd name="f113" fmla="val 1300"/>
                    <a:gd name="f114" fmla="val 431"/>
                    <a:gd name="f115" fmla="val 1297"/>
                    <a:gd name="f116" fmla="val 459"/>
                    <a:gd name="f117" fmla="val 1293"/>
                    <a:gd name="f118" fmla="val 490"/>
                    <a:gd name="f119" fmla="val 1290"/>
                    <a:gd name="f120" fmla="val 1286"/>
                    <a:gd name="f121" fmla="val 525"/>
                    <a:gd name="f122" fmla="val 1283"/>
                    <a:gd name="f123" fmla="val 535"/>
                    <a:gd name="f124" fmla="val 1279"/>
                    <a:gd name="f125" fmla="val 544"/>
                    <a:gd name="f126" fmla="val 1270"/>
                    <a:gd name="f127" fmla="val 561"/>
                    <a:gd name="f128" fmla="val 1259"/>
                    <a:gd name="f129" fmla="val 577"/>
                    <a:gd name="f130" fmla="val 1248"/>
                    <a:gd name="f131" fmla="val 592"/>
                    <a:gd name="f132" fmla="val 1237"/>
                    <a:gd name="f133" fmla="val 1228"/>
                    <a:gd name="f134" fmla="val 622"/>
                    <a:gd name="f135" fmla="val 1223"/>
                    <a:gd name="f136" fmla="val 630"/>
                    <a:gd name="f137" fmla="val 1221"/>
                    <a:gd name="f138" fmla="val 640"/>
                    <a:gd name="f139" fmla="val 1217"/>
                    <a:gd name="f140" fmla="val 648"/>
                    <a:gd name="f141" fmla="val 1216"/>
                    <a:gd name="f142" fmla="val 657"/>
                    <a:gd name="f143" fmla="val 1210"/>
                    <a:gd name="f144" fmla="val 1205"/>
                    <a:gd name="f145" fmla="val 656"/>
                    <a:gd name="f146" fmla="val 1200"/>
                    <a:gd name="f147" fmla="val 653"/>
                    <a:gd name="f148" fmla="val 1195"/>
                    <a:gd name="f149" fmla="val 651"/>
                    <a:gd name="f150" fmla="val 1187"/>
                    <a:gd name="f151" fmla="val 644"/>
                    <a:gd name="f152" fmla="val 1181"/>
                    <a:gd name="f153" fmla="val 637"/>
                    <a:gd name="f154" fmla="val 1175"/>
                    <a:gd name="f155" fmla="val 1169"/>
                    <a:gd name="f156" fmla="val 623"/>
                    <a:gd name="f157" fmla="val 1163"/>
                    <a:gd name="f158" fmla="val 619"/>
                    <a:gd name="f159" fmla="val 1160"/>
                    <a:gd name="f160" fmla="val 618"/>
                    <a:gd name="f161" fmla="val 1158"/>
                    <a:gd name="f162" fmla="val 1146"/>
                    <a:gd name="f163" fmla="val 1136"/>
                    <a:gd name="f164" fmla="val 1125"/>
                    <a:gd name="f165" fmla="val 627"/>
                    <a:gd name="f166" fmla="val 1116"/>
                    <a:gd name="f167" fmla="val 634"/>
                    <a:gd name="f168" fmla="val 1108"/>
                    <a:gd name="f169" fmla="val 642"/>
                    <a:gd name="f170" fmla="val 1099"/>
                    <a:gd name="f171" fmla="val 1082"/>
                    <a:gd name="f172" fmla="val 671"/>
                    <a:gd name="f173" fmla="val 1064"/>
                    <a:gd name="f174" fmla="val 690"/>
                    <a:gd name="f175" fmla="val 1054"/>
                    <a:gd name="f176" fmla="val 699"/>
                    <a:gd name="f177" fmla="val 1045"/>
                    <a:gd name="f178" fmla="val 707"/>
                    <a:gd name="f179" fmla="val 1033"/>
                    <a:gd name="f180" fmla="val 714"/>
                    <a:gd name="f181" fmla="val 1022"/>
                    <a:gd name="f182" fmla="val 719"/>
                    <a:gd name="f183" fmla="val 1009"/>
                    <a:gd name="f184" fmla="val 722"/>
                    <a:gd name="f185" fmla="val 995"/>
                    <a:gd name="f186" fmla="val 987"/>
                    <a:gd name="f187" fmla="val 980"/>
                    <a:gd name="f188" fmla="val 975"/>
                    <a:gd name="f189" fmla="val 720"/>
                    <a:gd name="f190" fmla="val 970"/>
                    <a:gd name="f191" fmla="val 718"/>
                    <a:gd name="f192" fmla="val 965"/>
                    <a:gd name="f193" fmla="val 716"/>
                    <a:gd name="f194" fmla="val 962"/>
                    <a:gd name="f195" fmla="val 712"/>
                    <a:gd name="f196" fmla="val 960"/>
                    <a:gd name="f197" fmla="val 709"/>
                    <a:gd name="f198" fmla="val 957"/>
                    <a:gd name="f199" fmla="val 704"/>
                    <a:gd name="f200" fmla="val 954"/>
                    <a:gd name="f201" fmla="val 695"/>
                    <a:gd name="f202" fmla="val 952"/>
                    <a:gd name="f203" fmla="val 686"/>
                    <a:gd name="f204" fmla="val 665"/>
                    <a:gd name="f205" fmla="val 492"/>
                    <a:gd name="f206" fmla="val 481"/>
                    <a:gd name="f207" fmla="val 469"/>
                    <a:gd name="f208" fmla="val 956"/>
                    <a:gd name="f209" fmla="val 460"/>
                    <a:gd name="f210" fmla="val 432"/>
                    <a:gd name="f211" fmla="val 968"/>
                    <a:gd name="f212" fmla="val 422"/>
                    <a:gd name="f213" fmla="val 412"/>
                    <a:gd name="f214" fmla="val 950"/>
                    <a:gd name="f215" fmla="val 401"/>
                    <a:gd name="f216" fmla="val 932"/>
                    <a:gd name="f217" fmla="val 917"/>
                    <a:gd name="f218" fmla="val 380"/>
                    <a:gd name="f219" fmla="val 903"/>
                    <a:gd name="f220" fmla="val 897"/>
                    <a:gd name="f221" fmla="val 361"/>
                    <a:gd name="f222" fmla="val 893"/>
                    <a:gd name="f223" fmla="val 354"/>
                    <a:gd name="f224" fmla="val 888"/>
                    <a:gd name="f225" fmla="val 347"/>
                    <a:gd name="f226" fmla="val 885"/>
                    <a:gd name="f227" fmla="val 339"/>
                    <a:gd name="f228" fmla="val 881"/>
                    <a:gd name="f229" fmla="val 331"/>
                    <a:gd name="f230" fmla="val 879"/>
                    <a:gd name="f231" fmla="val 323"/>
                    <a:gd name="f232" fmla="val 878"/>
                    <a:gd name="f233" fmla="val 314"/>
                    <a:gd name="f234" fmla="val 305"/>
                    <a:gd name="f235" fmla="val 264"/>
                    <a:gd name="f236" fmla="val 877"/>
                    <a:gd name="f237" fmla="val 259"/>
                    <a:gd name="f238" fmla="val 876"/>
                    <a:gd name="f239" fmla="val 254"/>
                    <a:gd name="f240" fmla="val 873"/>
                    <a:gd name="f241" fmla="val 250"/>
                    <a:gd name="f242" fmla="val 871"/>
                    <a:gd name="f243" fmla="val 246"/>
                    <a:gd name="f244" fmla="val 868"/>
                    <a:gd name="f245" fmla="val 244"/>
                    <a:gd name="f246" fmla="val 863"/>
                    <a:gd name="f247" fmla="val 241"/>
                    <a:gd name="f248" fmla="val 855"/>
                    <a:gd name="f249" fmla="val 237"/>
                    <a:gd name="f250" fmla="val 835"/>
                    <a:gd name="f251" fmla="val 230"/>
                    <a:gd name="f252" fmla="val 828"/>
                    <a:gd name="f253" fmla="val 226"/>
                    <a:gd name="f254" fmla="val 825"/>
                    <a:gd name="f255" fmla="val 223"/>
                    <a:gd name="f256" fmla="val 823"/>
                    <a:gd name="f257" fmla="val 221"/>
                    <a:gd name="f258" fmla="val 817"/>
                    <a:gd name="f259" fmla="val 208"/>
                    <a:gd name="f260" fmla="val 813"/>
                    <a:gd name="f261" fmla="val 197"/>
                    <a:gd name="f262" fmla="val 811"/>
                    <a:gd name="f263" fmla="val 186"/>
                    <a:gd name="f264" fmla="val 810"/>
                    <a:gd name="f265" fmla="val 175"/>
                    <a:gd name="f266" fmla="val 809"/>
                    <a:gd name="f267" fmla="val 164"/>
                    <a:gd name="f268" fmla="val 807"/>
                    <a:gd name="f269" fmla="val 154"/>
                    <a:gd name="f270" fmla="val 803"/>
                    <a:gd name="f271" fmla="val 144"/>
                    <a:gd name="f272" fmla="val 797"/>
                    <a:gd name="f273" fmla="val 132"/>
                    <a:gd name="f274" fmla="val 792"/>
                    <a:gd name="f275" fmla="val 118"/>
                    <a:gd name="f276" fmla="val 784"/>
                    <a:gd name="f277" fmla="val 107"/>
                    <a:gd name="f278" fmla="val 775"/>
                    <a:gd name="f279" fmla="val 96"/>
                    <a:gd name="f280" fmla="val 765"/>
                    <a:gd name="f281" fmla="val 88"/>
                    <a:gd name="f282" fmla="val 752"/>
                    <a:gd name="f283" fmla="val 82"/>
                    <a:gd name="f284" fmla="val 739"/>
                    <a:gd name="f285" fmla="val 77"/>
                    <a:gd name="f286" fmla="val 723"/>
                    <a:gd name="f287" fmla="val 73"/>
                    <a:gd name="f288" fmla="val 705"/>
                    <a:gd name="f289" fmla="val 70"/>
                    <a:gd name="f290" fmla="val 706"/>
                    <a:gd name="f291" fmla="val 63"/>
                    <a:gd name="f292" fmla="val 710"/>
                    <a:gd name="f293" fmla="val 58"/>
                    <a:gd name="f294" fmla="val 49"/>
                    <a:gd name="f295" fmla="val 45"/>
                    <a:gd name="f296" fmla="val 721"/>
                    <a:gd name="f297" fmla="val 39"/>
                    <a:gd name="f298" fmla="val 33"/>
                    <a:gd name="f299" fmla="val 26"/>
                    <a:gd name="f300" fmla="val 16"/>
                    <a:gd name="f301" fmla="val 12"/>
                    <a:gd name="f302" fmla="val 10"/>
                    <a:gd name="f303" fmla="val 7"/>
                    <a:gd name="f304" fmla="val 688"/>
                    <a:gd name="f305" fmla="val 9"/>
                    <a:gd name="f306" fmla="val 680"/>
                    <a:gd name="f307" fmla="val 23"/>
                    <a:gd name="f308" fmla="val 674"/>
                    <a:gd name="f309" fmla="val 27"/>
                    <a:gd name="f310" fmla="val 667"/>
                    <a:gd name="f311" fmla="val 32"/>
                    <a:gd name="f312" fmla="val 659"/>
                    <a:gd name="f313" fmla="val 35"/>
                    <a:gd name="f314" fmla="val 643"/>
                    <a:gd name="f315" fmla="val 42"/>
                    <a:gd name="f316" fmla="val 54"/>
                    <a:gd name="f317" fmla="val 606"/>
                    <a:gd name="f318" fmla="val 64"/>
                    <a:gd name="f319" fmla="val 602"/>
                    <a:gd name="f320" fmla="val 71"/>
                    <a:gd name="f321" fmla="val 599"/>
                    <a:gd name="f322" fmla="val 78"/>
                    <a:gd name="f323" fmla="val 598"/>
                    <a:gd name="f324" fmla="val 99"/>
                    <a:gd name="f325" fmla="val 108"/>
                    <a:gd name="f326" fmla="val 605"/>
                    <a:gd name="f327" fmla="val 115"/>
                    <a:gd name="f328" fmla="val 121"/>
                    <a:gd name="f329" fmla="val 131"/>
                    <a:gd name="f330" fmla="val 137"/>
                    <a:gd name="f331" fmla="val 621"/>
                    <a:gd name="f332" fmla="val 148"/>
                    <a:gd name="f333" fmla="val 163"/>
                    <a:gd name="f334" fmla="val 169"/>
                    <a:gd name="f335" fmla="val 182"/>
                    <a:gd name="f336" fmla="val 191"/>
                    <a:gd name="f337" fmla="val 198"/>
                    <a:gd name="f338" fmla="val 601"/>
                    <a:gd name="f339" fmla="val 205"/>
                    <a:gd name="f340" fmla="val 603"/>
                    <a:gd name="f341" fmla="val 210"/>
                    <a:gd name="f342" fmla="val 215"/>
                    <a:gd name="f343" fmla="val 224"/>
                    <a:gd name="f344" fmla="val 231"/>
                    <a:gd name="f345" fmla="val 631"/>
                    <a:gd name="f346" fmla="val 238"/>
                    <a:gd name="f347" fmla="val 639"/>
                    <a:gd name="f348" fmla="val 251"/>
                    <a:gd name="f349" fmla="val 256"/>
                    <a:gd name="f350" fmla="val 645"/>
                    <a:gd name="f351" fmla="val 262"/>
                    <a:gd name="f352" fmla="val 647"/>
                    <a:gd name="f353" fmla="val 268"/>
                    <a:gd name="f354" fmla="val 274"/>
                    <a:gd name="f355" fmla="val 278"/>
                    <a:gd name="f356" fmla="val 287"/>
                    <a:gd name="f357" fmla="val 297"/>
                    <a:gd name="f358" fmla="val 632"/>
                    <a:gd name="f359" fmla="val 300"/>
                    <a:gd name="f360" fmla="val 310"/>
                    <a:gd name="f361" fmla="val 316"/>
                    <a:gd name="f362" fmla="val 636"/>
                    <a:gd name="f363" fmla="val 321"/>
                    <a:gd name="f364" fmla="val 324"/>
                    <a:gd name="f365" fmla="val 335"/>
                    <a:gd name="f366" fmla="val 338"/>
                    <a:gd name="f367" fmla="val 348"/>
                    <a:gd name="f368" fmla="val 358"/>
                    <a:gd name="f369" fmla="val 365"/>
                    <a:gd name="f370" fmla="val 373"/>
                    <a:gd name="f371" fmla="val 629"/>
                    <a:gd name="f372" fmla="val 386"/>
                    <a:gd name="f373" fmla="val 394"/>
                    <a:gd name="f374" fmla="val 404"/>
                    <a:gd name="f375" fmla="val 413"/>
                    <a:gd name="f376" fmla="val 617"/>
                    <a:gd name="f377" fmla="val 614"/>
                    <a:gd name="f378" fmla="val 424"/>
                    <a:gd name="f379" fmla="val 430"/>
                    <a:gd name="f380" fmla="val 593"/>
                    <a:gd name="f381" fmla="val 583"/>
                    <a:gd name="f382" fmla="val 575"/>
                    <a:gd name="f383" fmla="val 570"/>
                    <a:gd name="f384" fmla="val 563"/>
                    <a:gd name="f385" fmla="val 470"/>
                    <a:gd name="f386" fmla="val 565"/>
                    <a:gd name="f387" fmla="val 477"/>
                    <a:gd name="f388" fmla="val 568"/>
                    <a:gd name="f389" fmla="val 482"/>
                    <a:gd name="f390" fmla="val 572"/>
                    <a:gd name="f391" fmla="val 576"/>
                    <a:gd name="f392" fmla="val 485"/>
                    <a:gd name="f393" fmla="val 503"/>
                    <a:gd name="f394" fmla="val 515"/>
                    <a:gd name="f395" fmla="val 564"/>
                    <a:gd name="f396" fmla="val 522"/>
                    <a:gd name="f397" fmla="val 529"/>
                    <a:gd name="f398" fmla="val 538"/>
                    <a:gd name="f399" fmla="val 558"/>
                    <a:gd name="f400" fmla="val 551"/>
                    <a:gd name="f401" fmla="val 574"/>
                    <a:gd name="f402" fmla="val 597"/>
                    <a:gd name="f403" fmla="val 628"/>
                    <a:gd name="f404" fmla="val 652"/>
                    <a:gd name="f405" fmla="val 654"/>
                    <a:gd name="f406" fmla="val 661"/>
                    <a:gd name="f407" fmla="val 668"/>
                    <a:gd name="f408" fmla="val 679"/>
                    <a:gd name="f409" fmla="val 650"/>
                    <a:gd name="f410" fmla="val 682"/>
                    <a:gd name="f411" fmla="val 687"/>
                    <a:gd name="f412" fmla="val 641"/>
                    <a:gd name="f413" fmla="val 694"/>
                    <a:gd name="f414" fmla="val 701"/>
                    <a:gd name="f415" fmla="val 626"/>
                    <a:gd name="f416" fmla="val 728"/>
                    <a:gd name="f417" fmla="val 734"/>
                    <a:gd name="f418" fmla="val 737"/>
                    <a:gd name="f419" fmla="val 740"/>
                    <a:gd name="f420" fmla="val 745"/>
                    <a:gd name="f421" fmla="val 751"/>
                    <a:gd name="f422" fmla="val 757"/>
                    <a:gd name="f423" fmla="val 764"/>
                    <a:gd name="f424" fmla="val 771"/>
                    <a:gd name="f425" fmla="val 778"/>
                    <a:gd name="f426" fmla="val 782"/>
                    <a:gd name="f427" fmla="val 660"/>
                    <a:gd name="f428" fmla="val 786"/>
                    <a:gd name="f429" fmla="val 804"/>
                    <a:gd name="f430" fmla="val 658"/>
                    <a:gd name="f431" fmla="val 812"/>
                    <a:gd name="f432" fmla="val 819"/>
                    <a:gd name="f433" fmla="val 649"/>
                    <a:gd name="f434" fmla="val 827"/>
                    <a:gd name="f435" fmla="val 832"/>
                    <a:gd name="f436" fmla="val 838"/>
                    <a:gd name="f437" fmla="val 867"/>
                    <a:gd name="f438" fmla="val 872"/>
                    <a:gd name="f439" fmla="val 880"/>
                    <a:gd name="f440" fmla="val 635"/>
                    <a:gd name="f441" fmla="val 884"/>
                    <a:gd name="f442" fmla="val 887"/>
                    <a:gd name="f443" fmla="val 889"/>
                    <a:gd name="f444" fmla="val 594"/>
                    <a:gd name="f445" fmla="val 882"/>
                    <a:gd name="f446" fmla="val 844"/>
                    <a:gd name="f447" fmla="val 521"/>
                    <a:gd name="f448" fmla="val 518"/>
                    <a:gd name="f449" fmla="val 826"/>
                    <a:gd name="f450" fmla="val 821"/>
                    <a:gd name="f451" fmla="val 513"/>
                    <a:gd name="f452" fmla="val 818"/>
                    <a:gd name="f453" fmla="val 511"/>
                    <a:gd name="f454" fmla="val 506"/>
                    <a:gd name="f455" fmla="val 816"/>
                    <a:gd name="f456" fmla="val 498"/>
                    <a:gd name="f457" fmla="val 475"/>
                    <a:gd name="f458" fmla="val 468"/>
                    <a:gd name="f459" fmla="val 464"/>
                    <a:gd name="f460" fmla="val 839"/>
                    <a:gd name="f461" fmla="val 847"/>
                    <a:gd name="f462" fmla="val 856"/>
                    <a:gd name="f463" fmla="val 875"/>
                    <a:gd name="f464" fmla="val 472"/>
                    <a:gd name="f465" fmla="val 473"/>
                    <a:gd name="f466" fmla="val 474"/>
                    <a:gd name="f467" fmla="val 894"/>
                    <a:gd name="f468" fmla="val 899"/>
                    <a:gd name="f469" fmla="val 908"/>
                    <a:gd name="f470" fmla="val 925"/>
                    <a:gd name="f471" fmla="val 436"/>
                    <a:gd name="f472" fmla="val 940"/>
                    <a:gd name="f473" fmla="val 428"/>
                    <a:gd name="f474" fmla="val 948"/>
                    <a:gd name="f475" fmla="val 955"/>
                    <a:gd name="f476" fmla="val 419"/>
                    <a:gd name="f477" fmla="val 958"/>
                    <a:gd name="f478" fmla="val 963"/>
                    <a:gd name="f479" fmla="val 414"/>
                    <a:gd name="f480" fmla="val 979"/>
                    <a:gd name="f481" fmla="val 988"/>
                    <a:gd name="f482" fmla="val 410"/>
                    <a:gd name="f483" fmla="val 992"/>
                    <a:gd name="f484" fmla="val 407"/>
                    <a:gd name="f485" fmla="val 993"/>
                    <a:gd name="f486" fmla="val 405"/>
                    <a:gd name="f487" fmla="val 994"/>
                    <a:gd name="f488" fmla="val 402"/>
                    <a:gd name="f489" fmla="val 396"/>
                    <a:gd name="f490" fmla="val 392"/>
                    <a:gd name="f491" fmla="val 389"/>
                    <a:gd name="f492" fmla="val 387"/>
                    <a:gd name="f493" fmla="val 999"/>
                    <a:gd name="f494" fmla="val 1007"/>
                    <a:gd name="f495" fmla="val 377"/>
                    <a:gd name="f496" fmla="val 1027"/>
                    <a:gd name="f497" fmla="val 1050"/>
                    <a:gd name="f498" fmla="val 1065"/>
                    <a:gd name="f499" fmla="val 372"/>
                    <a:gd name="f500" fmla="val 1075"/>
                    <a:gd name="f501" fmla="val 1083"/>
                    <a:gd name="f502" fmla="val 1101"/>
                    <a:gd name="f503" fmla="val 1109"/>
                    <a:gd name="f504" fmla="val 1115"/>
                    <a:gd name="f505" fmla="val 1117"/>
                    <a:gd name="f506" fmla="val 375"/>
                    <a:gd name="f507" fmla="val 1119"/>
                    <a:gd name="f508" fmla="val 1121"/>
                    <a:gd name="f509" fmla="val 362"/>
                    <a:gd name="f510" fmla="val 349"/>
                    <a:gd name="f511" fmla="val 1113"/>
                    <a:gd name="f512" fmla="val 343"/>
                    <a:gd name="f513" fmla="val 1107"/>
                    <a:gd name="f514" fmla="val 1100"/>
                    <a:gd name="f515" fmla="val 1093"/>
                    <a:gd name="f516" fmla="val 329"/>
                    <a:gd name="f517" fmla="val 1077"/>
                    <a:gd name="f518" fmla="val 1061"/>
                    <a:gd name="f519" fmla="val 320"/>
                    <a:gd name="f520" fmla="val 1053"/>
                    <a:gd name="f521" fmla="val 315"/>
                    <a:gd name="f522" fmla="val 1046"/>
                    <a:gd name="f523" fmla="val 311"/>
                    <a:gd name="f524" fmla="val 1041"/>
                    <a:gd name="f525" fmla="val 1037"/>
                    <a:gd name="f526" fmla="val 298"/>
                    <a:gd name="f527" fmla="val 290"/>
                    <a:gd name="f528" fmla="val 1032"/>
                    <a:gd name="f529" fmla="val 284"/>
                    <a:gd name="f530" fmla="val 280"/>
                    <a:gd name="f531" fmla="val 1035"/>
                    <a:gd name="f532" fmla="val 275"/>
                    <a:gd name="f533" fmla="val 1038"/>
                    <a:gd name="f534" fmla="val 271"/>
                    <a:gd name="f535" fmla="val 1042"/>
                    <a:gd name="f536" fmla="val 263"/>
                    <a:gd name="f537" fmla="val 255"/>
                    <a:gd name="f538" fmla="val 242"/>
                    <a:gd name="f539" fmla="val 1080"/>
                    <a:gd name="f540" fmla="val 236"/>
                    <a:gd name="f541" fmla="val 1085"/>
                    <a:gd name="f542" fmla="val 1090"/>
                    <a:gd name="f543" fmla="val 1092"/>
                    <a:gd name="f544" fmla="val 217"/>
                    <a:gd name="f545" fmla="val 1094"/>
                    <a:gd name="f546" fmla="val 209"/>
                    <a:gd name="f547" fmla="val 1095"/>
                    <a:gd name="f548" fmla="val 162"/>
                    <a:gd name="f549" fmla="val 155"/>
                    <a:gd name="f550" fmla="val 150"/>
                    <a:gd name="f551" fmla="val 1098"/>
                    <a:gd name="f552" fmla="val 145"/>
                    <a:gd name="f553" fmla="val 139"/>
                    <a:gd name="f554" fmla="val 1104"/>
                    <a:gd name="f555" fmla="val 135"/>
                    <a:gd name="f556" fmla="val 123"/>
                    <a:gd name="f557" fmla="val 1129"/>
                    <a:gd name="f558" fmla="val 117"/>
                    <a:gd name="f559" fmla="val 1145"/>
                    <a:gd name="f560" fmla="val 114"/>
                    <a:gd name="f561" fmla="val 110"/>
                    <a:gd name="f562" fmla="val 1182"/>
                    <a:gd name="f563" fmla="val 1201"/>
                    <a:gd name="f564" fmla="val 1207"/>
                    <a:gd name="f565" fmla="val 112"/>
                    <a:gd name="f566" fmla="val 1213"/>
                    <a:gd name="f567" fmla="val 116"/>
                    <a:gd name="f568" fmla="val 1232"/>
                    <a:gd name="f569" fmla="val 130"/>
                    <a:gd name="f570" fmla="val 1241"/>
                    <a:gd name="f571" fmla="val 138"/>
                    <a:gd name="f572" fmla="val 1252"/>
                    <a:gd name="f573" fmla="val 1262"/>
                    <a:gd name="f574" fmla="val 147"/>
                    <a:gd name="f575" fmla="val 1267"/>
                    <a:gd name="f576" fmla="val 1272"/>
                    <a:gd name="f577" fmla="val 151"/>
                    <a:gd name="f578" fmla="val 146"/>
                    <a:gd name="f579" fmla="val 1308"/>
                    <a:gd name="f580" fmla="val 141"/>
                    <a:gd name="f581" fmla="val 1320"/>
                    <a:gd name="f582" fmla="val 136"/>
                    <a:gd name="f583" fmla="val 1331"/>
                    <a:gd name="f584" fmla="val 129"/>
                    <a:gd name="f585" fmla="val 1340"/>
                    <a:gd name="f586" fmla="val 120"/>
                    <a:gd name="f587" fmla="val 1348"/>
                    <a:gd name="f588" fmla="val 1355"/>
                    <a:gd name="f589" fmla="val 1360"/>
                    <a:gd name="f590" fmla="val 98"/>
                    <a:gd name="f591" fmla="val 1368"/>
                    <a:gd name="f592" fmla="val 94"/>
                    <a:gd name="f593" fmla="val 1376"/>
                    <a:gd name="f594" fmla="val 86"/>
                    <a:gd name="f595" fmla="val 1393"/>
                    <a:gd name="f596" fmla="val 79"/>
                    <a:gd name="f597" fmla="val 1407"/>
                    <a:gd name="f598" fmla="val 1413"/>
                    <a:gd name="f599" fmla="val 1419"/>
                    <a:gd name="f600" fmla="val 1424"/>
                    <a:gd name="f601" fmla="val 84"/>
                    <a:gd name="f602" fmla="val 1443"/>
                    <a:gd name="f603" fmla="val 90"/>
                    <a:gd name="f604" fmla="val 1454"/>
                    <a:gd name="f605" fmla="val 91"/>
                    <a:gd name="f606" fmla="val 1461"/>
                    <a:gd name="f607" fmla="val 92"/>
                    <a:gd name="f608" fmla="val 1469"/>
                    <a:gd name="f609" fmla="val 1478"/>
                    <a:gd name="f610" fmla="val 1500"/>
                    <a:gd name="f611" fmla="val 1518"/>
                    <a:gd name="f612" fmla="val 1524"/>
                    <a:gd name="f613" fmla="val 1530"/>
                    <a:gd name="f614" fmla="val 1535"/>
                    <a:gd name="f615" fmla="val 83"/>
                    <a:gd name="f616" fmla="val 1554"/>
                    <a:gd name="f617" fmla="val 87"/>
                    <a:gd name="f618" fmla="val 1560"/>
                    <a:gd name="f619" fmla="val 89"/>
                    <a:gd name="f620" fmla="val 1565"/>
                    <a:gd name="f621" fmla="val 1576"/>
                    <a:gd name="f622" fmla="val 85"/>
                    <a:gd name="f623" fmla="val 1584"/>
                    <a:gd name="f624" fmla="val 1590"/>
                    <a:gd name="f625" fmla="val 1596"/>
                    <a:gd name="f626" fmla="val 44"/>
                    <a:gd name="f627" fmla="val 40"/>
                    <a:gd name="f628" fmla="val 34"/>
                    <a:gd name="f629" fmla="val 1604"/>
                    <a:gd name="f630" fmla="val 19"/>
                    <a:gd name="f631" fmla="val 1615"/>
                    <a:gd name="f632" fmla="val 6"/>
                    <a:gd name="f633" fmla="val 1628"/>
                    <a:gd name="f634" fmla="val 1"/>
                    <a:gd name="f635" fmla="val 1634"/>
                    <a:gd name="f636" fmla="val 1637"/>
                    <a:gd name="f637" fmla="val 2"/>
                    <a:gd name="f638" fmla="val 1644"/>
                    <a:gd name="f639" fmla="val 5"/>
                    <a:gd name="f640" fmla="val 1648"/>
                    <a:gd name="f641" fmla="val 8"/>
                    <a:gd name="f642" fmla="val 1650"/>
                    <a:gd name="f643" fmla="val 14"/>
                    <a:gd name="f644" fmla="val 1653"/>
                    <a:gd name="f645" fmla="val 18"/>
                    <a:gd name="f646" fmla="val 1656"/>
                    <a:gd name="f647" fmla="val 1664"/>
                    <a:gd name="f648" fmla="val 36"/>
                    <a:gd name="f649" fmla="val 1674"/>
                    <a:gd name="f650" fmla="val 1698"/>
                    <a:gd name="f651" fmla="val 1710"/>
                    <a:gd name="f652" fmla="val 72"/>
                    <a:gd name="f653" fmla="val 1720"/>
                    <a:gd name="f654" fmla="val 1725"/>
                    <a:gd name="f655" fmla="val 1727"/>
                    <a:gd name="f656" fmla="val 1729"/>
                    <a:gd name="f657" fmla="val 95"/>
                    <a:gd name="f658" fmla="val 1728"/>
                    <a:gd name="f659" fmla="val 106"/>
                    <a:gd name="f660" fmla="val 1724"/>
                    <a:gd name="f661" fmla="val 140"/>
                    <a:gd name="f662" fmla="val 1722"/>
                    <a:gd name="f663" fmla="val 1726"/>
                    <a:gd name="f664" fmla="val 1730"/>
                    <a:gd name="f665" fmla="val 159"/>
                    <a:gd name="f666" fmla="val 1742"/>
                    <a:gd name="f667" fmla="val 1747"/>
                    <a:gd name="f668" fmla="val 1751"/>
                    <a:gd name="f669" fmla="val 192"/>
                    <a:gd name="f670" fmla="val 1766"/>
                    <a:gd name="f671" fmla="val 216"/>
                    <a:gd name="f672" fmla="val 1780"/>
                    <a:gd name="f673" fmla="val 228"/>
                    <a:gd name="f674" fmla="val 1787"/>
                    <a:gd name="f675" fmla="val 1791"/>
                    <a:gd name="f676" fmla="val 1795"/>
                    <a:gd name="f677" fmla="val 1796"/>
                    <a:gd name="f678" fmla="val 283"/>
                    <a:gd name="f679" fmla="val 291"/>
                    <a:gd name="f680" fmla="val 299"/>
                    <a:gd name="f681" fmla="val 1788"/>
                    <a:gd name="f682" fmla="val 308"/>
                    <a:gd name="f683" fmla="val 1785"/>
                    <a:gd name="f684" fmla="val 312"/>
                    <a:gd name="f685" fmla="val 1789"/>
                    <a:gd name="f686" fmla="val 1794"/>
                    <a:gd name="f687" fmla="val 1797"/>
                    <a:gd name="f688" fmla="val 326"/>
                    <a:gd name="f689" fmla="val 1800"/>
                    <a:gd name="f690" fmla="val 337"/>
                    <a:gd name="f691" fmla="val 1802"/>
                    <a:gd name="f692" fmla="val 1803"/>
                    <a:gd name="f693" fmla="val 355"/>
                    <a:gd name="f694" fmla="val 1793"/>
                    <a:gd name="f695" fmla="val 1782"/>
                    <a:gd name="f696" fmla="val 1760"/>
                    <a:gd name="f697" fmla="val 1743"/>
                    <a:gd name="f698" fmla="val 1741"/>
                    <a:gd name="f699" fmla="val 1739"/>
                    <a:gd name="f700" fmla="val 1737"/>
                    <a:gd name="f701" fmla="val 1736"/>
                    <a:gd name="f702" fmla="val 423"/>
                    <a:gd name="f703" fmla="val 1744"/>
                    <a:gd name="f704" fmla="val 427"/>
                    <a:gd name="f705" fmla="val 429"/>
                    <a:gd name="f706" fmla="val 438"/>
                    <a:gd name="f707" fmla="val 449"/>
                    <a:gd name="f708" fmla="val 1808"/>
                    <a:gd name="f709" fmla="val 1812"/>
                    <a:gd name="f710" fmla="val 1814"/>
                    <a:gd name="f711" fmla="val 496"/>
                    <a:gd name="f712" fmla="val 1819"/>
                    <a:gd name="f713" fmla="val 1821"/>
                    <a:gd name="f714" fmla="val 1825"/>
                    <a:gd name="f715" fmla="val 532"/>
                    <a:gd name="f716" fmla="val 1831"/>
                    <a:gd name="f717" fmla="val 1837"/>
                    <a:gd name="f718" fmla="val 1852"/>
                    <a:gd name="f719" fmla="val 571"/>
                    <a:gd name="f720" fmla="val 1859"/>
                    <a:gd name="f721" fmla="val 581"/>
                    <a:gd name="f722" fmla="val 1864"/>
                    <a:gd name="f723" fmla="val 1867"/>
                    <a:gd name="f724" fmla="val 1869"/>
                    <a:gd name="f725" fmla="val 1870"/>
                    <a:gd name="f726" fmla="val 1872"/>
                    <a:gd name="f727" fmla="val 1871"/>
                    <a:gd name="f728" fmla="val 1874"/>
                    <a:gd name="f729" fmla="val 1880"/>
                    <a:gd name="f730" fmla="val 1888"/>
                    <a:gd name="f731" fmla="val 662"/>
                    <a:gd name="f732" fmla="val 1895"/>
                    <a:gd name="f733" fmla="val 672"/>
                    <a:gd name="f734" fmla="val 1900"/>
                    <a:gd name="f735" fmla="val 1905"/>
                    <a:gd name="f736" fmla="val 693"/>
                    <a:gd name="f737" fmla="val 1912"/>
                    <a:gd name="f738" fmla="val 1920"/>
                    <a:gd name="f739" fmla="val 1926"/>
                    <a:gd name="f740" fmla="val 1932"/>
                    <a:gd name="f741" fmla="val 713"/>
                    <a:gd name="f742" fmla="val 1943"/>
                    <a:gd name="f743" fmla="val 1955"/>
                    <a:gd name="f744" fmla="val 1961"/>
                    <a:gd name="f745" fmla="val 725"/>
                    <a:gd name="f746" fmla="val 1965"/>
                    <a:gd name="f747" fmla="val 731"/>
                    <a:gd name="f748" fmla="val 1968"/>
                    <a:gd name="f749" fmla="val 1969"/>
                    <a:gd name="f750" fmla="val 747"/>
                    <a:gd name="f751" fmla="val 755"/>
                    <a:gd name="f752" fmla="val 761"/>
                    <a:gd name="f753" fmla="val 1966"/>
                    <a:gd name="f754" fmla="val 766"/>
                    <a:gd name="f755" fmla="val 1971"/>
                    <a:gd name="f756" fmla="val 781"/>
                    <a:gd name="f757" fmla="val 1978"/>
                    <a:gd name="f758" fmla="val 1987"/>
                    <a:gd name="f759" fmla="val 789"/>
                    <a:gd name="f760" fmla="val 1992"/>
                    <a:gd name="f761" fmla="val 790"/>
                    <a:gd name="f762" fmla="val 1997"/>
                    <a:gd name="f763" fmla="val 2005"/>
                    <a:gd name="f764" fmla="val 2009"/>
                    <a:gd name="f765" fmla="val 2012"/>
                    <a:gd name="f766" fmla="val 794"/>
                    <a:gd name="f767" fmla="val 2015"/>
                    <a:gd name="f768" fmla="val 801"/>
                    <a:gd name="f769" fmla="val 802"/>
                    <a:gd name="f770" fmla="val 2011"/>
                    <a:gd name="f771" fmla="val 2007"/>
                    <a:gd name="f772" fmla="val 808"/>
                    <a:gd name="f773" fmla="val 1999"/>
                    <a:gd name="f774" fmla="val 1993"/>
                    <a:gd name="f775" fmla="val 820"/>
                    <a:gd name="f776" fmla="val 1988"/>
                    <a:gd name="f777" fmla="val 836"/>
                    <a:gd name="f778" fmla="val 1981"/>
                    <a:gd name="f779" fmla="val 845"/>
                    <a:gd name="f780" fmla="val 1977"/>
                    <a:gd name="f781" fmla="val 851"/>
                    <a:gd name="f782" fmla="val 1972"/>
                    <a:gd name="f783" fmla="val 850"/>
                    <a:gd name="f784" fmla="val 1958"/>
                    <a:gd name="f785" fmla="val 1947"/>
                    <a:gd name="f786" fmla="val 831"/>
                    <a:gd name="f787" fmla="val 1949"/>
                    <a:gd name="f788" fmla="val 1950"/>
                    <a:gd name="f789" fmla="val 793"/>
                    <a:gd name="f790" fmla="val 785"/>
                    <a:gd name="f791" fmla="val 1948"/>
                    <a:gd name="f792" fmla="val 1946"/>
                    <a:gd name="f793" fmla="val 773"/>
                    <a:gd name="f794" fmla="val 1942"/>
                    <a:gd name="f795" fmla="val 769"/>
                    <a:gd name="f796" fmla="val 1938"/>
                    <a:gd name="f797" fmla="val 1934"/>
                    <a:gd name="f798" fmla="val 767"/>
                    <a:gd name="f799" fmla="val 1928"/>
                    <a:gd name="f800" fmla="val 772"/>
                    <a:gd name="f801" fmla="val 1924"/>
                    <a:gd name="f802" fmla="val 1915"/>
                    <a:gd name="f803" fmla="val 1903"/>
                    <a:gd name="f804" fmla="val 815"/>
                    <a:gd name="f805" fmla="val 1892"/>
                    <a:gd name="f806" fmla="val 1858"/>
                    <a:gd name="f807" fmla="val 1846"/>
                    <a:gd name="f808" fmla="val 1832"/>
                    <a:gd name="f809" fmla="val 1818"/>
                    <a:gd name="f810" fmla="val 912"/>
                    <a:gd name="f811" fmla="val 1804"/>
                    <a:gd name="f812" fmla="val 929"/>
                    <a:gd name="f813" fmla="val 1774"/>
                    <a:gd name="f814" fmla="val 938"/>
                    <a:gd name="f815" fmla="val 1759"/>
                    <a:gd name="f816" fmla="val 1732"/>
                    <a:gd name="f817" fmla="val 1709"/>
                    <a:gd name="f818" fmla="val 1697"/>
                    <a:gd name="f819" fmla="val 985"/>
                    <a:gd name="f820" fmla="val 1673"/>
                    <a:gd name="f821" fmla="val 1659"/>
                    <a:gd name="f822" fmla="val 1645"/>
                    <a:gd name="f823" fmla="val 1002"/>
                    <a:gd name="f824" fmla="val 1640"/>
                    <a:gd name="f825" fmla="val 1006"/>
                    <a:gd name="f826" fmla="val 1635"/>
                    <a:gd name="f827" fmla="val 1014"/>
                    <a:gd name="f828" fmla="val 1021"/>
                    <a:gd name="f829" fmla="val 1023"/>
                    <a:gd name="f830" fmla="val 1025"/>
                    <a:gd name="f831" fmla="val 1026"/>
                    <a:gd name="f832" fmla="val 1606"/>
                    <a:gd name="f833" fmla="val 1600"/>
                    <a:gd name="f834" fmla="val 1589"/>
                    <a:gd name="f835" fmla="val 1583"/>
                    <a:gd name="f836" fmla="val 1577"/>
                    <a:gd name="f837" fmla="val 1030"/>
                    <a:gd name="f838" fmla="val 1572"/>
                    <a:gd name="f839" fmla="val 1548"/>
                    <a:gd name="f840" fmla="val 1059"/>
                    <a:gd name="f841" fmla="val 1531"/>
                    <a:gd name="f842" fmla="val 1070"/>
                    <a:gd name="f843" fmla="val 1513"/>
                    <a:gd name="f844" fmla="val 1084"/>
                    <a:gd name="f845" fmla="val 1492"/>
                    <a:gd name="f846" fmla="val 1399"/>
                    <a:gd name="f847" fmla="val 1087"/>
                    <a:gd name="f848" fmla="val 1391"/>
                    <a:gd name="f849" fmla="val 1378"/>
                    <a:gd name="f850" fmla="val 1353"/>
                    <a:gd name="f851" fmla="val 1339"/>
                    <a:gd name="f852" fmla="val 1325"/>
                    <a:gd name="f853" fmla="val 1074"/>
                    <a:gd name="f854" fmla="val 1322"/>
                    <a:gd name="f855" fmla="val 1067"/>
                    <a:gd name="f856" fmla="val 1056"/>
                    <a:gd name="f857" fmla="val 1052"/>
                    <a:gd name="f858" fmla="val 1291"/>
                    <a:gd name="f859" fmla="val 1049"/>
                    <a:gd name="f860" fmla="val 1281"/>
                    <a:gd name="f861" fmla="val 1047"/>
                    <a:gd name="f862" fmla="val 1260"/>
                    <a:gd name="f863" fmla="val 1048"/>
                    <a:gd name="f864" fmla="val 1238"/>
                    <a:gd name="f865" fmla="val 1055"/>
                    <a:gd name="f866" fmla="val 1220"/>
                    <a:gd name="f867" fmla="val 1060"/>
                    <a:gd name="f868" fmla="val 1211"/>
                    <a:gd name="f869" fmla="val 1203"/>
                    <a:gd name="f870" fmla="val 1072"/>
                    <a:gd name="f871" fmla="val 1197"/>
                    <a:gd name="f872" fmla="val 1190"/>
                    <a:gd name="f873" fmla="val 1185"/>
                    <a:gd name="f874" fmla="val 1180"/>
                    <a:gd name="f875" fmla="val 1044"/>
                    <a:gd name="f876" fmla="val 1168"/>
                    <a:gd name="f877" fmla="val 1152"/>
                    <a:gd name="f878" fmla="val 1147"/>
                    <a:gd name="f879" fmla="val 1019"/>
                    <a:gd name="f880" fmla="val 1141"/>
                    <a:gd name="f881" fmla="val 1018"/>
                    <a:gd name="f882" fmla="val 1137"/>
                    <a:gd name="f883" fmla="val 1131"/>
                    <a:gd name="f884" fmla="val 1124"/>
                    <a:gd name="f885" fmla="val 1111"/>
                    <a:gd name="f886" fmla="val 1102"/>
                    <a:gd name="f887" fmla="val 1036"/>
                    <a:gd name="f888" fmla="val 1079"/>
                    <a:gd name="f889" fmla="val 1086"/>
                    <a:gd name="f890" fmla="val 1076"/>
                    <a:gd name="f891" fmla="val 1091"/>
                    <a:gd name="f892" fmla="val 1097"/>
                    <a:gd name="f893" fmla="val 1031"/>
                    <a:gd name="f894" fmla="val 1020"/>
                    <a:gd name="f895" fmla="val 1135"/>
                    <a:gd name="f896" fmla="val 1159"/>
                    <a:gd name="f897" fmla="val 1171"/>
                    <a:gd name="f898" fmla="val 1198"/>
                    <a:gd name="f899" fmla="val 1199"/>
                    <a:gd name="f900" fmla="val 1015"/>
                    <a:gd name="f901" fmla="val 1008"/>
                    <a:gd name="f902" fmla="val 1202"/>
                    <a:gd name="f903" fmla="val 983"/>
                    <a:gd name="f904" fmla="val 973"/>
                    <a:gd name="f905" fmla="val 1208"/>
                    <a:gd name="f906" fmla="val 966"/>
                    <a:gd name="f907" fmla="val 1209"/>
                    <a:gd name="f908" fmla="val 964"/>
                    <a:gd name="f909" fmla="val 1219"/>
                    <a:gd name="f910" fmla="val 1239"/>
                    <a:gd name="f911" fmla="val 981"/>
                    <a:gd name="f912" fmla="val 1244"/>
                    <a:gd name="f913" fmla="val 984"/>
                    <a:gd name="f914" fmla="val 1266"/>
                    <a:gd name="f915" fmla="val 1273"/>
                    <a:gd name="f916" fmla="val 1288"/>
                    <a:gd name="f917" fmla="val 976"/>
                    <a:gd name="f918" fmla="val 972"/>
                    <a:gd name="f919" fmla="val 1299"/>
                    <a:gd name="f920" fmla="val 1304"/>
                    <a:gd name="f921" fmla="val 1317"/>
                    <a:gd name="f922" fmla="val 1321"/>
                    <a:gd name="f923" fmla="val 1326"/>
                    <a:gd name="f924" fmla="val 991"/>
                    <a:gd name="f925" fmla="val 1346"/>
                    <a:gd name="f926" fmla="val 1351"/>
                    <a:gd name="f927" fmla="val 1359"/>
                    <a:gd name="f928" fmla="val 986"/>
                    <a:gd name="f929" fmla="val 1373"/>
                    <a:gd name="f930" fmla="val 1377"/>
                    <a:gd name="f931" fmla="val 1382"/>
                    <a:gd name="f932" fmla="val 1389"/>
                    <a:gd name="f933" fmla="val 1398"/>
                    <a:gd name="f934" fmla="val 1403"/>
                    <a:gd name="f935" fmla="val 1412"/>
                    <a:gd name="f936" fmla="val 1415"/>
                    <a:gd name="f937" fmla="val 1421"/>
                    <a:gd name="f938" fmla="val 1426"/>
                    <a:gd name="f939" fmla="val 1428"/>
                    <a:gd name="f940" fmla="val 974"/>
                    <a:gd name="f941" fmla="val 1433"/>
                    <a:gd name="f942" fmla="val 1434"/>
                    <a:gd name="f943" fmla="val 1436"/>
                    <a:gd name="f944" fmla="val 1446"/>
                    <a:gd name="f945" fmla="val 949"/>
                    <a:gd name="f946" fmla="val 1456"/>
                    <a:gd name="f947" fmla="val 942"/>
                    <a:gd name="f948" fmla="val 1464"/>
                    <a:gd name="f949" fmla="val 934"/>
                    <a:gd name="f950" fmla="val 1476"/>
                    <a:gd name="f951" fmla="val 913"/>
                    <a:gd name="f952" fmla="val 1481"/>
                    <a:gd name="f953" fmla="val 1497"/>
                    <a:gd name="f954" fmla="val 869"/>
                    <a:gd name="f955" fmla="val 858"/>
                    <a:gd name="f956" fmla="val 1510"/>
                    <a:gd name="f957" fmla="val 849"/>
                    <a:gd name="f958" fmla="val 841"/>
                    <a:gd name="f959" fmla="val 1526"/>
                    <a:gd name="f960" fmla="val 834"/>
                    <a:gd name="f961" fmla="val 1536"/>
                    <a:gd name="f962" fmla="val 829"/>
                    <a:gd name="f963" fmla="val 1561"/>
                    <a:gd name="f964" fmla="val 1550"/>
                    <a:gd name="f965" fmla="val 1556"/>
                    <a:gd name="f966" fmla="val 1571"/>
                    <a:gd name="f967" fmla="val 1575"/>
                    <a:gd name="f968" fmla="val 1581"/>
                    <a:gd name="f969" fmla="val 1587"/>
                    <a:gd name="f970" fmla="val 886"/>
                    <a:gd name="f971" fmla="val 1607"/>
                    <a:gd name="f972" fmla="val 1614"/>
                    <a:gd name="f973" fmla="val 1619"/>
                    <a:gd name="f974" fmla="val 1639"/>
                    <a:gd name="f975" fmla="val 1647"/>
                    <a:gd name="f976" fmla="val 848"/>
                    <a:gd name="f977" fmla="val 1655"/>
                    <a:gd name="f978" fmla="val 1672"/>
                    <a:gd name="f979" fmla="val 1665"/>
                    <a:gd name="f980" fmla="val 806"/>
                    <a:gd name="f981" fmla="val 1662"/>
                    <a:gd name="f982" fmla="val 1660"/>
                    <a:gd name="f983" fmla="val 1668"/>
                    <a:gd name="f984" fmla="val 758"/>
                    <a:gd name="f985" fmla="val 756"/>
                    <a:gd name="f986" fmla="val 1622"/>
                    <a:gd name="f987" fmla="val 1612"/>
                    <a:gd name="f988" fmla="val 748"/>
                    <a:gd name="f989" fmla="val 744"/>
                    <a:gd name="f990" fmla="val 741"/>
                    <a:gd name="f991" fmla="val 729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719" h="2016">
                      <a:moveTo>
                        <a:pt x="f3" y="f4"/>
                      </a:moveTo>
                      <a:lnTo>
                        <a:pt x="f3" y="f4"/>
                      </a:lnTo>
                      <a:lnTo>
                        <a:pt x="f3" y="f5"/>
                      </a:lnTo>
                      <a:lnTo>
                        <a:pt x="f3" y="f5"/>
                      </a:ln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5"/>
                      </a:lnTo>
                      <a:lnTo>
                        <a:pt x="f16" y="f15"/>
                      </a:lnTo>
                      <a:lnTo>
                        <a:pt x="f17" y="f15"/>
                      </a:lnTo>
                      <a:lnTo>
                        <a:pt x="f17" y="f15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1" y="f28"/>
                      </a:lnTo>
                      <a:lnTo>
                        <a:pt x="f29" y="f30"/>
                      </a:lnTo>
                      <a:lnTo>
                        <a:pt x="f29" y="f30"/>
                      </a:lnTo>
                      <a:lnTo>
                        <a:pt x="f24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4" y="f45"/>
                      </a:lnTo>
                      <a:lnTo>
                        <a:pt x="f16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5" y="f56"/>
                      </a:lnTo>
                      <a:lnTo>
                        <a:pt x="f57" y="f58"/>
                      </a:lnTo>
                      <a:lnTo>
                        <a:pt x="f59" y="f58"/>
                      </a:lnTo>
                      <a:lnTo>
                        <a:pt x="f59" y="f58"/>
                      </a:lnTo>
                      <a:lnTo>
                        <a:pt x="f60" y="f54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50"/>
                      </a:lnTo>
                      <a:lnTo>
                        <a:pt x="f68" y="f69"/>
                      </a:lnTo>
                      <a:lnTo>
                        <a:pt x="f70" y="f69"/>
                      </a:lnTo>
                      <a:lnTo>
                        <a:pt x="f70" y="f69"/>
                      </a:lnTo>
                      <a:lnTo>
                        <a:pt x="f71" y="f50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84" y="f85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5"/>
                      </a:lnTo>
                      <a:lnTo>
                        <a:pt x="f96" y="f95"/>
                      </a:lnTo>
                      <a:lnTo>
                        <a:pt x="f97" y="f95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7"/>
                      </a:lnTo>
                      <a:lnTo>
                        <a:pt x="f108" y="f85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7" y="f118"/>
                      </a:lnTo>
                      <a:lnTo>
                        <a:pt x="f119" y="f45"/>
                      </a:lnTo>
                      <a:lnTo>
                        <a:pt x="f120" y="f121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21"/>
                      </a:lnTo>
                      <a:lnTo>
                        <a:pt x="f133" y="f134"/>
                      </a:lnTo>
                      <a:lnTo>
                        <a:pt x="f135" y="f136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41" y="f142"/>
                      </a:lnTo>
                      <a:lnTo>
                        <a:pt x="f141" y="f142"/>
                      </a:lnTo>
                      <a:lnTo>
                        <a:pt x="f143" y="f142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54" y="f136"/>
                      </a:lnTo>
                      <a:lnTo>
                        <a:pt x="f155" y="f156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61" y="f160"/>
                      </a:lnTo>
                      <a:lnTo>
                        <a:pt x="f161" y="f160"/>
                      </a:lnTo>
                      <a:lnTo>
                        <a:pt x="f162" y="f158"/>
                      </a:lnTo>
                      <a:lnTo>
                        <a:pt x="f163" y="f134"/>
                      </a:lnTo>
                      <a:lnTo>
                        <a:pt x="f164" y="f165"/>
                      </a:lnTo>
                      <a:lnTo>
                        <a:pt x="f166" y="f167"/>
                      </a:lnTo>
                      <a:lnTo>
                        <a:pt x="f168" y="f169"/>
                      </a:lnTo>
                      <a:lnTo>
                        <a:pt x="f170" y="f149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183" y="f184"/>
                      </a:lnTo>
                      <a:lnTo>
                        <a:pt x="f185" y="f4"/>
                      </a:lnTo>
                      <a:lnTo>
                        <a:pt x="f185" y="f4"/>
                      </a:lnTo>
                      <a:lnTo>
                        <a:pt x="f186" y="f4"/>
                      </a:lnTo>
                      <a:lnTo>
                        <a:pt x="f187" y="f184"/>
                      </a:lnTo>
                      <a:lnTo>
                        <a:pt x="f188" y="f189"/>
                      </a:lnTo>
                      <a:lnTo>
                        <a:pt x="f190" y="f191"/>
                      </a:lnTo>
                      <a:lnTo>
                        <a:pt x="f192" y="f193"/>
                      </a:lnTo>
                      <a:lnTo>
                        <a:pt x="f194" y="f195"/>
                      </a:lnTo>
                      <a:lnTo>
                        <a:pt x="f196" y="f197"/>
                      </a:lnTo>
                      <a:lnTo>
                        <a:pt x="f198" y="f199"/>
                      </a:lnTo>
                      <a:lnTo>
                        <a:pt x="f200" y="f201"/>
                      </a:lnTo>
                      <a:lnTo>
                        <a:pt x="f202" y="f203"/>
                      </a:lnTo>
                      <a:lnTo>
                        <a:pt x="f202" y="f204"/>
                      </a:lnTo>
                      <a:lnTo>
                        <a:pt x="f202" y="f204"/>
                      </a:lnTo>
                      <a:lnTo>
                        <a:pt x="f202" y="f205"/>
                      </a:lnTo>
                      <a:lnTo>
                        <a:pt x="f202" y="f205"/>
                      </a:lnTo>
                      <a:lnTo>
                        <a:pt x="f202" y="f206"/>
                      </a:lnTo>
                      <a:lnTo>
                        <a:pt x="f200" y="f207"/>
                      </a:lnTo>
                      <a:lnTo>
                        <a:pt x="f208" y="f209"/>
                      </a:lnTo>
                      <a:lnTo>
                        <a:pt x="f196" y="f77"/>
                      </a:lnTo>
                      <a:lnTo>
                        <a:pt x="f192" y="f210"/>
                      </a:lnTo>
                      <a:lnTo>
                        <a:pt x="f211" y="f212"/>
                      </a:lnTo>
                      <a:lnTo>
                        <a:pt x="f190" y="f213"/>
                      </a:lnTo>
                      <a:lnTo>
                        <a:pt x="f190" y="f213"/>
                      </a:lnTo>
                      <a:lnTo>
                        <a:pt x="f214" y="f215"/>
                      </a:lnTo>
                      <a:lnTo>
                        <a:pt x="f216" y="f107"/>
                      </a:lnTo>
                      <a:lnTo>
                        <a:pt x="f217" y="f218"/>
                      </a:lnTo>
                      <a:lnTo>
                        <a:pt x="f219" y="f95"/>
                      </a:lnTo>
                      <a:lnTo>
                        <a:pt x="f220" y="f221"/>
                      </a:lnTo>
                      <a:lnTo>
                        <a:pt x="f222" y="f223"/>
                      </a:lnTo>
                      <a:lnTo>
                        <a:pt x="f224" y="f225"/>
                      </a:lnTo>
                      <a:lnTo>
                        <a:pt x="f226" y="f227"/>
                      </a:lnTo>
                      <a:lnTo>
                        <a:pt x="f228" y="f229"/>
                      </a:lnTo>
                      <a:lnTo>
                        <a:pt x="f230" y="f231"/>
                      </a:lnTo>
                      <a:lnTo>
                        <a:pt x="f232" y="f233"/>
                      </a:lnTo>
                      <a:lnTo>
                        <a:pt x="f232" y="f234"/>
                      </a:lnTo>
                      <a:lnTo>
                        <a:pt x="f232" y="f234"/>
                      </a:lnTo>
                      <a:lnTo>
                        <a:pt x="f232" y="f235"/>
                      </a:lnTo>
                      <a:lnTo>
                        <a:pt x="f232" y="f235"/>
                      </a:lnTo>
                      <a:lnTo>
                        <a:pt x="f236" y="f237"/>
                      </a:lnTo>
                      <a:lnTo>
                        <a:pt x="f238" y="f239"/>
                      </a:lnTo>
                      <a:lnTo>
                        <a:pt x="f240" y="f241"/>
                      </a:lnTo>
                      <a:lnTo>
                        <a:pt x="f242" y="f243"/>
                      </a:lnTo>
                      <a:lnTo>
                        <a:pt x="f244" y="f245"/>
                      </a:lnTo>
                      <a:lnTo>
                        <a:pt x="f246" y="f247"/>
                      </a:lnTo>
                      <a:lnTo>
                        <a:pt x="f248" y="f249"/>
                      </a:lnTo>
                      <a:lnTo>
                        <a:pt x="f250" y="f251"/>
                      </a:lnTo>
                      <a:lnTo>
                        <a:pt x="f252" y="f253"/>
                      </a:lnTo>
                      <a:lnTo>
                        <a:pt x="f254" y="f255"/>
                      </a:lnTo>
                      <a:lnTo>
                        <a:pt x="f256" y="f257"/>
                      </a:lnTo>
                      <a:lnTo>
                        <a:pt x="f256" y="f257"/>
                      </a:lnTo>
                      <a:lnTo>
                        <a:pt x="f258" y="f259"/>
                      </a:lnTo>
                      <a:lnTo>
                        <a:pt x="f260" y="f261"/>
                      </a:lnTo>
                      <a:lnTo>
                        <a:pt x="f262" y="f263"/>
                      </a:lnTo>
                      <a:lnTo>
                        <a:pt x="f264" y="f265"/>
                      </a:lnTo>
                      <a:lnTo>
                        <a:pt x="f266" y="f267"/>
                      </a:lnTo>
                      <a:lnTo>
                        <a:pt x="f268" y="f269"/>
                      </a:lnTo>
                      <a:lnTo>
                        <a:pt x="f270" y="f271"/>
                      </a:lnTo>
                      <a:lnTo>
                        <a:pt x="f272" y="f273"/>
                      </a:lnTo>
                      <a:lnTo>
                        <a:pt x="f272" y="f273"/>
                      </a:lnTo>
                      <a:lnTo>
                        <a:pt x="f274" y="f275"/>
                      </a:lnTo>
                      <a:lnTo>
                        <a:pt x="f276" y="f277"/>
                      </a:lnTo>
                      <a:lnTo>
                        <a:pt x="f278" y="f279"/>
                      </a:lnTo>
                      <a:lnTo>
                        <a:pt x="f280" y="f281"/>
                      </a:lnTo>
                      <a:lnTo>
                        <a:pt x="f282" y="f283"/>
                      </a:lnTo>
                      <a:lnTo>
                        <a:pt x="f284" y="f285"/>
                      </a:lnTo>
                      <a:lnTo>
                        <a:pt x="f286" y="f287"/>
                      </a:lnTo>
                      <a:lnTo>
                        <a:pt x="f288" y="f289"/>
                      </a:lnTo>
                      <a:lnTo>
                        <a:pt x="f288" y="f289"/>
                      </a:lnTo>
                      <a:lnTo>
                        <a:pt x="f290" y="f291"/>
                      </a:lnTo>
                      <a:lnTo>
                        <a:pt x="f292" y="f293"/>
                      </a:lnTo>
                      <a:lnTo>
                        <a:pt x="f193" y="f294"/>
                      </a:lnTo>
                      <a:lnTo>
                        <a:pt x="f182" y="f295"/>
                      </a:lnTo>
                      <a:lnTo>
                        <a:pt x="f296" y="f297"/>
                      </a:lnTo>
                      <a:lnTo>
                        <a:pt x="f286" y="f298"/>
                      </a:lnTo>
                      <a:lnTo>
                        <a:pt x="f4" y="f299"/>
                      </a:lnTo>
                      <a:lnTo>
                        <a:pt x="f4" y="f299"/>
                      </a:lnTo>
                      <a:lnTo>
                        <a:pt x="f4" y="f300"/>
                      </a:lnTo>
                      <a:lnTo>
                        <a:pt x="f4" y="f301"/>
                      </a:lnTo>
                      <a:lnTo>
                        <a:pt x="f286" y="f302"/>
                      </a:lnTo>
                      <a:lnTo>
                        <a:pt x="f193" y="f303"/>
                      </a:lnTo>
                      <a:lnTo>
                        <a:pt x="f174" y="f0"/>
                      </a:lnTo>
                      <a:lnTo>
                        <a:pt x="f174" y="f0"/>
                      </a:lnTo>
                      <a:lnTo>
                        <a:pt x="f304" y="f305"/>
                      </a:lnTo>
                      <a:lnTo>
                        <a:pt x="f203" y="f300"/>
                      </a:lnTo>
                      <a:lnTo>
                        <a:pt x="f306" y="f307"/>
                      </a:lnTo>
                      <a:lnTo>
                        <a:pt x="f308" y="f309"/>
                      </a:lnTo>
                      <a:lnTo>
                        <a:pt x="f310" y="f311"/>
                      </a:lnTo>
                      <a:lnTo>
                        <a:pt x="f312" y="f313"/>
                      </a:lnTo>
                      <a:lnTo>
                        <a:pt x="f314" y="f315"/>
                      </a:lnTo>
                      <a:lnTo>
                        <a:pt x="f165" y="f294"/>
                      </a:lnTo>
                      <a:lnTo>
                        <a:pt x="f158" y="f316"/>
                      </a:lnTo>
                      <a:lnTo>
                        <a:pt x="f13" y="f293"/>
                      </a:lnTo>
                      <a:lnTo>
                        <a:pt x="f317" y="f318"/>
                      </a:lnTo>
                      <a:lnTo>
                        <a:pt x="f319" y="f320"/>
                      </a:lnTo>
                      <a:lnTo>
                        <a:pt x="f321" y="f322"/>
                      </a:lnTo>
                      <a:lnTo>
                        <a:pt x="f323" y="f281"/>
                      </a:lnTo>
                      <a:lnTo>
                        <a:pt x="f323" y="f281"/>
                      </a:lnTo>
                      <a:lnTo>
                        <a:pt x="f321" y="f324"/>
                      </a:lnTo>
                      <a:lnTo>
                        <a:pt x="f319" y="f325"/>
                      </a:lnTo>
                      <a:lnTo>
                        <a:pt x="f326" y="f327"/>
                      </a:lnTo>
                      <a:lnTo>
                        <a:pt x="f15" y="f328"/>
                      </a:lnTo>
                      <a:lnTo>
                        <a:pt x="f160" y="f329"/>
                      </a:lnTo>
                      <a:lnTo>
                        <a:pt x="f7" y="f330"/>
                      </a:lnTo>
                      <a:lnTo>
                        <a:pt x="f331" y="f271"/>
                      </a:lnTo>
                      <a:lnTo>
                        <a:pt x="f331" y="f271"/>
                      </a:lnTo>
                      <a:lnTo>
                        <a:pt x="f7" y="f332"/>
                      </a:lnTo>
                      <a:lnTo>
                        <a:pt x="f160" y="f269"/>
                      </a:lnTo>
                      <a:lnTo>
                        <a:pt x="f15" y="f333"/>
                      </a:lnTo>
                      <a:lnTo>
                        <a:pt x="f326" y="f334"/>
                      </a:lnTo>
                      <a:lnTo>
                        <a:pt x="f319" y="f265"/>
                      </a:lnTo>
                      <a:lnTo>
                        <a:pt x="f321" y="f335"/>
                      </a:lnTo>
                      <a:lnTo>
                        <a:pt x="f323" y="f336"/>
                      </a:lnTo>
                      <a:lnTo>
                        <a:pt x="f323" y="f336"/>
                      </a:lnTo>
                      <a:lnTo>
                        <a:pt x="f321" y="f337"/>
                      </a:lnTo>
                      <a:lnTo>
                        <a:pt x="f338" y="f339"/>
                      </a:lnTo>
                      <a:lnTo>
                        <a:pt x="f340" y="f341"/>
                      </a:lnTo>
                      <a:lnTo>
                        <a:pt x="f317" y="f342"/>
                      </a:lnTo>
                      <a:lnTo>
                        <a:pt x="f11" y="f343"/>
                      </a:lnTo>
                      <a:lnTo>
                        <a:pt x="f134" y="f344"/>
                      </a:lnTo>
                      <a:lnTo>
                        <a:pt x="f345" y="f346"/>
                      </a:lnTo>
                      <a:lnTo>
                        <a:pt x="f347" y="f243"/>
                      </a:lnTo>
                      <a:lnTo>
                        <a:pt x="f169" y="f348"/>
                      </a:lnTo>
                      <a:lnTo>
                        <a:pt x="f151" y="f349"/>
                      </a:lnTo>
                      <a:lnTo>
                        <a:pt x="f350" y="f351"/>
                      </a:lnTo>
                      <a:lnTo>
                        <a:pt x="f352" y="f353"/>
                      </a:lnTo>
                      <a:lnTo>
                        <a:pt x="f352" y="f353"/>
                      </a:lnTo>
                      <a:lnTo>
                        <a:pt x="f350" y="f354"/>
                      </a:lnTo>
                      <a:lnTo>
                        <a:pt x="f151" y="f355"/>
                      </a:lnTo>
                      <a:lnTo>
                        <a:pt x="f347" y="f356"/>
                      </a:lnTo>
                      <a:lnTo>
                        <a:pt x="f167" y="f357"/>
                      </a:lnTo>
                      <a:lnTo>
                        <a:pt x="f358" y="f359"/>
                      </a:lnTo>
                      <a:lnTo>
                        <a:pt x="f358" y="f234"/>
                      </a:lnTo>
                      <a:lnTo>
                        <a:pt x="f358" y="f234"/>
                      </a:lnTo>
                      <a:lnTo>
                        <a:pt x="f358" y="f360"/>
                      </a:lnTo>
                      <a:lnTo>
                        <a:pt x="f167" y="f361"/>
                      </a:lnTo>
                      <a:lnTo>
                        <a:pt x="f362" y="f363"/>
                      </a:lnTo>
                      <a:lnTo>
                        <a:pt x="f347" y="f364"/>
                      </a:lnTo>
                      <a:lnTo>
                        <a:pt x="f151" y="f229"/>
                      </a:lnTo>
                      <a:lnTo>
                        <a:pt x="f350" y="f365"/>
                      </a:lnTo>
                      <a:lnTo>
                        <a:pt x="f352" y="f366"/>
                      </a:lnTo>
                      <a:lnTo>
                        <a:pt x="f352" y="f366"/>
                      </a:lnTo>
                      <a:lnTo>
                        <a:pt x="f350" y="f367"/>
                      </a:lnTo>
                      <a:lnTo>
                        <a:pt x="f169" y="f368"/>
                      </a:lnTo>
                      <a:lnTo>
                        <a:pt x="f347" y="f369"/>
                      </a:lnTo>
                      <a:lnTo>
                        <a:pt x="f167" y="f370"/>
                      </a:lnTo>
                      <a:lnTo>
                        <a:pt x="f371" y="f218"/>
                      </a:lnTo>
                      <a:lnTo>
                        <a:pt x="f5" y="f372"/>
                      </a:lnTo>
                      <a:lnTo>
                        <a:pt x="f134" y="f373"/>
                      </a:lnTo>
                      <a:lnTo>
                        <a:pt x="f331" y="f374"/>
                      </a:lnTo>
                      <a:lnTo>
                        <a:pt x="f331" y="f374"/>
                      </a:lnTo>
                      <a:lnTo>
                        <a:pt x="f7" y="f110"/>
                      </a:lnTo>
                      <a:lnTo>
                        <a:pt x="f158" y="f375"/>
                      </a:lnTo>
                      <a:lnTo>
                        <a:pt x="f376" y="f83"/>
                      </a:lnTo>
                      <a:lnTo>
                        <a:pt x="f377" y="f112"/>
                      </a:lnTo>
                      <a:lnTo>
                        <a:pt x="f15" y="f378"/>
                      </a:lnTo>
                      <a:lnTo>
                        <a:pt x="f317" y="f379"/>
                      </a:lnTo>
                      <a:lnTo>
                        <a:pt x="f317" y="f379"/>
                      </a:lnTo>
                      <a:lnTo>
                        <a:pt x="f323" y="f81"/>
                      </a:lnTo>
                      <a:lnTo>
                        <a:pt x="f380" y="f56"/>
                      </a:lnTo>
                      <a:lnTo>
                        <a:pt x="f381" y="f77"/>
                      </a:lnTo>
                      <a:lnTo>
                        <a:pt x="f382" y="f66"/>
                      </a:lnTo>
                      <a:lnTo>
                        <a:pt x="f383" y="f69"/>
                      </a:lnTo>
                      <a:lnTo>
                        <a:pt x="f384" y="f385"/>
                      </a:lnTo>
                      <a:lnTo>
                        <a:pt x="f384" y="f385"/>
                      </a:lnTo>
                      <a:lnTo>
                        <a:pt x="f386" y="f387"/>
                      </a:lnTo>
                      <a:lnTo>
                        <a:pt x="f388" y="f389"/>
                      </a:lnTo>
                      <a:lnTo>
                        <a:pt x="f390" y="f48"/>
                      </a:lnTo>
                      <a:lnTo>
                        <a:pt x="f391" y="f392"/>
                      </a:lnTo>
                      <a:lnTo>
                        <a:pt x="f391" y="f392"/>
                      </a:lnTo>
                      <a:lnTo>
                        <a:pt x="f382" y="f46"/>
                      </a:lnTo>
                      <a:lnTo>
                        <a:pt x="f30" y="f393"/>
                      </a:lnTo>
                      <a:lnTo>
                        <a:pt x="f31" y="f394"/>
                      </a:lnTo>
                      <a:lnTo>
                        <a:pt x="f395" y="f396"/>
                      </a:lnTo>
                      <a:lnTo>
                        <a:pt x="f127" y="f397"/>
                      </a:lnTo>
                      <a:lnTo>
                        <a:pt x="f33" y="f398"/>
                      </a:lnTo>
                      <a:lnTo>
                        <a:pt x="f399" y="f400"/>
                      </a:lnTo>
                      <a:lnTo>
                        <a:pt x="f399" y="f400"/>
                      </a:lnTo>
                      <a:lnTo>
                        <a:pt x="f33" y="f401"/>
                      </a:lnTo>
                      <a:lnTo>
                        <a:pt x="f127" y="f402"/>
                      </a:lnTo>
                      <a:lnTo>
                        <a:pt x="f395" y="f317"/>
                      </a:lnTo>
                      <a:lnTo>
                        <a:pt x="f31" y="f9"/>
                      </a:lnTo>
                      <a:lnTo>
                        <a:pt x="f383" y="f134"/>
                      </a:lnTo>
                      <a:lnTo>
                        <a:pt x="f30" y="f403"/>
                      </a:lnTo>
                      <a:lnTo>
                        <a:pt x="f347" y="f403"/>
                      </a:lnTo>
                      <a:lnTo>
                        <a:pt x="f347" y="f403"/>
                      </a:lnTo>
                      <a:lnTo>
                        <a:pt x="f314" y="f362"/>
                      </a:lnTo>
                      <a:lnTo>
                        <a:pt x="f140" y="f350"/>
                      </a:lnTo>
                      <a:lnTo>
                        <a:pt x="f404" y="f145"/>
                      </a:lnTo>
                      <a:lnTo>
                        <a:pt x="f405" y="f406"/>
                      </a:lnTo>
                      <a:lnTo>
                        <a:pt x="f405" y="f407"/>
                      </a:lnTo>
                      <a:lnTo>
                        <a:pt x="f405" y="f407"/>
                      </a:lnTo>
                      <a:lnTo>
                        <a:pt x="f405" y="f308"/>
                      </a:lnTo>
                      <a:lnTo>
                        <a:pt x="f404" y="f408"/>
                      </a:lnTo>
                      <a:lnTo>
                        <a:pt x="f409" y="f410"/>
                      </a:lnTo>
                      <a:lnTo>
                        <a:pt x="f140" y="f411"/>
                      </a:lnTo>
                      <a:lnTo>
                        <a:pt x="f412" y="f413"/>
                      </a:lnTo>
                      <a:lnTo>
                        <a:pt x="f167" y="f414"/>
                      </a:lnTo>
                      <a:lnTo>
                        <a:pt x="f415" y="f290"/>
                      </a:lnTo>
                      <a:lnTo>
                        <a:pt x="f158" y="f180"/>
                      </a:lnTo>
                      <a:lnTo>
                        <a:pt x="f376" y="f182"/>
                      </a:lnTo>
                      <a:lnTo>
                        <a:pt x="f377" y="f4"/>
                      </a:lnTo>
                      <a:lnTo>
                        <a:pt x="f11" y="f416"/>
                      </a:lnTo>
                      <a:lnTo>
                        <a:pt x="f11" y="f417"/>
                      </a:lnTo>
                      <a:lnTo>
                        <a:pt x="f11" y="f417"/>
                      </a:lnTo>
                      <a:lnTo>
                        <a:pt x="f11" y="f418"/>
                      </a:lnTo>
                      <a:lnTo>
                        <a:pt x="f377" y="f419"/>
                      </a:lnTo>
                      <a:lnTo>
                        <a:pt x="f7" y="f420"/>
                      </a:lnTo>
                      <a:lnTo>
                        <a:pt x="f415" y="f421"/>
                      </a:lnTo>
                      <a:lnTo>
                        <a:pt x="f167" y="f422"/>
                      </a:lnTo>
                      <a:lnTo>
                        <a:pt x="f314" y="f423"/>
                      </a:lnTo>
                      <a:lnTo>
                        <a:pt x="f409" y="f424"/>
                      </a:lnTo>
                      <a:lnTo>
                        <a:pt x="f142" y="f425"/>
                      </a:lnTo>
                      <a:lnTo>
                        <a:pt x="f312" y="f426"/>
                      </a:lnTo>
                      <a:lnTo>
                        <a:pt x="f427" y="f428"/>
                      </a:lnTo>
                      <a:lnTo>
                        <a:pt x="f427" y="f428"/>
                      </a:lnTo>
                      <a:lnTo>
                        <a:pt x="f427" y="f429"/>
                      </a:lnTo>
                      <a:lnTo>
                        <a:pt x="f427" y="f429"/>
                      </a:lnTo>
                      <a:lnTo>
                        <a:pt x="f427" y="f266"/>
                      </a:lnTo>
                      <a:lnTo>
                        <a:pt x="f430" y="f431"/>
                      </a:lnTo>
                      <a:lnTo>
                        <a:pt x="f405" y="f432"/>
                      </a:lnTo>
                      <a:lnTo>
                        <a:pt x="f433" y="f434"/>
                      </a:lnTo>
                      <a:lnTo>
                        <a:pt x="f352" y="f435"/>
                      </a:lnTo>
                      <a:lnTo>
                        <a:pt x="f352" y="f436"/>
                      </a:lnTo>
                      <a:lnTo>
                        <a:pt x="f352" y="f436"/>
                      </a:lnTo>
                      <a:lnTo>
                        <a:pt x="f352" y="f246"/>
                      </a:lnTo>
                      <a:lnTo>
                        <a:pt x="f352" y="f246"/>
                      </a:lnTo>
                      <a:lnTo>
                        <a:pt x="f350" y="f437"/>
                      </a:lnTo>
                      <a:lnTo>
                        <a:pt x="f151" y="f438"/>
                      </a:lnTo>
                      <a:lnTo>
                        <a:pt x="f169" y="f236"/>
                      </a:lnTo>
                      <a:lnTo>
                        <a:pt x="f138" y="f439"/>
                      </a:lnTo>
                      <a:lnTo>
                        <a:pt x="f440" y="f441"/>
                      </a:lnTo>
                      <a:lnTo>
                        <a:pt x="f371" y="f442"/>
                      </a:lnTo>
                      <a:lnTo>
                        <a:pt x="f134" y="f224"/>
                      </a:lnTo>
                      <a:lnTo>
                        <a:pt x="f11" y="f443"/>
                      </a:lnTo>
                      <a:lnTo>
                        <a:pt x="f11" y="f443"/>
                      </a:lnTo>
                      <a:lnTo>
                        <a:pt x="f326" y="f442"/>
                      </a:lnTo>
                      <a:lnTo>
                        <a:pt x="f444" y="f445"/>
                      </a:lnTo>
                      <a:lnTo>
                        <a:pt x="f395" y="f437"/>
                      </a:lnTo>
                      <a:lnTo>
                        <a:pt x="f121" y="f446"/>
                      </a:lnTo>
                      <a:lnTo>
                        <a:pt x="f121" y="f446"/>
                      </a:lnTo>
                      <a:lnTo>
                        <a:pt x="f447" y="f250"/>
                      </a:lnTo>
                      <a:lnTo>
                        <a:pt x="f448" y="f449"/>
                      </a:lnTo>
                      <a:lnTo>
                        <a:pt x="f394" y="f450"/>
                      </a:lnTo>
                      <a:lnTo>
                        <a:pt x="f451" y="f452"/>
                      </a:lnTo>
                      <a:lnTo>
                        <a:pt x="f453" y="f258"/>
                      </a:lnTo>
                      <a:lnTo>
                        <a:pt x="f454" y="f455"/>
                      </a:lnTo>
                      <a:lnTo>
                        <a:pt x="f454" y="f455"/>
                      </a:lnTo>
                      <a:lnTo>
                        <a:pt x="f456" y="f455"/>
                      </a:lnTo>
                      <a:lnTo>
                        <a:pt x="f118" y="f452"/>
                      </a:lnTo>
                      <a:lnTo>
                        <a:pt x="f389" y="f450"/>
                      </a:lnTo>
                      <a:lnTo>
                        <a:pt x="f457" y="f449"/>
                      </a:lnTo>
                      <a:lnTo>
                        <a:pt x="f458" y="f435"/>
                      </a:lnTo>
                      <a:lnTo>
                        <a:pt x="f459" y="f460"/>
                      </a:lnTo>
                      <a:lnTo>
                        <a:pt x="f209" y="f461"/>
                      </a:lnTo>
                      <a:lnTo>
                        <a:pt x="f116" y="f462"/>
                      </a:lnTo>
                      <a:lnTo>
                        <a:pt x="f116" y="f462"/>
                      </a:lnTo>
                      <a:lnTo>
                        <a:pt x="f116" y="f242"/>
                      </a:lnTo>
                      <a:lnTo>
                        <a:pt x="f116" y="f242"/>
                      </a:lnTo>
                      <a:lnTo>
                        <a:pt x="f66" y="f240"/>
                      </a:lnTo>
                      <a:lnTo>
                        <a:pt x="f73" y="f463"/>
                      </a:lnTo>
                      <a:lnTo>
                        <a:pt x="f458" y="f232"/>
                      </a:lnTo>
                      <a:lnTo>
                        <a:pt x="f464" y="f445"/>
                      </a:lnTo>
                      <a:lnTo>
                        <a:pt x="f465" y="f226"/>
                      </a:lnTo>
                      <a:lnTo>
                        <a:pt x="f466" y="f443"/>
                      </a:lnTo>
                      <a:lnTo>
                        <a:pt x="f466" y="f443"/>
                      </a:lnTo>
                      <a:lnTo>
                        <a:pt x="f466" y="f467"/>
                      </a:lnTo>
                      <a:lnTo>
                        <a:pt x="f464" y="f468"/>
                      </a:lnTo>
                      <a:lnTo>
                        <a:pt x="f458" y="f469"/>
                      </a:lnTo>
                      <a:lnTo>
                        <a:pt x="f66" y="f217"/>
                      </a:lnTo>
                      <a:lnTo>
                        <a:pt x="f62" y="f470"/>
                      </a:lnTo>
                      <a:lnTo>
                        <a:pt x="f471" y="f472"/>
                      </a:lnTo>
                      <a:lnTo>
                        <a:pt x="f473" y="f474"/>
                      </a:lnTo>
                      <a:lnTo>
                        <a:pt x="f212" y="f475"/>
                      </a:lnTo>
                      <a:lnTo>
                        <a:pt x="f212" y="f475"/>
                      </a:lnTo>
                      <a:lnTo>
                        <a:pt x="f476" y="f477"/>
                      </a:lnTo>
                      <a:lnTo>
                        <a:pt x="f83" y="f478"/>
                      </a:lnTo>
                      <a:lnTo>
                        <a:pt x="f479" y="f190"/>
                      </a:lnTo>
                      <a:lnTo>
                        <a:pt x="f375" y="f480"/>
                      </a:lnTo>
                      <a:lnTo>
                        <a:pt x="f213" y="f481"/>
                      </a:lnTo>
                      <a:lnTo>
                        <a:pt x="f213" y="f481"/>
                      </a:lnTo>
                      <a:lnTo>
                        <a:pt x="f482" y="f483"/>
                      </a:lnTo>
                      <a:lnTo>
                        <a:pt x="f484" y="f485"/>
                      </a:lnTo>
                      <a:lnTo>
                        <a:pt x="f486" y="f487"/>
                      </a:lnTo>
                      <a:lnTo>
                        <a:pt x="f488" y="f487"/>
                      </a:lnTo>
                      <a:lnTo>
                        <a:pt x="f489" y="f487"/>
                      </a:lnTo>
                      <a:lnTo>
                        <a:pt x="f490" y="f487"/>
                      </a:lnTo>
                      <a:lnTo>
                        <a:pt x="f491" y="f185"/>
                      </a:lnTo>
                      <a:lnTo>
                        <a:pt x="f491" y="f185"/>
                      </a:lnTo>
                      <a:lnTo>
                        <a:pt x="f492" y="f493"/>
                      </a:lnTo>
                      <a:lnTo>
                        <a:pt x="f89" y="f494"/>
                      </a:lnTo>
                      <a:lnTo>
                        <a:pt x="f495" y="f496"/>
                      </a:lnTo>
                      <a:lnTo>
                        <a:pt x="f370" y="f497"/>
                      </a:lnTo>
                      <a:lnTo>
                        <a:pt x="f99" y="f498"/>
                      </a:lnTo>
                      <a:lnTo>
                        <a:pt x="f99" y="f498"/>
                      </a:lnTo>
                      <a:lnTo>
                        <a:pt x="f499" y="f500"/>
                      </a:lnTo>
                      <a:lnTo>
                        <a:pt x="f370" y="f501"/>
                      </a:lnTo>
                      <a:lnTo>
                        <a:pt x="f91" y="f502"/>
                      </a:lnTo>
                      <a:lnTo>
                        <a:pt x="f495" y="f503"/>
                      </a:lnTo>
                      <a:lnTo>
                        <a:pt x="f495" y="f504"/>
                      </a:lnTo>
                      <a:lnTo>
                        <a:pt x="f91" y="f505"/>
                      </a:lnTo>
                      <a:lnTo>
                        <a:pt x="f506" y="f507"/>
                      </a:lnTo>
                      <a:lnTo>
                        <a:pt x="f101" y="f508"/>
                      </a:lnTo>
                      <a:lnTo>
                        <a:pt x="f99" y="f508"/>
                      </a:lnTo>
                      <a:lnTo>
                        <a:pt x="f99" y="f508"/>
                      </a:lnTo>
                      <a:lnTo>
                        <a:pt x="f509" y="f507"/>
                      </a:lnTo>
                      <a:lnTo>
                        <a:pt x="f223" y="f505"/>
                      </a:lnTo>
                      <a:lnTo>
                        <a:pt x="f510" y="f511"/>
                      </a:lnTo>
                      <a:lnTo>
                        <a:pt x="f512" y="f513"/>
                      </a:lnTo>
                      <a:lnTo>
                        <a:pt x="f227" y="f514"/>
                      </a:lnTo>
                      <a:lnTo>
                        <a:pt x="f365" y="f515"/>
                      </a:lnTo>
                      <a:lnTo>
                        <a:pt x="f516" y="f517"/>
                      </a:lnTo>
                      <a:lnTo>
                        <a:pt x="f231" y="f518"/>
                      </a:lnTo>
                      <a:lnTo>
                        <a:pt x="f519" y="f520"/>
                      </a:lnTo>
                      <a:lnTo>
                        <a:pt x="f521" y="f522"/>
                      </a:lnTo>
                      <a:lnTo>
                        <a:pt x="f523" y="f524"/>
                      </a:lnTo>
                      <a:lnTo>
                        <a:pt x="f234" y="f525"/>
                      </a:lnTo>
                      <a:lnTo>
                        <a:pt x="f526" y="f179"/>
                      </a:lnTo>
                      <a:lnTo>
                        <a:pt x="f527" y="f528"/>
                      </a:lnTo>
                      <a:lnTo>
                        <a:pt x="f527" y="f528"/>
                      </a:lnTo>
                      <a:lnTo>
                        <a:pt x="f529" y="f179"/>
                      </a:lnTo>
                      <a:lnTo>
                        <a:pt x="f530" y="f531"/>
                      </a:lnTo>
                      <a:lnTo>
                        <a:pt x="f532" y="f533"/>
                      </a:lnTo>
                      <a:lnTo>
                        <a:pt x="f534" y="f535"/>
                      </a:lnTo>
                      <a:lnTo>
                        <a:pt x="f536" y="f520"/>
                      </a:lnTo>
                      <a:lnTo>
                        <a:pt x="f537" y="f173"/>
                      </a:lnTo>
                      <a:lnTo>
                        <a:pt x="f243" y="f500"/>
                      </a:lnTo>
                      <a:lnTo>
                        <a:pt x="f538" y="f539"/>
                      </a:lnTo>
                      <a:lnTo>
                        <a:pt x="f540" y="f541"/>
                      </a:lnTo>
                      <a:lnTo>
                        <a:pt x="f251" y="f542"/>
                      </a:lnTo>
                      <a:lnTo>
                        <a:pt x="f343" y="f543"/>
                      </a:lnTo>
                      <a:lnTo>
                        <a:pt x="f544" y="f545"/>
                      </a:lnTo>
                      <a:lnTo>
                        <a:pt x="f546" y="f547"/>
                      </a:lnTo>
                      <a:lnTo>
                        <a:pt x="f546" y="f547"/>
                      </a:lnTo>
                      <a:lnTo>
                        <a:pt x="f548" y="f547"/>
                      </a:lnTo>
                      <a:lnTo>
                        <a:pt x="f548" y="f547"/>
                      </a:lnTo>
                      <a:lnTo>
                        <a:pt x="f549" y="f547"/>
                      </a:lnTo>
                      <a:lnTo>
                        <a:pt x="f550" y="f551"/>
                      </a:lnTo>
                      <a:lnTo>
                        <a:pt x="f552" y="f514"/>
                      </a:lnTo>
                      <a:lnTo>
                        <a:pt x="f553" y="f554"/>
                      </a:lnTo>
                      <a:lnTo>
                        <a:pt x="f555" y="f503"/>
                      </a:lnTo>
                      <a:lnTo>
                        <a:pt x="f329" y="f504"/>
                      </a:lnTo>
                      <a:lnTo>
                        <a:pt x="f556" y="f557"/>
                      </a:lnTo>
                      <a:lnTo>
                        <a:pt x="f558" y="f559"/>
                      </a:lnTo>
                      <a:lnTo>
                        <a:pt x="f560" y="f157"/>
                      </a:lnTo>
                      <a:lnTo>
                        <a:pt x="f561" y="f562"/>
                      </a:lnTo>
                      <a:lnTo>
                        <a:pt x="f561" y="f563"/>
                      </a:lnTo>
                      <a:lnTo>
                        <a:pt x="f561" y="f563"/>
                      </a:lnTo>
                      <a:lnTo>
                        <a:pt x="f561" y="f564"/>
                      </a:lnTo>
                      <a:lnTo>
                        <a:pt x="f565" y="f566"/>
                      </a:lnTo>
                      <a:lnTo>
                        <a:pt x="f567" y="f135"/>
                      </a:lnTo>
                      <a:lnTo>
                        <a:pt x="f556" y="f568"/>
                      </a:lnTo>
                      <a:lnTo>
                        <a:pt x="f569" y="f570"/>
                      </a:lnTo>
                      <a:lnTo>
                        <a:pt x="f571" y="f572"/>
                      </a:lnTo>
                      <a:lnTo>
                        <a:pt x="f271" y="f573"/>
                      </a:lnTo>
                      <a:lnTo>
                        <a:pt x="f574" y="f575"/>
                      </a:lnTo>
                      <a:lnTo>
                        <a:pt x="f332" y="f576"/>
                      </a:lnTo>
                      <a:lnTo>
                        <a:pt x="f550" y="f124"/>
                      </a:lnTo>
                      <a:lnTo>
                        <a:pt x="f577" y="f120"/>
                      </a:lnTo>
                      <a:lnTo>
                        <a:pt x="f577" y="f120"/>
                      </a:lnTo>
                      <a:lnTo>
                        <a:pt x="f550" y="f115"/>
                      </a:lnTo>
                      <a:lnTo>
                        <a:pt x="f578" y="f579"/>
                      </a:lnTo>
                      <a:lnTo>
                        <a:pt x="f580" y="f581"/>
                      </a:lnTo>
                      <a:lnTo>
                        <a:pt x="f582" y="f583"/>
                      </a:lnTo>
                      <a:lnTo>
                        <a:pt x="f584" y="f585"/>
                      </a:lnTo>
                      <a:lnTo>
                        <a:pt x="f586" y="f587"/>
                      </a:lnTo>
                      <a:lnTo>
                        <a:pt x="f561" y="f588"/>
                      </a:lnTo>
                      <a:lnTo>
                        <a:pt x="f324" y="f589"/>
                      </a:lnTo>
                      <a:lnTo>
                        <a:pt x="f324" y="f589"/>
                      </a:lnTo>
                      <a:lnTo>
                        <a:pt x="f590" y="f591"/>
                      </a:lnTo>
                      <a:lnTo>
                        <a:pt x="f592" y="f593"/>
                      </a:lnTo>
                      <a:lnTo>
                        <a:pt x="f594" y="f595"/>
                      </a:lnTo>
                      <a:lnTo>
                        <a:pt x="f596" y="f597"/>
                      </a:lnTo>
                      <a:lnTo>
                        <a:pt x="f322" y="f598"/>
                      </a:lnTo>
                      <a:lnTo>
                        <a:pt x="f285" y="f599"/>
                      </a:lnTo>
                      <a:lnTo>
                        <a:pt x="f285" y="f599"/>
                      </a:lnTo>
                      <a:lnTo>
                        <a:pt x="f285" y="f600"/>
                      </a:lnTo>
                      <a:lnTo>
                        <a:pt x="f596" y="f90"/>
                      </a:lnTo>
                      <a:lnTo>
                        <a:pt x="f601" y="f602"/>
                      </a:lnTo>
                      <a:lnTo>
                        <a:pt x="f603" y="f604"/>
                      </a:lnTo>
                      <a:lnTo>
                        <a:pt x="f605" y="f606"/>
                      </a:lnTo>
                      <a:lnTo>
                        <a:pt x="f607" y="f608"/>
                      </a:lnTo>
                      <a:lnTo>
                        <a:pt x="f607" y="f608"/>
                      </a:lnTo>
                      <a:lnTo>
                        <a:pt x="f605" y="f609"/>
                      </a:lnTo>
                      <a:lnTo>
                        <a:pt x="f603" y="f76"/>
                      </a:lnTo>
                      <a:lnTo>
                        <a:pt x="f601" y="f610"/>
                      </a:lnTo>
                      <a:lnTo>
                        <a:pt x="f596" y="f71"/>
                      </a:lnTo>
                      <a:lnTo>
                        <a:pt x="f285" y="f611"/>
                      </a:lnTo>
                      <a:lnTo>
                        <a:pt x="f285" y="f612"/>
                      </a:lnTo>
                      <a:lnTo>
                        <a:pt x="f285" y="f612"/>
                      </a:lnTo>
                      <a:lnTo>
                        <a:pt x="f285" y="f613"/>
                      </a:lnTo>
                      <a:lnTo>
                        <a:pt x="f322" y="f614"/>
                      </a:lnTo>
                      <a:lnTo>
                        <a:pt x="f615" y="f65"/>
                      </a:lnTo>
                      <a:lnTo>
                        <a:pt x="f594" y="f616"/>
                      </a:lnTo>
                      <a:lnTo>
                        <a:pt x="f617" y="f618"/>
                      </a:lnTo>
                      <a:lnTo>
                        <a:pt x="f619" y="f620"/>
                      </a:lnTo>
                      <a:lnTo>
                        <a:pt x="f619" y="f620"/>
                      </a:lnTo>
                      <a:lnTo>
                        <a:pt x="f617" y="f621"/>
                      </a:lnTo>
                      <a:lnTo>
                        <a:pt x="f622" y="f623"/>
                      </a:lnTo>
                      <a:lnTo>
                        <a:pt x="f283" y="f624"/>
                      </a:lnTo>
                      <a:lnTo>
                        <a:pt x="f285" y="f57"/>
                      </a:lnTo>
                      <a:lnTo>
                        <a:pt x="f320" y="f625"/>
                      </a:lnTo>
                      <a:lnTo>
                        <a:pt x="f291" y="f3"/>
                      </a:lnTo>
                      <a:lnTo>
                        <a:pt x="f626" y="f3"/>
                      </a:lnTo>
                      <a:lnTo>
                        <a:pt x="f626" y="f3"/>
                      </a:lnTo>
                      <a:lnTo>
                        <a:pt x="f627" y="f6"/>
                      </a:lnTo>
                      <a:lnTo>
                        <a:pt x="f628" y="f629"/>
                      </a:lnTo>
                      <a:lnTo>
                        <a:pt x="f630" y="f631"/>
                      </a:lnTo>
                      <a:lnTo>
                        <a:pt x="f632" y="f633"/>
                      </a:lnTo>
                      <a:lnTo>
                        <a:pt x="f634" y="f635"/>
                      </a:lnTo>
                      <a:lnTo>
                        <a:pt x="f0" y="f636"/>
                      </a:lnTo>
                      <a:lnTo>
                        <a:pt x="f0" y="f636"/>
                      </a:lnTo>
                      <a:lnTo>
                        <a:pt x="f634" y="f38"/>
                      </a:lnTo>
                      <a:lnTo>
                        <a:pt x="f637" y="f638"/>
                      </a:lnTo>
                      <a:lnTo>
                        <a:pt x="f639" y="f640"/>
                      </a:lnTo>
                      <a:lnTo>
                        <a:pt x="f641" y="f642"/>
                      </a:lnTo>
                      <a:lnTo>
                        <a:pt x="f643" y="f644"/>
                      </a:lnTo>
                      <a:lnTo>
                        <a:pt x="f645" y="f646"/>
                      </a:lnTo>
                      <a:lnTo>
                        <a:pt x="f645" y="f646"/>
                      </a:lnTo>
                      <a:lnTo>
                        <a:pt x="f299" y="f647"/>
                      </a:lnTo>
                      <a:lnTo>
                        <a:pt x="f648" y="f649"/>
                      </a:lnTo>
                      <a:lnTo>
                        <a:pt x="f316" y="f650"/>
                      </a:lnTo>
                      <a:lnTo>
                        <a:pt x="f291" y="f651"/>
                      </a:lnTo>
                      <a:lnTo>
                        <a:pt x="f652" y="f653"/>
                      </a:lnTo>
                      <a:lnTo>
                        <a:pt x="f285" y="f654"/>
                      </a:lnTo>
                      <a:lnTo>
                        <a:pt x="f283" y="f655"/>
                      </a:lnTo>
                      <a:lnTo>
                        <a:pt x="f594" y="f656"/>
                      </a:lnTo>
                      <a:lnTo>
                        <a:pt x="f607" y="f656"/>
                      </a:lnTo>
                      <a:lnTo>
                        <a:pt x="f607" y="f656"/>
                      </a:lnTo>
                      <a:lnTo>
                        <a:pt x="f657" y="f656"/>
                      </a:lnTo>
                      <a:lnTo>
                        <a:pt x="f324" y="f658"/>
                      </a:lnTo>
                      <a:lnTo>
                        <a:pt x="f659" y="f660"/>
                      </a:lnTo>
                      <a:lnTo>
                        <a:pt x="f560" y="f653"/>
                      </a:lnTo>
                      <a:lnTo>
                        <a:pt x="f558" y="f1"/>
                      </a:lnTo>
                      <a:lnTo>
                        <a:pt x="f328" y="f1"/>
                      </a:lnTo>
                      <a:lnTo>
                        <a:pt x="f328" y="f1"/>
                      </a:lnTo>
                      <a:lnTo>
                        <a:pt x="f273" y="f1"/>
                      </a:lnTo>
                      <a:lnTo>
                        <a:pt x="f661" y="f662"/>
                      </a:lnTo>
                      <a:lnTo>
                        <a:pt x="f578" y="f663"/>
                      </a:lnTo>
                      <a:lnTo>
                        <a:pt x="f577" y="f664"/>
                      </a:lnTo>
                      <a:lnTo>
                        <a:pt x="f665" y="f666"/>
                      </a:lnTo>
                      <a:lnTo>
                        <a:pt x="f548" y="f667"/>
                      </a:lnTo>
                      <a:lnTo>
                        <a:pt x="f334" y="f668"/>
                      </a:lnTo>
                      <a:lnTo>
                        <a:pt x="f334" y="f668"/>
                      </a:lnTo>
                      <a:lnTo>
                        <a:pt x="f669" y="f670"/>
                      </a:lnTo>
                      <a:lnTo>
                        <a:pt x="f671" y="f672"/>
                      </a:lnTo>
                      <a:lnTo>
                        <a:pt x="f673" y="f674"/>
                      </a:lnTo>
                      <a:lnTo>
                        <a:pt x="f538" y="f675"/>
                      </a:lnTo>
                      <a:lnTo>
                        <a:pt x="f537" y="f676"/>
                      </a:lnTo>
                      <a:lnTo>
                        <a:pt x="f534" y="f677"/>
                      </a:lnTo>
                      <a:lnTo>
                        <a:pt x="f534" y="f677"/>
                      </a:lnTo>
                      <a:lnTo>
                        <a:pt x="f678" y="f676"/>
                      </a:lnTo>
                      <a:lnTo>
                        <a:pt x="f679" y="f675"/>
                      </a:lnTo>
                      <a:lnTo>
                        <a:pt x="f680" y="f681"/>
                      </a:lnTo>
                      <a:lnTo>
                        <a:pt x="f682" y="f683"/>
                      </a:lnTo>
                      <a:lnTo>
                        <a:pt x="f682" y="f683"/>
                      </a:lnTo>
                      <a:lnTo>
                        <a:pt x="f684" y="f685"/>
                      </a:lnTo>
                      <a:lnTo>
                        <a:pt x="f521" y="f686"/>
                      </a:lnTo>
                      <a:lnTo>
                        <a:pt x="f363" y="f687"/>
                      </a:lnTo>
                      <a:lnTo>
                        <a:pt x="f688" y="f689"/>
                      </a:lnTo>
                      <a:lnTo>
                        <a:pt x="f690" y="f691"/>
                      </a:lnTo>
                      <a:lnTo>
                        <a:pt x="f510" y="f692"/>
                      </a:lnTo>
                      <a:lnTo>
                        <a:pt x="f510" y="f692"/>
                      </a:lnTo>
                      <a:lnTo>
                        <a:pt x="f693" y="f694"/>
                      </a:lnTo>
                      <a:lnTo>
                        <a:pt x="f221" y="f695"/>
                      </a:lnTo>
                      <a:lnTo>
                        <a:pt x="f370" y="f696"/>
                      </a:lnTo>
                      <a:lnTo>
                        <a:pt x="f218" y="f668"/>
                      </a:lnTo>
                      <a:lnTo>
                        <a:pt x="f492" y="f697"/>
                      </a:lnTo>
                      <a:lnTo>
                        <a:pt x="f107" y="f698"/>
                      </a:lnTo>
                      <a:lnTo>
                        <a:pt x="f489" y="f699"/>
                      </a:lnTo>
                      <a:lnTo>
                        <a:pt x="f488" y="f700"/>
                      </a:lnTo>
                      <a:lnTo>
                        <a:pt x="f484" y="f701"/>
                      </a:lnTo>
                      <a:lnTo>
                        <a:pt x="f484" y="f701"/>
                      </a:lnTo>
                      <a:lnTo>
                        <a:pt x="f213" y="f700"/>
                      </a:lnTo>
                      <a:lnTo>
                        <a:pt x="f83" y="f699"/>
                      </a:lnTo>
                      <a:lnTo>
                        <a:pt x="f112" y="f698"/>
                      </a:lnTo>
                      <a:lnTo>
                        <a:pt x="f702" y="f703"/>
                      </a:lnTo>
                      <a:lnTo>
                        <a:pt x="f704" y="f668"/>
                      </a:lnTo>
                      <a:lnTo>
                        <a:pt x="f705" y="f696"/>
                      </a:lnTo>
                      <a:lnTo>
                        <a:pt x="f58" y="f672"/>
                      </a:lnTo>
                      <a:lnTo>
                        <a:pt x="f471" y="f685"/>
                      </a:lnTo>
                      <a:lnTo>
                        <a:pt x="f706" y="f694"/>
                      </a:lnTo>
                      <a:lnTo>
                        <a:pt x="f56" y="f677"/>
                      </a:lnTo>
                      <a:lnTo>
                        <a:pt x="f56" y="f677"/>
                      </a:lnTo>
                      <a:lnTo>
                        <a:pt x="f707" y="f692"/>
                      </a:lnTo>
                      <a:lnTo>
                        <a:pt x="f75" y="f708"/>
                      </a:lnTo>
                      <a:lnTo>
                        <a:pt x="f69" y="f709"/>
                      </a:lnTo>
                      <a:lnTo>
                        <a:pt x="f457" y="f710"/>
                      </a:lnTo>
                      <a:lnTo>
                        <a:pt x="f711" y="f712"/>
                      </a:lnTo>
                      <a:lnTo>
                        <a:pt x="f45" y="f713"/>
                      </a:lnTo>
                      <a:lnTo>
                        <a:pt x="f448" y="f714"/>
                      </a:lnTo>
                      <a:lnTo>
                        <a:pt x="f448" y="f714"/>
                      </a:lnTo>
                      <a:lnTo>
                        <a:pt x="f715" y="f716"/>
                      </a:lnTo>
                      <a:lnTo>
                        <a:pt x="f35" y="f717"/>
                      </a:lnTo>
                      <a:lnTo>
                        <a:pt x="f384" y="f718"/>
                      </a:lnTo>
                      <a:lnTo>
                        <a:pt x="f719" y="f720"/>
                      </a:lnTo>
                      <a:lnTo>
                        <a:pt x="f721" y="f722"/>
                      </a:lnTo>
                      <a:lnTo>
                        <a:pt x="f380" y="f723"/>
                      </a:lnTo>
                      <a:lnTo>
                        <a:pt x="f321" y="f724"/>
                      </a:lnTo>
                      <a:lnTo>
                        <a:pt x="f317" y="f724"/>
                      </a:lnTo>
                      <a:lnTo>
                        <a:pt x="f317" y="f724"/>
                      </a:lnTo>
                      <a:lnTo>
                        <a:pt x="f13" y="f725"/>
                      </a:lnTo>
                      <a:lnTo>
                        <a:pt x="f160" y="f726"/>
                      </a:lnTo>
                      <a:lnTo>
                        <a:pt x="f331" y="f726"/>
                      </a:lnTo>
                      <a:lnTo>
                        <a:pt x="f415" y="f726"/>
                      </a:lnTo>
                      <a:lnTo>
                        <a:pt x="f345" y="f727"/>
                      </a:lnTo>
                      <a:lnTo>
                        <a:pt x="f440" y="f724"/>
                      </a:lnTo>
                      <a:lnTo>
                        <a:pt x="f440" y="f724"/>
                      </a:lnTo>
                      <a:lnTo>
                        <a:pt x="f138" y="f728"/>
                      </a:lnTo>
                      <a:lnTo>
                        <a:pt x="f314" y="f729"/>
                      </a:lnTo>
                      <a:lnTo>
                        <a:pt x="f404" y="f730"/>
                      </a:lnTo>
                      <a:lnTo>
                        <a:pt x="f731" y="f732"/>
                      </a:lnTo>
                      <a:lnTo>
                        <a:pt x="f733" y="f734"/>
                      </a:lnTo>
                      <a:lnTo>
                        <a:pt x="f410" y="f735"/>
                      </a:lnTo>
                      <a:lnTo>
                        <a:pt x="f736" y="f737"/>
                      </a:lnTo>
                      <a:lnTo>
                        <a:pt x="f414" y="f738"/>
                      </a:lnTo>
                      <a:lnTo>
                        <a:pt x="f288" y="f739"/>
                      </a:lnTo>
                      <a:lnTo>
                        <a:pt x="f197" y="f740"/>
                      </a:lnTo>
                      <a:lnTo>
                        <a:pt x="f197" y="f740"/>
                      </a:lnTo>
                      <a:lnTo>
                        <a:pt x="f741" y="f742"/>
                      </a:lnTo>
                      <a:lnTo>
                        <a:pt x="f191" y="f743"/>
                      </a:lnTo>
                      <a:lnTo>
                        <a:pt x="f296" y="f744"/>
                      </a:lnTo>
                      <a:lnTo>
                        <a:pt x="f745" y="f746"/>
                      </a:lnTo>
                      <a:lnTo>
                        <a:pt x="f747" y="f748"/>
                      </a:lnTo>
                      <a:lnTo>
                        <a:pt x="f284" y="f749"/>
                      </a:lnTo>
                      <a:lnTo>
                        <a:pt x="f284" y="f749"/>
                      </a:lnTo>
                      <a:lnTo>
                        <a:pt x="f750" y="f748"/>
                      </a:lnTo>
                      <a:lnTo>
                        <a:pt x="f751" y="f748"/>
                      </a:lnTo>
                      <a:lnTo>
                        <a:pt x="f752" y="f753"/>
                      </a:lnTo>
                      <a:lnTo>
                        <a:pt x="f754" y="f753"/>
                      </a:lnTo>
                      <a:lnTo>
                        <a:pt x="f424" y="f748"/>
                      </a:lnTo>
                      <a:lnTo>
                        <a:pt x="f278" y="f755"/>
                      </a:lnTo>
                      <a:lnTo>
                        <a:pt x="f756" y="f757"/>
                      </a:lnTo>
                      <a:lnTo>
                        <a:pt x="f428" y="f758"/>
                      </a:lnTo>
                      <a:lnTo>
                        <a:pt x="f428" y="f758"/>
                      </a:lnTo>
                      <a:lnTo>
                        <a:pt x="f759" y="f760"/>
                      </a:lnTo>
                      <a:lnTo>
                        <a:pt x="f761" y="f762"/>
                      </a:lnTo>
                      <a:lnTo>
                        <a:pt x="f759" y="f763"/>
                      </a:lnTo>
                      <a:lnTo>
                        <a:pt x="f759" y="f764"/>
                      </a:lnTo>
                      <a:lnTo>
                        <a:pt x="f761" y="f765"/>
                      </a:lnTo>
                      <a:lnTo>
                        <a:pt x="f766" y="f767"/>
                      </a:lnTo>
                      <a:lnTo>
                        <a:pt x="f768" y="f2"/>
                      </a:lnTo>
                      <a:lnTo>
                        <a:pt x="f768" y="f2"/>
                      </a:lnTo>
                      <a:lnTo>
                        <a:pt x="f769" y="f770"/>
                      </a:lnTo>
                      <a:lnTo>
                        <a:pt x="f270" y="f771"/>
                      </a:lnTo>
                      <a:lnTo>
                        <a:pt x="f772" y="f773"/>
                      </a:lnTo>
                      <a:lnTo>
                        <a:pt x="f260" y="f774"/>
                      </a:lnTo>
                      <a:lnTo>
                        <a:pt x="f775" y="f776"/>
                      </a:lnTo>
                      <a:lnTo>
                        <a:pt x="f777" y="f778"/>
                      </a:lnTo>
                      <a:lnTo>
                        <a:pt x="f779" y="f780"/>
                      </a:lnTo>
                      <a:lnTo>
                        <a:pt x="f781" y="f782"/>
                      </a:lnTo>
                      <a:lnTo>
                        <a:pt x="f781" y="f782"/>
                      </a:lnTo>
                      <a:lnTo>
                        <a:pt x="f781" y="f746"/>
                      </a:lnTo>
                      <a:lnTo>
                        <a:pt x="f783" y="f784"/>
                      </a:lnTo>
                      <a:lnTo>
                        <a:pt x="f461" y="f785"/>
                      </a:lnTo>
                      <a:lnTo>
                        <a:pt x="f461" y="f785"/>
                      </a:lnTo>
                      <a:lnTo>
                        <a:pt x="f786" y="f787"/>
                      </a:lnTo>
                      <a:lnTo>
                        <a:pt x="f455" y="f788"/>
                      </a:lnTo>
                      <a:lnTo>
                        <a:pt x="f455" y="f788"/>
                      </a:lnTo>
                      <a:lnTo>
                        <a:pt x="f768" y="f788"/>
                      </a:lnTo>
                      <a:lnTo>
                        <a:pt x="f789" y="f787"/>
                      </a:lnTo>
                      <a:lnTo>
                        <a:pt x="f790" y="f791"/>
                      </a:lnTo>
                      <a:lnTo>
                        <a:pt x="f425" y="f792"/>
                      </a:lnTo>
                      <a:lnTo>
                        <a:pt x="f793" y="f794"/>
                      </a:lnTo>
                      <a:lnTo>
                        <a:pt x="f795" y="f796"/>
                      </a:lnTo>
                      <a:lnTo>
                        <a:pt x="f795" y="f797"/>
                      </a:lnTo>
                      <a:lnTo>
                        <a:pt x="f798" y="f740"/>
                      </a:lnTo>
                      <a:lnTo>
                        <a:pt x="f798" y="f740"/>
                      </a:lnTo>
                      <a:lnTo>
                        <a:pt x="f795" y="f799"/>
                      </a:lnTo>
                      <a:lnTo>
                        <a:pt x="f800" y="f801"/>
                      </a:lnTo>
                      <a:lnTo>
                        <a:pt x="f426" y="f802"/>
                      </a:lnTo>
                      <a:lnTo>
                        <a:pt x="f272" y="f803"/>
                      </a:lnTo>
                      <a:lnTo>
                        <a:pt x="f804" y="f805"/>
                      </a:lnTo>
                      <a:lnTo>
                        <a:pt x="f783" y="f727"/>
                      </a:lnTo>
                      <a:lnTo>
                        <a:pt x="f242" y="f806"/>
                      </a:lnTo>
                      <a:lnTo>
                        <a:pt x="f242" y="f806"/>
                      </a:lnTo>
                      <a:lnTo>
                        <a:pt x="f441" y="f807"/>
                      </a:lnTo>
                      <a:lnTo>
                        <a:pt x="f467" y="f808"/>
                      </a:lnTo>
                      <a:lnTo>
                        <a:pt x="f219" y="f809"/>
                      </a:lnTo>
                      <a:lnTo>
                        <a:pt x="f810" y="f811"/>
                      </a:lnTo>
                      <a:lnTo>
                        <a:pt x="f812" y="f813"/>
                      </a:lnTo>
                      <a:lnTo>
                        <a:pt x="f814" y="f815"/>
                      </a:lnTo>
                      <a:lnTo>
                        <a:pt x="f474" y="f703"/>
                      </a:lnTo>
                      <a:lnTo>
                        <a:pt x="f474" y="f703"/>
                      </a:lnTo>
                      <a:lnTo>
                        <a:pt x="f208" y="f816"/>
                      </a:lnTo>
                      <a:lnTo>
                        <a:pt x="f478" y="f653"/>
                      </a:lnTo>
                      <a:lnTo>
                        <a:pt x="f190" y="f817"/>
                      </a:lnTo>
                      <a:lnTo>
                        <a:pt x="f188" y="f818"/>
                      </a:lnTo>
                      <a:lnTo>
                        <a:pt x="f819" y="f820"/>
                      </a:lnTo>
                      <a:lnTo>
                        <a:pt x="f483" y="f821"/>
                      </a:lnTo>
                      <a:lnTo>
                        <a:pt x="f493" y="f822"/>
                      </a:lnTo>
                      <a:lnTo>
                        <a:pt x="f493" y="f822"/>
                      </a:lnTo>
                      <a:lnTo>
                        <a:pt x="f823" y="f824"/>
                      </a:lnTo>
                      <a:lnTo>
                        <a:pt x="f825" y="f826"/>
                      </a:lnTo>
                      <a:lnTo>
                        <a:pt x="f827" y="f633"/>
                      </a:lnTo>
                      <a:lnTo>
                        <a:pt x="f828" y="f47"/>
                      </a:lnTo>
                      <a:lnTo>
                        <a:pt x="f829" y="f14"/>
                      </a:lnTo>
                      <a:lnTo>
                        <a:pt x="f830" y="f51"/>
                      </a:lnTo>
                      <a:lnTo>
                        <a:pt x="f830" y="f51"/>
                      </a:lnTo>
                      <a:lnTo>
                        <a:pt x="f831" y="f832"/>
                      </a:lnTo>
                      <a:lnTo>
                        <a:pt x="f496" y="f833"/>
                      </a:lnTo>
                      <a:lnTo>
                        <a:pt x="f496" y="f834"/>
                      </a:lnTo>
                      <a:lnTo>
                        <a:pt x="f496" y="f835"/>
                      </a:lnTo>
                      <a:lnTo>
                        <a:pt x="f496" y="f836"/>
                      </a:lnTo>
                      <a:lnTo>
                        <a:pt x="f837" y="f838"/>
                      </a:lnTo>
                      <a:lnTo>
                        <a:pt x="f528" y="f620"/>
                      </a:lnTo>
                      <a:lnTo>
                        <a:pt x="f528" y="f620"/>
                      </a:lnTo>
                      <a:lnTo>
                        <a:pt x="f522" y="f839"/>
                      </a:lnTo>
                      <a:lnTo>
                        <a:pt x="f840" y="f841"/>
                      </a:lnTo>
                      <a:lnTo>
                        <a:pt x="f842" y="f843"/>
                      </a:lnTo>
                      <a:lnTo>
                        <a:pt x="f844" y="f845"/>
                      </a:lnTo>
                      <a:lnTo>
                        <a:pt x="f844" y="f846"/>
                      </a:lnTo>
                      <a:lnTo>
                        <a:pt x="f844" y="f846"/>
                      </a:lnTo>
                      <a:lnTo>
                        <a:pt x="f847" y="f848"/>
                      </a:lnTo>
                      <a:lnTo>
                        <a:pt x="f543" y="f849"/>
                      </a:lnTo>
                      <a:lnTo>
                        <a:pt x="f543" y="f849"/>
                      </a:lnTo>
                      <a:lnTo>
                        <a:pt x="f847" y="f850"/>
                      </a:lnTo>
                      <a:lnTo>
                        <a:pt x="f541" y="f851"/>
                      </a:lnTo>
                      <a:lnTo>
                        <a:pt x="f539" y="f852"/>
                      </a:lnTo>
                      <a:lnTo>
                        <a:pt x="f539" y="f852"/>
                      </a:lnTo>
                      <a:lnTo>
                        <a:pt x="f853" y="f854"/>
                      </a:lnTo>
                      <a:lnTo>
                        <a:pt x="f855" y="f106"/>
                      </a:lnTo>
                      <a:lnTo>
                        <a:pt x="f518" y="f579"/>
                      </a:lnTo>
                      <a:lnTo>
                        <a:pt x="f856" y="f113"/>
                      </a:lnTo>
                      <a:lnTo>
                        <a:pt x="f857" y="f858"/>
                      </a:lnTo>
                      <a:lnTo>
                        <a:pt x="f859" y="f860"/>
                      </a:lnTo>
                      <a:lnTo>
                        <a:pt x="f861" y="f126"/>
                      </a:lnTo>
                      <a:lnTo>
                        <a:pt x="f522" y="f862"/>
                      </a:lnTo>
                      <a:lnTo>
                        <a:pt x="f522" y="f862"/>
                      </a:lnTo>
                      <a:lnTo>
                        <a:pt x="f861" y="f130"/>
                      </a:lnTo>
                      <a:lnTo>
                        <a:pt x="f863" y="f864"/>
                      </a:lnTo>
                      <a:lnTo>
                        <a:pt x="f857" y="f133"/>
                      </a:lnTo>
                      <a:lnTo>
                        <a:pt x="f865" y="f866"/>
                      </a:lnTo>
                      <a:lnTo>
                        <a:pt x="f867" y="f868"/>
                      </a:lnTo>
                      <a:lnTo>
                        <a:pt x="f498" y="f869"/>
                      </a:lnTo>
                      <a:lnTo>
                        <a:pt x="f870" y="f871"/>
                      </a:lnTo>
                      <a:lnTo>
                        <a:pt x="f539" y="f872"/>
                      </a:lnTo>
                      <a:lnTo>
                        <a:pt x="f539" y="f872"/>
                      </a:lnTo>
                      <a:lnTo>
                        <a:pt x="f853" y="f873"/>
                      </a:lnTo>
                      <a:lnTo>
                        <a:pt x="f173" y="f874"/>
                      </a:lnTo>
                      <a:lnTo>
                        <a:pt x="f175" y="f154"/>
                      </a:lnTo>
                      <a:lnTo>
                        <a:pt x="f875" y="f876"/>
                      </a:lnTo>
                      <a:lnTo>
                        <a:pt x="f179" y="f159"/>
                      </a:lnTo>
                      <a:lnTo>
                        <a:pt x="f830" y="f877"/>
                      </a:lnTo>
                      <a:lnTo>
                        <a:pt x="f181" y="f878"/>
                      </a:lnTo>
                      <a:lnTo>
                        <a:pt x="f879" y="f880"/>
                      </a:lnTo>
                      <a:lnTo>
                        <a:pt x="f881" y="f882"/>
                      </a:lnTo>
                      <a:lnTo>
                        <a:pt x="f881" y="f883"/>
                      </a:lnTo>
                      <a:lnTo>
                        <a:pt x="f881" y="f883"/>
                      </a:lnTo>
                      <a:lnTo>
                        <a:pt x="f881" y="f884"/>
                      </a:lnTo>
                      <a:lnTo>
                        <a:pt x="f879" y="f505"/>
                      </a:lnTo>
                      <a:lnTo>
                        <a:pt x="f829" y="f885"/>
                      </a:lnTo>
                      <a:lnTo>
                        <a:pt x="f831" y="f513"/>
                      </a:lnTo>
                      <a:lnTo>
                        <a:pt x="f837" y="f886"/>
                      </a:lnTo>
                      <a:lnTo>
                        <a:pt x="f887" y="f170"/>
                      </a:lnTo>
                      <a:lnTo>
                        <a:pt x="f522" y="f545"/>
                      </a:lnTo>
                      <a:lnTo>
                        <a:pt x="f842" y="f541"/>
                      </a:lnTo>
                      <a:lnTo>
                        <a:pt x="f171" y="f888"/>
                      </a:lnTo>
                      <a:lnTo>
                        <a:pt x="f889" y="f890"/>
                      </a:lnTo>
                      <a:lnTo>
                        <a:pt x="f891" y="f870"/>
                      </a:lnTo>
                      <a:lnTo>
                        <a:pt x="f891" y="f870"/>
                      </a:lnTo>
                      <a:lnTo>
                        <a:pt x="f545" y="f855"/>
                      </a:lnTo>
                      <a:lnTo>
                        <a:pt x="f892" y="f518"/>
                      </a:lnTo>
                      <a:lnTo>
                        <a:pt x="f892" y="f865"/>
                      </a:lnTo>
                      <a:lnTo>
                        <a:pt x="f551" y="f863"/>
                      </a:lnTo>
                      <a:lnTo>
                        <a:pt x="f551" y="f535"/>
                      </a:lnTo>
                      <a:lnTo>
                        <a:pt x="f170" y="f525"/>
                      </a:lnTo>
                      <a:lnTo>
                        <a:pt x="f886" y="f893"/>
                      </a:lnTo>
                      <a:lnTo>
                        <a:pt x="f503" y="f830"/>
                      </a:lnTo>
                      <a:lnTo>
                        <a:pt x="f503" y="f830"/>
                      </a:lnTo>
                      <a:lnTo>
                        <a:pt x="f511" y="f829"/>
                      </a:lnTo>
                      <a:lnTo>
                        <a:pt x="f166" y="f181"/>
                      </a:lnTo>
                      <a:lnTo>
                        <a:pt x="f164" y="f894"/>
                      </a:lnTo>
                      <a:lnTo>
                        <a:pt x="f895" y="f894"/>
                      </a:lnTo>
                      <a:lnTo>
                        <a:pt x="f162" y="f894"/>
                      </a:lnTo>
                      <a:lnTo>
                        <a:pt x="f896" y="f181"/>
                      </a:lnTo>
                      <a:lnTo>
                        <a:pt x="f897" y="f181"/>
                      </a:lnTo>
                      <a:lnTo>
                        <a:pt x="f873" y="f894"/>
                      </a:lnTo>
                      <a:lnTo>
                        <a:pt x="f898" y="f881"/>
                      </a:lnTo>
                      <a:lnTo>
                        <a:pt x="f898" y="f881"/>
                      </a:lnTo>
                      <a:lnTo>
                        <a:pt x="f899" y="f900"/>
                      </a:lnTo>
                      <a:lnTo>
                        <a:pt x="f899" y="f901"/>
                      </a:lnTo>
                      <a:lnTo>
                        <a:pt x="f563" y="f483"/>
                      </a:lnTo>
                      <a:lnTo>
                        <a:pt x="f902" y="f903"/>
                      </a:lnTo>
                      <a:lnTo>
                        <a:pt x="f144" y="f904"/>
                      </a:lnTo>
                      <a:lnTo>
                        <a:pt x="f905" y="f906"/>
                      </a:lnTo>
                      <a:lnTo>
                        <a:pt x="f907" y="f908"/>
                      </a:lnTo>
                      <a:lnTo>
                        <a:pt x="f566" y="f478"/>
                      </a:lnTo>
                      <a:lnTo>
                        <a:pt x="f566" y="f478"/>
                      </a:lnTo>
                      <a:lnTo>
                        <a:pt x="f909" y="f906"/>
                      </a:lnTo>
                      <a:lnTo>
                        <a:pt x="f133" y="f904"/>
                      </a:lnTo>
                      <a:lnTo>
                        <a:pt x="f910" y="f911"/>
                      </a:lnTo>
                      <a:lnTo>
                        <a:pt x="f912" y="f913"/>
                      </a:lnTo>
                      <a:lnTo>
                        <a:pt x="f130" y="f913"/>
                      </a:lnTo>
                      <a:lnTo>
                        <a:pt x="f130" y="f913"/>
                      </a:lnTo>
                      <a:lnTo>
                        <a:pt x="f914" y="f903"/>
                      </a:lnTo>
                      <a:lnTo>
                        <a:pt x="f915" y="f911"/>
                      </a:lnTo>
                      <a:lnTo>
                        <a:pt x="f860" y="f480"/>
                      </a:lnTo>
                      <a:lnTo>
                        <a:pt x="f916" y="f917"/>
                      </a:lnTo>
                      <a:lnTo>
                        <a:pt x="f117" y="f918"/>
                      </a:lnTo>
                      <a:lnTo>
                        <a:pt x="f919" y="f211"/>
                      </a:lnTo>
                      <a:lnTo>
                        <a:pt x="f920" y="f478"/>
                      </a:lnTo>
                      <a:lnTo>
                        <a:pt x="f920" y="f478"/>
                      </a:lnTo>
                      <a:lnTo>
                        <a:pt x="f579" y="f192"/>
                      </a:lnTo>
                      <a:lnTo>
                        <a:pt x="f108" y="f190"/>
                      </a:lnTo>
                      <a:lnTo>
                        <a:pt x="f921" y="f187"/>
                      </a:lnTo>
                      <a:lnTo>
                        <a:pt x="f922" y="f819"/>
                      </a:lnTo>
                      <a:lnTo>
                        <a:pt x="f923" y="f481"/>
                      </a:lnTo>
                      <a:lnTo>
                        <a:pt x="f102" y="f924"/>
                      </a:lnTo>
                      <a:lnTo>
                        <a:pt x="f585" y="f483"/>
                      </a:lnTo>
                      <a:lnTo>
                        <a:pt x="f585" y="f483"/>
                      </a:lnTo>
                      <a:lnTo>
                        <a:pt x="f925" y="f483"/>
                      </a:lnTo>
                      <a:lnTo>
                        <a:pt x="f926" y="f924"/>
                      </a:lnTo>
                      <a:lnTo>
                        <a:pt x="f927" y="f928"/>
                      </a:lnTo>
                      <a:lnTo>
                        <a:pt x="f591" y="f903"/>
                      </a:lnTo>
                      <a:lnTo>
                        <a:pt x="f929" y="f911"/>
                      </a:lnTo>
                      <a:lnTo>
                        <a:pt x="f930" y="f187"/>
                      </a:lnTo>
                      <a:lnTo>
                        <a:pt x="f930" y="f187"/>
                      </a:lnTo>
                      <a:lnTo>
                        <a:pt x="f931" y="f903"/>
                      </a:lnTo>
                      <a:lnTo>
                        <a:pt x="f932" y="f928"/>
                      </a:lnTo>
                      <a:lnTo>
                        <a:pt x="f933" y="f924"/>
                      </a:lnTo>
                      <a:lnTo>
                        <a:pt x="f934" y="f483"/>
                      </a:lnTo>
                      <a:lnTo>
                        <a:pt x="f597" y="f483"/>
                      </a:lnTo>
                      <a:lnTo>
                        <a:pt x="f597" y="f483"/>
                      </a:lnTo>
                      <a:lnTo>
                        <a:pt x="f935" y="f483"/>
                      </a:lnTo>
                      <a:lnTo>
                        <a:pt x="f936" y="f924"/>
                      </a:lnTo>
                      <a:lnTo>
                        <a:pt x="f599" y="f481"/>
                      </a:lnTo>
                      <a:lnTo>
                        <a:pt x="f937" y="f186"/>
                      </a:lnTo>
                      <a:lnTo>
                        <a:pt x="f938" y="f911"/>
                      </a:lnTo>
                      <a:lnTo>
                        <a:pt x="f939" y="f940"/>
                      </a:lnTo>
                      <a:lnTo>
                        <a:pt x="f941" y="f194"/>
                      </a:lnTo>
                      <a:lnTo>
                        <a:pt x="f942" y="f198"/>
                      </a:lnTo>
                      <a:lnTo>
                        <a:pt x="f943" y="f475"/>
                      </a:lnTo>
                      <a:lnTo>
                        <a:pt x="f943" y="f475"/>
                      </a:lnTo>
                      <a:lnTo>
                        <a:pt x="f944" y="f945"/>
                      </a:lnTo>
                      <a:lnTo>
                        <a:pt x="f946" y="f947"/>
                      </a:lnTo>
                      <a:lnTo>
                        <a:pt x="f948" y="f949"/>
                      </a:lnTo>
                      <a:lnTo>
                        <a:pt x="f608" y="f470"/>
                      </a:lnTo>
                      <a:lnTo>
                        <a:pt x="f950" y="f951"/>
                      </a:lnTo>
                      <a:lnTo>
                        <a:pt x="f952" y="f219"/>
                      </a:lnTo>
                      <a:lnTo>
                        <a:pt x="f845" y="f439"/>
                      </a:lnTo>
                      <a:lnTo>
                        <a:pt x="f953" y="f954"/>
                      </a:lnTo>
                      <a:lnTo>
                        <a:pt x="f72" y="f955"/>
                      </a:lnTo>
                      <a:lnTo>
                        <a:pt x="f956" y="f957"/>
                      </a:lnTo>
                      <a:lnTo>
                        <a:pt x="f611" y="f958"/>
                      </a:lnTo>
                      <a:lnTo>
                        <a:pt x="f959" y="f960"/>
                      </a:lnTo>
                      <a:lnTo>
                        <a:pt x="f961" y="f962"/>
                      </a:lnTo>
                      <a:lnTo>
                        <a:pt x="f839" y="f434"/>
                      </a:lnTo>
                      <a:lnTo>
                        <a:pt x="f963" y="f434"/>
                      </a:lnTo>
                      <a:lnTo>
                        <a:pt x="f963" y="f446"/>
                      </a:lnTo>
                      <a:lnTo>
                        <a:pt x="f964" y="f242"/>
                      </a:lnTo>
                      <a:lnTo>
                        <a:pt x="f964" y="f242"/>
                      </a:lnTo>
                      <a:lnTo>
                        <a:pt x="f965" y="f242"/>
                      </a:lnTo>
                      <a:lnTo>
                        <a:pt x="f963" y="f240"/>
                      </a:lnTo>
                      <a:lnTo>
                        <a:pt x="f966" y="f232"/>
                      </a:lnTo>
                      <a:lnTo>
                        <a:pt x="f967" y="f228"/>
                      </a:lnTo>
                      <a:lnTo>
                        <a:pt x="f968" y="f441"/>
                      </a:lnTo>
                      <a:lnTo>
                        <a:pt x="f969" y="f226"/>
                      </a:lnTo>
                      <a:lnTo>
                        <a:pt x="f57" y="f970"/>
                      </a:lnTo>
                      <a:lnTo>
                        <a:pt x="f57" y="f970"/>
                      </a:lnTo>
                      <a:lnTo>
                        <a:pt x="f8" y="f226"/>
                      </a:lnTo>
                      <a:lnTo>
                        <a:pt x="f971" y="f441"/>
                      </a:lnTo>
                      <a:lnTo>
                        <a:pt x="f972" y="f439"/>
                      </a:lnTo>
                      <a:lnTo>
                        <a:pt x="f973" y="f232"/>
                      </a:lnTo>
                      <a:lnTo>
                        <a:pt x="f42" y="f954"/>
                      </a:lnTo>
                      <a:lnTo>
                        <a:pt x="f974" y="f955"/>
                      </a:lnTo>
                      <a:lnTo>
                        <a:pt x="f975" y="f976"/>
                      </a:lnTo>
                      <a:lnTo>
                        <a:pt x="f977" y="f460"/>
                      </a:lnTo>
                      <a:lnTo>
                        <a:pt x="f34" y="f435"/>
                      </a:lnTo>
                      <a:lnTo>
                        <a:pt x="f17" y="f252"/>
                      </a:lnTo>
                      <a:lnTo>
                        <a:pt x="f978" y="f434"/>
                      </a:lnTo>
                      <a:lnTo>
                        <a:pt x="f978" y="f434"/>
                      </a:lnTo>
                      <a:lnTo>
                        <a:pt x="f979" y="f980"/>
                      </a:lnTo>
                      <a:lnTo>
                        <a:pt x="f981" y="f272"/>
                      </a:lnTo>
                      <a:lnTo>
                        <a:pt x="f982" y="f759"/>
                      </a:lnTo>
                      <a:lnTo>
                        <a:pt x="f982" y="f759"/>
                      </a:lnTo>
                      <a:lnTo>
                        <a:pt x="f982" y="f790"/>
                      </a:lnTo>
                      <a:lnTo>
                        <a:pt x="f981" y="f756"/>
                      </a:lnTo>
                      <a:lnTo>
                        <a:pt x="f979" y="f278"/>
                      </a:lnTo>
                      <a:lnTo>
                        <a:pt x="f983" y="f424"/>
                      </a:lnTo>
                      <a:lnTo>
                        <a:pt x="f978" y="f423"/>
                      </a:lnTo>
                      <a:lnTo>
                        <a:pt x="f978" y="f423"/>
                      </a:lnTo>
                      <a:lnTo>
                        <a:pt x="f822" y="f984"/>
                      </a:lnTo>
                      <a:lnTo>
                        <a:pt x="f635" y="f985"/>
                      </a:lnTo>
                      <a:lnTo>
                        <a:pt x="f986" y="f282"/>
                      </a:lnTo>
                      <a:lnTo>
                        <a:pt x="f987" y="f988"/>
                      </a:lnTo>
                      <a:lnTo>
                        <a:pt x="f53" y="f989"/>
                      </a:lnTo>
                      <a:lnTo>
                        <a:pt x="f10" y="f990"/>
                      </a:lnTo>
                      <a:lnTo>
                        <a:pt x="f8" y="f418"/>
                      </a:lnTo>
                      <a:lnTo>
                        <a:pt x="f6" y="f417"/>
                      </a:lnTo>
                      <a:lnTo>
                        <a:pt x="f3" y="f991"/>
                      </a:lnTo>
                      <a:lnTo>
                        <a:pt x="f3" y="f4"/>
                      </a:ln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32" name="Google Shape;186;p6"/>
                <p:cNvSpPr/>
                <p:nvPr/>
              </p:nvSpPr>
              <p:spPr>
                <a:xfrm>
                  <a:off x="1145880" y="3504600"/>
                  <a:ext cx="510119" cy="449280"/>
                </a:xfrm>
                <a:custGeom>
                  <a:avLst/>
                  <a:gdLst>
                    <a:gd name="f0" fmla="val 180"/>
                    <a:gd name="f1" fmla="val 0"/>
                    <a:gd name="f2" fmla="val 625"/>
                    <a:gd name="f3" fmla="val 566"/>
                    <a:gd name="f4" fmla="val 382"/>
                    <a:gd name="f5" fmla="val 611"/>
                    <a:gd name="f6" fmla="val 370"/>
                    <a:gd name="f7" fmla="val 599"/>
                    <a:gd name="f8" fmla="val 355"/>
                    <a:gd name="f9" fmla="val 573"/>
                    <a:gd name="f10" fmla="val 324"/>
                    <a:gd name="f11" fmla="val 561"/>
                    <a:gd name="f12" fmla="val 308"/>
                    <a:gd name="f13" fmla="val 547"/>
                    <a:gd name="f14" fmla="val 293"/>
                    <a:gd name="f15" fmla="val 533"/>
                    <a:gd name="f16" fmla="val 279"/>
                    <a:gd name="f17" fmla="val 526"/>
                    <a:gd name="f18" fmla="val 274"/>
                    <a:gd name="f19" fmla="val 519"/>
                    <a:gd name="f20" fmla="val 268"/>
                    <a:gd name="f21" fmla="val 517"/>
                    <a:gd name="f22" fmla="val 280"/>
                    <a:gd name="f23" fmla="val 515"/>
                    <a:gd name="f24" fmla="val 294"/>
                    <a:gd name="f25" fmla="val 512"/>
                    <a:gd name="f26" fmla="val 305"/>
                    <a:gd name="f27" fmla="val 510"/>
                    <a:gd name="f28" fmla="val 307"/>
                    <a:gd name="f29" fmla="val 508"/>
                    <a:gd name="f30" fmla="val 498"/>
                    <a:gd name="f31" fmla="val 487"/>
                    <a:gd name="f32" fmla="val 475"/>
                    <a:gd name="f33" fmla="val 464"/>
                    <a:gd name="f34" fmla="val 302"/>
                    <a:gd name="f35" fmla="val 451"/>
                    <a:gd name="f36" fmla="val 298"/>
                    <a:gd name="f37" fmla="val 440"/>
                    <a:gd name="f38" fmla="val 428"/>
                    <a:gd name="f39" fmla="val 289"/>
                    <a:gd name="f40" fmla="val 418"/>
                    <a:gd name="f41" fmla="val 282"/>
                    <a:gd name="f42" fmla="val 413"/>
                    <a:gd name="f43" fmla="val 286"/>
                    <a:gd name="f44" fmla="val 409"/>
                    <a:gd name="f45" fmla="val 291"/>
                    <a:gd name="f46" fmla="val 401"/>
                    <a:gd name="f47" fmla="val 393"/>
                    <a:gd name="f48" fmla="val 295"/>
                    <a:gd name="f49" fmla="val 380"/>
                    <a:gd name="f50" fmla="val 297"/>
                    <a:gd name="f51" fmla="val 374"/>
                    <a:gd name="f52" fmla="val 301"/>
                    <a:gd name="f53" fmla="val 366"/>
                    <a:gd name="f54" fmla="val 365"/>
                    <a:gd name="f55" fmla="val 316"/>
                    <a:gd name="f56" fmla="val 342"/>
                    <a:gd name="f57" fmla="val 337"/>
                    <a:gd name="f58" fmla="val 314"/>
                    <a:gd name="f59" fmla="val 328"/>
                    <a:gd name="f60" fmla="val 299"/>
                    <a:gd name="f61" fmla="val 271"/>
                    <a:gd name="f62" fmla="val 278"/>
                    <a:gd name="f63" fmla="val 261"/>
                    <a:gd name="f64" fmla="val 272"/>
                    <a:gd name="f65" fmla="val 259"/>
                    <a:gd name="f66" fmla="val 270"/>
                    <a:gd name="f67" fmla="val 258"/>
                    <a:gd name="f68" fmla="val 257"/>
                    <a:gd name="f69" fmla="val 260"/>
                    <a:gd name="f70" fmla="val 247"/>
                    <a:gd name="f71" fmla="val 263"/>
                    <a:gd name="f72" fmla="val 238"/>
                    <a:gd name="f73" fmla="val 266"/>
                    <a:gd name="f74" fmla="val 229"/>
                    <a:gd name="f75" fmla="val 213"/>
                    <a:gd name="f76" fmla="val 284"/>
                    <a:gd name="f77" fmla="val 196"/>
                    <a:gd name="f78" fmla="val 306"/>
                    <a:gd name="f79" fmla="val 165"/>
                    <a:gd name="f80" fmla="val 315"/>
                    <a:gd name="f81" fmla="val 149"/>
                    <a:gd name="f82" fmla="val 320"/>
                    <a:gd name="f83" fmla="val 141"/>
                    <a:gd name="f84" fmla="val 132"/>
                    <a:gd name="f85" fmla="val 326"/>
                    <a:gd name="f86" fmla="val 125"/>
                    <a:gd name="f87" fmla="val 327"/>
                    <a:gd name="f88" fmla="val 117"/>
                    <a:gd name="f89" fmla="val 101"/>
                    <a:gd name="f90" fmla="val 93"/>
                    <a:gd name="f91" fmla="val 84"/>
                    <a:gd name="f92" fmla="val 76"/>
                    <a:gd name="f93" fmla="val 332"/>
                    <a:gd name="f94" fmla="val 68"/>
                    <a:gd name="f95" fmla="val 55"/>
                    <a:gd name="f96" fmla="val 41"/>
                    <a:gd name="f97" fmla="val 325"/>
                    <a:gd name="f98" fmla="val 28"/>
                    <a:gd name="f99" fmla="val 15"/>
                    <a:gd name="f100" fmla="val 13"/>
                    <a:gd name="f101" fmla="val 11"/>
                    <a:gd name="f102" fmla="val 231"/>
                    <a:gd name="f103" fmla="val 7"/>
                    <a:gd name="f104" fmla="val 219"/>
                    <a:gd name="f105" fmla="val 4"/>
                    <a:gd name="f106" fmla="val 206"/>
                    <a:gd name="f107" fmla="val 198"/>
                    <a:gd name="f108" fmla="val 25"/>
                    <a:gd name="f109" fmla="val 189"/>
                    <a:gd name="f110" fmla="val 49"/>
                    <a:gd name="f111" fmla="val 185"/>
                    <a:gd name="f112" fmla="val 62"/>
                    <a:gd name="f113" fmla="val 183"/>
                    <a:gd name="f114" fmla="val 73"/>
                    <a:gd name="f115" fmla="val 181"/>
                    <a:gd name="f116" fmla="val 85"/>
                    <a:gd name="f117" fmla="val 96"/>
                    <a:gd name="f118" fmla="val 104"/>
                    <a:gd name="f119" fmla="val 112"/>
                    <a:gd name="f120" fmla="val 182"/>
                    <a:gd name="f121" fmla="val 119"/>
                    <a:gd name="f122" fmla="val 184"/>
                    <a:gd name="f123" fmla="val 126"/>
                    <a:gd name="f124" fmla="val 194"/>
                    <a:gd name="f125" fmla="val 139"/>
                    <a:gd name="f126" fmla="val 203"/>
                    <a:gd name="f127" fmla="val 150"/>
                    <a:gd name="f128" fmla="val 211"/>
                    <a:gd name="f129" fmla="val 163"/>
                    <a:gd name="f130" fmla="val 214"/>
                    <a:gd name="f131" fmla="val 170"/>
                    <a:gd name="f132" fmla="val 217"/>
                    <a:gd name="f133" fmla="val 177"/>
                    <a:gd name="f134" fmla="val 218"/>
                    <a:gd name="f135" fmla="val 193"/>
                    <a:gd name="f136" fmla="val 210"/>
                    <a:gd name="f137" fmla="val 205"/>
                    <a:gd name="f138" fmla="val 221"/>
                    <a:gd name="f139" fmla="val 202"/>
                    <a:gd name="f140" fmla="val 225"/>
                    <a:gd name="f141" fmla="val 226"/>
                    <a:gd name="f142" fmla="val 195"/>
                    <a:gd name="f143" fmla="val 192"/>
                    <a:gd name="f144" fmla="val 223"/>
                    <a:gd name="f145" fmla="val 190"/>
                    <a:gd name="f146" fmla="val 187"/>
                    <a:gd name="f147" fmla="val 179"/>
                    <a:gd name="f148" fmla="val 175"/>
                    <a:gd name="f149" fmla="val 155"/>
                    <a:gd name="f150" fmla="val 173"/>
                    <a:gd name="f151" fmla="val 148"/>
                    <a:gd name="f152" fmla="val 144"/>
                    <a:gd name="f153" fmla="val 147"/>
                    <a:gd name="f154" fmla="val 134"/>
                    <a:gd name="f155" fmla="val 130"/>
                    <a:gd name="f156" fmla="val 116"/>
                    <a:gd name="f157" fmla="val 124"/>
                    <a:gd name="f158" fmla="val 107"/>
                    <a:gd name="f159" fmla="val 122"/>
                    <a:gd name="f160" fmla="val 100"/>
                    <a:gd name="f161" fmla="val 111"/>
                    <a:gd name="f162" fmla="val 88"/>
                    <a:gd name="f163" fmla="val 109"/>
                    <a:gd name="f164" fmla="val 83"/>
                    <a:gd name="f165" fmla="val 78"/>
                    <a:gd name="f166" fmla="val 74"/>
                    <a:gd name="f167" fmla="val 70"/>
                    <a:gd name="f168" fmla="val 67"/>
                    <a:gd name="f169" fmla="val 110"/>
                    <a:gd name="f170" fmla="val 61"/>
                    <a:gd name="f171" fmla="val 115"/>
                    <a:gd name="f172" fmla="val 57"/>
                    <a:gd name="f173" fmla="val 52"/>
                    <a:gd name="f174" fmla="val 51"/>
                    <a:gd name="f175" fmla="val 123"/>
                    <a:gd name="f176" fmla="val 26"/>
                    <a:gd name="f177" fmla="val 17"/>
                    <a:gd name="f178" fmla="val 157"/>
                    <a:gd name="f179" fmla="val 6"/>
                    <a:gd name="f180" fmla="val 161"/>
                    <a:gd name="f181" fmla="val 2"/>
                    <a:gd name="f182" fmla="val 167"/>
                    <a:gd name="f183" fmla="val 1"/>
                    <a:gd name="f184" fmla="val 176"/>
                    <a:gd name="f185" fmla="val 201"/>
                    <a:gd name="f186" fmla="val 5"/>
                    <a:gd name="f187" fmla="val 9"/>
                    <a:gd name="f188" fmla="val 14"/>
                    <a:gd name="f189" fmla="val 19"/>
                    <a:gd name="f190" fmla="val 232"/>
                    <a:gd name="f191" fmla="val 22"/>
                    <a:gd name="f192" fmla="val 239"/>
                    <a:gd name="f193" fmla="val 249"/>
                    <a:gd name="f194" fmla="val 27"/>
                    <a:gd name="f195" fmla="val 269"/>
                    <a:gd name="f196" fmla="val 24"/>
                    <a:gd name="f197" fmla="val 276"/>
                    <a:gd name="f198" fmla="val 21"/>
                    <a:gd name="f199" fmla="val 16"/>
                    <a:gd name="f200" fmla="val 330"/>
                    <a:gd name="f201" fmla="val 343"/>
                    <a:gd name="f202" fmla="val 348"/>
                    <a:gd name="f203" fmla="val 353"/>
                    <a:gd name="f204" fmla="val 30"/>
                    <a:gd name="f205" fmla="val 356"/>
                    <a:gd name="f206" fmla="val 35"/>
                    <a:gd name="f207" fmla="val 40"/>
                    <a:gd name="f208" fmla="val 44"/>
                    <a:gd name="f209" fmla="val 350"/>
                    <a:gd name="f210" fmla="val 345"/>
                    <a:gd name="f211" fmla="val 338"/>
                    <a:gd name="f212" fmla="val 59"/>
                    <a:gd name="f213" fmla="val 336"/>
                    <a:gd name="f214" fmla="val 63"/>
                    <a:gd name="f215" fmla="val 335"/>
                    <a:gd name="f216" fmla="val 69"/>
                    <a:gd name="f217" fmla="val 339"/>
                    <a:gd name="f218" fmla="val 81"/>
                    <a:gd name="f219" fmla="val 351"/>
                    <a:gd name="f220" fmla="val 135"/>
                    <a:gd name="f221" fmla="val 354"/>
                    <a:gd name="f222" fmla="val 143"/>
                    <a:gd name="f223" fmla="val 151"/>
                    <a:gd name="f224" fmla="val 156"/>
                    <a:gd name="f225" fmla="val 359"/>
                    <a:gd name="f226" fmla="val 159"/>
                    <a:gd name="f227" fmla="val 361"/>
                    <a:gd name="f228" fmla="val 367"/>
                    <a:gd name="f229" fmla="val 172"/>
                    <a:gd name="f230" fmla="val 373"/>
                    <a:gd name="f231" fmla="val 375"/>
                    <a:gd name="f232" fmla="val 188"/>
                    <a:gd name="f233" fmla="val 369"/>
                    <a:gd name="f234" fmla="val 208"/>
                    <a:gd name="f235" fmla="val 364"/>
                    <a:gd name="f236" fmla="val 222"/>
                    <a:gd name="f237" fmla="val 235"/>
                    <a:gd name="f238" fmla="val 240"/>
                    <a:gd name="f239" fmla="val 242"/>
                    <a:gd name="f240" fmla="val 381"/>
                    <a:gd name="f241" fmla="val 244"/>
                    <a:gd name="f242" fmla="val 386"/>
                    <a:gd name="f243" fmla="val 248"/>
                    <a:gd name="f244" fmla="val 399"/>
                    <a:gd name="f245" fmla="val 250"/>
                    <a:gd name="f246" fmla="val 412"/>
                    <a:gd name="f247" fmla="val 252"/>
                    <a:gd name="f248" fmla="val 417"/>
                    <a:gd name="f249" fmla="val 253"/>
                    <a:gd name="f250" fmla="val 423"/>
                    <a:gd name="f251" fmla="val 431"/>
                    <a:gd name="f252" fmla="val 434"/>
                    <a:gd name="f253" fmla="val 273"/>
                    <a:gd name="f254" fmla="val 281"/>
                    <a:gd name="f255" fmla="val 432"/>
                    <a:gd name="f256" fmla="val 283"/>
                    <a:gd name="f257" fmla="val 430"/>
                    <a:gd name="f258" fmla="val 435"/>
                    <a:gd name="f259" fmla="val 436"/>
                    <a:gd name="f260" fmla="val 438"/>
                    <a:gd name="f261" fmla="val 304"/>
                    <a:gd name="f262" fmla="val 448"/>
                    <a:gd name="f263" fmla="val 311"/>
                    <a:gd name="f264" fmla="val 458"/>
                    <a:gd name="f265" fmla="val 480"/>
                    <a:gd name="f266" fmla="val 504"/>
                    <a:gd name="f267" fmla="val 322"/>
                    <a:gd name="f268" fmla="val 513"/>
                    <a:gd name="f269" fmla="val 522"/>
                    <a:gd name="f270" fmla="val 329"/>
                    <a:gd name="f271" fmla="val 529"/>
                    <a:gd name="f272" fmla="val 333"/>
                    <a:gd name="f273" fmla="val 536"/>
                    <a:gd name="f274" fmla="val 543"/>
                    <a:gd name="f275" fmla="val 552"/>
                    <a:gd name="f276" fmla="val 352"/>
                    <a:gd name="f277" fmla="val 555"/>
                    <a:gd name="f278" fmla="val 559"/>
                    <a:gd name="f279" fmla="val 565"/>
                    <a:gd name="f280" fmla="val 395"/>
                    <a:gd name="f281" fmla="val 424"/>
                    <a:gd name="f282" fmla="val 562"/>
                    <a:gd name="f283" fmla="val 443"/>
                    <a:gd name="f284" fmla="val 462"/>
                    <a:gd name="f285" fmla="val 542"/>
                    <a:gd name="f286" fmla="val 467"/>
                    <a:gd name="f287" fmla="val 471"/>
                    <a:gd name="f288" fmla="val 532"/>
                    <a:gd name="f289" fmla="val 472"/>
                    <a:gd name="f290" fmla="val 523"/>
                    <a:gd name="f291" fmla="val 469"/>
                    <a:gd name="f292" fmla="val 501"/>
                    <a:gd name="f293" fmla="val 494"/>
                    <a:gd name="f294" fmla="val 488"/>
                    <a:gd name="f295" fmla="val 470"/>
                    <a:gd name="f296" fmla="val 481"/>
                    <a:gd name="f297" fmla="val 474"/>
                    <a:gd name="f298" fmla="val 489"/>
                    <a:gd name="f299" fmla="val 461"/>
                    <a:gd name="f300" fmla="val 505"/>
                    <a:gd name="f301" fmla="val 525"/>
                    <a:gd name="f302" fmla="val 546"/>
                    <a:gd name="f303" fmla="val 422"/>
                    <a:gd name="f304" fmla="val 410"/>
                    <a:gd name="f305" fmla="val 587"/>
                    <a:gd name="f306" fmla="val 608"/>
                    <a:gd name="f307" fmla="val 39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625" h="566">
                      <a:moveTo>
                        <a:pt x="f2" y="f4"/>
                      </a:moveTo>
                      <a:lnTo>
                        <a:pt x="f2" y="f4"/>
                      </a:lnTo>
                      <a:lnTo>
                        <a:pt x="f5" y="f6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12"/>
                      </a:lnTo>
                      <a:lnTo>
                        <a:pt x="f29" y="f12"/>
                      </a:lnTo>
                      <a:lnTo>
                        <a:pt x="f30" y="f12"/>
                      </a:lnTo>
                      <a:lnTo>
                        <a:pt x="f31" y="f28"/>
                      </a:lnTo>
                      <a:lnTo>
                        <a:pt x="f32" y="f26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14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4" y="f45"/>
                      </a:lnTo>
                      <a:lnTo>
                        <a:pt x="f46" y="f14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36"/>
                      </a:lnTo>
                      <a:lnTo>
                        <a:pt x="f6" y="f52"/>
                      </a:lnTo>
                      <a:lnTo>
                        <a:pt x="f53" y="f28"/>
                      </a:lnTo>
                      <a:lnTo>
                        <a:pt x="f54" y="f55"/>
                      </a:lnTo>
                      <a:lnTo>
                        <a:pt x="f56" y="f55"/>
                      </a:lnTo>
                      <a:lnTo>
                        <a:pt x="f56" y="f55"/>
                      </a:lnTo>
                      <a:lnTo>
                        <a:pt x="f57" y="f58"/>
                      </a:lnTo>
                      <a:lnTo>
                        <a:pt x="f59" y="f12"/>
                      </a:lnTo>
                      <a:lnTo>
                        <a:pt x="f60" y="f14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6"/>
                      </a:lnTo>
                      <a:lnTo>
                        <a:pt x="f67" y="f20"/>
                      </a:lnTo>
                      <a:lnTo>
                        <a:pt x="f67" y="f20"/>
                      </a:lnTo>
                      <a:lnTo>
                        <a:pt x="f65" y="f68"/>
                      </a:lnTo>
                      <a:lnTo>
                        <a:pt x="f69" y="f70"/>
                      </a:lnTo>
                      <a:lnTo>
                        <a:pt x="f71" y="f72"/>
                      </a:lnTo>
                      <a:lnTo>
                        <a:pt x="f73" y="f74"/>
                      </a:lnTo>
                      <a:lnTo>
                        <a:pt x="f18" y="f75"/>
                      </a:lnTo>
                      <a:lnTo>
                        <a:pt x="f76" y="f77"/>
                      </a:lnTo>
                      <a:lnTo>
                        <a:pt x="f78" y="f79"/>
                      </a:lnTo>
                      <a:lnTo>
                        <a:pt x="f80" y="f81"/>
                      </a:lnTo>
                      <a:lnTo>
                        <a:pt x="f82" y="f83"/>
                      </a:lnTo>
                      <a:lnTo>
                        <a:pt x="f10" y="f84"/>
                      </a:lnTo>
                      <a:lnTo>
                        <a:pt x="f10" y="f84"/>
                      </a:lnTo>
                      <a:lnTo>
                        <a:pt x="f85" y="f86"/>
                      </a:lnTo>
                      <a:lnTo>
                        <a:pt x="f87" y="f88"/>
                      </a:lnTo>
                      <a:lnTo>
                        <a:pt x="f87" y="f89"/>
                      </a:lnTo>
                      <a:lnTo>
                        <a:pt x="f87" y="f90"/>
                      </a:lnTo>
                      <a:lnTo>
                        <a:pt x="f87" y="f91"/>
                      </a:lnTo>
                      <a:lnTo>
                        <a:pt x="f59" y="f92"/>
                      </a:lnTo>
                      <a:lnTo>
                        <a:pt x="f93" y="f94"/>
                      </a:lnTo>
                      <a:lnTo>
                        <a:pt x="f93" y="f94"/>
                      </a:lnTo>
                      <a:lnTo>
                        <a:pt x="f59" y="f95"/>
                      </a:lnTo>
                      <a:lnTo>
                        <a:pt x="f85" y="f96"/>
                      </a:lnTo>
                      <a:lnTo>
                        <a:pt x="f97" y="f98"/>
                      </a:lnTo>
                      <a:lnTo>
                        <a:pt x="f10" y="f99"/>
                      </a:lnTo>
                      <a:lnTo>
                        <a:pt x="f82" y="f99"/>
                      </a:lnTo>
                      <a:lnTo>
                        <a:pt x="f82" y="f99"/>
                      </a:lnTo>
                      <a:lnTo>
                        <a:pt x="f39" y="f100"/>
                      </a:lnTo>
                      <a:lnTo>
                        <a:pt x="f65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"/>
                      </a:lnTo>
                      <a:lnTo>
                        <a:pt x="f106" y="f1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115" y="f117"/>
                      </a:lnTo>
                      <a:lnTo>
                        <a:pt x="f115" y="f117"/>
                      </a:lnTo>
                      <a:lnTo>
                        <a:pt x="f0" y="f118"/>
                      </a:lnTo>
                      <a:lnTo>
                        <a:pt x="f0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09" y="f84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30" y="f131"/>
                      </a:lnTo>
                      <a:lnTo>
                        <a:pt x="f132" y="f133"/>
                      </a:lnTo>
                      <a:lnTo>
                        <a:pt x="f134" y="f111"/>
                      </a:lnTo>
                      <a:lnTo>
                        <a:pt x="f132" y="f135"/>
                      </a:lnTo>
                      <a:lnTo>
                        <a:pt x="f130" y="f126"/>
                      </a:lnTo>
                      <a:lnTo>
                        <a:pt x="f136" y="f130"/>
                      </a:lnTo>
                      <a:lnTo>
                        <a:pt x="f136" y="f130"/>
                      </a:lnTo>
                      <a:lnTo>
                        <a:pt x="f137" y="f138"/>
                      </a:lnTo>
                      <a:lnTo>
                        <a:pt x="f139" y="f140"/>
                      </a:lnTo>
                      <a:lnTo>
                        <a:pt x="f107" y="f141"/>
                      </a:lnTo>
                      <a:lnTo>
                        <a:pt x="f142" y="f140"/>
                      </a:lnTo>
                      <a:lnTo>
                        <a:pt x="f143" y="f144"/>
                      </a:lnTo>
                      <a:lnTo>
                        <a:pt x="f145" y="f134"/>
                      </a:lnTo>
                      <a:lnTo>
                        <a:pt x="f146" y="f137"/>
                      </a:lnTo>
                      <a:lnTo>
                        <a:pt x="f147" y="f131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31" y="f152"/>
                      </a:lnTo>
                      <a:lnTo>
                        <a:pt x="f131" y="f152"/>
                      </a:lnTo>
                      <a:lnTo>
                        <a:pt x="f153" y="f154"/>
                      </a:lnTo>
                      <a:lnTo>
                        <a:pt x="f155" y="f155"/>
                      </a:lnTo>
                      <a:lnTo>
                        <a:pt x="f156" y="f123"/>
                      </a:lnTo>
                      <a:lnTo>
                        <a:pt x="f119" y="f157"/>
                      </a:lnTo>
                      <a:lnTo>
                        <a:pt x="f158" y="f159"/>
                      </a:lnTo>
                      <a:lnTo>
                        <a:pt x="f158" y="f159"/>
                      </a:lnTo>
                      <a:lnTo>
                        <a:pt x="f160" y="f156"/>
                      </a:lnTo>
                      <a:lnTo>
                        <a:pt x="f90" y="f161"/>
                      </a:lnTo>
                      <a:lnTo>
                        <a:pt x="f162" y="f163"/>
                      </a:lnTo>
                      <a:lnTo>
                        <a:pt x="f164" y="f158"/>
                      </a:lnTo>
                      <a:lnTo>
                        <a:pt x="f165" y="f158"/>
                      </a:lnTo>
                      <a:lnTo>
                        <a:pt x="f166" y="f158"/>
                      </a:lnTo>
                      <a:lnTo>
                        <a:pt x="f167" y="f163"/>
                      </a:lnTo>
                      <a:lnTo>
                        <a:pt x="f168" y="f169"/>
                      </a:lnTo>
                      <a:lnTo>
                        <a:pt x="f170" y="f171"/>
                      </a:lnTo>
                      <a:lnTo>
                        <a:pt x="f172" y="f121"/>
                      </a:lnTo>
                      <a:lnTo>
                        <a:pt x="f173" y="f159"/>
                      </a:lnTo>
                      <a:lnTo>
                        <a:pt x="f174" y="f175"/>
                      </a:lnTo>
                      <a:lnTo>
                        <a:pt x="f110" y="f159"/>
                      </a:lnTo>
                      <a:lnTo>
                        <a:pt x="f110" y="f149"/>
                      </a:lnTo>
                      <a:lnTo>
                        <a:pt x="f110" y="f149"/>
                      </a:lnTo>
                      <a:lnTo>
                        <a:pt x="f176" y="f149"/>
                      </a:lnTo>
                      <a:lnTo>
                        <a:pt x="f177" y="f149"/>
                      </a:lnTo>
                      <a:lnTo>
                        <a:pt x="f101" y="f178"/>
                      </a:lnTo>
                      <a:lnTo>
                        <a:pt x="f179" y="f180"/>
                      </a:lnTo>
                      <a:lnTo>
                        <a:pt x="f181" y="f182"/>
                      </a:lnTo>
                      <a:lnTo>
                        <a:pt x="f183" y="f184"/>
                      </a:lnTo>
                      <a:lnTo>
                        <a:pt x="f1" y="f146"/>
                      </a:lnTo>
                      <a:lnTo>
                        <a:pt x="f1" y="f146"/>
                      </a:lnTo>
                      <a:lnTo>
                        <a:pt x="f183" y="f185"/>
                      </a:lnTo>
                      <a:lnTo>
                        <a:pt x="f186" y="f128"/>
                      </a:lnTo>
                      <a:lnTo>
                        <a:pt x="f187" y="f134"/>
                      </a:lnTo>
                      <a:lnTo>
                        <a:pt x="f188" y="f140"/>
                      </a:lnTo>
                      <a:lnTo>
                        <a:pt x="f189" y="f190"/>
                      </a:lnTo>
                      <a:lnTo>
                        <a:pt x="f191" y="f192"/>
                      </a:lnTo>
                      <a:lnTo>
                        <a:pt x="f176" y="f193"/>
                      </a:lnTo>
                      <a:lnTo>
                        <a:pt x="f194" y="f63"/>
                      </a:lnTo>
                      <a:lnTo>
                        <a:pt x="f194" y="f63"/>
                      </a:lnTo>
                      <a:lnTo>
                        <a:pt x="f176" y="f195"/>
                      </a:lnTo>
                      <a:lnTo>
                        <a:pt x="f196" y="f197"/>
                      </a:lnTo>
                      <a:lnTo>
                        <a:pt x="f198" y="f39"/>
                      </a:lnTo>
                      <a:lnTo>
                        <a:pt x="f177" y="f52"/>
                      </a:lnTo>
                      <a:lnTo>
                        <a:pt x="f199" y="f12"/>
                      </a:lnTo>
                      <a:lnTo>
                        <a:pt x="f99" y="f55"/>
                      </a:lnTo>
                      <a:lnTo>
                        <a:pt x="f99" y="f55"/>
                      </a:lnTo>
                      <a:lnTo>
                        <a:pt x="f99" y="f200"/>
                      </a:lnTo>
                      <a:lnTo>
                        <a:pt x="f177" y="f201"/>
                      </a:lnTo>
                      <a:lnTo>
                        <a:pt x="f189" y="f202"/>
                      </a:lnTo>
                      <a:lnTo>
                        <a:pt x="f191" y="f203"/>
                      </a:lnTo>
                      <a:lnTo>
                        <a:pt x="f176" y="f8"/>
                      </a:lnTo>
                      <a:lnTo>
                        <a:pt x="f204" y="f205"/>
                      </a:lnTo>
                      <a:lnTo>
                        <a:pt x="f204" y="f205"/>
                      </a:lnTo>
                      <a:lnTo>
                        <a:pt x="f206" y="f8"/>
                      </a:lnTo>
                      <a:lnTo>
                        <a:pt x="f207" y="f203"/>
                      </a:lnTo>
                      <a:lnTo>
                        <a:pt x="f208" y="f209"/>
                      </a:lnTo>
                      <a:lnTo>
                        <a:pt x="f110" y="f210"/>
                      </a:lnTo>
                      <a:lnTo>
                        <a:pt x="f95" y="f211"/>
                      </a:lnTo>
                      <a:lnTo>
                        <a:pt x="f212" y="f213"/>
                      </a:lnTo>
                      <a:lnTo>
                        <a:pt x="f214" y="f215"/>
                      </a:lnTo>
                      <a:lnTo>
                        <a:pt x="f214" y="f215"/>
                      </a:lnTo>
                      <a:lnTo>
                        <a:pt x="f216" y="f213"/>
                      </a:lnTo>
                      <a:lnTo>
                        <a:pt x="f166" y="f57"/>
                      </a:lnTo>
                      <a:lnTo>
                        <a:pt x="f92" y="f217"/>
                      </a:lnTo>
                      <a:lnTo>
                        <a:pt x="f165" y="f201"/>
                      </a:lnTo>
                      <a:lnTo>
                        <a:pt x="f218" y="f202"/>
                      </a:lnTo>
                      <a:lnTo>
                        <a:pt x="f164" y="f219"/>
                      </a:lnTo>
                      <a:lnTo>
                        <a:pt x="f116" y="f203"/>
                      </a:lnTo>
                      <a:lnTo>
                        <a:pt x="f116" y="f203"/>
                      </a:lnTo>
                      <a:lnTo>
                        <a:pt x="f90" y="f8"/>
                      </a:lnTo>
                      <a:lnTo>
                        <a:pt x="f89" y="f8"/>
                      </a:lnTo>
                      <a:lnTo>
                        <a:pt x="f121" y="f8"/>
                      </a:lnTo>
                      <a:lnTo>
                        <a:pt x="f220" y="f221"/>
                      </a:lnTo>
                      <a:lnTo>
                        <a:pt x="f222" y="f221"/>
                      </a:lnTo>
                      <a:lnTo>
                        <a:pt x="f223" y="f205"/>
                      </a:lnTo>
                      <a:lnTo>
                        <a:pt x="f223" y="f205"/>
                      </a:lnTo>
                      <a:lnTo>
                        <a:pt x="f224" y="f225"/>
                      </a:lnTo>
                      <a:lnTo>
                        <a:pt x="f226" y="f227"/>
                      </a:lnTo>
                      <a:lnTo>
                        <a:pt x="f182" y="f228"/>
                      </a:lnTo>
                      <a:lnTo>
                        <a:pt x="f229" y="f6"/>
                      </a:lnTo>
                      <a:lnTo>
                        <a:pt x="f184" y="f230"/>
                      </a:lnTo>
                      <a:lnTo>
                        <a:pt x="f120" y="f231"/>
                      </a:lnTo>
                      <a:lnTo>
                        <a:pt x="f232" y="f231"/>
                      </a:lnTo>
                      <a:lnTo>
                        <a:pt x="f232" y="f231"/>
                      </a:lnTo>
                      <a:lnTo>
                        <a:pt x="f143" y="f231"/>
                      </a:lnTo>
                      <a:lnTo>
                        <a:pt x="f77" y="f51"/>
                      </a:lnTo>
                      <a:lnTo>
                        <a:pt x="f126" y="f233"/>
                      </a:lnTo>
                      <a:lnTo>
                        <a:pt x="f234" y="f53"/>
                      </a:lnTo>
                      <a:lnTo>
                        <a:pt x="f128" y="f235"/>
                      </a:lnTo>
                      <a:lnTo>
                        <a:pt x="f130" y="f235"/>
                      </a:lnTo>
                      <a:lnTo>
                        <a:pt x="f130" y="f235"/>
                      </a:lnTo>
                      <a:lnTo>
                        <a:pt x="f236" y="f235"/>
                      </a:lnTo>
                      <a:lnTo>
                        <a:pt x="f74" y="f228"/>
                      </a:lnTo>
                      <a:lnTo>
                        <a:pt x="f237" y="f6"/>
                      </a:lnTo>
                      <a:lnTo>
                        <a:pt x="f238" y="f231"/>
                      </a:lnTo>
                      <a:lnTo>
                        <a:pt x="f239" y="f240"/>
                      </a:lnTo>
                      <a:lnTo>
                        <a:pt x="f241" y="f242"/>
                      </a:lnTo>
                      <a:lnTo>
                        <a:pt x="f243" y="f244"/>
                      </a:lnTo>
                      <a:lnTo>
                        <a:pt x="f245" y="f246"/>
                      </a:lnTo>
                      <a:lnTo>
                        <a:pt x="f247" y="f248"/>
                      </a:lnTo>
                      <a:lnTo>
                        <a:pt x="f249" y="f250"/>
                      </a:lnTo>
                      <a:lnTo>
                        <a:pt x="f68" y="f38"/>
                      </a:lnTo>
                      <a:lnTo>
                        <a:pt x="f63" y="f251"/>
                      </a:lnTo>
                      <a:lnTo>
                        <a:pt x="f73" y="f252"/>
                      </a:lnTo>
                      <a:lnTo>
                        <a:pt x="f253" y="f252"/>
                      </a:lnTo>
                      <a:lnTo>
                        <a:pt x="f253" y="f252"/>
                      </a:lnTo>
                      <a:lnTo>
                        <a:pt x="f62" y="f252"/>
                      </a:lnTo>
                      <a:lnTo>
                        <a:pt x="f254" y="f255"/>
                      </a:lnTo>
                      <a:lnTo>
                        <a:pt x="f256" y="f251"/>
                      </a:lnTo>
                      <a:lnTo>
                        <a:pt x="f76" y="f257"/>
                      </a:lnTo>
                      <a:lnTo>
                        <a:pt x="f43" y="f251"/>
                      </a:lnTo>
                      <a:lnTo>
                        <a:pt x="f45" y="f252"/>
                      </a:lnTo>
                      <a:lnTo>
                        <a:pt x="f45" y="f252"/>
                      </a:lnTo>
                      <a:lnTo>
                        <a:pt x="f48" y="f258"/>
                      </a:lnTo>
                      <a:lnTo>
                        <a:pt x="f36" y="f259"/>
                      </a:lnTo>
                      <a:lnTo>
                        <a:pt x="f34" y="f260"/>
                      </a:lnTo>
                      <a:lnTo>
                        <a:pt x="f261" y="f37"/>
                      </a:lnTo>
                      <a:lnTo>
                        <a:pt x="f28" y="f262"/>
                      </a:lnTo>
                      <a:lnTo>
                        <a:pt x="f263" y="f264"/>
                      </a:lnTo>
                      <a:lnTo>
                        <a:pt x="f80" y="f265"/>
                      </a:lnTo>
                      <a:lnTo>
                        <a:pt x="f82" y="f266"/>
                      </a:lnTo>
                      <a:lnTo>
                        <a:pt x="f82" y="f266"/>
                      </a:lnTo>
                      <a:lnTo>
                        <a:pt x="f267" y="f268"/>
                      </a:lnTo>
                      <a:lnTo>
                        <a:pt x="f85" y="f269"/>
                      </a:lnTo>
                      <a:lnTo>
                        <a:pt x="f270" y="f271"/>
                      </a:lnTo>
                      <a:lnTo>
                        <a:pt x="f272" y="f273"/>
                      </a:lnTo>
                      <a:lnTo>
                        <a:pt x="f57" y="f274"/>
                      </a:lnTo>
                      <a:lnTo>
                        <a:pt x="f56" y="f13"/>
                      </a:lnTo>
                      <a:lnTo>
                        <a:pt x="f202" y="f275"/>
                      </a:lnTo>
                      <a:lnTo>
                        <a:pt x="f276" y="f277"/>
                      </a:lnTo>
                      <a:lnTo>
                        <a:pt x="f225" y="f278"/>
                      </a:lnTo>
                      <a:lnTo>
                        <a:pt x="f54" y="f11"/>
                      </a:lnTo>
                      <a:lnTo>
                        <a:pt x="f49" y="f279"/>
                      </a:lnTo>
                      <a:lnTo>
                        <a:pt x="f280" y="f3"/>
                      </a:lnTo>
                      <a:lnTo>
                        <a:pt x="f246" y="f3"/>
                      </a:lnTo>
                      <a:lnTo>
                        <a:pt x="f246" y="f3"/>
                      </a:lnTo>
                      <a:lnTo>
                        <a:pt x="f248" y="f279"/>
                      </a:lnTo>
                      <a:lnTo>
                        <a:pt x="f281" y="f282"/>
                      </a:lnTo>
                      <a:lnTo>
                        <a:pt x="f283" y="f275"/>
                      </a:lnTo>
                      <a:lnTo>
                        <a:pt x="f284" y="f285"/>
                      </a:lnTo>
                      <a:lnTo>
                        <a:pt x="f286" y="f273"/>
                      </a:lnTo>
                      <a:lnTo>
                        <a:pt x="f287" y="f288"/>
                      </a:lnTo>
                      <a:lnTo>
                        <a:pt x="f287" y="f288"/>
                      </a:lnTo>
                      <a:lnTo>
                        <a:pt x="f289" y="f290"/>
                      </a:lnTo>
                      <a:lnTo>
                        <a:pt x="f289" y="f23"/>
                      </a:lnTo>
                      <a:lnTo>
                        <a:pt x="f291" y="f292"/>
                      </a:lnTo>
                      <a:lnTo>
                        <a:pt x="f286" y="f293"/>
                      </a:lnTo>
                      <a:lnTo>
                        <a:pt x="f286" y="f294"/>
                      </a:lnTo>
                      <a:lnTo>
                        <a:pt x="f295" y="f296"/>
                      </a:lnTo>
                      <a:lnTo>
                        <a:pt x="f297" y="f297"/>
                      </a:lnTo>
                      <a:lnTo>
                        <a:pt x="f297" y="f297"/>
                      </a:lnTo>
                      <a:lnTo>
                        <a:pt x="f298" y="f299"/>
                      </a:lnTo>
                      <a:lnTo>
                        <a:pt x="f300" y="f262"/>
                      </a:lnTo>
                      <a:lnTo>
                        <a:pt x="f301" y="f258"/>
                      </a:lnTo>
                      <a:lnTo>
                        <a:pt x="f302" y="f303"/>
                      </a:lnTo>
                      <a:lnTo>
                        <a:pt x="f3" y="f304"/>
                      </a:lnTo>
                      <a:lnTo>
                        <a:pt x="f305" y="f244"/>
                      </a:lnTo>
                      <a:lnTo>
                        <a:pt x="f306" y="f307"/>
                      </a:lnTo>
                      <a:lnTo>
                        <a:pt x="f2" y="f4"/>
                      </a:lnTo>
                      <a:lnTo>
                        <a:pt x="f2" y="f4"/>
                      </a:lnTo>
                      <a:close/>
                    </a:path>
                  </a:pathLst>
                </a:custGeom>
                <a:solidFill>
                  <a:srgbClr val="E95817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333" name="Google Shape;187;p6"/>
                <p:cNvSpPr/>
                <p:nvPr/>
              </p:nvSpPr>
              <p:spPr>
                <a:xfrm>
                  <a:off x="1409399" y="3102479"/>
                  <a:ext cx="622800" cy="764280"/>
                </a:xfrm>
                <a:custGeom>
                  <a:avLst/>
                  <a:gdLst>
                    <a:gd name="f0" fmla="val 360"/>
                    <a:gd name="f1" fmla="val 0"/>
                    <a:gd name="f2" fmla="val 761"/>
                    <a:gd name="f3" fmla="val 962"/>
                    <a:gd name="f4" fmla="val 757"/>
                    <a:gd name="f5" fmla="val 165"/>
                    <a:gd name="f6" fmla="val 733"/>
                    <a:gd name="f7" fmla="val 721"/>
                    <a:gd name="f8" fmla="val 164"/>
                    <a:gd name="f9" fmla="val 712"/>
                    <a:gd name="f10" fmla="val 163"/>
                    <a:gd name="f11" fmla="val 703"/>
                    <a:gd name="f12" fmla="val 160"/>
                    <a:gd name="f13" fmla="val 697"/>
                    <a:gd name="f14" fmla="val 156"/>
                    <a:gd name="f15" fmla="val 695"/>
                    <a:gd name="f16" fmla="val 153"/>
                    <a:gd name="f17" fmla="val 692"/>
                    <a:gd name="f18" fmla="val 151"/>
                    <a:gd name="f19" fmla="val 691"/>
                    <a:gd name="f20" fmla="val 148"/>
                    <a:gd name="f21" fmla="val 143"/>
                    <a:gd name="f22" fmla="val 106"/>
                    <a:gd name="f23" fmla="val 690"/>
                    <a:gd name="f24" fmla="val 97"/>
                    <a:gd name="f25" fmla="val 686"/>
                    <a:gd name="f26" fmla="val 88"/>
                    <a:gd name="f27" fmla="val 682"/>
                    <a:gd name="f28" fmla="val 79"/>
                    <a:gd name="f29" fmla="val 676"/>
                    <a:gd name="f30" fmla="val 69"/>
                    <a:gd name="f31" fmla="val 669"/>
                    <a:gd name="f32" fmla="val 60"/>
                    <a:gd name="f33" fmla="val 661"/>
                    <a:gd name="f34" fmla="val 52"/>
                    <a:gd name="f35" fmla="val 643"/>
                    <a:gd name="f36" fmla="val 35"/>
                    <a:gd name="f37" fmla="val 626"/>
                    <a:gd name="f38" fmla="val 21"/>
                    <a:gd name="f39" fmla="val 611"/>
                    <a:gd name="f40" fmla="val 10"/>
                    <a:gd name="f41" fmla="val 596"/>
                    <a:gd name="f42" fmla="val 584"/>
                    <a:gd name="f43" fmla="val 22"/>
                    <a:gd name="f44" fmla="val 573"/>
                    <a:gd name="f45" fmla="val 44"/>
                    <a:gd name="f46" fmla="val 561"/>
                    <a:gd name="f47" fmla="val 64"/>
                    <a:gd name="f48" fmla="val 555"/>
                    <a:gd name="f49" fmla="val 73"/>
                    <a:gd name="f50" fmla="val 548"/>
                    <a:gd name="f51" fmla="val 81"/>
                    <a:gd name="f52" fmla="val 542"/>
                    <a:gd name="f53" fmla="val 89"/>
                    <a:gd name="f54" fmla="val 533"/>
                    <a:gd name="f55" fmla="val 96"/>
                    <a:gd name="f56" fmla="val 525"/>
                    <a:gd name="f57" fmla="val 102"/>
                    <a:gd name="f58" fmla="val 516"/>
                    <a:gd name="f59" fmla="val 507"/>
                    <a:gd name="f60" fmla="val 110"/>
                    <a:gd name="f61" fmla="val 497"/>
                    <a:gd name="f62" fmla="val 111"/>
                    <a:gd name="f63" fmla="val 486"/>
                    <a:gd name="f64" fmla="val 112"/>
                    <a:gd name="f65" fmla="val 474"/>
                    <a:gd name="f66" fmla="val 471"/>
                    <a:gd name="f67" fmla="val 469"/>
                    <a:gd name="f68" fmla="val 468"/>
                    <a:gd name="f69" fmla="val 114"/>
                    <a:gd name="f70" fmla="val 466"/>
                    <a:gd name="f71" fmla="val 117"/>
                    <a:gd name="f72" fmla="val 459"/>
                    <a:gd name="f73" fmla="val 135"/>
                    <a:gd name="f74" fmla="val 454"/>
                    <a:gd name="f75" fmla="val 144"/>
                    <a:gd name="f76" fmla="val 449"/>
                    <a:gd name="f77" fmla="val 149"/>
                    <a:gd name="f78" fmla="val 446"/>
                    <a:gd name="f79" fmla="val 440"/>
                    <a:gd name="f80" fmla="val 157"/>
                    <a:gd name="f81" fmla="val 434"/>
                    <a:gd name="f82" fmla="val 159"/>
                    <a:gd name="f83" fmla="val 428"/>
                    <a:gd name="f84" fmla="val 161"/>
                    <a:gd name="f85" fmla="val 418"/>
                    <a:gd name="f86" fmla="val 420"/>
                    <a:gd name="f87" fmla="val 186"/>
                    <a:gd name="f88" fmla="val 417"/>
                    <a:gd name="f89" fmla="val 203"/>
                    <a:gd name="f90" fmla="val 416"/>
                    <a:gd name="f91" fmla="val 211"/>
                    <a:gd name="f92" fmla="val 414"/>
                    <a:gd name="f93" fmla="val 217"/>
                    <a:gd name="f94" fmla="val 411"/>
                    <a:gd name="f95" fmla="val 222"/>
                    <a:gd name="f96" fmla="val 409"/>
                    <a:gd name="f97" fmla="val 227"/>
                    <a:gd name="f98" fmla="val 406"/>
                    <a:gd name="f99" fmla="val 231"/>
                    <a:gd name="f100" fmla="val 402"/>
                    <a:gd name="f101" fmla="val 233"/>
                    <a:gd name="f102" fmla="val 394"/>
                    <a:gd name="f103" fmla="val 236"/>
                    <a:gd name="f104" fmla="val 385"/>
                    <a:gd name="f105" fmla="val 239"/>
                    <a:gd name="f106" fmla="val 375"/>
                    <a:gd name="f107" fmla="val 374"/>
                    <a:gd name="f108" fmla="val 267"/>
                    <a:gd name="f109" fmla="val 372"/>
                    <a:gd name="f110" fmla="val 279"/>
                    <a:gd name="f111" fmla="val 370"/>
                    <a:gd name="f112" fmla="val 289"/>
                    <a:gd name="f113" fmla="val 367"/>
                    <a:gd name="f114" fmla="val 297"/>
                    <a:gd name="f115" fmla="val 363"/>
                    <a:gd name="f116" fmla="val 304"/>
                    <a:gd name="f117" fmla="val 310"/>
                    <a:gd name="f118" fmla="val 355"/>
                    <a:gd name="f119" fmla="val 315"/>
                    <a:gd name="f120" fmla="val 349"/>
                    <a:gd name="f121" fmla="val 318"/>
                    <a:gd name="f122" fmla="val 344"/>
                    <a:gd name="f123" fmla="val 320"/>
                    <a:gd name="f124" fmla="val 337"/>
                    <a:gd name="f125" fmla="val 321"/>
                    <a:gd name="f126" fmla="val 330"/>
                    <a:gd name="f127" fmla="val 323"/>
                    <a:gd name="f128" fmla="val 314"/>
                    <a:gd name="f129" fmla="val 324"/>
                    <a:gd name="f130" fmla="val 294"/>
                    <a:gd name="f131" fmla="val 296"/>
                    <a:gd name="f132" fmla="val 348"/>
                    <a:gd name="f133" fmla="val 298"/>
                    <a:gd name="f134" fmla="val 390"/>
                    <a:gd name="f135" fmla="val 408"/>
                    <a:gd name="f136" fmla="val 424"/>
                    <a:gd name="f137" fmla="val 438"/>
                    <a:gd name="f138" fmla="val 292"/>
                    <a:gd name="f139" fmla="val 450"/>
                    <a:gd name="f140" fmla="val 288"/>
                    <a:gd name="f141" fmla="val 461"/>
                    <a:gd name="f142" fmla="val 285"/>
                    <a:gd name="f143" fmla="val 470"/>
                    <a:gd name="f144" fmla="val 281"/>
                    <a:gd name="f145" fmla="val 478"/>
                    <a:gd name="f146" fmla="val 278"/>
                    <a:gd name="f147" fmla="val 484"/>
                    <a:gd name="f148" fmla="val 275"/>
                    <a:gd name="f149" fmla="val 488"/>
                    <a:gd name="f150" fmla="val 271"/>
                    <a:gd name="f151" fmla="val 492"/>
                    <a:gd name="f152" fmla="val 268"/>
                    <a:gd name="f153" fmla="val 494"/>
                    <a:gd name="f154" fmla="val 264"/>
                    <a:gd name="f155" fmla="val 496"/>
                    <a:gd name="f156" fmla="val 261"/>
                    <a:gd name="f157" fmla="val 238"/>
                    <a:gd name="f158" fmla="val 500"/>
                    <a:gd name="f159" fmla="val 176"/>
                    <a:gd name="f160" fmla="val 509"/>
                    <a:gd name="f161" fmla="val 136"/>
                    <a:gd name="f162" fmla="val 514"/>
                    <a:gd name="f163" fmla="val 92"/>
                    <a:gd name="f164" fmla="val 518"/>
                    <a:gd name="f165" fmla="val 46"/>
                    <a:gd name="f166" fmla="val 520"/>
                    <a:gd name="f167" fmla="val 522"/>
                    <a:gd name="f168" fmla="val 1"/>
                    <a:gd name="f169" fmla="val 535"/>
                    <a:gd name="f170" fmla="val 2"/>
                    <a:gd name="f171" fmla="val 4"/>
                    <a:gd name="f172" fmla="val 562"/>
                    <a:gd name="f173" fmla="val 8"/>
                    <a:gd name="f174" fmla="val 575"/>
                    <a:gd name="f175" fmla="val 27"/>
                    <a:gd name="f176" fmla="val 571"/>
                    <a:gd name="f177" fmla="val 43"/>
                    <a:gd name="f178" fmla="val 568"/>
                    <a:gd name="f179" fmla="val 50"/>
                    <a:gd name="f180" fmla="val 565"/>
                    <a:gd name="f181" fmla="val 56"/>
                    <a:gd name="f182" fmla="val 58"/>
                    <a:gd name="f183" fmla="val 569"/>
                    <a:gd name="f184" fmla="val 62"/>
                    <a:gd name="f185" fmla="val 577"/>
                    <a:gd name="f186" fmla="val 66"/>
                    <a:gd name="f187" fmla="val 579"/>
                    <a:gd name="f188" fmla="val 70"/>
                    <a:gd name="f189" fmla="val 580"/>
                    <a:gd name="f190" fmla="val 77"/>
                    <a:gd name="f191" fmla="val 82"/>
                    <a:gd name="f192" fmla="val 576"/>
                    <a:gd name="f193" fmla="val 87"/>
                    <a:gd name="f194" fmla="val 570"/>
                    <a:gd name="f195" fmla="val 122"/>
                    <a:gd name="f196" fmla="val 119"/>
                    <a:gd name="f197" fmla="val 120"/>
                    <a:gd name="f198" fmla="val 588"/>
                    <a:gd name="f199" fmla="val 594"/>
                    <a:gd name="f200" fmla="val 601"/>
                    <a:gd name="f201" fmla="val 116"/>
                    <a:gd name="f202" fmla="val 623"/>
                    <a:gd name="f203" fmla="val 629"/>
                    <a:gd name="f204" fmla="val 636"/>
                    <a:gd name="f205" fmla="val 645"/>
                    <a:gd name="f206" fmla="val 654"/>
                    <a:gd name="f207" fmla="val 672"/>
                    <a:gd name="f208" fmla="val 700"/>
                    <a:gd name="f209" fmla="val 709"/>
                    <a:gd name="f210" fmla="val 720"/>
                    <a:gd name="f211" fmla="val 731"/>
                    <a:gd name="f212" fmla="val 741"/>
                    <a:gd name="f213" fmla="val 113"/>
                    <a:gd name="f214" fmla="val 753"/>
                    <a:gd name="f215" fmla="val 109"/>
                    <a:gd name="f216" fmla="val 763"/>
                    <a:gd name="f217" fmla="val 104"/>
                    <a:gd name="f218" fmla="val 773"/>
                    <a:gd name="f219" fmla="val 100"/>
                    <a:gd name="f220" fmla="val 782"/>
                    <a:gd name="f221" fmla="val 94"/>
                    <a:gd name="f222" fmla="val 789"/>
                    <a:gd name="f223" fmla="val 796"/>
                    <a:gd name="f224" fmla="val 800"/>
                    <a:gd name="f225" fmla="val 127"/>
                    <a:gd name="f226" fmla="val 805"/>
                    <a:gd name="f227" fmla="val 140"/>
                    <a:gd name="f228" fmla="val 809"/>
                    <a:gd name="f229" fmla="val 812"/>
                    <a:gd name="f230" fmla="val 814"/>
                    <a:gd name="f231" fmla="val 174"/>
                    <a:gd name="f232" fmla="val 815"/>
                    <a:gd name="f233" fmla="val 184"/>
                    <a:gd name="f234" fmla="val 188"/>
                    <a:gd name="f235" fmla="val 191"/>
                    <a:gd name="f236" fmla="val 801"/>
                    <a:gd name="f237" fmla="val 193"/>
                    <a:gd name="f238" fmla="val 787"/>
                    <a:gd name="f239" fmla="val 195"/>
                    <a:gd name="f240" fmla="val 775"/>
                    <a:gd name="f241" fmla="val 208"/>
                    <a:gd name="f242" fmla="val 784"/>
                    <a:gd name="f243" fmla="val 219"/>
                    <a:gd name="f244" fmla="val 808"/>
                    <a:gd name="f245" fmla="val 242"/>
                    <a:gd name="f246" fmla="val 822"/>
                    <a:gd name="f247" fmla="val 850"/>
                    <a:gd name="f248" fmla="val 276"/>
                    <a:gd name="f249" fmla="val 863"/>
                    <a:gd name="f250" fmla="val 286"/>
                    <a:gd name="f251" fmla="val 876"/>
                    <a:gd name="f252" fmla="val 290"/>
                    <a:gd name="f253" fmla="val 870"/>
                    <a:gd name="f254" fmla="val 865"/>
                    <a:gd name="f255" fmla="val 293"/>
                    <a:gd name="f256" fmla="val 857"/>
                    <a:gd name="f257" fmla="val 848"/>
                    <a:gd name="f258" fmla="val 827"/>
                    <a:gd name="f259" fmla="val 291"/>
                    <a:gd name="f260" fmla="val 287"/>
                    <a:gd name="f261" fmla="val 790"/>
                    <a:gd name="f262" fmla="val 768"/>
                    <a:gd name="f263" fmla="val 762"/>
                    <a:gd name="f264" fmla="val 756"/>
                    <a:gd name="f265" fmla="val 746"/>
                    <a:gd name="f266" fmla="val 295"/>
                    <a:gd name="f267" fmla="val 748"/>
                    <a:gd name="f268" fmla="val 751"/>
                    <a:gd name="f269" fmla="val 302"/>
                    <a:gd name="f270" fmla="val 308"/>
                    <a:gd name="f271" fmla="val 316"/>
                    <a:gd name="f272" fmla="val 317"/>
                    <a:gd name="f273" fmla="val 705"/>
                    <a:gd name="f274" fmla="val 327"/>
                    <a:gd name="f275" fmla="val 680"/>
                    <a:gd name="f276" fmla="val 331"/>
                    <a:gd name="f277" fmla="val 670"/>
                    <a:gd name="f278" fmla="val 334"/>
                    <a:gd name="f279" fmla="val 662"/>
                    <a:gd name="f280" fmla="val 339"/>
                    <a:gd name="f281" fmla="val 340"/>
                    <a:gd name="f282" fmla="val 338"/>
                    <a:gd name="f283" fmla="val 694"/>
                    <a:gd name="f284" fmla="val 336"/>
                    <a:gd name="f285" fmla="val 698"/>
                    <a:gd name="f286" fmla="val 702"/>
                    <a:gd name="f287" fmla="val 724"/>
                    <a:gd name="f288" fmla="val 341"/>
                    <a:gd name="f289" fmla="val 716"/>
                    <a:gd name="f290" fmla="val 345"/>
                    <a:gd name="f291" fmla="val 706"/>
                    <a:gd name="f292" fmla="val 350"/>
                    <a:gd name="f293" fmla="val 361"/>
                    <a:gd name="f294" fmla="val 368"/>
                    <a:gd name="f295" fmla="val 687"/>
                    <a:gd name="f296" fmla="val 359"/>
                    <a:gd name="f297" fmla="val 353"/>
                    <a:gd name="f298" fmla="val 732"/>
                    <a:gd name="f299" fmla="val 749"/>
                    <a:gd name="f300" fmla="val 357"/>
                    <a:gd name="f301" fmla="val 376"/>
                    <a:gd name="f302" fmla="val 758"/>
                    <a:gd name="f303" fmla="val 377"/>
                    <a:gd name="f304" fmla="val 759"/>
                    <a:gd name="f305" fmla="val 379"/>
                    <a:gd name="f306" fmla="val 760"/>
                    <a:gd name="f307" fmla="val 386"/>
                    <a:gd name="f308" fmla="val 392"/>
                    <a:gd name="f309" fmla="val 397"/>
                    <a:gd name="f310" fmla="val 401"/>
                    <a:gd name="f311" fmla="val 754"/>
                    <a:gd name="f312" fmla="val 403"/>
                    <a:gd name="f313" fmla="val 745"/>
                    <a:gd name="f314" fmla="val 407"/>
                    <a:gd name="f315" fmla="val 739"/>
                    <a:gd name="f316" fmla="val 710"/>
                    <a:gd name="f317" fmla="val 395"/>
                    <a:gd name="f318" fmla="val 393"/>
                    <a:gd name="f319" fmla="val 684"/>
                    <a:gd name="f320" fmla="val 400"/>
                    <a:gd name="f321" fmla="val 665"/>
                    <a:gd name="f322" fmla="val 657"/>
                    <a:gd name="f323" fmla="val 655"/>
                    <a:gd name="f324" fmla="val 415"/>
                    <a:gd name="f325" fmla="val 656"/>
                    <a:gd name="f326" fmla="val 430"/>
                    <a:gd name="f327" fmla="val 678"/>
                    <a:gd name="f328" fmla="val 439"/>
                    <a:gd name="f329" fmla="val 689"/>
                    <a:gd name="f330" fmla="val 443"/>
                    <a:gd name="f331" fmla="val 699"/>
                    <a:gd name="f332" fmla="val 444"/>
                    <a:gd name="f333" fmla="val 445"/>
                    <a:gd name="f334" fmla="val 717"/>
                    <a:gd name="f335" fmla="val 738"/>
                    <a:gd name="f336" fmla="val 437"/>
                    <a:gd name="f337" fmla="val 744"/>
                    <a:gd name="f338" fmla="val 432"/>
                    <a:gd name="f339" fmla="val 771"/>
                    <a:gd name="f340" fmla="val 781"/>
                    <a:gd name="f341" fmla="val 388"/>
                    <a:gd name="f342" fmla="val 383"/>
                    <a:gd name="f343" fmla="val 378"/>
                    <a:gd name="f344" fmla="val 821"/>
                    <a:gd name="f345" fmla="val 835"/>
                    <a:gd name="f346" fmla="val 839"/>
                    <a:gd name="f347" fmla="val 369"/>
                    <a:gd name="f348" fmla="val 842"/>
                    <a:gd name="f349" fmla="val 364"/>
                    <a:gd name="f350" fmla="val 843"/>
                    <a:gd name="f351" fmla="val 845"/>
                    <a:gd name="f352" fmla="val 356"/>
                    <a:gd name="f353" fmla="val 847"/>
                    <a:gd name="f354" fmla="val 853"/>
                    <a:gd name="f355" fmla="val 861"/>
                    <a:gd name="f356" fmla="val 347"/>
                    <a:gd name="f357" fmla="val 881"/>
                    <a:gd name="f358" fmla="val 901"/>
                    <a:gd name="f359" fmla="val 903"/>
                    <a:gd name="f360" fmla="val 905"/>
                    <a:gd name="f361" fmla="val 907"/>
                    <a:gd name="f362" fmla="val 912"/>
                    <a:gd name="f363" fmla="val 413"/>
                    <a:gd name="f364" fmla="val 917"/>
                    <a:gd name="f365" fmla="val 421"/>
                    <a:gd name="f366" fmla="val 934"/>
                    <a:gd name="f367" fmla="val 431"/>
                    <a:gd name="f368" fmla="val 949"/>
                    <a:gd name="f369" fmla="val 436"/>
                    <a:gd name="f370" fmla="val 955"/>
                    <a:gd name="f371" fmla="val 441"/>
                    <a:gd name="f372" fmla="val 959"/>
                    <a:gd name="f373" fmla="val 462"/>
                    <a:gd name="f374" fmla="val 939"/>
                    <a:gd name="f375" fmla="val 479"/>
                    <a:gd name="f376" fmla="val 915"/>
                    <a:gd name="f377" fmla="val 487"/>
                    <a:gd name="f378" fmla="val 889"/>
                    <a:gd name="f379" fmla="val 873"/>
                    <a:gd name="f380" fmla="val 504"/>
                    <a:gd name="f381" fmla="val 506"/>
                    <a:gd name="f382" fmla="val 844"/>
                    <a:gd name="f383" fmla="val 840"/>
                    <a:gd name="f384" fmla="val 837"/>
                    <a:gd name="f385" fmla="val 524"/>
                    <a:gd name="f386" fmla="val 833"/>
                    <a:gd name="f387" fmla="val 529"/>
                    <a:gd name="f388" fmla="val 830"/>
                    <a:gd name="f389" fmla="val 531"/>
                    <a:gd name="f390" fmla="val 824"/>
                    <a:gd name="f391" fmla="val 532"/>
                    <a:gd name="f392" fmla="val 806"/>
                    <a:gd name="f393" fmla="val 802"/>
                    <a:gd name="f394" fmla="val 517"/>
                    <a:gd name="f395" fmla="val 798"/>
                    <a:gd name="f396" fmla="val 794"/>
                    <a:gd name="f397" fmla="val 512"/>
                    <a:gd name="f398" fmla="val 510"/>
                    <a:gd name="f399" fmla="val 783"/>
                    <a:gd name="f400" fmla="val 513"/>
                    <a:gd name="f401" fmla="val 725"/>
                    <a:gd name="f402" fmla="val 540"/>
                    <a:gd name="f403" fmla="val 547"/>
                    <a:gd name="f404" fmla="val 679"/>
                    <a:gd name="f405" fmla="val 551"/>
                    <a:gd name="f406" fmla="val 553"/>
                    <a:gd name="f407" fmla="val 660"/>
                    <a:gd name="f408" fmla="val 554"/>
                    <a:gd name="f409" fmla="val 648"/>
                    <a:gd name="f410" fmla="val 574"/>
                    <a:gd name="f411" fmla="val 583"/>
                    <a:gd name="f412" fmla="val 646"/>
                    <a:gd name="f413" fmla="val 652"/>
                    <a:gd name="f414" fmla="val 592"/>
                    <a:gd name="f415" fmla="val 597"/>
                    <a:gd name="f416" fmla="val 602"/>
                    <a:gd name="f417" fmla="val 612"/>
                    <a:gd name="f418" fmla="val 620"/>
                    <a:gd name="f419" fmla="val 641"/>
                    <a:gd name="f420" fmla="val 628"/>
                    <a:gd name="f421" fmla="val 621"/>
                    <a:gd name="f422" fmla="val 603"/>
                    <a:gd name="f423" fmla="val 627"/>
                    <a:gd name="f424" fmla="val 541"/>
                    <a:gd name="f425" fmla="val 502"/>
                    <a:gd name="f426" fmla="val 630"/>
                    <a:gd name="f427" fmla="val 644"/>
                    <a:gd name="f428" fmla="val 653"/>
                    <a:gd name="f429" fmla="val 425"/>
                    <a:gd name="f430" fmla="val 713"/>
                    <a:gd name="f431" fmla="val 726"/>
                    <a:gd name="f432" fmla="val 736"/>
                    <a:gd name="f433" fmla="val 342"/>
                    <a:gd name="f434" fmla="val 332"/>
                    <a:gd name="f435" fmla="val 750"/>
                    <a:gd name="f436" fmla="val 311"/>
                    <a:gd name="f437" fmla="val 300"/>
                    <a:gd name="f438" fmla="val 273"/>
                    <a:gd name="f439" fmla="val 206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761" h="962">
                      <a:moveTo>
                        <a:pt x="f4" y="f5"/>
                      </a:moveTo>
                      <a:lnTo>
                        <a:pt x="f4" y="f5"/>
                      </a:lnTo>
                      <a:lnTo>
                        <a:pt x="f6" y="f5"/>
                      </a:lnTo>
                      <a:lnTo>
                        <a:pt x="f7" y="f8"/>
                      </a:ln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19" y="f21"/>
                      </a:lnTo>
                      <a:lnTo>
                        <a:pt x="f19" y="f21"/>
                      </a:lnTo>
                      <a:lnTo>
                        <a:pt x="f19" y="f22"/>
                      </a:lnTo>
                      <a:lnTo>
                        <a:pt x="f19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27" y="f28"/>
                      </a:lnTo>
                      <a:lnTo>
                        <a:pt x="f29" y="f30"/>
                      </a:lnTo>
                      <a:lnTo>
                        <a:pt x="f31" y="f32"/>
                      </a:lnTo>
                      <a:lnTo>
                        <a:pt x="f33" y="f34"/>
                      </a:lnTo>
                      <a:lnTo>
                        <a:pt x="f35" y="f36"/>
                      </a:lnTo>
                      <a:lnTo>
                        <a:pt x="f37" y="f38"/>
                      </a:lnTo>
                      <a:lnTo>
                        <a:pt x="f39" y="f40"/>
                      </a:lnTo>
                      <a:lnTo>
                        <a:pt x="f41" y="f1"/>
                      </a:lnTo>
                      <a:lnTo>
                        <a:pt x="f41" y="f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46" y="f47"/>
                      </a:lnTo>
                      <a:lnTo>
                        <a:pt x="f48" y="f49"/>
                      </a:lnTo>
                      <a:lnTo>
                        <a:pt x="f50" y="f51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22"/>
                      </a:lnTo>
                      <a:lnTo>
                        <a:pt x="f59" y="f60"/>
                      </a:lnTo>
                      <a:lnTo>
                        <a:pt x="f61" y="f62"/>
                      </a:lnTo>
                      <a:lnTo>
                        <a:pt x="f63" y="f64"/>
                      </a:lnTo>
                      <a:lnTo>
                        <a:pt x="f65" y="f62"/>
                      </a:lnTo>
                      <a:lnTo>
                        <a:pt x="f65" y="f62"/>
                      </a:lnTo>
                      <a:lnTo>
                        <a:pt x="f66" y="f62"/>
                      </a:lnTo>
                      <a:lnTo>
                        <a:pt x="f67" y="f64"/>
                      </a:lnTo>
                      <a:lnTo>
                        <a:pt x="f68" y="f69"/>
                      </a:lnTo>
                      <a:lnTo>
                        <a:pt x="f70" y="f71"/>
                      </a:lnTo>
                      <a:lnTo>
                        <a:pt x="f72" y="f73"/>
                      </a:lnTo>
                      <a:lnTo>
                        <a:pt x="f74" y="f75"/>
                      </a:lnTo>
                      <a:lnTo>
                        <a:pt x="f76" y="f77"/>
                      </a:lnTo>
                      <a:lnTo>
                        <a:pt x="f78" y="f16"/>
                      </a:lnTo>
                      <a:lnTo>
                        <a:pt x="f79" y="f80"/>
                      </a:lnTo>
                      <a:lnTo>
                        <a:pt x="f81" y="f82"/>
                      </a:lnTo>
                      <a:lnTo>
                        <a:pt x="f83" y="f84"/>
                      </a:lnTo>
                      <a:lnTo>
                        <a:pt x="f85" y="f84"/>
                      </a:lnTo>
                      <a:lnTo>
                        <a:pt x="f85" y="f84"/>
                      </a:lnTo>
                      <a:lnTo>
                        <a:pt x="f86" y="f87"/>
                      </a:lnTo>
                      <a:lnTo>
                        <a:pt x="f88" y="f89"/>
                      </a:lnTo>
                      <a:lnTo>
                        <a:pt x="f90" y="f91"/>
                      </a:lnTo>
                      <a:lnTo>
                        <a:pt x="f92" y="f93"/>
                      </a:lnTo>
                      <a:lnTo>
                        <a:pt x="f94" y="f95"/>
                      </a:lnTo>
                      <a:lnTo>
                        <a:pt x="f96" y="f97"/>
                      </a:lnTo>
                      <a:lnTo>
                        <a:pt x="f98" y="f99"/>
                      </a:lnTo>
                      <a:lnTo>
                        <a:pt x="f100" y="f101"/>
                      </a:lnTo>
                      <a:lnTo>
                        <a:pt x="f102" y="f103"/>
                      </a:lnTo>
                      <a:lnTo>
                        <a:pt x="f104" y="f105"/>
                      </a:lnTo>
                      <a:lnTo>
                        <a:pt x="f106" y="f105"/>
                      </a:lnTo>
                      <a:lnTo>
                        <a:pt x="f106" y="f105"/>
                      </a:lnTo>
                      <a:lnTo>
                        <a:pt x="f107" y="f108"/>
                      </a:lnTo>
                      <a:lnTo>
                        <a:pt x="f109" y="f110"/>
                      </a:lnTo>
                      <a:lnTo>
                        <a:pt x="f111" y="f112"/>
                      </a:lnTo>
                      <a:lnTo>
                        <a:pt x="f113" y="f114"/>
                      </a:lnTo>
                      <a:lnTo>
                        <a:pt x="f115" y="f116"/>
                      </a:lnTo>
                      <a:lnTo>
                        <a:pt x="f0" y="f117"/>
                      </a:lnTo>
                      <a:lnTo>
                        <a:pt x="f118" y="f119"/>
                      </a:lnTo>
                      <a:lnTo>
                        <a:pt x="f120" y="f121"/>
                      </a:lnTo>
                      <a:lnTo>
                        <a:pt x="f122" y="f123"/>
                      </a:lnTo>
                      <a:lnTo>
                        <a:pt x="f124" y="f125"/>
                      </a:lnTo>
                      <a:lnTo>
                        <a:pt x="f126" y="f127"/>
                      </a:lnTo>
                      <a:lnTo>
                        <a:pt x="f128" y="f129"/>
                      </a:lnTo>
                      <a:lnTo>
                        <a:pt x="f130" y="f129"/>
                      </a:lnTo>
                      <a:lnTo>
                        <a:pt x="f130" y="f129"/>
                      </a:lnTo>
                      <a:lnTo>
                        <a:pt x="f131" y="f132"/>
                      </a:lnTo>
                      <a:lnTo>
                        <a:pt x="f133" y="f111"/>
                      </a:lnTo>
                      <a:lnTo>
                        <a:pt x="f133" y="f134"/>
                      </a:lnTo>
                      <a:lnTo>
                        <a:pt x="f133" y="f135"/>
                      </a:lnTo>
                      <a:lnTo>
                        <a:pt x="f131" y="f136"/>
                      </a:lnTo>
                      <a:lnTo>
                        <a:pt x="f130" y="f137"/>
                      </a:lnTo>
                      <a:lnTo>
                        <a:pt x="f138" y="f139"/>
                      </a:lnTo>
                      <a:lnTo>
                        <a:pt x="f140" y="f141"/>
                      </a:lnTo>
                      <a:lnTo>
                        <a:pt x="f142" y="f143"/>
                      </a:lnTo>
                      <a:lnTo>
                        <a:pt x="f144" y="f145"/>
                      </a:lnTo>
                      <a:lnTo>
                        <a:pt x="f146" y="f147"/>
                      </a:lnTo>
                      <a:lnTo>
                        <a:pt x="f148" y="f149"/>
                      </a:lnTo>
                      <a:lnTo>
                        <a:pt x="f150" y="f151"/>
                      </a:lnTo>
                      <a:lnTo>
                        <a:pt x="f152" y="f153"/>
                      </a:lnTo>
                      <a:lnTo>
                        <a:pt x="f154" y="f155"/>
                      </a:lnTo>
                      <a:lnTo>
                        <a:pt x="f156" y="f155"/>
                      </a:lnTo>
                      <a:lnTo>
                        <a:pt x="f156" y="f155"/>
                      </a:lnTo>
                      <a:lnTo>
                        <a:pt x="f157" y="f158"/>
                      </a:lnTo>
                      <a:lnTo>
                        <a:pt x="f159" y="f160"/>
                      </a:lnTo>
                      <a:lnTo>
                        <a:pt x="f161" y="f162"/>
                      </a:lnTo>
                      <a:lnTo>
                        <a:pt x="f163" y="f164"/>
                      </a:lnTo>
                      <a:lnTo>
                        <a:pt x="f165" y="f166"/>
                      </a:lnTo>
                      <a:lnTo>
                        <a:pt x="f1" y="f167"/>
                      </a:lnTo>
                      <a:lnTo>
                        <a:pt x="f1" y="f167"/>
                      </a:lnTo>
                      <a:lnTo>
                        <a:pt x="f168" y="f169"/>
                      </a:lnTo>
                      <a:lnTo>
                        <a:pt x="f170" y="f50"/>
                      </a:lnTo>
                      <a:lnTo>
                        <a:pt x="f171" y="f172"/>
                      </a:lnTo>
                      <a:lnTo>
                        <a:pt x="f173" y="f174"/>
                      </a:lnTo>
                      <a:lnTo>
                        <a:pt x="f173" y="f174"/>
                      </a:lnTo>
                      <a:lnTo>
                        <a:pt x="f173" y="f44"/>
                      </a:lnTo>
                      <a:lnTo>
                        <a:pt x="f173" y="f44"/>
                      </a:lnTo>
                      <a:lnTo>
                        <a:pt x="f175" y="f176"/>
                      </a:lnTo>
                      <a:lnTo>
                        <a:pt x="f177" y="f178"/>
                      </a:lnTo>
                      <a:lnTo>
                        <a:pt x="f179" y="f180"/>
                      </a:lnTo>
                      <a:lnTo>
                        <a:pt x="f181" y="f172"/>
                      </a:lnTo>
                      <a:lnTo>
                        <a:pt x="f181" y="f172"/>
                      </a:lnTo>
                      <a:lnTo>
                        <a:pt x="f182" y="f183"/>
                      </a:lnTo>
                      <a:lnTo>
                        <a:pt x="f184" y="f174"/>
                      </a:lnTo>
                      <a:lnTo>
                        <a:pt x="f47" y="f185"/>
                      </a:lnTo>
                      <a:lnTo>
                        <a:pt x="f186" y="f187"/>
                      </a:lnTo>
                      <a:lnTo>
                        <a:pt x="f188" y="f189"/>
                      </a:lnTo>
                      <a:lnTo>
                        <a:pt x="f49" y="f189"/>
                      </a:lnTo>
                      <a:lnTo>
                        <a:pt x="f49" y="f189"/>
                      </a:lnTo>
                      <a:lnTo>
                        <a:pt x="f190" y="f189"/>
                      </a:lnTo>
                      <a:lnTo>
                        <a:pt x="f28" y="f187"/>
                      </a:lnTo>
                      <a:lnTo>
                        <a:pt x="f191" y="f192"/>
                      </a:lnTo>
                      <a:lnTo>
                        <a:pt x="f193" y="f176"/>
                      </a:lnTo>
                      <a:lnTo>
                        <a:pt x="f53" y="f194"/>
                      </a:lnTo>
                      <a:lnTo>
                        <a:pt x="f163" y="f194"/>
                      </a:lnTo>
                      <a:lnTo>
                        <a:pt x="f163" y="f194"/>
                      </a:lnTo>
                      <a:lnTo>
                        <a:pt x="f195" y="f194"/>
                      </a:lnTo>
                      <a:lnTo>
                        <a:pt x="f195" y="f194"/>
                      </a:lnTo>
                      <a:lnTo>
                        <a:pt x="f196" y="f192"/>
                      </a:lnTo>
                      <a:lnTo>
                        <a:pt x="f197" y="f189"/>
                      </a:lnTo>
                      <a:lnTo>
                        <a:pt x="f195" y="f198"/>
                      </a:lnTo>
                      <a:lnTo>
                        <a:pt x="f195" y="f198"/>
                      </a:lnTo>
                      <a:lnTo>
                        <a:pt x="f197" y="f199"/>
                      </a:lnTo>
                      <a:lnTo>
                        <a:pt x="f196" y="f200"/>
                      </a:lnTo>
                      <a:lnTo>
                        <a:pt x="f201" y="f39"/>
                      </a:lnTo>
                      <a:lnTo>
                        <a:pt x="f62" y="f202"/>
                      </a:lnTo>
                      <a:lnTo>
                        <a:pt x="f60" y="f203"/>
                      </a:lnTo>
                      <a:lnTo>
                        <a:pt x="f60" y="f204"/>
                      </a:lnTo>
                      <a:lnTo>
                        <a:pt x="f60" y="f204"/>
                      </a:lnTo>
                      <a:lnTo>
                        <a:pt x="f60" y="f205"/>
                      </a:lnTo>
                      <a:lnTo>
                        <a:pt x="f62" y="f206"/>
                      </a:lnTo>
                      <a:lnTo>
                        <a:pt x="f201" y="f207"/>
                      </a:lnTo>
                      <a:lnTo>
                        <a:pt x="f196" y="f19"/>
                      </a:lnTo>
                      <a:lnTo>
                        <a:pt x="f197" y="f208"/>
                      </a:lnTo>
                      <a:lnTo>
                        <a:pt x="f195" y="f209"/>
                      </a:lnTo>
                      <a:lnTo>
                        <a:pt x="f195" y="f209"/>
                      </a:lnTo>
                      <a:lnTo>
                        <a:pt x="f197" y="f210"/>
                      </a:lnTo>
                      <a:lnTo>
                        <a:pt x="f196" y="f211"/>
                      </a:lnTo>
                      <a:lnTo>
                        <a:pt x="f71" y="f212"/>
                      </a:lnTo>
                      <a:lnTo>
                        <a:pt x="f213" y="f214"/>
                      </a:lnTo>
                      <a:lnTo>
                        <a:pt x="f215" y="f216"/>
                      </a:lnTo>
                      <a:lnTo>
                        <a:pt x="f217" y="f218"/>
                      </a:lnTo>
                      <a:lnTo>
                        <a:pt x="f219" y="f220"/>
                      </a:lnTo>
                      <a:lnTo>
                        <a:pt x="f221" y="f222"/>
                      </a:lnTo>
                      <a:lnTo>
                        <a:pt x="f221" y="f222"/>
                      </a:lnTo>
                      <a:lnTo>
                        <a:pt x="f217" y="f223"/>
                      </a:lnTo>
                      <a:lnTo>
                        <a:pt x="f201" y="f224"/>
                      </a:lnTo>
                      <a:lnTo>
                        <a:pt x="f225" y="f226"/>
                      </a:lnTo>
                      <a:lnTo>
                        <a:pt x="f227" y="f228"/>
                      </a:lnTo>
                      <a:lnTo>
                        <a:pt x="f18" y="f229"/>
                      </a:lnTo>
                      <a:lnTo>
                        <a:pt x="f10" y="f230"/>
                      </a:lnTo>
                      <a:lnTo>
                        <a:pt x="f231" y="f232"/>
                      </a:lnTo>
                      <a:lnTo>
                        <a:pt x="f233" y="f232"/>
                      </a:lnTo>
                      <a:lnTo>
                        <a:pt x="f233" y="f232"/>
                      </a:lnTo>
                      <a:lnTo>
                        <a:pt x="f87" y="f230"/>
                      </a:lnTo>
                      <a:lnTo>
                        <a:pt x="f234" y="f229"/>
                      </a:lnTo>
                      <a:lnTo>
                        <a:pt x="f235" y="f236"/>
                      </a:lnTo>
                      <a:lnTo>
                        <a:pt x="f237" y="f238"/>
                      </a:lnTo>
                      <a:lnTo>
                        <a:pt x="f239" y="f240"/>
                      </a:lnTo>
                      <a:lnTo>
                        <a:pt x="f239" y="f240"/>
                      </a:lnTo>
                      <a:lnTo>
                        <a:pt x="f241" y="f242"/>
                      </a:lnTo>
                      <a:lnTo>
                        <a:pt x="f243" y="f223"/>
                      </a:lnTo>
                      <a:lnTo>
                        <a:pt x="f99" y="f244"/>
                      </a:lnTo>
                      <a:lnTo>
                        <a:pt x="f245" y="f246"/>
                      </a:lnTo>
                      <a:lnTo>
                        <a:pt x="f154" y="f247"/>
                      </a:lnTo>
                      <a:lnTo>
                        <a:pt x="f248" y="f249"/>
                      </a:lnTo>
                      <a:lnTo>
                        <a:pt x="f250" y="f251"/>
                      </a:lnTo>
                      <a:lnTo>
                        <a:pt x="f250" y="f251"/>
                      </a:lnTo>
                      <a:lnTo>
                        <a:pt x="f252" y="f253"/>
                      </a:lnTo>
                      <a:lnTo>
                        <a:pt x="f138" y="f254"/>
                      </a:lnTo>
                      <a:lnTo>
                        <a:pt x="f255" y="f256"/>
                      </a:lnTo>
                      <a:lnTo>
                        <a:pt x="f130" y="f257"/>
                      </a:lnTo>
                      <a:lnTo>
                        <a:pt x="f130" y="f257"/>
                      </a:lnTo>
                      <a:lnTo>
                        <a:pt x="f255" y="f258"/>
                      </a:lnTo>
                      <a:lnTo>
                        <a:pt x="f259" y="f244"/>
                      </a:lnTo>
                      <a:lnTo>
                        <a:pt x="f260" y="f261"/>
                      </a:lnTo>
                      <a:lnTo>
                        <a:pt x="f250" y="f262"/>
                      </a:lnTo>
                      <a:lnTo>
                        <a:pt x="f250" y="f262"/>
                      </a:lnTo>
                      <a:lnTo>
                        <a:pt x="f260" y="f263"/>
                      </a:lnTo>
                      <a:lnTo>
                        <a:pt x="f140" y="f264"/>
                      </a:lnTo>
                      <a:lnTo>
                        <a:pt x="f130" y="f265"/>
                      </a:lnTo>
                      <a:lnTo>
                        <a:pt x="f130" y="f265"/>
                      </a:lnTo>
                      <a:lnTo>
                        <a:pt x="f266" y="f267"/>
                      </a:lnTo>
                      <a:lnTo>
                        <a:pt x="f133" y="f268"/>
                      </a:lnTo>
                      <a:lnTo>
                        <a:pt x="f269" y="f214"/>
                      </a:lnTo>
                      <a:lnTo>
                        <a:pt x="f270" y="f214"/>
                      </a:lnTo>
                      <a:lnTo>
                        <a:pt x="f271" y="f214"/>
                      </a:lnTo>
                      <a:lnTo>
                        <a:pt x="f271" y="f214"/>
                      </a:lnTo>
                      <a:lnTo>
                        <a:pt x="f272" y="f211"/>
                      </a:lnTo>
                      <a:lnTo>
                        <a:pt x="f125" y="f273"/>
                      </a:lnTo>
                      <a:lnTo>
                        <a:pt x="f129" y="f17"/>
                      </a:lnTo>
                      <a:lnTo>
                        <a:pt x="f274" y="f275"/>
                      </a:lnTo>
                      <a:lnTo>
                        <a:pt x="f276" y="f277"/>
                      </a:lnTo>
                      <a:lnTo>
                        <a:pt x="f278" y="f279"/>
                      </a:lnTo>
                      <a:lnTo>
                        <a:pt x="f278" y="f279"/>
                      </a:lnTo>
                      <a:lnTo>
                        <a:pt x="f280" y="f29"/>
                      </a:lnTo>
                      <a:lnTo>
                        <a:pt x="f281" y="f27"/>
                      </a:lnTo>
                      <a:lnTo>
                        <a:pt x="f281" y="f25"/>
                      </a:lnTo>
                      <a:lnTo>
                        <a:pt x="f281" y="f23"/>
                      </a:lnTo>
                      <a:lnTo>
                        <a:pt x="f282" y="f283"/>
                      </a:lnTo>
                      <a:lnTo>
                        <a:pt x="f284" y="f285"/>
                      </a:lnTo>
                      <a:lnTo>
                        <a:pt x="f276" y="f286"/>
                      </a:lnTo>
                      <a:lnTo>
                        <a:pt x="f276" y="f287"/>
                      </a:lnTo>
                      <a:lnTo>
                        <a:pt x="f276" y="f287"/>
                      </a:lnTo>
                      <a:lnTo>
                        <a:pt x="f124" y="f7"/>
                      </a:lnTo>
                      <a:lnTo>
                        <a:pt x="f288" y="f289"/>
                      </a:lnTo>
                      <a:lnTo>
                        <a:pt x="f290" y="f9"/>
                      </a:lnTo>
                      <a:lnTo>
                        <a:pt x="f132" y="f291"/>
                      </a:lnTo>
                      <a:lnTo>
                        <a:pt x="f292" y="f208"/>
                      </a:lnTo>
                      <a:lnTo>
                        <a:pt x="f118" y="f15"/>
                      </a:lnTo>
                      <a:lnTo>
                        <a:pt x="f293" y="f19"/>
                      </a:lnTo>
                      <a:lnTo>
                        <a:pt x="f294" y="f295"/>
                      </a:lnTo>
                      <a:lnTo>
                        <a:pt x="f294" y="f286"/>
                      </a:lnTo>
                      <a:lnTo>
                        <a:pt x="f294" y="f286"/>
                      </a:lnTo>
                      <a:lnTo>
                        <a:pt x="f296" y="f210"/>
                      </a:lnTo>
                      <a:lnTo>
                        <a:pt x="f297" y="f298"/>
                      </a:lnTo>
                      <a:lnTo>
                        <a:pt x="f120" y="f265"/>
                      </a:lnTo>
                      <a:lnTo>
                        <a:pt x="f120" y="f265"/>
                      </a:lnTo>
                      <a:lnTo>
                        <a:pt x="f118" y="f299"/>
                      </a:lnTo>
                      <a:lnTo>
                        <a:pt x="f300" y="f268"/>
                      </a:lnTo>
                      <a:lnTo>
                        <a:pt x="f115" y="f267"/>
                      </a:lnTo>
                      <a:lnTo>
                        <a:pt x="f106" y="f265"/>
                      </a:lnTo>
                      <a:lnTo>
                        <a:pt x="f106" y="f265"/>
                      </a:lnTo>
                      <a:lnTo>
                        <a:pt x="f106" y="f214"/>
                      </a:lnTo>
                      <a:lnTo>
                        <a:pt x="f301" y="f302"/>
                      </a:lnTo>
                      <a:lnTo>
                        <a:pt x="f303" y="f304"/>
                      </a:lnTo>
                      <a:lnTo>
                        <a:pt x="f305" y="f306"/>
                      </a:lnTo>
                      <a:lnTo>
                        <a:pt x="f307" y="f306"/>
                      </a:lnTo>
                      <a:lnTo>
                        <a:pt x="f307" y="f306"/>
                      </a:lnTo>
                      <a:lnTo>
                        <a:pt x="f308" y="f306"/>
                      </a:lnTo>
                      <a:lnTo>
                        <a:pt x="f309" y="f302"/>
                      </a:lnTo>
                      <a:lnTo>
                        <a:pt x="f310" y="f311"/>
                      </a:lnTo>
                      <a:lnTo>
                        <a:pt x="f312" y="f268"/>
                      </a:lnTo>
                      <a:lnTo>
                        <a:pt x="f98" y="f313"/>
                      </a:lnTo>
                      <a:lnTo>
                        <a:pt x="f314" y="f315"/>
                      </a:lnTo>
                      <a:lnTo>
                        <a:pt x="f135" y="f287"/>
                      </a:lnTo>
                      <a:lnTo>
                        <a:pt x="f135" y="f287"/>
                      </a:lnTo>
                      <a:lnTo>
                        <a:pt x="f135" y="f289"/>
                      </a:lnTo>
                      <a:lnTo>
                        <a:pt x="f98" y="f316"/>
                      </a:lnTo>
                      <a:lnTo>
                        <a:pt x="f312" y="f273"/>
                      </a:lnTo>
                      <a:lnTo>
                        <a:pt x="f310" y="f208"/>
                      </a:lnTo>
                      <a:lnTo>
                        <a:pt x="f317" y="f19"/>
                      </a:lnTo>
                      <a:lnTo>
                        <a:pt x="f102" y="f295"/>
                      </a:lnTo>
                      <a:lnTo>
                        <a:pt x="f318" y="f319"/>
                      </a:lnTo>
                      <a:lnTo>
                        <a:pt x="f318" y="f319"/>
                      </a:lnTo>
                      <a:lnTo>
                        <a:pt x="f317" y="f29"/>
                      </a:lnTo>
                      <a:lnTo>
                        <a:pt x="f320" y="f321"/>
                      </a:lnTo>
                      <a:lnTo>
                        <a:pt x="f98" y="f322"/>
                      </a:lnTo>
                      <a:lnTo>
                        <a:pt x="f96" y="f323"/>
                      </a:lnTo>
                      <a:lnTo>
                        <a:pt x="f94" y="f206"/>
                      </a:lnTo>
                      <a:lnTo>
                        <a:pt x="f94" y="f206"/>
                      </a:lnTo>
                      <a:lnTo>
                        <a:pt x="f324" y="f206"/>
                      </a:lnTo>
                      <a:lnTo>
                        <a:pt x="f85" y="f325"/>
                      </a:lnTo>
                      <a:lnTo>
                        <a:pt x="f136" y="f33"/>
                      </a:lnTo>
                      <a:lnTo>
                        <a:pt x="f326" y="f31"/>
                      </a:lnTo>
                      <a:lnTo>
                        <a:pt x="f81" y="f327"/>
                      </a:lnTo>
                      <a:lnTo>
                        <a:pt x="f328" y="f329"/>
                      </a:lnTo>
                      <a:lnTo>
                        <a:pt x="f330" y="f331"/>
                      </a:lnTo>
                      <a:lnTo>
                        <a:pt x="f332" y="f209"/>
                      </a:lnTo>
                      <a:lnTo>
                        <a:pt x="f333" y="f334"/>
                      </a:lnTo>
                      <a:lnTo>
                        <a:pt x="f333" y="f334"/>
                      </a:lnTo>
                      <a:lnTo>
                        <a:pt x="f332" y="f287"/>
                      </a:lnTo>
                      <a:lnTo>
                        <a:pt x="f330" y="f211"/>
                      </a:lnTo>
                      <a:lnTo>
                        <a:pt x="f79" y="f335"/>
                      </a:lnTo>
                      <a:lnTo>
                        <a:pt x="f336" y="f337"/>
                      </a:lnTo>
                      <a:lnTo>
                        <a:pt x="f338" y="f299"/>
                      </a:lnTo>
                      <a:lnTo>
                        <a:pt x="f83" y="f311"/>
                      </a:lnTo>
                      <a:lnTo>
                        <a:pt x="f88" y="f216"/>
                      </a:lnTo>
                      <a:lnTo>
                        <a:pt x="f314" y="f339"/>
                      </a:lnTo>
                      <a:lnTo>
                        <a:pt x="f309" y="f340"/>
                      </a:lnTo>
                      <a:lnTo>
                        <a:pt x="f341" y="f261"/>
                      </a:lnTo>
                      <a:lnTo>
                        <a:pt x="f104" y="f223"/>
                      </a:lnTo>
                      <a:lnTo>
                        <a:pt x="f342" y="f236"/>
                      </a:lnTo>
                      <a:lnTo>
                        <a:pt x="f342" y="f236"/>
                      </a:lnTo>
                      <a:lnTo>
                        <a:pt x="f343" y="f344"/>
                      </a:lnTo>
                      <a:lnTo>
                        <a:pt x="f109" y="f345"/>
                      </a:lnTo>
                      <a:lnTo>
                        <a:pt x="f111" y="f346"/>
                      </a:lnTo>
                      <a:lnTo>
                        <a:pt x="f347" y="f348"/>
                      </a:lnTo>
                      <a:lnTo>
                        <a:pt x="f294" y="f348"/>
                      </a:lnTo>
                      <a:lnTo>
                        <a:pt x="f294" y="f348"/>
                      </a:lnTo>
                      <a:lnTo>
                        <a:pt x="f349" y="f348"/>
                      </a:lnTo>
                      <a:lnTo>
                        <a:pt x="f293" y="f350"/>
                      </a:lnTo>
                      <a:lnTo>
                        <a:pt x="f296" y="f351"/>
                      </a:lnTo>
                      <a:lnTo>
                        <a:pt x="f352" y="f353"/>
                      </a:lnTo>
                      <a:lnTo>
                        <a:pt x="f297" y="f354"/>
                      </a:lnTo>
                      <a:lnTo>
                        <a:pt x="f292" y="f355"/>
                      </a:lnTo>
                      <a:lnTo>
                        <a:pt x="f356" y="f357"/>
                      </a:lnTo>
                      <a:lnTo>
                        <a:pt x="f122" y="f358"/>
                      </a:lnTo>
                      <a:lnTo>
                        <a:pt x="f122" y="f358"/>
                      </a:lnTo>
                      <a:lnTo>
                        <a:pt x="f107" y="f358"/>
                      </a:lnTo>
                      <a:lnTo>
                        <a:pt x="f341" y="f359"/>
                      </a:lnTo>
                      <a:lnTo>
                        <a:pt x="f309" y="f360"/>
                      </a:lnTo>
                      <a:lnTo>
                        <a:pt x="f312" y="f361"/>
                      </a:lnTo>
                      <a:lnTo>
                        <a:pt x="f312" y="f361"/>
                      </a:lnTo>
                      <a:lnTo>
                        <a:pt x="f135" y="f362"/>
                      </a:lnTo>
                      <a:lnTo>
                        <a:pt x="f363" y="f364"/>
                      </a:lnTo>
                      <a:lnTo>
                        <a:pt x="f365" y="f366"/>
                      </a:lnTo>
                      <a:lnTo>
                        <a:pt x="f367" y="f368"/>
                      </a:lnTo>
                      <a:lnTo>
                        <a:pt x="f369" y="f370"/>
                      </a:lnTo>
                      <a:lnTo>
                        <a:pt x="f371" y="f372"/>
                      </a:lnTo>
                      <a:lnTo>
                        <a:pt x="f333" y="f3"/>
                      </a:lnTo>
                      <a:lnTo>
                        <a:pt x="f333" y="f3"/>
                      </a:lnTo>
                      <a:lnTo>
                        <a:pt x="f373" y="f374"/>
                      </a:lnTo>
                      <a:lnTo>
                        <a:pt x="f375" y="f376"/>
                      </a:lnTo>
                      <a:lnTo>
                        <a:pt x="f377" y="f359"/>
                      </a:lnTo>
                      <a:lnTo>
                        <a:pt x="f153" y="f378"/>
                      </a:lnTo>
                      <a:lnTo>
                        <a:pt x="f158" y="f379"/>
                      </a:lnTo>
                      <a:lnTo>
                        <a:pt x="f380" y="f256"/>
                      </a:lnTo>
                      <a:lnTo>
                        <a:pt x="f380" y="f256"/>
                      </a:lnTo>
                      <a:lnTo>
                        <a:pt x="f381" y="f247"/>
                      </a:lnTo>
                      <a:lnTo>
                        <a:pt x="f160" y="f382"/>
                      </a:lnTo>
                      <a:lnTo>
                        <a:pt x="f162" y="f383"/>
                      </a:lnTo>
                      <a:lnTo>
                        <a:pt x="f166" y="f384"/>
                      </a:lnTo>
                      <a:lnTo>
                        <a:pt x="f385" y="f386"/>
                      </a:lnTo>
                      <a:lnTo>
                        <a:pt x="f387" y="f388"/>
                      </a:lnTo>
                      <a:lnTo>
                        <a:pt x="f389" y="f390"/>
                      </a:lnTo>
                      <a:lnTo>
                        <a:pt x="f391" y="f232"/>
                      </a:lnTo>
                      <a:lnTo>
                        <a:pt x="f391" y="f232"/>
                      </a:lnTo>
                      <a:lnTo>
                        <a:pt x="f391" y="f228"/>
                      </a:lnTo>
                      <a:lnTo>
                        <a:pt x="f387" y="f392"/>
                      </a:lnTo>
                      <a:lnTo>
                        <a:pt x="f56" y="f393"/>
                      </a:lnTo>
                      <a:lnTo>
                        <a:pt x="f167" y="f224"/>
                      </a:lnTo>
                      <a:lnTo>
                        <a:pt x="f394" y="f395"/>
                      </a:lnTo>
                      <a:lnTo>
                        <a:pt x="f162" y="f396"/>
                      </a:lnTo>
                      <a:lnTo>
                        <a:pt x="f397" y="f261"/>
                      </a:lnTo>
                      <a:lnTo>
                        <a:pt x="f398" y="f399"/>
                      </a:lnTo>
                      <a:lnTo>
                        <a:pt x="f398" y="f399"/>
                      </a:lnTo>
                      <a:lnTo>
                        <a:pt x="f398" y="f339"/>
                      </a:lnTo>
                      <a:lnTo>
                        <a:pt x="f400" y="f306"/>
                      </a:lnTo>
                      <a:lnTo>
                        <a:pt x="f162" y="f268"/>
                      </a:lnTo>
                      <a:lnTo>
                        <a:pt x="f394" y="f212"/>
                      </a:lnTo>
                      <a:lnTo>
                        <a:pt x="f385" y="f401"/>
                      </a:lnTo>
                      <a:lnTo>
                        <a:pt x="f391" y="f316"/>
                      </a:lnTo>
                      <a:lnTo>
                        <a:pt x="f402" y="f15"/>
                      </a:lnTo>
                      <a:lnTo>
                        <a:pt x="f403" y="f404"/>
                      </a:lnTo>
                      <a:lnTo>
                        <a:pt x="f405" y="f277"/>
                      </a:lnTo>
                      <a:lnTo>
                        <a:pt x="f406" y="f407"/>
                      </a:lnTo>
                      <a:lnTo>
                        <a:pt x="f408" y="f409"/>
                      </a:lnTo>
                      <a:lnTo>
                        <a:pt x="f408" y="f204"/>
                      </a:lnTo>
                      <a:lnTo>
                        <a:pt x="f410" y="f204"/>
                      </a:lnTo>
                      <a:lnTo>
                        <a:pt x="f410" y="f204"/>
                      </a:lnTo>
                      <a:lnTo>
                        <a:pt x="f411" y="f412"/>
                      </a:lnTo>
                      <a:lnTo>
                        <a:pt x="f198" y="f413"/>
                      </a:lnTo>
                      <a:lnTo>
                        <a:pt x="f414" y="f206"/>
                      </a:lnTo>
                      <a:lnTo>
                        <a:pt x="f414" y="f206"/>
                      </a:lnTo>
                      <a:lnTo>
                        <a:pt x="f415" y="f206"/>
                      </a:lnTo>
                      <a:lnTo>
                        <a:pt x="f416" y="f413"/>
                      </a:lnTo>
                      <a:lnTo>
                        <a:pt x="f417" y="f409"/>
                      </a:lnTo>
                      <a:lnTo>
                        <a:pt x="f418" y="f419"/>
                      </a:lnTo>
                      <a:lnTo>
                        <a:pt x="f420" y="f204"/>
                      </a:lnTo>
                      <a:lnTo>
                        <a:pt x="f420" y="f204"/>
                      </a:lnTo>
                      <a:lnTo>
                        <a:pt x="f37" y="f421"/>
                      </a:lnTo>
                      <a:lnTo>
                        <a:pt x="f37" y="f422"/>
                      </a:lnTo>
                      <a:lnTo>
                        <a:pt x="f37" y="f176"/>
                      </a:lnTo>
                      <a:lnTo>
                        <a:pt x="f423" y="f424"/>
                      </a:lnTo>
                      <a:lnTo>
                        <a:pt x="f420" y="f164"/>
                      </a:lnTo>
                      <a:lnTo>
                        <a:pt x="f420" y="f164"/>
                      </a:lnTo>
                      <a:lnTo>
                        <a:pt x="f423" y="f425"/>
                      </a:lnTo>
                      <a:lnTo>
                        <a:pt x="f420" y="f149"/>
                      </a:lnTo>
                      <a:lnTo>
                        <a:pt x="f426" y="f65"/>
                      </a:lnTo>
                      <a:lnTo>
                        <a:pt x="f204" y="f141"/>
                      </a:lnTo>
                      <a:lnTo>
                        <a:pt x="f427" y="f333"/>
                      </a:lnTo>
                      <a:lnTo>
                        <a:pt x="f428" y="f429"/>
                      </a:lnTo>
                      <a:lnTo>
                        <a:pt x="f275" y="f107"/>
                      </a:lnTo>
                      <a:lnTo>
                        <a:pt x="f275" y="f107"/>
                      </a:lnTo>
                      <a:lnTo>
                        <a:pt x="f285" y="f113"/>
                      </a:lnTo>
                      <a:lnTo>
                        <a:pt x="f430" y="f296"/>
                      </a:lnTo>
                      <a:lnTo>
                        <a:pt x="f431" y="f292"/>
                      </a:lnTo>
                      <a:lnTo>
                        <a:pt x="f432" y="f433"/>
                      </a:lnTo>
                      <a:lnTo>
                        <a:pt x="f337" y="f434"/>
                      </a:lnTo>
                      <a:lnTo>
                        <a:pt x="f435" y="f125"/>
                      </a:lnTo>
                      <a:lnTo>
                        <a:pt x="f311" y="f436"/>
                      </a:lnTo>
                      <a:lnTo>
                        <a:pt x="f302" y="f437"/>
                      </a:lnTo>
                      <a:lnTo>
                        <a:pt x="f306" y="f260"/>
                      </a:lnTo>
                      <a:lnTo>
                        <a:pt x="f2" y="f438"/>
                      </a:lnTo>
                      <a:lnTo>
                        <a:pt x="f306" y="f245"/>
                      </a:lnTo>
                      <a:lnTo>
                        <a:pt x="f304" y="f439"/>
                      </a:lnTo>
                      <a:lnTo>
                        <a:pt x="f4" y="f5"/>
                      </a:lnTo>
                      <a:lnTo>
                        <a:pt x="f4" y="f5"/>
                      </a:lnTo>
                      <a:close/>
                    </a:path>
                  </a:pathLst>
                </a:custGeom>
                <a:solidFill>
                  <a:srgbClr val="9FADC4"/>
                </a:solidFill>
                <a:ln w="9360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0" tIns="36000" rIns="0" bIns="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</p:grpSp>
        </p:grpSp>
        <p:sp>
          <p:nvSpPr>
            <p:cNvPr id="194" name="Freeform 27"/>
            <p:cNvSpPr/>
            <p:nvPr/>
          </p:nvSpPr>
          <p:spPr>
            <a:xfrm rot="4780299">
              <a:off x="3290683" y="4973092"/>
              <a:ext cx="304738" cy="224325"/>
            </a:xfrm>
            <a:custGeom>
              <a:avLst/>
              <a:gdLst>
                <a:gd name="f0" fmla="val 360"/>
                <a:gd name="f1" fmla="val 0"/>
                <a:gd name="f2" fmla="val 1173"/>
                <a:gd name="f3" fmla="val 748"/>
                <a:gd name="f4" fmla="val 324"/>
                <a:gd name="f5" fmla="val 326"/>
                <a:gd name="f6" fmla="val 1"/>
                <a:gd name="f7" fmla="val 327"/>
                <a:gd name="f8" fmla="val 3"/>
                <a:gd name="f9" fmla="val 331"/>
                <a:gd name="f10" fmla="val 4"/>
                <a:gd name="f11" fmla="val 332"/>
                <a:gd name="f12" fmla="val 6"/>
                <a:gd name="f13" fmla="val 335"/>
                <a:gd name="f14" fmla="val 7"/>
                <a:gd name="f15" fmla="val 337"/>
                <a:gd name="f16" fmla="val 338"/>
                <a:gd name="f17" fmla="val 10"/>
                <a:gd name="f18" fmla="val 334"/>
                <a:gd name="f19" fmla="val 12"/>
                <a:gd name="f20" fmla="val 15"/>
                <a:gd name="f21" fmla="val 340"/>
                <a:gd name="f22" fmla="val 18"/>
                <a:gd name="f23" fmla="val 352"/>
                <a:gd name="f24" fmla="val 41"/>
                <a:gd name="f25" fmla="val 355"/>
                <a:gd name="f26" fmla="val 44"/>
                <a:gd name="f27" fmla="val 368"/>
                <a:gd name="f28" fmla="val 52"/>
                <a:gd name="f29" fmla="val 372"/>
                <a:gd name="f30" fmla="val 49"/>
                <a:gd name="f31" fmla="val 43"/>
                <a:gd name="f32" fmla="val 29"/>
                <a:gd name="f33" fmla="val 385"/>
                <a:gd name="f34" fmla="val 34"/>
                <a:gd name="f35" fmla="val 386"/>
                <a:gd name="f36" fmla="val 37"/>
                <a:gd name="f37" fmla="val 48"/>
                <a:gd name="f38" fmla="val 51"/>
                <a:gd name="f39" fmla="val 383"/>
                <a:gd name="f40" fmla="val 54"/>
                <a:gd name="f41" fmla="val 394"/>
                <a:gd name="f42" fmla="val 68"/>
                <a:gd name="f43" fmla="val 395"/>
                <a:gd name="f44" fmla="val 74"/>
                <a:gd name="f45" fmla="val 391"/>
                <a:gd name="f46" fmla="val 77"/>
                <a:gd name="f47" fmla="val 78"/>
                <a:gd name="f48" fmla="val 80"/>
                <a:gd name="f49" fmla="val 392"/>
                <a:gd name="f50" fmla="val 82"/>
                <a:gd name="f51" fmla="val 85"/>
                <a:gd name="f52" fmla="val 399"/>
                <a:gd name="f53" fmla="val 402"/>
                <a:gd name="f54" fmla="val 403"/>
                <a:gd name="f55" fmla="val 408"/>
                <a:gd name="f56" fmla="val 409"/>
                <a:gd name="f57" fmla="val 411"/>
                <a:gd name="f58" fmla="val 86"/>
                <a:gd name="f59" fmla="val 412"/>
                <a:gd name="f60" fmla="val 88"/>
                <a:gd name="f61" fmla="val 414"/>
                <a:gd name="f62" fmla="val 89"/>
                <a:gd name="f63" fmla="val 419"/>
                <a:gd name="f64" fmla="val 92"/>
                <a:gd name="f65" fmla="val 423"/>
                <a:gd name="f66" fmla="val 94"/>
                <a:gd name="f67" fmla="val 425"/>
                <a:gd name="f68" fmla="val 422"/>
                <a:gd name="f69" fmla="val 75"/>
                <a:gd name="f70" fmla="val 426"/>
                <a:gd name="f71" fmla="val 69"/>
                <a:gd name="f72" fmla="val 420"/>
                <a:gd name="f73" fmla="val 417"/>
                <a:gd name="f74" fmla="val 63"/>
                <a:gd name="f75" fmla="val 60"/>
                <a:gd name="f76" fmla="val 428"/>
                <a:gd name="f77" fmla="val 434"/>
                <a:gd name="f78" fmla="val 61"/>
                <a:gd name="f79" fmla="val 439"/>
                <a:gd name="f80" fmla="val 65"/>
                <a:gd name="f81" fmla="val 451"/>
                <a:gd name="f82" fmla="val 460"/>
                <a:gd name="f83" fmla="val 476"/>
                <a:gd name="f84" fmla="val 102"/>
                <a:gd name="f85" fmla="val 105"/>
                <a:gd name="f86" fmla="val 473"/>
                <a:gd name="f87" fmla="val 108"/>
                <a:gd name="f88" fmla="val 470"/>
                <a:gd name="f89" fmla="val 109"/>
                <a:gd name="f90" fmla="val 465"/>
                <a:gd name="f91" fmla="val 106"/>
                <a:gd name="f92" fmla="val 462"/>
                <a:gd name="f93" fmla="val 114"/>
                <a:gd name="f94" fmla="val 119"/>
                <a:gd name="f95" fmla="val 471"/>
                <a:gd name="f96" fmla="val 126"/>
                <a:gd name="f97" fmla="val 474"/>
                <a:gd name="f98" fmla="val 123"/>
                <a:gd name="f99" fmla="val 479"/>
                <a:gd name="f100" fmla="val 484"/>
                <a:gd name="f101" fmla="val 120"/>
                <a:gd name="f102" fmla="val 485"/>
                <a:gd name="f103" fmla="val 100"/>
                <a:gd name="f104" fmla="val 480"/>
                <a:gd name="f105" fmla="val 97"/>
                <a:gd name="f106" fmla="val 463"/>
                <a:gd name="f107" fmla="val 83"/>
                <a:gd name="f108" fmla="val 467"/>
                <a:gd name="f109" fmla="val 468"/>
                <a:gd name="f110" fmla="val 488"/>
                <a:gd name="f111" fmla="val 493"/>
                <a:gd name="f112" fmla="val 490"/>
                <a:gd name="f113" fmla="val 99"/>
                <a:gd name="f114" fmla="val 496"/>
                <a:gd name="f115" fmla="val 507"/>
                <a:gd name="f116" fmla="val 91"/>
                <a:gd name="f117" fmla="val 510"/>
                <a:gd name="f118" fmla="val 513"/>
                <a:gd name="f119" fmla="val 514"/>
                <a:gd name="f120" fmla="val 518"/>
                <a:gd name="f121" fmla="val 519"/>
                <a:gd name="f122" fmla="val 521"/>
                <a:gd name="f123" fmla="val 522"/>
                <a:gd name="f124" fmla="val 527"/>
                <a:gd name="f125" fmla="val 530"/>
                <a:gd name="f126" fmla="val 538"/>
                <a:gd name="f127" fmla="val 531"/>
                <a:gd name="f128" fmla="val 535"/>
                <a:gd name="f129" fmla="val 111"/>
                <a:gd name="f130" fmla="val 541"/>
                <a:gd name="f131" fmla="val 544"/>
                <a:gd name="f132" fmla="val 128"/>
                <a:gd name="f133" fmla="val 131"/>
                <a:gd name="f134" fmla="val 533"/>
                <a:gd name="f135" fmla="val 133"/>
                <a:gd name="f136" fmla="val 137"/>
                <a:gd name="f137" fmla="val 145"/>
                <a:gd name="f138" fmla="val 148"/>
                <a:gd name="f139" fmla="val 140"/>
                <a:gd name="f140" fmla="val 143"/>
                <a:gd name="f141" fmla="val 536"/>
                <a:gd name="f142" fmla="val 147"/>
                <a:gd name="f143" fmla="val 539"/>
                <a:gd name="f144" fmla="val 153"/>
                <a:gd name="f145" fmla="val 156"/>
                <a:gd name="f146" fmla="val 547"/>
                <a:gd name="f147" fmla="val 151"/>
                <a:gd name="f148" fmla="val 142"/>
                <a:gd name="f149" fmla="val 548"/>
                <a:gd name="f150" fmla="val 134"/>
                <a:gd name="f151" fmla="val 553"/>
                <a:gd name="f152" fmla="val 559"/>
                <a:gd name="f153" fmla="val 564"/>
                <a:gd name="f154" fmla="val 130"/>
                <a:gd name="f155" fmla="val 562"/>
                <a:gd name="f156" fmla="val 565"/>
                <a:gd name="f157" fmla="val 570"/>
                <a:gd name="f158" fmla="val 150"/>
                <a:gd name="f159" fmla="val 575"/>
                <a:gd name="f160" fmla="val 576"/>
                <a:gd name="f161" fmla="val 578"/>
                <a:gd name="f162" fmla="val 579"/>
                <a:gd name="f163" fmla="val 584"/>
                <a:gd name="f164" fmla="val 589"/>
                <a:gd name="f165" fmla="val 592"/>
                <a:gd name="f166" fmla="val 590"/>
                <a:gd name="f167" fmla="val 125"/>
                <a:gd name="f168" fmla="val 587"/>
                <a:gd name="f169" fmla="val 122"/>
                <a:gd name="f170" fmla="val 582"/>
                <a:gd name="f171" fmla="val 116"/>
                <a:gd name="f172" fmla="val 113"/>
                <a:gd name="f173" fmla="val 603"/>
                <a:gd name="f174" fmla="val 606"/>
                <a:gd name="f175" fmla="val 607"/>
                <a:gd name="f176" fmla="val 604"/>
                <a:gd name="f177" fmla="val 599"/>
                <a:gd name="f178" fmla="val 598"/>
                <a:gd name="f179" fmla="val 595"/>
                <a:gd name="f180" fmla="val 154"/>
                <a:gd name="f181" fmla="val 586"/>
                <a:gd name="f182" fmla="val 581"/>
                <a:gd name="f183" fmla="val 165"/>
                <a:gd name="f184" fmla="val 168"/>
                <a:gd name="f185" fmla="val 170"/>
                <a:gd name="f186" fmla="val 573"/>
                <a:gd name="f187" fmla="val 174"/>
                <a:gd name="f188" fmla="val 572"/>
                <a:gd name="f189" fmla="val 179"/>
                <a:gd name="f190" fmla="val 182"/>
                <a:gd name="f191" fmla="val 567"/>
                <a:gd name="f192" fmla="val 185"/>
                <a:gd name="f193" fmla="val 190"/>
                <a:gd name="f194" fmla="val 193"/>
                <a:gd name="f195" fmla="val 612"/>
                <a:gd name="f196" fmla="val 157"/>
                <a:gd name="f197" fmla="val 616"/>
                <a:gd name="f198" fmla="val 627"/>
                <a:gd name="f199" fmla="val 632"/>
                <a:gd name="f200" fmla="val 640"/>
                <a:gd name="f201" fmla="val 641"/>
                <a:gd name="f202" fmla="val 637"/>
                <a:gd name="f203" fmla="val 629"/>
                <a:gd name="f204" fmla="val 159"/>
                <a:gd name="f205" fmla="val 624"/>
                <a:gd name="f206" fmla="val 160"/>
                <a:gd name="f207" fmla="val 620"/>
                <a:gd name="f208" fmla="val 162"/>
                <a:gd name="f209" fmla="val 618"/>
                <a:gd name="f210" fmla="val 176"/>
                <a:gd name="f211" fmla="val 610"/>
                <a:gd name="f212" fmla="val 187"/>
                <a:gd name="f213" fmla="val 184"/>
                <a:gd name="f214" fmla="val 626"/>
                <a:gd name="f215" fmla="val 644"/>
                <a:gd name="f216" fmla="val 188"/>
                <a:gd name="f217" fmla="val 198"/>
                <a:gd name="f218" fmla="val 635"/>
                <a:gd name="f219" fmla="val 205"/>
                <a:gd name="f220" fmla="val 630"/>
                <a:gd name="f221" fmla="val 211"/>
                <a:gd name="f222" fmla="val 210"/>
                <a:gd name="f223" fmla="val 652"/>
                <a:gd name="f224" fmla="val 215"/>
                <a:gd name="f225" fmla="val 658"/>
                <a:gd name="f226" fmla="val 669"/>
                <a:gd name="f227" fmla="val 208"/>
                <a:gd name="f228" fmla="val 675"/>
                <a:gd name="f229" fmla="val 207"/>
                <a:gd name="f230" fmla="val 672"/>
                <a:gd name="f231" fmla="val 667"/>
                <a:gd name="f232" fmla="val 216"/>
                <a:gd name="f233" fmla="val 664"/>
                <a:gd name="f234" fmla="val 221"/>
                <a:gd name="f235" fmla="val 222"/>
                <a:gd name="f236" fmla="val 224"/>
                <a:gd name="f237" fmla="val 677"/>
                <a:gd name="f238" fmla="val 225"/>
                <a:gd name="f239" fmla="val 680"/>
                <a:gd name="f240" fmla="val 232"/>
                <a:gd name="f241" fmla="val 683"/>
                <a:gd name="f242" fmla="val 235"/>
                <a:gd name="f243" fmla="val 686"/>
                <a:gd name="f244" fmla="val 236"/>
                <a:gd name="f245" fmla="val 701"/>
                <a:gd name="f246" fmla="val 705"/>
                <a:gd name="f247" fmla="val 711"/>
                <a:gd name="f248" fmla="val 253"/>
                <a:gd name="f249" fmla="val 714"/>
                <a:gd name="f250" fmla="val 256"/>
                <a:gd name="f251" fmla="val 718"/>
                <a:gd name="f252" fmla="val 258"/>
                <a:gd name="f253" fmla="val 720"/>
                <a:gd name="f254" fmla="val 261"/>
                <a:gd name="f255" fmla="val 722"/>
                <a:gd name="f256" fmla="val 266"/>
                <a:gd name="f257" fmla="val 723"/>
                <a:gd name="f258" fmla="val 272"/>
                <a:gd name="f259" fmla="val 729"/>
                <a:gd name="f260" fmla="val 278"/>
                <a:gd name="f261" fmla="val 731"/>
                <a:gd name="f262" fmla="val 283"/>
                <a:gd name="f263" fmla="val 735"/>
                <a:gd name="f264" fmla="val 310"/>
                <a:gd name="f265" fmla="val 737"/>
                <a:gd name="f266" fmla="val 312"/>
                <a:gd name="f267" fmla="val 314"/>
                <a:gd name="f268" fmla="val 317"/>
                <a:gd name="f269" fmla="val 320"/>
                <a:gd name="f270" fmla="val 732"/>
                <a:gd name="f271" fmla="val 323"/>
                <a:gd name="f272" fmla="val 726"/>
                <a:gd name="f273" fmla="val 717"/>
                <a:gd name="f274" fmla="val 329"/>
                <a:gd name="f275" fmla="val 725"/>
                <a:gd name="f276" fmla="val 357"/>
                <a:gd name="f277" fmla="val 745"/>
                <a:gd name="f278" fmla="val 369"/>
                <a:gd name="f279" fmla="val 751"/>
                <a:gd name="f280" fmla="val 756"/>
                <a:gd name="f281" fmla="val 366"/>
                <a:gd name="f282" fmla="val 760"/>
                <a:gd name="f283" fmla="val 765"/>
                <a:gd name="f284" fmla="val 769"/>
                <a:gd name="f285" fmla="val 371"/>
                <a:gd name="f286" fmla="val 771"/>
                <a:gd name="f287" fmla="val 374"/>
                <a:gd name="f288" fmla="val 777"/>
                <a:gd name="f289" fmla="val 377"/>
                <a:gd name="f290" fmla="val 810"/>
                <a:gd name="f291" fmla="val 389"/>
                <a:gd name="f292" fmla="val 813"/>
                <a:gd name="f293" fmla="val 816"/>
                <a:gd name="f294" fmla="val 820"/>
                <a:gd name="f295" fmla="val 400"/>
                <a:gd name="f296" fmla="val 825"/>
                <a:gd name="f297" fmla="val 830"/>
                <a:gd name="f298" fmla="val 833"/>
                <a:gd name="f299" fmla="val 839"/>
                <a:gd name="f300" fmla="val 834"/>
                <a:gd name="f301" fmla="val 380"/>
                <a:gd name="f302" fmla="val 817"/>
                <a:gd name="f303" fmla="val 814"/>
                <a:gd name="f304" fmla="val 811"/>
                <a:gd name="f305" fmla="val 808"/>
                <a:gd name="f306" fmla="val 807"/>
                <a:gd name="f307" fmla="val 746"/>
                <a:gd name="f308" fmla="val 281"/>
                <a:gd name="f309" fmla="val 734"/>
                <a:gd name="f310" fmla="val 267"/>
                <a:gd name="f311" fmla="val 264"/>
                <a:gd name="f312" fmla="val 241"/>
                <a:gd name="f313" fmla="val 238"/>
                <a:gd name="f314" fmla="val 715"/>
                <a:gd name="f315" fmla="val 712"/>
                <a:gd name="f316" fmla="val 709"/>
                <a:gd name="f317" fmla="val 227"/>
                <a:gd name="f318" fmla="val 219"/>
                <a:gd name="f319" fmla="val 218"/>
                <a:gd name="f320" fmla="val 697"/>
                <a:gd name="f321" fmla="val 202"/>
                <a:gd name="f322" fmla="val 706"/>
                <a:gd name="f323" fmla="val 199"/>
                <a:gd name="f324" fmla="val 805"/>
                <a:gd name="f325" fmla="val 354"/>
                <a:gd name="f326" fmla="val 847"/>
                <a:gd name="f327" fmla="val 856"/>
                <a:gd name="f328" fmla="val 907"/>
                <a:gd name="f329" fmla="val 913"/>
                <a:gd name="f330" fmla="val 921"/>
                <a:gd name="f331" fmla="val 358"/>
                <a:gd name="f332" fmla="val 923"/>
                <a:gd name="f333" fmla="val 351"/>
                <a:gd name="f334" fmla="val 348"/>
                <a:gd name="f335" fmla="val 927"/>
                <a:gd name="f336" fmla="val 929"/>
                <a:gd name="f337" fmla="val 346"/>
                <a:gd name="f338" fmla="val 933"/>
                <a:gd name="f339" fmla="val 935"/>
                <a:gd name="f340" fmla="val 938"/>
                <a:gd name="f341" fmla="val 941"/>
                <a:gd name="f342" fmla="val 946"/>
                <a:gd name="f343" fmla="val 953"/>
                <a:gd name="f344" fmla="val 315"/>
                <a:gd name="f345" fmla="val 318"/>
                <a:gd name="f346" fmla="val 952"/>
                <a:gd name="f347" fmla="val 950"/>
                <a:gd name="f348" fmla="val 957"/>
                <a:gd name="f349" fmla="val 341"/>
                <a:gd name="f350" fmla="val 978"/>
                <a:gd name="f351" fmla="val 989"/>
                <a:gd name="f352" fmla="val 1000"/>
                <a:gd name="f353" fmla="val 1008"/>
                <a:gd name="f354" fmla="val 344"/>
                <a:gd name="f355" fmla="val 1012"/>
                <a:gd name="f356" fmla="val 1020"/>
                <a:gd name="f357" fmla="val 1026"/>
                <a:gd name="f358" fmla="val 1032"/>
                <a:gd name="f359" fmla="val 1065"/>
                <a:gd name="f360" fmla="val 1069"/>
                <a:gd name="f361" fmla="val 1072"/>
                <a:gd name="f362" fmla="val 1077"/>
                <a:gd name="f363" fmla="val 1080"/>
                <a:gd name="f364" fmla="val 1082"/>
                <a:gd name="f365" fmla="val 1083"/>
                <a:gd name="f366" fmla="val 1086"/>
                <a:gd name="f367" fmla="val 321"/>
                <a:gd name="f368" fmla="val 1089"/>
                <a:gd name="f369" fmla="val 1094"/>
                <a:gd name="f370" fmla="val 1103"/>
                <a:gd name="f371" fmla="val 1110"/>
                <a:gd name="f372" fmla="val 1127"/>
                <a:gd name="f373" fmla="val 1131"/>
                <a:gd name="f374" fmla="val 1139"/>
                <a:gd name="f375" fmla="val 1144"/>
                <a:gd name="f376" fmla="val 1148"/>
                <a:gd name="f377" fmla="val 1153"/>
                <a:gd name="f378" fmla="val 1157"/>
                <a:gd name="f379" fmla="val 1162"/>
                <a:gd name="f380" fmla="val 1167"/>
                <a:gd name="f381" fmla="val 1171"/>
                <a:gd name="f382" fmla="val 361"/>
                <a:gd name="f383" fmla="val 1159"/>
                <a:gd name="f384" fmla="val 1156"/>
                <a:gd name="f385" fmla="val 1147"/>
                <a:gd name="f386" fmla="val 363"/>
                <a:gd name="f387" fmla="val 1140"/>
                <a:gd name="f388" fmla="val 1134"/>
                <a:gd name="f389" fmla="val 365"/>
                <a:gd name="f390" fmla="val 1130"/>
                <a:gd name="f391" fmla="val 375"/>
                <a:gd name="f392" fmla="val 378"/>
                <a:gd name="f393" fmla="val 1133"/>
                <a:gd name="f394" fmla="val 388"/>
                <a:gd name="f395" fmla="val 1123"/>
                <a:gd name="f396" fmla="val 1120"/>
                <a:gd name="f397" fmla="val 1116"/>
                <a:gd name="f398" fmla="val 1113"/>
                <a:gd name="f399" fmla="val 1111"/>
                <a:gd name="f400" fmla="val 1108"/>
                <a:gd name="f401" fmla="val 443"/>
                <a:gd name="f402" fmla="val 1117"/>
                <a:gd name="f403" fmla="val 1122"/>
                <a:gd name="f404" fmla="val 1097"/>
                <a:gd name="f405" fmla="val 1071"/>
                <a:gd name="f406" fmla="val 1068"/>
                <a:gd name="f407" fmla="val 1066"/>
                <a:gd name="f408" fmla="val 487"/>
                <a:gd name="f409" fmla="val 1063"/>
                <a:gd name="f410" fmla="val 1062"/>
                <a:gd name="f411" fmla="val 498"/>
                <a:gd name="f412" fmla="val 1057"/>
                <a:gd name="f413" fmla="val 499"/>
                <a:gd name="f414" fmla="val 1031"/>
                <a:gd name="f415" fmla="val 494"/>
                <a:gd name="f416" fmla="val 1015"/>
                <a:gd name="f417" fmla="val 1006"/>
                <a:gd name="f418" fmla="val 995"/>
                <a:gd name="f419" fmla="val 991"/>
                <a:gd name="f420" fmla="val 504"/>
                <a:gd name="f421" fmla="val 969"/>
                <a:gd name="f422" fmla="val 502"/>
                <a:gd name="f423" fmla="val 505"/>
                <a:gd name="f424" fmla="val 944"/>
                <a:gd name="f425" fmla="val 943"/>
                <a:gd name="f426" fmla="val 940"/>
                <a:gd name="f427" fmla="val 932"/>
                <a:gd name="f428" fmla="val 910"/>
                <a:gd name="f429" fmla="val 890"/>
                <a:gd name="f430" fmla="val 457"/>
                <a:gd name="f431" fmla="val 878"/>
                <a:gd name="f432" fmla="val 454"/>
                <a:gd name="f433" fmla="val 865"/>
                <a:gd name="f434" fmla="val 853"/>
                <a:gd name="f435" fmla="val 844"/>
                <a:gd name="f436" fmla="val 828"/>
                <a:gd name="f437" fmla="val 477"/>
                <a:gd name="f438" fmla="val 482"/>
                <a:gd name="f439" fmla="val 824"/>
                <a:gd name="f440" fmla="val 822"/>
                <a:gd name="f441" fmla="val 501"/>
                <a:gd name="f442" fmla="val 508"/>
                <a:gd name="f443" fmla="val 525"/>
                <a:gd name="f444" fmla="val 800"/>
                <a:gd name="f445" fmla="val 515"/>
                <a:gd name="f446" fmla="val 799"/>
                <a:gd name="f447" fmla="val 516"/>
                <a:gd name="f448" fmla="val 797"/>
                <a:gd name="f449" fmla="val 794"/>
                <a:gd name="f450" fmla="val 788"/>
                <a:gd name="f451" fmla="val 783"/>
                <a:gd name="f452" fmla="val 776"/>
                <a:gd name="f453" fmla="val 532"/>
                <a:gd name="f454" fmla="val 759"/>
                <a:gd name="f455" fmla="val 754"/>
                <a:gd name="f456" fmla="val 542"/>
                <a:gd name="f457" fmla="val 555"/>
                <a:gd name="f458" fmla="val 742"/>
                <a:gd name="f459" fmla="val 583"/>
                <a:gd name="f460" fmla="val 569"/>
                <a:gd name="f461" fmla="val 566"/>
                <a:gd name="f462" fmla="val 694"/>
                <a:gd name="f463" fmla="val 691"/>
                <a:gd name="f464" fmla="val 689"/>
                <a:gd name="f465" fmla="val 688"/>
                <a:gd name="f466" fmla="val 684"/>
                <a:gd name="f467" fmla="val 671"/>
                <a:gd name="f468" fmla="val 666"/>
                <a:gd name="f469" fmla="val 661"/>
                <a:gd name="f470" fmla="val 601"/>
                <a:gd name="f471" fmla="val 596"/>
                <a:gd name="f472" fmla="val 609"/>
                <a:gd name="f473" fmla="val 561"/>
                <a:gd name="f474" fmla="val 550"/>
                <a:gd name="f475" fmla="val 545"/>
                <a:gd name="f476" fmla="val 649"/>
                <a:gd name="f477" fmla="val 685"/>
                <a:gd name="f478" fmla="val 497"/>
                <a:gd name="f479" fmla="val 700"/>
                <a:gd name="f480" fmla="val 703"/>
                <a:gd name="f481" fmla="val 708"/>
                <a:gd name="f482" fmla="val 453"/>
                <a:gd name="f483" fmla="val 446"/>
                <a:gd name="f484" fmla="val 733"/>
                <a:gd name="f485" fmla="val 416"/>
                <a:gd name="f486" fmla="val 405"/>
                <a:gd name="f487" fmla="val 740"/>
                <a:gd name="f488" fmla="val 349"/>
                <a:gd name="f489" fmla="val 719"/>
                <a:gd name="f490" fmla="val 716"/>
                <a:gd name="f491" fmla="val 309"/>
                <a:gd name="f492" fmla="val 702"/>
                <a:gd name="f493" fmla="val 304"/>
                <a:gd name="f494" fmla="val 298"/>
                <a:gd name="f495" fmla="val 292"/>
                <a:gd name="f496" fmla="val 287"/>
                <a:gd name="f497" fmla="val 250"/>
                <a:gd name="f498" fmla="val 252"/>
                <a:gd name="f499" fmla="val 668"/>
                <a:gd name="f500" fmla="val 665"/>
                <a:gd name="f501" fmla="val 263"/>
                <a:gd name="f502" fmla="val 269"/>
                <a:gd name="f503" fmla="val 657"/>
                <a:gd name="f504" fmla="val 655"/>
                <a:gd name="f505" fmla="val 301"/>
                <a:gd name="f506" fmla="val 307"/>
                <a:gd name="f507" fmla="val 654"/>
                <a:gd name="f508" fmla="val 303"/>
                <a:gd name="f509" fmla="val 293"/>
                <a:gd name="f510" fmla="val 647"/>
                <a:gd name="f511" fmla="val 297"/>
                <a:gd name="f512" fmla="val 300"/>
                <a:gd name="f513" fmla="val 623"/>
                <a:gd name="f514" fmla="val 295"/>
                <a:gd name="f515" fmla="val 600"/>
                <a:gd name="f516" fmla="val 593"/>
                <a:gd name="f517" fmla="val 558"/>
                <a:gd name="f518" fmla="val 491"/>
                <a:gd name="f519" fmla="val 481"/>
                <a:gd name="f520" fmla="val 456"/>
                <a:gd name="f521" fmla="val 429"/>
                <a:gd name="f522" fmla="val 246"/>
                <a:gd name="f523" fmla="val 433"/>
                <a:gd name="f524" fmla="val 440"/>
                <a:gd name="f525" fmla="val 436"/>
                <a:gd name="f526" fmla="val 213"/>
                <a:gd name="f527" fmla="val 431"/>
                <a:gd name="f528" fmla="val 195"/>
                <a:gd name="f529" fmla="val 181"/>
                <a:gd name="f530" fmla="val 173"/>
                <a:gd name="f531" fmla="val 171"/>
                <a:gd name="f532" fmla="val 161"/>
                <a:gd name="f533" fmla="val 139"/>
                <a:gd name="f534" fmla="val 117"/>
                <a:gd name="f535" fmla="val 76"/>
                <a:gd name="f536" fmla="val 55"/>
                <a:gd name="f537" fmla="val 31"/>
                <a:gd name="f538" fmla="val 24"/>
                <a:gd name="f539" fmla="val 45"/>
                <a:gd name="f540" fmla="val 57"/>
                <a:gd name="f541" fmla="val 290"/>
                <a:gd name="f542" fmla="val 66"/>
                <a:gd name="f543" fmla="val 71"/>
                <a:gd name="f544" fmla="val 284"/>
                <a:gd name="f545" fmla="val 276"/>
                <a:gd name="f546" fmla="val 93"/>
                <a:gd name="f547" fmla="val 280"/>
                <a:gd name="f548" fmla="val 275"/>
                <a:gd name="f549" fmla="val 270"/>
                <a:gd name="f550" fmla="val 96"/>
                <a:gd name="f551" fmla="val 262"/>
                <a:gd name="f552" fmla="val 259"/>
                <a:gd name="f553" fmla="val 191"/>
                <a:gd name="f554" fmla="val 196"/>
                <a:gd name="f555" fmla="val 194"/>
                <a:gd name="f556" fmla="val 201"/>
                <a:gd name="f557" fmla="val 212"/>
                <a:gd name="f558" fmla="val 289"/>
                <a:gd name="f559" fmla="val 164"/>
                <a:gd name="f560" fmla="val 136"/>
                <a:gd name="f561" fmla="val 58"/>
                <a:gd name="f562" fmla="val 38"/>
                <a:gd name="f563" fmla="val 2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173" h="748">
                  <a:moveTo>
                    <a:pt x="f4" y="f1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7"/>
                  </a:lnTo>
                  <a:lnTo>
                    <a:pt x="f18" y="f17"/>
                  </a:lnTo>
                  <a:lnTo>
                    <a:pt x="f18" y="f19"/>
                  </a:lnTo>
                  <a:lnTo>
                    <a:pt x="f16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29" y="f31"/>
                  </a:lnTo>
                  <a:lnTo>
                    <a:pt x="f29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5" y="f37"/>
                  </a:lnTo>
                  <a:lnTo>
                    <a:pt x="f35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5" y="f47"/>
                  </a:lnTo>
                  <a:lnTo>
                    <a:pt x="f45" y="f48"/>
                  </a:lnTo>
                  <a:lnTo>
                    <a:pt x="f49" y="f50"/>
                  </a:lnTo>
                  <a:lnTo>
                    <a:pt x="f45" y="f51"/>
                  </a:lnTo>
                  <a:lnTo>
                    <a:pt x="f43" y="f51"/>
                  </a:lnTo>
                  <a:lnTo>
                    <a:pt x="f52" y="f50"/>
                  </a:lnTo>
                  <a:lnTo>
                    <a:pt x="f53" y="f47"/>
                  </a:lnTo>
                  <a:lnTo>
                    <a:pt x="f54" y="f46"/>
                  </a:lnTo>
                  <a:lnTo>
                    <a:pt x="f55" y="f47"/>
                  </a:lnTo>
                  <a:lnTo>
                    <a:pt x="f56" y="f50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2"/>
                  </a:lnTo>
                  <a:lnTo>
                    <a:pt x="f65" y="f51"/>
                  </a:lnTo>
                  <a:lnTo>
                    <a:pt x="f68" y="f48"/>
                  </a:lnTo>
                  <a:lnTo>
                    <a:pt x="f68" y="f69"/>
                  </a:lnTo>
                  <a:lnTo>
                    <a:pt x="f70" y="f44"/>
                  </a:lnTo>
                  <a:lnTo>
                    <a:pt x="f70" y="f71"/>
                  </a:lnTo>
                  <a:lnTo>
                    <a:pt x="f65" y="f71"/>
                  </a:lnTo>
                  <a:lnTo>
                    <a:pt x="f72" y="f71"/>
                  </a:lnTo>
                  <a:lnTo>
                    <a:pt x="f73" y="f42"/>
                  </a:lnTo>
                  <a:lnTo>
                    <a:pt x="f59" y="f74"/>
                  </a:lnTo>
                  <a:lnTo>
                    <a:pt x="f57" y="f75"/>
                  </a:lnTo>
                  <a:lnTo>
                    <a:pt x="f61" y="f75"/>
                  </a:lnTo>
                  <a:lnTo>
                    <a:pt x="f76" y="f75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50"/>
                  </a:lnTo>
                  <a:lnTo>
                    <a:pt x="f82" y="f60"/>
                  </a:lnTo>
                  <a:lnTo>
                    <a:pt x="f83" y="f84"/>
                  </a:lnTo>
                  <a:lnTo>
                    <a:pt x="f83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89"/>
                  </a:lnTo>
                  <a:lnTo>
                    <a:pt x="f82" y="f91"/>
                  </a:lnTo>
                  <a:lnTo>
                    <a:pt x="f92" y="f93"/>
                  </a:lnTo>
                  <a:lnTo>
                    <a:pt x="f90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98"/>
                  </a:lnTo>
                  <a:lnTo>
                    <a:pt x="f100" y="f101"/>
                  </a:lnTo>
                  <a:lnTo>
                    <a:pt x="f102" y="f93"/>
                  </a:lnTo>
                  <a:lnTo>
                    <a:pt x="f102" y="f85"/>
                  </a:lnTo>
                  <a:lnTo>
                    <a:pt x="f100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82" y="f50"/>
                  </a:lnTo>
                  <a:lnTo>
                    <a:pt x="f82" y="f50"/>
                  </a:lnTo>
                  <a:lnTo>
                    <a:pt x="f82" y="f47"/>
                  </a:lnTo>
                  <a:lnTo>
                    <a:pt x="f82" y="f46"/>
                  </a:lnTo>
                  <a:lnTo>
                    <a:pt x="f82" y="f46"/>
                  </a:lnTo>
                  <a:lnTo>
                    <a:pt x="f92" y="f46"/>
                  </a:lnTo>
                  <a:lnTo>
                    <a:pt x="f90" y="f47"/>
                  </a:lnTo>
                  <a:lnTo>
                    <a:pt x="f108" y="f47"/>
                  </a:lnTo>
                  <a:lnTo>
                    <a:pt x="f109" y="f48"/>
                  </a:lnTo>
                  <a:lnTo>
                    <a:pt x="f95" y="f50"/>
                  </a:lnTo>
                  <a:lnTo>
                    <a:pt x="f86" y="f107"/>
                  </a:lnTo>
                  <a:lnTo>
                    <a:pt x="f97" y="f51"/>
                  </a:lnTo>
                  <a:lnTo>
                    <a:pt x="f83" y="f50"/>
                  </a:lnTo>
                  <a:lnTo>
                    <a:pt x="f110" y="f58"/>
                  </a:lnTo>
                  <a:lnTo>
                    <a:pt x="f111" y="f62"/>
                  </a:lnTo>
                  <a:lnTo>
                    <a:pt x="f112" y="f66"/>
                  </a:lnTo>
                  <a:lnTo>
                    <a:pt x="f111" y="f113"/>
                  </a:lnTo>
                  <a:lnTo>
                    <a:pt x="f114" y="f105"/>
                  </a:lnTo>
                  <a:lnTo>
                    <a:pt x="f115" y="f50"/>
                  </a:lnTo>
                  <a:lnTo>
                    <a:pt x="f115" y="f51"/>
                  </a:lnTo>
                  <a:lnTo>
                    <a:pt x="f115" y="f116"/>
                  </a:lnTo>
                  <a:lnTo>
                    <a:pt x="f115" y="f105"/>
                  </a:lnTo>
                  <a:lnTo>
                    <a:pt x="f117" y="f103"/>
                  </a:lnTo>
                  <a:lnTo>
                    <a:pt x="f118" y="f84"/>
                  </a:lnTo>
                  <a:lnTo>
                    <a:pt x="f119" y="f84"/>
                  </a:lnTo>
                  <a:lnTo>
                    <a:pt x="f120" y="f84"/>
                  </a:lnTo>
                  <a:lnTo>
                    <a:pt x="f121" y="f103"/>
                  </a:lnTo>
                  <a:lnTo>
                    <a:pt x="f122" y="f64"/>
                  </a:lnTo>
                  <a:lnTo>
                    <a:pt x="f123" y="f116"/>
                  </a:lnTo>
                  <a:lnTo>
                    <a:pt x="f124" y="f116"/>
                  </a:lnTo>
                  <a:lnTo>
                    <a:pt x="f125" y="f66"/>
                  </a:lnTo>
                  <a:lnTo>
                    <a:pt x="f126" y="f85"/>
                  </a:lnTo>
                  <a:lnTo>
                    <a:pt x="f127" y="f91"/>
                  </a:lnTo>
                  <a:lnTo>
                    <a:pt x="f125" y="f91"/>
                  </a:lnTo>
                  <a:lnTo>
                    <a:pt x="f128" y="f129"/>
                  </a:lnTo>
                  <a:lnTo>
                    <a:pt x="f130" y="f93"/>
                  </a:lnTo>
                  <a:lnTo>
                    <a:pt x="f131" y="f94"/>
                  </a:lnTo>
                  <a:lnTo>
                    <a:pt x="f131" y="f96"/>
                  </a:lnTo>
                  <a:lnTo>
                    <a:pt x="f130" y="f132"/>
                  </a:lnTo>
                  <a:lnTo>
                    <a:pt x="f128" y="f133"/>
                  </a:lnTo>
                  <a:lnTo>
                    <a:pt x="f134" y="f135"/>
                  </a:lnTo>
                  <a:lnTo>
                    <a:pt x="f134" y="f136"/>
                  </a:lnTo>
                  <a:lnTo>
                    <a:pt x="f125" y="f137"/>
                  </a:lnTo>
                  <a:lnTo>
                    <a:pt x="f125" y="f138"/>
                  </a:lnTo>
                  <a:lnTo>
                    <a:pt x="f126" y="f139"/>
                  </a:lnTo>
                  <a:lnTo>
                    <a:pt x="f126" y="f140"/>
                  </a:lnTo>
                  <a:lnTo>
                    <a:pt x="f126" y="f137"/>
                  </a:lnTo>
                  <a:lnTo>
                    <a:pt x="f141" y="f142"/>
                  </a:lnTo>
                  <a:lnTo>
                    <a:pt x="f141" y="f138"/>
                  </a:lnTo>
                  <a:lnTo>
                    <a:pt x="f126" y="f138"/>
                  </a:lnTo>
                  <a:lnTo>
                    <a:pt x="f143" y="f142"/>
                  </a:lnTo>
                  <a:lnTo>
                    <a:pt x="f130" y="f137"/>
                  </a:lnTo>
                  <a:lnTo>
                    <a:pt x="f130" y="f140"/>
                  </a:lnTo>
                  <a:lnTo>
                    <a:pt x="f131" y="f140"/>
                  </a:lnTo>
                  <a:lnTo>
                    <a:pt x="f131" y="f144"/>
                  </a:lnTo>
                  <a:lnTo>
                    <a:pt x="f131" y="f145"/>
                  </a:lnTo>
                  <a:lnTo>
                    <a:pt x="f146" y="f147"/>
                  </a:lnTo>
                  <a:lnTo>
                    <a:pt x="f146" y="f148"/>
                  </a:lnTo>
                  <a:lnTo>
                    <a:pt x="f149" y="f150"/>
                  </a:lnTo>
                  <a:lnTo>
                    <a:pt x="f151" y="f132"/>
                  </a:lnTo>
                  <a:lnTo>
                    <a:pt x="f152" y="f96"/>
                  </a:lnTo>
                  <a:lnTo>
                    <a:pt x="f153" y="f154"/>
                  </a:lnTo>
                  <a:lnTo>
                    <a:pt x="f155" y="f133"/>
                  </a:lnTo>
                  <a:lnTo>
                    <a:pt x="f152" y="f136"/>
                  </a:lnTo>
                  <a:lnTo>
                    <a:pt x="f155" y="f142"/>
                  </a:lnTo>
                  <a:lnTo>
                    <a:pt x="f156" y="f147"/>
                  </a:lnTo>
                  <a:lnTo>
                    <a:pt x="f157" y="f158"/>
                  </a:lnTo>
                  <a:lnTo>
                    <a:pt x="f159" y="f148"/>
                  </a:lnTo>
                  <a:lnTo>
                    <a:pt x="f160" y="f136"/>
                  </a:lnTo>
                  <a:lnTo>
                    <a:pt x="f161" y="f135"/>
                  </a:lnTo>
                  <a:lnTo>
                    <a:pt x="f162" y="f135"/>
                  </a:lnTo>
                  <a:lnTo>
                    <a:pt x="f163" y="f150"/>
                  </a:lnTo>
                  <a:lnTo>
                    <a:pt x="f164" y="f150"/>
                  </a:lnTo>
                  <a:lnTo>
                    <a:pt x="f165" y="f154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71"/>
                  </a:lnTo>
                  <a:lnTo>
                    <a:pt x="f170" y="f172"/>
                  </a:lnTo>
                  <a:lnTo>
                    <a:pt x="f173" y="f101"/>
                  </a:lnTo>
                  <a:lnTo>
                    <a:pt x="f174" y="f169"/>
                  </a:lnTo>
                  <a:lnTo>
                    <a:pt x="f174" y="f96"/>
                  </a:lnTo>
                  <a:lnTo>
                    <a:pt x="f175" y="f132"/>
                  </a:lnTo>
                  <a:lnTo>
                    <a:pt x="f175" y="f133"/>
                  </a:lnTo>
                  <a:lnTo>
                    <a:pt x="f174" y="f136"/>
                  </a:lnTo>
                  <a:lnTo>
                    <a:pt x="f176" y="f139"/>
                  </a:lnTo>
                  <a:lnTo>
                    <a:pt x="f177" y="f142"/>
                  </a:lnTo>
                  <a:lnTo>
                    <a:pt x="f178" y="f138"/>
                  </a:lnTo>
                  <a:lnTo>
                    <a:pt x="f179" y="f147"/>
                  </a:lnTo>
                  <a:lnTo>
                    <a:pt x="f165" y="f144"/>
                  </a:lnTo>
                  <a:lnTo>
                    <a:pt x="f164" y="f180"/>
                  </a:lnTo>
                  <a:lnTo>
                    <a:pt x="f181" y="f180"/>
                  </a:lnTo>
                  <a:lnTo>
                    <a:pt x="f170" y="f145"/>
                  </a:lnTo>
                  <a:lnTo>
                    <a:pt x="f182" y="f183"/>
                  </a:lnTo>
                  <a:lnTo>
                    <a:pt x="f162" y="f184"/>
                  </a:lnTo>
                  <a:lnTo>
                    <a:pt x="f159" y="f185"/>
                  </a:lnTo>
                  <a:lnTo>
                    <a:pt x="f186" y="f187"/>
                  </a:lnTo>
                  <a:lnTo>
                    <a:pt x="f188" y="f189"/>
                  </a:lnTo>
                  <a:lnTo>
                    <a:pt x="f157" y="f190"/>
                  </a:lnTo>
                  <a:lnTo>
                    <a:pt x="f191" y="f192"/>
                  </a:lnTo>
                  <a:lnTo>
                    <a:pt x="f152" y="f193"/>
                  </a:lnTo>
                  <a:lnTo>
                    <a:pt x="f152" y="f194"/>
                  </a:lnTo>
                  <a:lnTo>
                    <a:pt x="f188" y="f193"/>
                  </a:lnTo>
                  <a:lnTo>
                    <a:pt x="f170" y="f192"/>
                  </a:lnTo>
                  <a:lnTo>
                    <a:pt x="f195" y="f196"/>
                  </a:lnTo>
                  <a:lnTo>
                    <a:pt x="f197" y="f145"/>
                  </a:lnTo>
                  <a:lnTo>
                    <a:pt x="f198" y="f144"/>
                  </a:lnTo>
                  <a:lnTo>
                    <a:pt x="f199" y="f158"/>
                  </a:lnTo>
                  <a:lnTo>
                    <a:pt x="f200" y="f139"/>
                  </a:lnTo>
                  <a:lnTo>
                    <a:pt x="f201" y="f137"/>
                  </a:lnTo>
                  <a:lnTo>
                    <a:pt x="f201" y="f158"/>
                  </a:lnTo>
                  <a:lnTo>
                    <a:pt x="f201" y="f180"/>
                  </a:lnTo>
                  <a:lnTo>
                    <a:pt x="f200" y="f196"/>
                  </a:lnTo>
                  <a:lnTo>
                    <a:pt x="f202" y="f196"/>
                  </a:lnTo>
                  <a:lnTo>
                    <a:pt x="f203" y="f204"/>
                  </a:lnTo>
                  <a:lnTo>
                    <a:pt x="f198" y="f204"/>
                  </a:lnTo>
                  <a:lnTo>
                    <a:pt x="f205" y="f206"/>
                  </a:lnTo>
                  <a:lnTo>
                    <a:pt x="f207" y="f208"/>
                  </a:lnTo>
                  <a:lnTo>
                    <a:pt x="f209" y="f183"/>
                  </a:lnTo>
                  <a:lnTo>
                    <a:pt x="f197" y="f185"/>
                  </a:lnTo>
                  <a:lnTo>
                    <a:pt x="f197" y="f210"/>
                  </a:lnTo>
                  <a:lnTo>
                    <a:pt x="f195" y="f190"/>
                  </a:lnTo>
                  <a:lnTo>
                    <a:pt x="f211" y="f212"/>
                  </a:lnTo>
                  <a:lnTo>
                    <a:pt x="f209" y="f213"/>
                  </a:lnTo>
                  <a:lnTo>
                    <a:pt x="f214" y="f189"/>
                  </a:lnTo>
                  <a:lnTo>
                    <a:pt x="f199" y="f210"/>
                  </a:lnTo>
                  <a:lnTo>
                    <a:pt x="f200" y="f189"/>
                  </a:lnTo>
                  <a:lnTo>
                    <a:pt x="f215" y="f216"/>
                  </a:lnTo>
                  <a:lnTo>
                    <a:pt x="f201" y="f217"/>
                  </a:lnTo>
                  <a:lnTo>
                    <a:pt x="f218" y="f219"/>
                  </a:lnTo>
                  <a:lnTo>
                    <a:pt x="f220" y="f221"/>
                  </a:lnTo>
                  <a:lnTo>
                    <a:pt x="f202" y="f222"/>
                  </a:lnTo>
                  <a:lnTo>
                    <a:pt x="f201" y="f221"/>
                  </a:lnTo>
                  <a:lnTo>
                    <a:pt x="f223" y="f224"/>
                  </a:lnTo>
                  <a:lnTo>
                    <a:pt x="f225" y="f224"/>
                  </a:lnTo>
                  <a:lnTo>
                    <a:pt x="f226" y="f227"/>
                  </a:lnTo>
                  <a:lnTo>
                    <a:pt x="f228" y="f229"/>
                  </a:lnTo>
                  <a:lnTo>
                    <a:pt x="f228" y="f222"/>
                  </a:lnTo>
                  <a:lnTo>
                    <a:pt x="f230" y="f221"/>
                  </a:lnTo>
                  <a:lnTo>
                    <a:pt x="f231" y="f232"/>
                  </a:lnTo>
                  <a:lnTo>
                    <a:pt x="f233" y="f234"/>
                  </a:lnTo>
                  <a:lnTo>
                    <a:pt x="f230" y="f235"/>
                  </a:lnTo>
                  <a:lnTo>
                    <a:pt x="f228" y="f236"/>
                  </a:lnTo>
                  <a:lnTo>
                    <a:pt x="f237" y="f238"/>
                  </a:lnTo>
                  <a:lnTo>
                    <a:pt x="f239" y="f240"/>
                  </a:lnTo>
                  <a:lnTo>
                    <a:pt x="f241" y="f242"/>
                  </a:lnTo>
                  <a:lnTo>
                    <a:pt x="f243" y="f244"/>
                  </a:lnTo>
                  <a:lnTo>
                    <a:pt x="f245" y="f242"/>
                  </a:lnTo>
                  <a:lnTo>
                    <a:pt x="f246" y="f244"/>
                  </a:lnTo>
                  <a:lnTo>
                    <a:pt x="f247" y="f248"/>
                  </a:lnTo>
                  <a:lnTo>
                    <a:pt x="f249" y="f250"/>
                  </a:lnTo>
                  <a:lnTo>
                    <a:pt x="f251" y="f252"/>
                  </a:lnTo>
                  <a:lnTo>
                    <a:pt x="f253" y="f254"/>
                  </a:lnTo>
                  <a:lnTo>
                    <a:pt x="f255" y="f256"/>
                  </a:lnTo>
                  <a:lnTo>
                    <a:pt x="f257" y="f258"/>
                  </a:lnTo>
                  <a:lnTo>
                    <a:pt x="f259" y="f260"/>
                  </a:lnTo>
                  <a:lnTo>
                    <a:pt x="f261" y="f262"/>
                  </a:lnTo>
                  <a:lnTo>
                    <a:pt x="f263" y="f264"/>
                  </a:lnTo>
                  <a:lnTo>
                    <a:pt x="f265" y="f266"/>
                  </a:lnTo>
                  <a:lnTo>
                    <a:pt x="f265" y="f267"/>
                  </a:lnTo>
                  <a:lnTo>
                    <a:pt x="f265" y="f268"/>
                  </a:lnTo>
                  <a:lnTo>
                    <a:pt x="f263" y="f269"/>
                  </a:lnTo>
                  <a:lnTo>
                    <a:pt x="f270" y="f271"/>
                  </a:lnTo>
                  <a:lnTo>
                    <a:pt x="f259" y="f4"/>
                  </a:lnTo>
                  <a:lnTo>
                    <a:pt x="f272" y="f7"/>
                  </a:lnTo>
                  <a:lnTo>
                    <a:pt x="f273" y="f274"/>
                  </a:lnTo>
                  <a:lnTo>
                    <a:pt x="f249" y="f9"/>
                  </a:lnTo>
                  <a:lnTo>
                    <a:pt x="f249" y="f18"/>
                  </a:lnTo>
                  <a:lnTo>
                    <a:pt x="f273" y="f15"/>
                  </a:lnTo>
                  <a:lnTo>
                    <a:pt x="f275" y="f23"/>
                  </a:lnTo>
                  <a:lnTo>
                    <a:pt x="f259" y="f276"/>
                  </a:lnTo>
                  <a:lnTo>
                    <a:pt x="f277" y="f278"/>
                  </a:lnTo>
                  <a:lnTo>
                    <a:pt x="f3" y="f278"/>
                  </a:lnTo>
                  <a:lnTo>
                    <a:pt x="f279" y="f27"/>
                  </a:lnTo>
                  <a:lnTo>
                    <a:pt x="f280" y="f281"/>
                  </a:lnTo>
                  <a:lnTo>
                    <a:pt x="f282" y="f281"/>
                  </a:lnTo>
                  <a:lnTo>
                    <a:pt x="f283" y="f27"/>
                  </a:lnTo>
                  <a:lnTo>
                    <a:pt x="f284" y="f285"/>
                  </a:lnTo>
                  <a:lnTo>
                    <a:pt x="f286" y="f287"/>
                  </a:lnTo>
                  <a:lnTo>
                    <a:pt x="f288" y="f289"/>
                  </a:lnTo>
                  <a:lnTo>
                    <a:pt x="f290" y="f291"/>
                  </a:lnTo>
                  <a:lnTo>
                    <a:pt x="f292" y="f45"/>
                  </a:lnTo>
                  <a:lnTo>
                    <a:pt x="f293" y="f43"/>
                  </a:lnTo>
                  <a:lnTo>
                    <a:pt x="f294" y="f295"/>
                  </a:lnTo>
                  <a:lnTo>
                    <a:pt x="f296" y="f53"/>
                  </a:lnTo>
                  <a:lnTo>
                    <a:pt x="f297" y="f53"/>
                  </a:lnTo>
                  <a:lnTo>
                    <a:pt x="f298" y="f52"/>
                  </a:lnTo>
                  <a:lnTo>
                    <a:pt x="f299" y="f45"/>
                  </a:lnTo>
                  <a:lnTo>
                    <a:pt x="f300" y="f35"/>
                  </a:lnTo>
                  <a:lnTo>
                    <a:pt x="f297" y="f39"/>
                  </a:lnTo>
                  <a:lnTo>
                    <a:pt x="f296" y="f39"/>
                  </a:lnTo>
                  <a:lnTo>
                    <a:pt x="f294" y="f301"/>
                  </a:lnTo>
                  <a:lnTo>
                    <a:pt x="f302" y="f289"/>
                  </a:lnTo>
                  <a:lnTo>
                    <a:pt x="f293" y="f287"/>
                  </a:lnTo>
                  <a:lnTo>
                    <a:pt x="f303" y="f285"/>
                  </a:lnTo>
                  <a:lnTo>
                    <a:pt x="f304" y="f278"/>
                  </a:lnTo>
                  <a:lnTo>
                    <a:pt x="f305" y="f278"/>
                  </a:lnTo>
                  <a:lnTo>
                    <a:pt x="f306" y="f281"/>
                  </a:lnTo>
                  <a:lnTo>
                    <a:pt x="f307" y="f308"/>
                  </a:lnTo>
                  <a:lnTo>
                    <a:pt x="f309" y="f310"/>
                  </a:lnTo>
                  <a:lnTo>
                    <a:pt x="f270" y="f311"/>
                  </a:lnTo>
                  <a:lnTo>
                    <a:pt x="f275" y="f248"/>
                  </a:lnTo>
                  <a:lnTo>
                    <a:pt x="f253" y="f312"/>
                  </a:lnTo>
                  <a:lnTo>
                    <a:pt x="f273" y="f313"/>
                  </a:lnTo>
                  <a:lnTo>
                    <a:pt x="f314" y="f242"/>
                  </a:lnTo>
                  <a:lnTo>
                    <a:pt x="f315" y="f242"/>
                  </a:lnTo>
                  <a:lnTo>
                    <a:pt x="f247" y="f240"/>
                  </a:lnTo>
                  <a:lnTo>
                    <a:pt x="f316" y="f317"/>
                  </a:lnTo>
                  <a:lnTo>
                    <a:pt x="f246" y="f318"/>
                  </a:lnTo>
                  <a:lnTo>
                    <a:pt x="f246" y="f319"/>
                  </a:lnTo>
                  <a:lnTo>
                    <a:pt x="f246" y="f224"/>
                  </a:lnTo>
                  <a:lnTo>
                    <a:pt x="f320" y="f321"/>
                  </a:lnTo>
                  <a:lnTo>
                    <a:pt x="f322" y="f323"/>
                  </a:lnTo>
                  <a:lnTo>
                    <a:pt x="f257" y="f242"/>
                  </a:lnTo>
                  <a:lnTo>
                    <a:pt x="f324" y="f325"/>
                  </a:lnTo>
                  <a:lnTo>
                    <a:pt x="f326" y="f39"/>
                  </a:lnTo>
                  <a:lnTo>
                    <a:pt x="f327" y="f33"/>
                  </a:lnTo>
                  <a:lnTo>
                    <a:pt x="f328" y="f285"/>
                  </a:lnTo>
                  <a:lnTo>
                    <a:pt x="f329" y="f281"/>
                  </a:lnTo>
                  <a:lnTo>
                    <a:pt x="f330" y="f331"/>
                  </a:lnTo>
                  <a:lnTo>
                    <a:pt x="f330" y="f325"/>
                  </a:lnTo>
                  <a:lnTo>
                    <a:pt x="f332" y="f333"/>
                  </a:lnTo>
                  <a:lnTo>
                    <a:pt x="f332" y="f334"/>
                  </a:lnTo>
                  <a:lnTo>
                    <a:pt x="f335" y="f334"/>
                  </a:lnTo>
                  <a:lnTo>
                    <a:pt x="f336" y="f337"/>
                  </a:lnTo>
                  <a:lnTo>
                    <a:pt x="f338" y="f21"/>
                  </a:lnTo>
                  <a:lnTo>
                    <a:pt x="f339" y="f16"/>
                  </a:lnTo>
                  <a:lnTo>
                    <a:pt x="f339" y="f9"/>
                  </a:lnTo>
                  <a:lnTo>
                    <a:pt x="f340" y="f271"/>
                  </a:lnTo>
                  <a:lnTo>
                    <a:pt x="f341" y="f268"/>
                  </a:lnTo>
                  <a:lnTo>
                    <a:pt x="f342" y="f267"/>
                  </a:lnTo>
                  <a:lnTo>
                    <a:pt x="f343" y="f344"/>
                  </a:lnTo>
                  <a:lnTo>
                    <a:pt x="f343" y="f345"/>
                  </a:lnTo>
                  <a:lnTo>
                    <a:pt x="f346" y="f4"/>
                  </a:lnTo>
                  <a:lnTo>
                    <a:pt x="f347" y="f11"/>
                  </a:lnTo>
                  <a:lnTo>
                    <a:pt x="f346" y="f15"/>
                  </a:lnTo>
                  <a:lnTo>
                    <a:pt x="f348" y="f349"/>
                  </a:lnTo>
                  <a:lnTo>
                    <a:pt x="f350" y="f325"/>
                  </a:lnTo>
                  <a:lnTo>
                    <a:pt x="f351" y="f276"/>
                  </a:lnTo>
                  <a:lnTo>
                    <a:pt x="f352" y="f25"/>
                  </a:lnTo>
                  <a:lnTo>
                    <a:pt x="f353" y="f354"/>
                  </a:lnTo>
                  <a:lnTo>
                    <a:pt x="f355" y="f11"/>
                  </a:lnTo>
                  <a:lnTo>
                    <a:pt x="f355" y="f9"/>
                  </a:lnTo>
                  <a:lnTo>
                    <a:pt x="f356" y="f5"/>
                  </a:lnTo>
                  <a:lnTo>
                    <a:pt x="f357" y="f269"/>
                  </a:lnTo>
                  <a:lnTo>
                    <a:pt x="f358" y="f345"/>
                  </a:lnTo>
                  <a:lnTo>
                    <a:pt x="f359" y="f345"/>
                  </a:lnTo>
                  <a:lnTo>
                    <a:pt x="f360" y="f344"/>
                  </a:lnTo>
                  <a:lnTo>
                    <a:pt x="f361" y="f266"/>
                  </a:lnTo>
                  <a:lnTo>
                    <a:pt x="f362" y="f267"/>
                  </a:lnTo>
                  <a:lnTo>
                    <a:pt x="f363" y="f345"/>
                  </a:lnTo>
                  <a:lnTo>
                    <a:pt x="f362" y="f5"/>
                  </a:lnTo>
                  <a:lnTo>
                    <a:pt x="f364" y="f5"/>
                  </a:lnTo>
                  <a:lnTo>
                    <a:pt x="f365" y="f271"/>
                  </a:lnTo>
                  <a:lnTo>
                    <a:pt x="f366" y="f367"/>
                  </a:lnTo>
                  <a:lnTo>
                    <a:pt x="f368" y="f269"/>
                  </a:lnTo>
                  <a:lnTo>
                    <a:pt x="f369" y="f367"/>
                  </a:lnTo>
                  <a:lnTo>
                    <a:pt x="f370" y="f7"/>
                  </a:lnTo>
                  <a:lnTo>
                    <a:pt x="f371" y="f7"/>
                  </a:lnTo>
                  <a:lnTo>
                    <a:pt x="f372" y="f4"/>
                  </a:lnTo>
                  <a:lnTo>
                    <a:pt x="f373" y="f5"/>
                  </a:lnTo>
                  <a:lnTo>
                    <a:pt x="f374" y="f13"/>
                  </a:lnTo>
                  <a:lnTo>
                    <a:pt x="f375" y="f21"/>
                  </a:lnTo>
                  <a:lnTo>
                    <a:pt x="f376" y="f16"/>
                  </a:lnTo>
                  <a:lnTo>
                    <a:pt x="f377" y="f11"/>
                  </a:lnTo>
                  <a:lnTo>
                    <a:pt x="f378" y="f11"/>
                  </a:lnTo>
                  <a:lnTo>
                    <a:pt x="f379" y="f18"/>
                  </a:lnTo>
                  <a:lnTo>
                    <a:pt x="f380" y="f21"/>
                  </a:lnTo>
                  <a:lnTo>
                    <a:pt x="f381" y="f23"/>
                  </a:lnTo>
                  <a:lnTo>
                    <a:pt x="f2" y="f382"/>
                  </a:lnTo>
                  <a:lnTo>
                    <a:pt x="f381" y="f281"/>
                  </a:lnTo>
                  <a:lnTo>
                    <a:pt x="f379" y="f278"/>
                  </a:lnTo>
                  <a:lnTo>
                    <a:pt x="f383" y="f278"/>
                  </a:lnTo>
                  <a:lnTo>
                    <a:pt x="f384" y="f27"/>
                  </a:lnTo>
                  <a:lnTo>
                    <a:pt x="f385" y="f386"/>
                  </a:lnTo>
                  <a:lnTo>
                    <a:pt x="f387" y="f386"/>
                  </a:lnTo>
                  <a:lnTo>
                    <a:pt x="f388" y="f389"/>
                  </a:lnTo>
                  <a:lnTo>
                    <a:pt x="f373" y="f27"/>
                  </a:lnTo>
                  <a:lnTo>
                    <a:pt x="f390" y="f391"/>
                  </a:lnTo>
                  <a:lnTo>
                    <a:pt x="f373" y="f392"/>
                  </a:lnTo>
                  <a:lnTo>
                    <a:pt x="f393" y="f301"/>
                  </a:lnTo>
                  <a:lnTo>
                    <a:pt x="f393" y="f39"/>
                  </a:lnTo>
                  <a:lnTo>
                    <a:pt x="f373" y="f35"/>
                  </a:lnTo>
                  <a:lnTo>
                    <a:pt x="f390" y="f394"/>
                  </a:lnTo>
                  <a:lnTo>
                    <a:pt x="f395" y="f394"/>
                  </a:lnTo>
                  <a:lnTo>
                    <a:pt x="f396" y="f291"/>
                  </a:lnTo>
                  <a:lnTo>
                    <a:pt x="f397" y="f41"/>
                  </a:lnTo>
                  <a:lnTo>
                    <a:pt x="f398" y="f53"/>
                  </a:lnTo>
                  <a:lnTo>
                    <a:pt x="f399" y="f57"/>
                  </a:lnTo>
                  <a:lnTo>
                    <a:pt x="f400" y="f77"/>
                  </a:lnTo>
                  <a:lnTo>
                    <a:pt x="f400" y="f401"/>
                  </a:lnTo>
                  <a:lnTo>
                    <a:pt x="f371" y="f81"/>
                  </a:lnTo>
                  <a:lnTo>
                    <a:pt x="f402" y="f82"/>
                  </a:lnTo>
                  <a:lnTo>
                    <a:pt x="f403" y="f108"/>
                  </a:lnTo>
                  <a:lnTo>
                    <a:pt x="f396" y="f95"/>
                  </a:lnTo>
                  <a:lnTo>
                    <a:pt x="f402" y="f83"/>
                  </a:lnTo>
                  <a:lnTo>
                    <a:pt x="f404" y="f100"/>
                  </a:lnTo>
                  <a:lnTo>
                    <a:pt x="f405" y="f100"/>
                  </a:lnTo>
                  <a:lnTo>
                    <a:pt x="f406" y="f102"/>
                  </a:lnTo>
                  <a:lnTo>
                    <a:pt x="f407" y="f408"/>
                  </a:lnTo>
                  <a:lnTo>
                    <a:pt x="f359" y="f112"/>
                  </a:lnTo>
                  <a:lnTo>
                    <a:pt x="f409" y="f114"/>
                  </a:lnTo>
                  <a:lnTo>
                    <a:pt x="f410" y="f411"/>
                  </a:lnTo>
                  <a:lnTo>
                    <a:pt x="f412" y="f413"/>
                  </a:lnTo>
                  <a:lnTo>
                    <a:pt x="f414" y="f415"/>
                  </a:lnTo>
                  <a:lnTo>
                    <a:pt x="f416" y="f100"/>
                  </a:lnTo>
                  <a:lnTo>
                    <a:pt x="f416" y="f408"/>
                  </a:lnTo>
                  <a:lnTo>
                    <a:pt x="f417" y="f100"/>
                  </a:lnTo>
                  <a:lnTo>
                    <a:pt x="f352" y="f112"/>
                  </a:lnTo>
                  <a:lnTo>
                    <a:pt x="f418" y="f413"/>
                  </a:lnTo>
                  <a:lnTo>
                    <a:pt x="f419" y="f420"/>
                  </a:lnTo>
                  <a:lnTo>
                    <a:pt x="f421" y="f422"/>
                  </a:lnTo>
                  <a:lnTo>
                    <a:pt x="f347" y="f423"/>
                  </a:lnTo>
                  <a:lnTo>
                    <a:pt x="f424" y="f422"/>
                  </a:lnTo>
                  <a:lnTo>
                    <a:pt x="f425" y="f415"/>
                  </a:lnTo>
                  <a:lnTo>
                    <a:pt x="f426" y="f112"/>
                  </a:lnTo>
                  <a:lnTo>
                    <a:pt x="f427" y="f99"/>
                  </a:lnTo>
                  <a:lnTo>
                    <a:pt x="f336" y="f83"/>
                  </a:lnTo>
                  <a:lnTo>
                    <a:pt x="f428" y="f90"/>
                  </a:lnTo>
                  <a:lnTo>
                    <a:pt x="f429" y="f430"/>
                  </a:lnTo>
                  <a:lnTo>
                    <a:pt x="f431" y="f432"/>
                  </a:lnTo>
                  <a:lnTo>
                    <a:pt x="f433" y="f432"/>
                  </a:lnTo>
                  <a:lnTo>
                    <a:pt x="f434" y="f430"/>
                  </a:lnTo>
                  <a:lnTo>
                    <a:pt x="f435" y="f92"/>
                  </a:lnTo>
                  <a:lnTo>
                    <a:pt x="f436" y="f97"/>
                  </a:lnTo>
                  <a:lnTo>
                    <a:pt x="f296" y="f437"/>
                  </a:lnTo>
                  <a:lnTo>
                    <a:pt x="f296" y="f438"/>
                  </a:lnTo>
                  <a:lnTo>
                    <a:pt x="f439" y="f102"/>
                  </a:lnTo>
                  <a:lnTo>
                    <a:pt x="f440" y="f110"/>
                  </a:lnTo>
                  <a:lnTo>
                    <a:pt x="f439" y="f111"/>
                  </a:lnTo>
                  <a:lnTo>
                    <a:pt x="f296" y="f415"/>
                  </a:lnTo>
                  <a:lnTo>
                    <a:pt x="f298" y="f411"/>
                  </a:lnTo>
                  <a:lnTo>
                    <a:pt x="f298" y="f441"/>
                  </a:lnTo>
                  <a:lnTo>
                    <a:pt x="f297" y="f422"/>
                  </a:lnTo>
                  <a:lnTo>
                    <a:pt x="f294" y="f422"/>
                  </a:lnTo>
                  <a:lnTo>
                    <a:pt x="f293" y="f420"/>
                  </a:lnTo>
                  <a:lnTo>
                    <a:pt x="f292" y="f442"/>
                  </a:lnTo>
                  <a:lnTo>
                    <a:pt x="f292" y="f118"/>
                  </a:lnTo>
                  <a:lnTo>
                    <a:pt x="f303" y="f443"/>
                  </a:lnTo>
                  <a:lnTo>
                    <a:pt x="f444" y="f445"/>
                  </a:lnTo>
                  <a:lnTo>
                    <a:pt x="f446" y="f447"/>
                  </a:lnTo>
                  <a:lnTo>
                    <a:pt x="f448" y="f120"/>
                  </a:lnTo>
                  <a:lnTo>
                    <a:pt x="f449" y="f121"/>
                  </a:lnTo>
                  <a:lnTo>
                    <a:pt x="f450" y="f447"/>
                  </a:lnTo>
                  <a:lnTo>
                    <a:pt x="f451" y="f121"/>
                  </a:lnTo>
                  <a:lnTo>
                    <a:pt x="f452" y="f453"/>
                  </a:lnTo>
                  <a:lnTo>
                    <a:pt x="f286" y="f141"/>
                  </a:lnTo>
                  <a:lnTo>
                    <a:pt x="f454" y="f143"/>
                  </a:lnTo>
                  <a:lnTo>
                    <a:pt x="f455" y="f456"/>
                  </a:lnTo>
                  <a:lnTo>
                    <a:pt x="f3" y="f457"/>
                  </a:lnTo>
                  <a:lnTo>
                    <a:pt x="f458" y="f188"/>
                  </a:lnTo>
                  <a:lnTo>
                    <a:pt x="f309" y="f163"/>
                  </a:lnTo>
                  <a:lnTo>
                    <a:pt x="f255" y="f459"/>
                  </a:lnTo>
                  <a:lnTo>
                    <a:pt x="f251" y="f161"/>
                  </a:lnTo>
                  <a:lnTo>
                    <a:pt x="f314" y="f186"/>
                  </a:lnTo>
                  <a:lnTo>
                    <a:pt x="f315" y="f460"/>
                  </a:lnTo>
                  <a:lnTo>
                    <a:pt x="f322" y="f461"/>
                  </a:lnTo>
                  <a:lnTo>
                    <a:pt x="f320" y="f461"/>
                  </a:lnTo>
                  <a:lnTo>
                    <a:pt x="f462" y="f461"/>
                  </a:lnTo>
                  <a:lnTo>
                    <a:pt x="f463" y="f191"/>
                  </a:lnTo>
                  <a:lnTo>
                    <a:pt x="f464" y="f157"/>
                  </a:lnTo>
                  <a:lnTo>
                    <a:pt x="f465" y="f188"/>
                  </a:lnTo>
                  <a:lnTo>
                    <a:pt x="f466" y="f186"/>
                  </a:lnTo>
                  <a:lnTo>
                    <a:pt x="f239" y="f159"/>
                  </a:lnTo>
                  <a:lnTo>
                    <a:pt x="f467" y="f186"/>
                  </a:lnTo>
                  <a:lnTo>
                    <a:pt x="f468" y="f159"/>
                  </a:lnTo>
                  <a:lnTo>
                    <a:pt x="f469" y="f161"/>
                  </a:lnTo>
                  <a:lnTo>
                    <a:pt x="f201" y="f186"/>
                  </a:lnTo>
                  <a:lnTo>
                    <a:pt x="f199" y="f161"/>
                  </a:lnTo>
                  <a:lnTo>
                    <a:pt x="f195" y="f166"/>
                  </a:lnTo>
                  <a:lnTo>
                    <a:pt x="f470" y="f471"/>
                  </a:lnTo>
                  <a:lnTo>
                    <a:pt x="f162" y="f470"/>
                  </a:lnTo>
                  <a:lnTo>
                    <a:pt x="f157" y="f176"/>
                  </a:lnTo>
                  <a:lnTo>
                    <a:pt x="f155" y="f195"/>
                  </a:lnTo>
                  <a:lnTo>
                    <a:pt x="f155" y="f211"/>
                  </a:lnTo>
                  <a:lnTo>
                    <a:pt x="f155" y="f211"/>
                  </a:lnTo>
                  <a:lnTo>
                    <a:pt x="f155" y="f472"/>
                  </a:lnTo>
                  <a:lnTo>
                    <a:pt x="f473" y="f211"/>
                  </a:lnTo>
                  <a:lnTo>
                    <a:pt x="f474" y="f214"/>
                  </a:lnTo>
                  <a:lnTo>
                    <a:pt x="f149" y="f203"/>
                  </a:lnTo>
                  <a:lnTo>
                    <a:pt x="f475" y="f199"/>
                  </a:lnTo>
                  <a:lnTo>
                    <a:pt x="f141" y="f476"/>
                  </a:lnTo>
                  <a:lnTo>
                    <a:pt x="f443" y="f237"/>
                  </a:lnTo>
                  <a:lnTo>
                    <a:pt x="f123" y="f241"/>
                  </a:lnTo>
                  <a:lnTo>
                    <a:pt x="f121" y="f241"/>
                  </a:lnTo>
                  <a:lnTo>
                    <a:pt x="f118" y="f241"/>
                  </a:lnTo>
                  <a:lnTo>
                    <a:pt x="f442" y="f241"/>
                  </a:lnTo>
                  <a:lnTo>
                    <a:pt x="f423" y="f241"/>
                  </a:lnTo>
                  <a:lnTo>
                    <a:pt x="f423" y="f241"/>
                  </a:lnTo>
                  <a:lnTo>
                    <a:pt x="f420" y="f477"/>
                  </a:lnTo>
                  <a:lnTo>
                    <a:pt x="f420" y="f477"/>
                  </a:lnTo>
                  <a:lnTo>
                    <a:pt x="f420" y="f243"/>
                  </a:lnTo>
                  <a:lnTo>
                    <a:pt x="f422" y="f465"/>
                  </a:lnTo>
                  <a:lnTo>
                    <a:pt x="f478" y="f320"/>
                  </a:lnTo>
                  <a:lnTo>
                    <a:pt x="f111" y="f479"/>
                  </a:lnTo>
                  <a:lnTo>
                    <a:pt x="f104" y="f480"/>
                  </a:lnTo>
                  <a:lnTo>
                    <a:pt x="f83" y="f481"/>
                  </a:lnTo>
                  <a:lnTo>
                    <a:pt x="f97" y="f249"/>
                  </a:lnTo>
                  <a:lnTo>
                    <a:pt x="f88" y="f253"/>
                  </a:lnTo>
                  <a:lnTo>
                    <a:pt x="f108" y="f257"/>
                  </a:lnTo>
                  <a:lnTo>
                    <a:pt x="f430" y="f259"/>
                  </a:lnTo>
                  <a:lnTo>
                    <a:pt x="f482" y="f261"/>
                  </a:lnTo>
                  <a:lnTo>
                    <a:pt x="f483" y="f484"/>
                  </a:lnTo>
                  <a:lnTo>
                    <a:pt x="f485" y="f307"/>
                  </a:lnTo>
                  <a:lnTo>
                    <a:pt x="f57" y="f3"/>
                  </a:lnTo>
                  <a:lnTo>
                    <a:pt x="f57" y="f3"/>
                  </a:lnTo>
                  <a:lnTo>
                    <a:pt x="f486" y="f307"/>
                  </a:lnTo>
                  <a:lnTo>
                    <a:pt x="f35" y="f487"/>
                  </a:lnTo>
                  <a:lnTo>
                    <a:pt x="f39" y="f487"/>
                  </a:lnTo>
                  <a:lnTo>
                    <a:pt x="f289" y="f458"/>
                  </a:lnTo>
                  <a:lnTo>
                    <a:pt x="f287" y="f458"/>
                  </a:lnTo>
                  <a:lnTo>
                    <a:pt x="f25" y="f458"/>
                  </a:lnTo>
                  <a:lnTo>
                    <a:pt x="f488" y="f487"/>
                  </a:lnTo>
                  <a:lnTo>
                    <a:pt x="f7" y="f259"/>
                  </a:lnTo>
                  <a:lnTo>
                    <a:pt x="f4" y="f272"/>
                  </a:lnTo>
                  <a:lnTo>
                    <a:pt x="f271" y="f489"/>
                  </a:lnTo>
                  <a:lnTo>
                    <a:pt x="f367" y="f490"/>
                  </a:lnTo>
                  <a:lnTo>
                    <a:pt x="f266" y="f246"/>
                  </a:lnTo>
                  <a:lnTo>
                    <a:pt x="f491" y="f492"/>
                  </a:lnTo>
                  <a:lnTo>
                    <a:pt x="f493" y="f492"/>
                  </a:lnTo>
                  <a:lnTo>
                    <a:pt x="f494" y="f246"/>
                  </a:lnTo>
                  <a:lnTo>
                    <a:pt x="f495" y="f246"/>
                  </a:lnTo>
                  <a:lnTo>
                    <a:pt x="f496" y="f479"/>
                  </a:lnTo>
                  <a:lnTo>
                    <a:pt x="f262" y="f320"/>
                  </a:lnTo>
                  <a:lnTo>
                    <a:pt x="f248" y="f228"/>
                  </a:lnTo>
                  <a:lnTo>
                    <a:pt x="f497" y="f467"/>
                  </a:lnTo>
                  <a:lnTo>
                    <a:pt x="f497" y="f468"/>
                  </a:lnTo>
                  <a:lnTo>
                    <a:pt x="f497" y="f468"/>
                  </a:lnTo>
                  <a:lnTo>
                    <a:pt x="f498" y="f499"/>
                  </a:lnTo>
                  <a:lnTo>
                    <a:pt x="f254" y="f500"/>
                  </a:lnTo>
                  <a:lnTo>
                    <a:pt x="f501" y="f500"/>
                  </a:lnTo>
                  <a:lnTo>
                    <a:pt x="f502" y="f225"/>
                  </a:lnTo>
                  <a:lnTo>
                    <a:pt x="f258" y="f225"/>
                  </a:lnTo>
                  <a:lnTo>
                    <a:pt x="f260" y="f225"/>
                  </a:lnTo>
                  <a:lnTo>
                    <a:pt x="f308" y="f225"/>
                  </a:lnTo>
                  <a:lnTo>
                    <a:pt x="f262" y="f503"/>
                  </a:lnTo>
                  <a:lnTo>
                    <a:pt x="f496" y="f504"/>
                  </a:lnTo>
                  <a:lnTo>
                    <a:pt x="f505" y="f504"/>
                  </a:lnTo>
                  <a:lnTo>
                    <a:pt x="f506" y="f507"/>
                  </a:lnTo>
                  <a:lnTo>
                    <a:pt x="f508" y="f223"/>
                  </a:lnTo>
                  <a:lnTo>
                    <a:pt x="f509" y="f476"/>
                  </a:lnTo>
                  <a:lnTo>
                    <a:pt x="f495" y="f510"/>
                  </a:lnTo>
                  <a:lnTo>
                    <a:pt x="f495" y="f201"/>
                  </a:lnTo>
                  <a:lnTo>
                    <a:pt x="f509" y="f202"/>
                  </a:lnTo>
                  <a:lnTo>
                    <a:pt x="f511" y="f199"/>
                  </a:lnTo>
                  <a:lnTo>
                    <a:pt x="f512" y="f203"/>
                  </a:lnTo>
                  <a:lnTo>
                    <a:pt x="f505" y="f513"/>
                  </a:lnTo>
                  <a:lnTo>
                    <a:pt x="f512" y="f209"/>
                  </a:lnTo>
                  <a:lnTo>
                    <a:pt x="f494" y="f211"/>
                  </a:lnTo>
                  <a:lnTo>
                    <a:pt x="f514" y="f515"/>
                  </a:lnTo>
                  <a:lnTo>
                    <a:pt x="f509" y="f516"/>
                  </a:lnTo>
                  <a:lnTo>
                    <a:pt x="f495" y="f168"/>
                  </a:lnTo>
                  <a:lnTo>
                    <a:pt x="f509" y="f181"/>
                  </a:lnTo>
                  <a:lnTo>
                    <a:pt x="f514" y="f163"/>
                  </a:lnTo>
                  <a:lnTo>
                    <a:pt x="f514" y="f459"/>
                  </a:lnTo>
                  <a:lnTo>
                    <a:pt x="f494" y="f159"/>
                  </a:lnTo>
                  <a:lnTo>
                    <a:pt x="f512" y="f191"/>
                  </a:lnTo>
                  <a:lnTo>
                    <a:pt x="f493" y="f155"/>
                  </a:lnTo>
                  <a:lnTo>
                    <a:pt x="f491" y="f473"/>
                  </a:lnTo>
                  <a:lnTo>
                    <a:pt x="f344" y="f517"/>
                  </a:lnTo>
                  <a:lnTo>
                    <a:pt x="f345" y="f151"/>
                  </a:lnTo>
                  <a:lnTo>
                    <a:pt x="f269" y="f146"/>
                  </a:lnTo>
                  <a:lnTo>
                    <a:pt x="f367" y="f143"/>
                  </a:lnTo>
                  <a:lnTo>
                    <a:pt x="f367" y="f125"/>
                  </a:lnTo>
                  <a:lnTo>
                    <a:pt x="f345" y="f445"/>
                  </a:lnTo>
                  <a:lnTo>
                    <a:pt x="f268" y="f115"/>
                  </a:lnTo>
                  <a:lnTo>
                    <a:pt x="f268" y="f423"/>
                  </a:lnTo>
                  <a:lnTo>
                    <a:pt x="f264" y="f415"/>
                  </a:lnTo>
                  <a:lnTo>
                    <a:pt x="f264" y="f518"/>
                  </a:lnTo>
                  <a:lnTo>
                    <a:pt x="f491" y="f519"/>
                  </a:lnTo>
                  <a:lnTo>
                    <a:pt x="f493" y="f90"/>
                  </a:lnTo>
                  <a:lnTo>
                    <a:pt x="f494" y="f520"/>
                  </a:lnTo>
                  <a:lnTo>
                    <a:pt x="f260" y="f401"/>
                  </a:lnTo>
                  <a:lnTo>
                    <a:pt x="f501" y="f521"/>
                  </a:lnTo>
                  <a:lnTo>
                    <a:pt x="f252" y="f70"/>
                  </a:lnTo>
                  <a:lnTo>
                    <a:pt x="f522" y="f76"/>
                  </a:lnTo>
                  <a:lnTo>
                    <a:pt x="f244" y="f523"/>
                  </a:lnTo>
                  <a:lnTo>
                    <a:pt x="f238" y="f79"/>
                  </a:lnTo>
                  <a:lnTo>
                    <a:pt x="f318" y="f524"/>
                  </a:lnTo>
                  <a:lnTo>
                    <a:pt x="f232" y="f525"/>
                  </a:lnTo>
                  <a:lnTo>
                    <a:pt x="f526" y="f527"/>
                  </a:lnTo>
                  <a:lnTo>
                    <a:pt x="f229" y="f76"/>
                  </a:lnTo>
                  <a:lnTo>
                    <a:pt x="f528" y="f65"/>
                  </a:lnTo>
                  <a:lnTo>
                    <a:pt x="f193" y="f72"/>
                  </a:lnTo>
                  <a:lnTo>
                    <a:pt x="f529" y="f55"/>
                  </a:lnTo>
                  <a:lnTo>
                    <a:pt x="f530" y="f54"/>
                  </a:lnTo>
                  <a:lnTo>
                    <a:pt x="f531" y="f295"/>
                  </a:lnTo>
                  <a:lnTo>
                    <a:pt x="f184" y="f41"/>
                  </a:lnTo>
                  <a:lnTo>
                    <a:pt x="f183" y="f49"/>
                  </a:lnTo>
                  <a:lnTo>
                    <a:pt x="f532" y="f291"/>
                  </a:lnTo>
                  <a:lnTo>
                    <a:pt x="f196" y="f291"/>
                  </a:lnTo>
                  <a:lnTo>
                    <a:pt x="f533" y="f29"/>
                  </a:lnTo>
                  <a:lnTo>
                    <a:pt x="f154" y="f281"/>
                  </a:lnTo>
                  <a:lnTo>
                    <a:pt x="f534" y="f382"/>
                  </a:lnTo>
                  <a:lnTo>
                    <a:pt x="f535" y="f276"/>
                  </a:lnTo>
                  <a:lnTo>
                    <a:pt x="f71" y="f331"/>
                  </a:lnTo>
                  <a:lnTo>
                    <a:pt x="f80" y="f382"/>
                  </a:lnTo>
                  <a:lnTo>
                    <a:pt x="f536" y="f29"/>
                  </a:lnTo>
                  <a:lnTo>
                    <a:pt x="f38" y="f391"/>
                  </a:lnTo>
                  <a:lnTo>
                    <a:pt x="f537" y="f391"/>
                  </a:lnTo>
                  <a:lnTo>
                    <a:pt x="f538" y="f29"/>
                  </a:lnTo>
                  <a:lnTo>
                    <a:pt x="f20" y="f27"/>
                  </a:lnTo>
                  <a:lnTo>
                    <a:pt x="f14" y="f281"/>
                  </a:lnTo>
                  <a:lnTo>
                    <a:pt x="f6" y="f354"/>
                  </a:lnTo>
                  <a:lnTo>
                    <a:pt x="f1" y="f21"/>
                  </a:lnTo>
                  <a:lnTo>
                    <a:pt x="f8" y="f274"/>
                  </a:lnTo>
                  <a:lnTo>
                    <a:pt x="f19" y="f269"/>
                  </a:lnTo>
                  <a:lnTo>
                    <a:pt x="f539" y="f509"/>
                  </a:lnTo>
                  <a:lnTo>
                    <a:pt x="f38" y="f495"/>
                  </a:lnTo>
                  <a:lnTo>
                    <a:pt x="f540" y="f495"/>
                  </a:lnTo>
                  <a:lnTo>
                    <a:pt x="f74" y="f541"/>
                  </a:lnTo>
                  <a:lnTo>
                    <a:pt x="f542" y="f496"/>
                  </a:lnTo>
                  <a:lnTo>
                    <a:pt x="f543" y="f544"/>
                  </a:lnTo>
                  <a:lnTo>
                    <a:pt x="f44" y="f308"/>
                  </a:lnTo>
                  <a:lnTo>
                    <a:pt x="f535" y="f260"/>
                  </a:lnTo>
                  <a:lnTo>
                    <a:pt x="f46" y="f545"/>
                  </a:lnTo>
                  <a:lnTo>
                    <a:pt x="f50" y="f545"/>
                  </a:lnTo>
                  <a:lnTo>
                    <a:pt x="f51" y="f545"/>
                  </a:lnTo>
                  <a:lnTo>
                    <a:pt x="f62" y="f260"/>
                  </a:lnTo>
                  <a:lnTo>
                    <a:pt x="f546" y="f547"/>
                  </a:lnTo>
                  <a:lnTo>
                    <a:pt x="f105" y="f260"/>
                  </a:lnTo>
                  <a:lnTo>
                    <a:pt x="f105" y="f548"/>
                  </a:lnTo>
                  <a:lnTo>
                    <a:pt x="f105" y="f549"/>
                  </a:lnTo>
                  <a:lnTo>
                    <a:pt x="f550" y="f310"/>
                  </a:lnTo>
                  <a:lnTo>
                    <a:pt x="f105" y="f311"/>
                  </a:lnTo>
                  <a:lnTo>
                    <a:pt x="f113" y="f551"/>
                  </a:lnTo>
                  <a:lnTo>
                    <a:pt x="f103" y="f552"/>
                  </a:lnTo>
                  <a:lnTo>
                    <a:pt x="f87" y="f497"/>
                  </a:lnTo>
                  <a:lnTo>
                    <a:pt x="f132" y="f313"/>
                  </a:lnTo>
                  <a:lnTo>
                    <a:pt x="f553" y="f229"/>
                  </a:lnTo>
                  <a:lnTo>
                    <a:pt x="f554" y="f219"/>
                  </a:lnTo>
                  <a:lnTo>
                    <a:pt x="f217" y="f323"/>
                  </a:lnTo>
                  <a:lnTo>
                    <a:pt x="f554" y="f217"/>
                  </a:lnTo>
                  <a:lnTo>
                    <a:pt x="f194" y="f554"/>
                  </a:lnTo>
                  <a:lnTo>
                    <a:pt x="f553" y="f555"/>
                  </a:lnTo>
                  <a:lnTo>
                    <a:pt x="f553" y="f193"/>
                  </a:lnTo>
                  <a:lnTo>
                    <a:pt x="f194" y="f216"/>
                  </a:lnTo>
                  <a:lnTo>
                    <a:pt x="f554" y="f193"/>
                  </a:lnTo>
                  <a:lnTo>
                    <a:pt x="f556" y="f554"/>
                  </a:lnTo>
                  <a:lnTo>
                    <a:pt x="f557" y="f321"/>
                  </a:lnTo>
                  <a:lnTo>
                    <a:pt x="f234" y="f556"/>
                  </a:lnTo>
                  <a:lnTo>
                    <a:pt x="f312" y="f212"/>
                  </a:lnTo>
                  <a:lnTo>
                    <a:pt x="f498" y="f213"/>
                  </a:lnTo>
                  <a:lnTo>
                    <a:pt x="f248" y="f529"/>
                  </a:lnTo>
                  <a:lnTo>
                    <a:pt x="f254" y="f531"/>
                  </a:lnTo>
                  <a:lnTo>
                    <a:pt x="f256" y="f185"/>
                  </a:lnTo>
                  <a:lnTo>
                    <a:pt x="f260" y="f208"/>
                  </a:lnTo>
                  <a:lnTo>
                    <a:pt x="f262" y="f204"/>
                  </a:lnTo>
                  <a:lnTo>
                    <a:pt x="f544" y="f206"/>
                  </a:lnTo>
                  <a:lnTo>
                    <a:pt x="f558" y="f559"/>
                  </a:lnTo>
                  <a:lnTo>
                    <a:pt x="f495" y="f183"/>
                  </a:lnTo>
                  <a:lnTo>
                    <a:pt x="f514" y="f183"/>
                  </a:lnTo>
                  <a:lnTo>
                    <a:pt x="f508" y="f208"/>
                  </a:lnTo>
                  <a:lnTo>
                    <a:pt x="f491" y="f180"/>
                  </a:lnTo>
                  <a:lnTo>
                    <a:pt x="f344" y="f158"/>
                  </a:lnTo>
                  <a:lnTo>
                    <a:pt x="f345" y="f158"/>
                  </a:lnTo>
                  <a:lnTo>
                    <a:pt x="f367" y="f138"/>
                  </a:lnTo>
                  <a:lnTo>
                    <a:pt x="f4" y="f158"/>
                  </a:lnTo>
                  <a:lnTo>
                    <a:pt x="f7" y="f147"/>
                  </a:lnTo>
                  <a:lnTo>
                    <a:pt x="f274" y="f144"/>
                  </a:lnTo>
                  <a:lnTo>
                    <a:pt x="f9" y="f145"/>
                  </a:lnTo>
                  <a:lnTo>
                    <a:pt x="f11" y="f196"/>
                  </a:lnTo>
                  <a:lnTo>
                    <a:pt x="f13" y="f196"/>
                  </a:lnTo>
                  <a:lnTo>
                    <a:pt x="f349" y="f196"/>
                  </a:lnTo>
                  <a:lnTo>
                    <a:pt x="f349" y="f144"/>
                  </a:lnTo>
                  <a:lnTo>
                    <a:pt x="f349" y="f140"/>
                  </a:lnTo>
                  <a:lnTo>
                    <a:pt x="f349" y="f560"/>
                  </a:lnTo>
                  <a:lnTo>
                    <a:pt x="f337" y="f136"/>
                  </a:lnTo>
                  <a:lnTo>
                    <a:pt x="f333" y="f150"/>
                  </a:lnTo>
                  <a:lnTo>
                    <a:pt x="f0" y="f135"/>
                  </a:lnTo>
                  <a:lnTo>
                    <a:pt x="f389" y="f154"/>
                  </a:lnTo>
                  <a:lnTo>
                    <a:pt x="f0" y="f167"/>
                  </a:lnTo>
                  <a:lnTo>
                    <a:pt x="f25" y="f169"/>
                  </a:lnTo>
                  <a:lnTo>
                    <a:pt x="f16" y="f534"/>
                  </a:lnTo>
                  <a:lnTo>
                    <a:pt x="f11" y="f94"/>
                  </a:lnTo>
                  <a:lnTo>
                    <a:pt x="f7" y="f101"/>
                  </a:lnTo>
                  <a:lnTo>
                    <a:pt x="f5" y="f169"/>
                  </a:lnTo>
                  <a:lnTo>
                    <a:pt x="f4" y="f98"/>
                  </a:lnTo>
                  <a:lnTo>
                    <a:pt x="f367" y="f101"/>
                  </a:lnTo>
                  <a:lnTo>
                    <a:pt x="f5" y="f93"/>
                  </a:lnTo>
                  <a:lnTo>
                    <a:pt x="f274" y="f89"/>
                  </a:lnTo>
                  <a:lnTo>
                    <a:pt x="f7" y="f91"/>
                  </a:lnTo>
                  <a:lnTo>
                    <a:pt x="f4" y="f85"/>
                  </a:lnTo>
                  <a:lnTo>
                    <a:pt x="f4" y="f84"/>
                  </a:lnTo>
                  <a:lnTo>
                    <a:pt x="f5" y="f113"/>
                  </a:lnTo>
                  <a:lnTo>
                    <a:pt x="f7" y="f66"/>
                  </a:lnTo>
                  <a:lnTo>
                    <a:pt x="f7" y="f64"/>
                  </a:lnTo>
                  <a:lnTo>
                    <a:pt x="f271" y="f47"/>
                  </a:lnTo>
                  <a:lnTo>
                    <a:pt x="f271" y="f44"/>
                  </a:lnTo>
                  <a:lnTo>
                    <a:pt x="f5" y="f71"/>
                  </a:lnTo>
                  <a:lnTo>
                    <a:pt x="f274" y="f80"/>
                  </a:lnTo>
                  <a:lnTo>
                    <a:pt x="f7" y="f561"/>
                  </a:lnTo>
                  <a:lnTo>
                    <a:pt x="f269" y="f24"/>
                  </a:lnTo>
                  <a:lnTo>
                    <a:pt x="f345" y="f24"/>
                  </a:lnTo>
                  <a:lnTo>
                    <a:pt x="f367" y="f562"/>
                  </a:lnTo>
                  <a:lnTo>
                    <a:pt x="f271" y="f34"/>
                  </a:lnTo>
                  <a:lnTo>
                    <a:pt x="f271" y="f32"/>
                  </a:lnTo>
                  <a:lnTo>
                    <a:pt x="f367" y="f563"/>
                  </a:lnTo>
                  <a:lnTo>
                    <a:pt x="f269" y="f19"/>
                  </a:lnTo>
                  <a:lnTo>
                    <a:pt x="f345" y="f10"/>
                  </a:lnTo>
                  <a:lnTo>
                    <a:pt x="f345" y="f8"/>
                  </a:lnTo>
                  <a:lnTo>
                    <a:pt x="f367" y="f6"/>
                  </a:lnTo>
                  <a:lnTo>
                    <a:pt x="f271" y="f1"/>
                  </a:lnTo>
                  <a:lnTo>
                    <a:pt x="f4" y="f1"/>
                  </a:lnTo>
                  <a:close/>
                </a:path>
              </a:pathLst>
            </a:custGeom>
            <a:solidFill>
              <a:srgbClr val="E95817"/>
            </a:solidFill>
            <a:ln w="12600">
              <a:solidFill>
                <a:srgbClr val="ECEAE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0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E95817"/>
                </a:solidFill>
                <a:effectLst/>
                <a:uLnTx/>
                <a:uFillTx/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174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Диаграмма 73">
            <a:extLst>
              <a:ext uri="{FF2B5EF4-FFF2-40B4-BE49-F238E27FC236}">
                <a16:creationId xmlns:a16="http://schemas.microsoft.com/office/drawing/2014/main" xmlns="" id="{5754E8B6-FCCE-4B37-95B6-8F6ADB4DC12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49725" y="2417742"/>
          <a:ext cx="3063240" cy="2613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АДМИНИСТРАТОРЫ ДОХОДОВ ЗА 2021 ГОД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37C7814-7200-45F6-8FBF-D2CD0BA7EBE7}"/>
              </a:ext>
            </a:extLst>
          </p:cNvPr>
          <p:cNvSpPr txBox="1"/>
          <p:nvPr/>
        </p:nvSpPr>
        <p:spPr>
          <a:xfrm>
            <a:off x="170060" y="1412776"/>
            <a:ext cx="394572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ko-KR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КОНСОЛИДИРОВАННЫЙ БЮДЖЕТ 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РФ И </a:t>
            </a:r>
            <a:r>
              <a:rPr lang="ru-RU" altLang="ko-KR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БЮДЖЕТЫ 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ГОСУДАРСТВЕННЫХ ВНЕБЮДЖЕТНЫХ ФОНДОВ ПО ОСНОВНЫМ АДМИНИСТРАТОРАМ ДОХОДОВ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A30C5C9-300D-44C3-8431-4A85DFAFC003}"/>
              </a:ext>
            </a:extLst>
          </p:cNvPr>
          <p:cNvSpPr txBox="1"/>
          <p:nvPr/>
        </p:nvSpPr>
        <p:spPr>
          <a:xfrm>
            <a:off x="4703453" y="1412776"/>
            <a:ext cx="343316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ko-KR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КОНСОЛИДИРОВАННЫЙ </a:t>
            </a:r>
            <a:endParaRPr lang="ru-RU" altLang="ko-KR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  <a:p>
            <a:pPr algn="ctr"/>
            <a:r>
              <a:rPr lang="ru-RU" altLang="ko-KR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БЮДЖЕТ 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РФ </a:t>
            </a:r>
          </a:p>
          <a:p>
            <a:pPr algn="ctr"/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ПО ОСНОВНЫМ АДМИНИСТРАТОРАМ ДОХОДОВ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C21235EC-3E6D-40C5-B6EC-7F3CA09169A1}"/>
              </a:ext>
            </a:extLst>
          </p:cNvPr>
          <p:cNvSpPr txBox="1"/>
          <p:nvPr/>
        </p:nvSpPr>
        <p:spPr>
          <a:xfrm>
            <a:off x="8724292" y="1412776"/>
            <a:ext cx="3013906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ko-KR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ФЕДЕРАЛЬНЫЙ БЮДЖЕТ 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/>
            </a:r>
            <a:b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</a:b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ПО ОСНОВНЫМ АДМИНИСТРАТОРАМ ДОХОДОВ</a:t>
            </a:r>
          </a:p>
        </p:txBody>
      </p:sp>
      <p:sp>
        <p:nvSpPr>
          <p:cNvPr id="79" name="Надпись 3">
            <a:extLst>
              <a:ext uri="{FF2B5EF4-FFF2-40B4-BE49-F238E27FC236}">
                <a16:creationId xmlns:a16="http://schemas.microsoft.com/office/drawing/2014/main" xmlns="" id="{D41F7DB6-FCB8-4A3D-A3DF-79406CA08C3F}"/>
              </a:ext>
            </a:extLst>
          </p:cNvPr>
          <p:cNvSpPr txBox="1"/>
          <p:nvPr/>
        </p:nvSpPr>
        <p:spPr>
          <a:xfrm>
            <a:off x="9509379" y="3323741"/>
            <a:ext cx="1519169" cy="7315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24 723</a:t>
            </a:r>
            <a:endParaRPr lang="ru-RU" sz="28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80" name="Диаграмма 79">
            <a:extLst>
              <a:ext uri="{FF2B5EF4-FFF2-40B4-BE49-F238E27FC236}">
                <a16:creationId xmlns:a16="http://schemas.microsoft.com/office/drawing/2014/main" xmlns="" id="{28F3047A-179F-405C-BCD7-FE8E00C1C49A}"/>
              </a:ext>
            </a:extLst>
          </p:cNvPr>
          <p:cNvGraphicFramePr/>
          <p:nvPr>
            <p:extLst/>
          </p:nvPr>
        </p:nvGraphicFramePr>
        <p:xfrm>
          <a:off x="439195" y="2255949"/>
          <a:ext cx="3179593" cy="2937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1" name="Диаграмма 80">
            <a:extLst>
              <a:ext uri="{FF2B5EF4-FFF2-40B4-BE49-F238E27FC236}">
                <a16:creationId xmlns:a16="http://schemas.microsoft.com/office/drawing/2014/main" xmlns="" id="{5754E8B6-FCCE-4B37-95B6-8F6ADB4DC12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073380" y="2459856"/>
          <a:ext cx="3063240" cy="2613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2" name="Надпись 3">
            <a:extLst>
              <a:ext uri="{FF2B5EF4-FFF2-40B4-BE49-F238E27FC236}">
                <a16:creationId xmlns:a16="http://schemas.microsoft.com/office/drawing/2014/main" xmlns="" id="{41C96961-3640-4B26-9605-097300346CE7}"/>
              </a:ext>
            </a:extLst>
          </p:cNvPr>
          <p:cNvSpPr txBox="1"/>
          <p:nvPr/>
        </p:nvSpPr>
        <p:spPr>
          <a:xfrm>
            <a:off x="1244328" y="3323741"/>
            <a:ext cx="1575308" cy="7315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47 214</a:t>
            </a:r>
            <a:endParaRPr lang="ru-RU" sz="28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3" name="Поле 1">
            <a:extLst>
              <a:ext uri="{FF2B5EF4-FFF2-40B4-BE49-F238E27FC236}">
                <a16:creationId xmlns:a16="http://schemas.microsoft.com/office/drawing/2014/main" xmlns="" id="{7B6202C4-4720-423A-A2DC-B62CA321EDFC}"/>
              </a:ext>
            </a:extLst>
          </p:cNvPr>
          <p:cNvSpPr txBox="1"/>
          <p:nvPr/>
        </p:nvSpPr>
        <p:spPr>
          <a:xfrm>
            <a:off x="5627948" y="3323741"/>
            <a:ext cx="1548172" cy="91242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38 219</a:t>
            </a:r>
            <a:endParaRPr lang="ru-RU" sz="2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млрд руб.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F2027E40-F5FC-4038-85C7-C3E574DF127A}"/>
              </a:ext>
            </a:extLst>
          </p:cNvPr>
          <p:cNvCxnSpPr/>
          <p:nvPr/>
        </p:nvCxnSpPr>
        <p:spPr>
          <a:xfrm>
            <a:off x="4403812" y="1412776"/>
            <a:ext cx="0" cy="525658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xmlns="" id="{99BB32D4-689A-48B0-B9D4-AD73D0146CDB}"/>
              </a:ext>
            </a:extLst>
          </p:cNvPr>
          <p:cNvCxnSpPr/>
          <p:nvPr/>
        </p:nvCxnSpPr>
        <p:spPr>
          <a:xfrm>
            <a:off x="8518612" y="1412776"/>
            <a:ext cx="0" cy="525658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07626C6D-2AED-45D8-8F9A-8790D7CB474B}"/>
              </a:ext>
            </a:extLst>
          </p:cNvPr>
          <p:cNvSpPr txBox="1"/>
          <p:nvPr/>
        </p:nvSpPr>
        <p:spPr>
          <a:xfrm>
            <a:off x="635795" y="5013176"/>
            <a:ext cx="342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ФНС России –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36 612,4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27C6E649-CF95-4774-A848-02EEC696F1B2}"/>
              </a:ext>
            </a:extLst>
          </p:cNvPr>
          <p:cNvSpPr txBox="1"/>
          <p:nvPr/>
        </p:nvSpPr>
        <p:spPr>
          <a:xfrm>
            <a:off x="635795" y="5337212"/>
            <a:ext cx="2853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ФТС России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7 437,2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E08124F7-C223-467F-8C1F-B7CF68472EBC}"/>
              </a:ext>
            </a:extLst>
          </p:cNvPr>
          <p:cNvSpPr txBox="1"/>
          <p:nvPr/>
        </p:nvSpPr>
        <p:spPr>
          <a:xfrm>
            <a:off x="635795" y="6290156"/>
            <a:ext cx="283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Другие администраторы доходов -  </a:t>
            </a:r>
          </a:p>
          <a:p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2 977,4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44F818C1-63AA-4ED4-9807-C3F7644EDB0D}"/>
              </a:ext>
            </a:extLst>
          </p:cNvPr>
          <p:cNvSpPr txBox="1"/>
          <p:nvPr/>
        </p:nvSpPr>
        <p:spPr>
          <a:xfrm>
            <a:off x="635795" y="5678088"/>
            <a:ext cx="3520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ГВБФ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–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186,7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(без СВ, администрируемых ФНС России)</a:t>
            </a: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xmlns="" id="{193C983A-0594-420B-9992-F04A83FD9A45}"/>
              </a:ext>
            </a:extLst>
          </p:cNvPr>
          <p:cNvSpPr/>
          <p:nvPr/>
        </p:nvSpPr>
        <p:spPr>
          <a:xfrm>
            <a:off x="363833" y="5068053"/>
            <a:ext cx="198000" cy="19802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xmlns="" id="{A9E29CD2-034E-40F5-A4C5-91266D9FC4CA}"/>
              </a:ext>
            </a:extLst>
          </p:cNvPr>
          <p:cNvSpPr/>
          <p:nvPr/>
        </p:nvSpPr>
        <p:spPr>
          <a:xfrm>
            <a:off x="363833" y="5392089"/>
            <a:ext cx="198000" cy="19802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B86F05E2-A064-4A5B-8CD5-71E1E195801D}"/>
              </a:ext>
            </a:extLst>
          </p:cNvPr>
          <p:cNvSpPr/>
          <p:nvPr/>
        </p:nvSpPr>
        <p:spPr>
          <a:xfrm>
            <a:off x="363833" y="6353744"/>
            <a:ext cx="198000" cy="19802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xmlns="" id="{490FFA55-573E-4D4B-9717-E19A044EF74B}"/>
              </a:ext>
            </a:extLst>
          </p:cNvPr>
          <p:cNvSpPr/>
          <p:nvPr/>
        </p:nvSpPr>
        <p:spPr>
          <a:xfrm>
            <a:off x="363833" y="5718602"/>
            <a:ext cx="198000" cy="19802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4FAC4567-B131-4CF1-9F25-C972B0E5612A}"/>
              </a:ext>
            </a:extLst>
          </p:cNvPr>
          <p:cNvSpPr txBox="1"/>
          <p:nvPr/>
        </p:nvSpPr>
        <p:spPr>
          <a:xfrm>
            <a:off x="4931570" y="5013176"/>
            <a:ext cx="342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ФНС России –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28 531,0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AE2C4DA6-C6C0-4F8D-9C09-360D741C8982}"/>
              </a:ext>
            </a:extLst>
          </p:cNvPr>
          <p:cNvSpPr txBox="1"/>
          <p:nvPr/>
        </p:nvSpPr>
        <p:spPr>
          <a:xfrm>
            <a:off x="4931570" y="5337212"/>
            <a:ext cx="2853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ФТС России –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7 437,2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5025B730-C6BD-4E97-B870-E34DEAC40888}"/>
              </a:ext>
            </a:extLst>
          </p:cNvPr>
          <p:cNvSpPr txBox="1"/>
          <p:nvPr/>
        </p:nvSpPr>
        <p:spPr>
          <a:xfrm>
            <a:off x="4931570" y="6290156"/>
            <a:ext cx="283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Другие администраторы доходов -  </a:t>
            </a:r>
          </a:p>
          <a:p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1 632,1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977744F-10FE-4A28-8090-8A6484146BFA}"/>
              </a:ext>
            </a:extLst>
          </p:cNvPr>
          <p:cNvSpPr txBox="1"/>
          <p:nvPr/>
        </p:nvSpPr>
        <p:spPr>
          <a:xfrm>
            <a:off x="4931570" y="5662216"/>
            <a:ext cx="3520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Росимущество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 359,8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135" name="Овал 134">
            <a:extLst>
              <a:ext uri="{FF2B5EF4-FFF2-40B4-BE49-F238E27FC236}">
                <a16:creationId xmlns:a16="http://schemas.microsoft.com/office/drawing/2014/main" xmlns="" id="{58C80D39-E276-40BA-A406-F905BC3AB64E}"/>
              </a:ext>
            </a:extLst>
          </p:cNvPr>
          <p:cNvSpPr/>
          <p:nvPr/>
        </p:nvSpPr>
        <p:spPr>
          <a:xfrm>
            <a:off x="4659608" y="5068053"/>
            <a:ext cx="198000" cy="19802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6" name="Овал 135">
            <a:extLst>
              <a:ext uri="{FF2B5EF4-FFF2-40B4-BE49-F238E27FC236}">
                <a16:creationId xmlns:a16="http://schemas.microsoft.com/office/drawing/2014/main" xmlns="" id="{DE9DE04C-E5C4-4DC2-A17B-D645FBA2AD1B}"/>
              </a:ext>
            </a:extLst>
          </p:cNvPr>
          <p:cNvSpPr/>
          <p:nvPr/>
        </p:nvSpPr>
        <p:spPr>
          <a:xfrm>
            <a:off x="4659608" y="5392089"/>
            <a:ext cx="198000" cy="19802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xmlns="" id="{CCF4DEEE-C1D4-47EB-A43E-215C176E57F2}"/>
              </a:ext>
            </a:extLst>
          </p:cNvPr>
          <p:cNvSpPr/>
          <p:nvPr/>
        </p:nvSpPr>
        <p:spPr>
          <a:xfrm>
            <a:off x="4659608" y="6353744"/>
            <a:ext cx="198000" cy="19802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8" name="Овал 137">
            <a:extLst>
              <a:ext uri="{FF2B5EF4-FFF2-40B4-BE49-F238E27FC236}">
                <a16:creationId xmlns:a16="http://schemas.microsoft.com/office/drawing/2014/main" xmlns="" id="{4B4D3E53-CDD5-42EB-8007-6449DE2A5BC9}"/>
              </a:ext>
            </a:extLst>
          </p:cNvPr>
          <p:cNvSpPr/>
          <p:nvPr/>
        </p:nvSpPr>
        <p:spPr>
          <a:xfrm>
            <a:off x="4659608" y="5717093"/>
            <a:ext cx="198000" cy="198022"/>
          </a:xfrm>
          <a:prstGeom prst="ellipse">
            <a:avLst/>
          </a:prstGeom>
          <a:solidFill>
            <a:srgbClr val="C5D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35454BEE-7549-4A93-B8AB-50689C3CCEA1}"/>
              </a:ext>
            </a:extLst>
          </p:cNvPr>
          <p:cNvSpPr txBox="1"/>
          <p:nvPr/>
        </p:nvSpPr>
        <p:spPr>
          <a:xfrm>
            <a:off x="9046370" y="5013176"/>
            <a:ext cx="342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ФНС России –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15 880,3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850349F7-5FB3-4DE8-B3A6-887CA13FC798}"/>
              </a:ext>
            </a:extLst>
          </p:cNvPr>
          <p:cNvSpPr txBox="1"/>
          <p:nvPr/>
        </p:nvSpPr>
        <p:spPr>
          <a:xfrm>
            <a:off x="9046370" y="5337212"/>
            <a:ext cx="2853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ФТС России –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7 156,9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xmlns="" id="{B3657150-1D21-473A-AD86-46695F385325}"/>
              </a:ext>
            </a:extLst>
          </p:cNvPr>
          <p:cNvSpPr/>
          <p:nvPr/>
        </p:nvSpPr>
        <p:spPr>
          <a:xfrm>
            <a:off x="8774408" y="5068053"/>
            <a:ext cx="198000" cy="19802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xmlns="" id="{EBF4F9A5-9DB6-4EA3-AE29-56FF9F98474D}"/>
              </a:ext>
            </a:extLst>
          </p:cNvPr>
          <p:cNvSpPr/>
          <p:nvPr/>
        </p:nvSpPr>
        <p:spPr>
          <a:xfrm>
            <a:off x="8774408" y="5392089"/>
            <a:ext cx="198000" cy="19802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045412B8-2A84-4095-B75E-E7EC7599C1AA}"/>
              </a:ext>
            </a:extLst>
          </p:cNvPr>
          <p:cNvSpPr txBox="1"/>
          <p:nvPr/>
        </p:nvSpPr>
        <p:spPr>
          <a:xfrm>
            <a:off x="4931570" y="5985284"/>
            <a:ext cx="3520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Минфин России –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258,7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148" name="Овал 147">
            <a:extLst>
              <a:ext uri="{FF2B5EF4-FFF2-40B4-BE49-F238E27FC236}">
                <a16:creationId xmlns:a16="http://schemas.microsoft.com/office/drawing/2014/main" xmlns="" id="{D2C9853D-8614-499C-A2F1-AAA5B94AD4C7}"/>
              </a:ext>
            </a:extLst>
          </p:cNvPr>
          <p:cNvSpPr/>
          <p:nvPr/>
        </p:nvSpPr>
        <p:spPr>
          <a:xfrm>
            <a:off x="4659608" y="6025798"/>
            <a:ext cx="198000" cy="198022"/>
          </a:xfrm>
          <a:prstGeom prst="ellipse">
            <a:avLst/>
          </a:prstGeom>
          <a:solidFill>
            <a:srgbClr val="529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025B730-C6BD-4E97-B870-E34DEAC40888}"/>
              </a:ext>
            </a:extLst>
          </p:cNvPr>
          <p:cNvSpPr txBox="1"/>
          <p:nvPr/>
        </p:nvSpPr>
        <p:spPr>
          <a:xfrm>
            <a:off x="9062384" y="6262261"/>
            <a:ext cx="283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Другие администраторы доходов -  </a:t>
            </a:r>
          </a:p>
          <a:p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1 066,9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2977744F-10FE-4A28-8090-8A6484146BFA}"/>
              </a:ext>
            </a:extLst>
          </p:cNvPr>
          <p:cNvSpPr txBox="1"/>
          <p:nvPr/>
        </p:nvSpPr>
        <p:spPr>
          <a:xfrm>
            <a:off x="9062384" y="5634321"/>
            <a:ext cx="3520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Росимущество - 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359,8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CCF4DEEE-C1D4-47EB-A43E-215C176E57F2}"/>
              </a:ext>
            </a:extLst>
          </p:cNvPr>
          <p:cNvSpPr/>
          <p:nvPr/>
        </p:nvSpPr>
        <p:spPr>
          <a:xfrm>
            <a:off x="8790422" y="6325849"/>
            <a:ext cx="198000" cy="19802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4B4D3E53-CDD5-42EB-8007-6449DE2A5BC9}"/>
              </a:ext>
            </a:extLst>
          </p:cNvPr>
          <p:cNvSpPr/>
          <p:nvPr/>
        </p:nvSpPr>
        <p:spPr>
          <a:xfrm>
            <a:off x="8790422" y="5689198"/>
            <a:ext cx="198000" cy="198022"/>
          </a:xfrm>
          <a:prstGeom prst="ellipse">
            <a:avLst/>
          </a:prstGeom>
          <a:solidFill>
            <a:srgbClr val="C5D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45412B8-2A84-4095-B75E-E7EC7599C1AA}"/>
              </a:ext>
            </a:extLst>
          </p:cNvPr>
          <p:cNvSpPr txBox="1"/>
          <p:nvPr/>
        </p:nvSpPr>
        <p:spPr>
          <a:xfrm>
            <a:off x="9062384" y="5957389"/>
            <a:ext cx="3520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Минфин России –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258,7 млрд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рублей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xmlns="" id="{D2C9853D-8614-499C-A2F1-AAA5B94AD4C7}"/>
              </a:ext>
            </a:extLst>
          </p:cNvPr>
          <p:cNvSpPr/>
          <p:nvPr/>
        </p:nvSpPr>
        <p:spPr>
          <a:xfrm>
            <a:off x="8790422" y="5997903"/>
            <a:ext cx="198000" cy="198022"/>
          </a:xfrm>
          <a:prstGeom prst="ellipse">
            <a:avLst/>
          </a:prstGeom>
          <a:solidFill>
            <a:srgbClr val="529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6863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405520" y="256492"/>
            <a:ext cx="6207564" cy="5973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Clr>
                <a:srgbClr val="5B9BD5"/>
              </a:buClr>
              <a:buFont typeface="Arial" panose="020B0604020202020204" pitchFamily="34" charset="0"/>
              <a:buNone/>
              <a:tabLst>
                <a:tab pos="342900" algn="l"/>
              </a:tabLst>
              <a:defRPr sz="2000" b="1" kern="800" spc="-13">
                <a:solidFill>
                  <a:prstClr val="black">
                    <a:lumMod val="75000"/>
                  </a:prstClr>
                </a:solidFill>
                <a:latin typeface="Roboto Condensed" panose="02000000000000000000" pitchFamily="2" charset="0"/>
              </a:defRPr>
            </a:lvl1pPr>
            <a:lvl2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МЕЖДУНАРОДНОЕ СОТРУДНИЧЕСТВО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315665" y="980239"/>
            <a:ext cx="3760704" cy="4349358"/>
            <a:chOff x="2060608" y="1083196"/>
            <a:chExt cx="6751697" cy="199343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2215883" y="1290070"/>
              <a:ext cx="6596422" cy="1786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 smtClean="0">
                  <a:latin typeface="Roboto Condensed" panose="02000000000000000000" pitchFamily="2" charset="0"/>
                  <a:ea typeface="Roboto Condensed" panose="02000000000000000000" pitchFamily="2" charset="0"/>
                </a:rPr>
                <a:t>Форум ОЭСР по налоговому администрированию</a:t>
              </a:r>
            </a:p>
            <a:p>
              <a:pPr algn="ctr"/>
              <a:endParaRPr lang="ru-RU" sz="800" dirty="0" smtClean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ru-RU" sz="9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На 14 Пленарном заседании Форума </a:t>
              </a:r>
              <a:r>
                <a:rPr lang="ru-RU" sz="9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16-17 декабря 2021 года </a:t>
              </a:r>
              <a:r>
                <a:rPr lang="ru-RU" sz="9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(в формате видеоконференции) руководитель ФНС России </a:t>
              </a:r>
              <a:r>
                <a:rPr lang="ru-RU" sz="9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Д.В.Егоров</a:t>
              </a:r>
              <a:r>
                <a:rPr lang="ru-RU" sz="9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выступил с основным докладом на сессии «</a:t>
              </a:r>
              <a:r>
                <a:rPr lang="ru-RU" sz="9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Цифровизация</a:t>
              </a:r>
              <a:r>
                <a:rPr lang="ru-RU" sz="9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и цифровая трансформация». Он представил Каталог цифровых инноваций налоговых администраций, подготовленный ФНС России совместно с налоговыми ведомствами Великобритании и Австралии в рамках работы Сообщества ОЭСР по цифровой трансформации.</a:t>
              </a:r>
            </a:p>
            <a:p>
              <a:pPr algn="just">
                <a:lnSpc>
                  <a:spcPct val="95000"/>
                </a:lnSpc>
              </a:pPr>
              <a:r>
                <a:rPr lang="ru-RU" sz="900" b="1" dirty="0" smtClean="0">
                  <a:latin typeface="Roboto Condensed" panose="020B0604020202020204" charset="0"/>
                  <a:ea typeface="Roboto Condensed" panose="020B0604020202020204" charset="0"/>
                </a:rPr>
                <a:t>25 </a:t>
              </a:r>
              <a:r>
                <a:rPr lang="ru-RU" sz="900" b="1" dirty="0">
                  <a:latin typeface="Roboto Condensed" panose="020B0604020202020204" charset="0"/>
                  <a:ea typeface="Roboto Condensed" panose="020B0604020202020204" charset="0"/>
                </a:rPr>
                <a:t>февраля </a:t>
              </a:r>
              <a:r>
                <a:rPr lang="ru-RU" sz="900" b="1" dirty="0" smtClean="0">
                  <a:latin typeface="Roboto Condensed" panose="020B0604020202020204" charset="0"/>
                  <a:ea typeface="Roboto Condensed" panose="020B0604020202020204" charset="0"/>
                </a:rPr>
                <a:t>2021 года 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ФНС России направила актуализированные данные по России за 2018 и 2019 годы согласно опроснику ISORA, информация из которого была включена в ежегодный обзор ОЭСР «</a:t>
              </a:r>
              <a:r>
                <a:rPr lang="ru-RU" sz="900" dirty="0" err="1">
                  <a:latin typeface="Roboto Condensed" panose="020B0604020202020204" charset="0"/>
                  <a:ea typeface="Roboto Condensed" panose="020B0604020202020204" charset="0"/>
                </a:rPr>
                <a:t>Tax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 </a:t>
              </a:r>
              <a:r>
                <a:rPr lang="ru-RU" sz="900" dirty="0" err="1">
                  <a:latin typeface="Roboto Condensed" panose="020B0604020202020204" charset="0"/>
                  <a:ea typeface="Roboto Condensed" panose="020B0604020202020204" charset="0"/>
                </a:rPr>
                <a:t>Administration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 </a:t>
              </a:r>
              <a:r>
                <a:rPr lang="ru-RU" sz="900" dirty="0" err="1" smtClean="0">
                  <a:latin typeface="Roboto Condensed" panose="020B0604020202020204" charset="0"/>
                  <a:ea typeface="Roboto Condensed" panose="020B0604020202020204" charset="0"/>
                </a:rPr>
                <a:t>Series</a:t>
              </a:r>
              <a:r>
                <a:rPr lang="ru-RU" sz="900" dirty="0" smtClean="0">
                  <a:latin typeface="Roboto Condensed" panose="020B0604020202020204" charset="0"/>
                  <a:ea typeface="Roboto Condensed" panose="020B0604020202020204" charset="0"/>
                </a:rPr>
                <a:t> 2021».</a:t>
              </a:r>
              <a:endParaRPr lang="ru-RU" sz="900" dirty="0">
                <a:latin typeface="Roboto Condensed" panose="020B0604020202020204" charset="0"/>
                <a:ea typeface="Roboto Condensed" panose="020B0604020202020204" charset="0"/>
              </a:endParaRPr>
            </a:p>
            <a:p>
              <a:pPr>
                <a:lnSpc>
                  <a:spcPct val="95000"/>
                </a:lnSpc>
              </a:pPr>
              <a:r>
                <a:rPr lang="ru-RU" sz="900" b="1" dirty="0" smtClean="0">
                  <a:latin typeface="Roboto Condensed" panose="020B0604020202020204" charset="0"/>
                  <a:ea typeface="Roboto Condensed" panose="020B0604020202020204" charset="0"/>
                </a:rPr>
                <a:t>24 декабря 2021 года </a:t>
              </a:r>
              <a:r>
                <a:rPr lang="ru-RU" sz="900" dirty="0" smtClean="0">
                  <a:latin typeface="Roboto Condensed" panose="020B0604020202020204" charset="0"/>
                  <a:ea typeface="Roboto Condensed" panose="020B0604020202020204" charset="0"/>
                </a:rPr>
                <a:t>был заполнен опросник 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«Международный обзор по налоговому администрированию» (</a:t>
              </a:r>
              <a:r>
                <a:rPr lang="ru-RU" sz="900" dirty="0" err="1">
                  <a:latin typeface="Roboto Condensed" panose="020B0604020202020204" charset="0"/>
                  <a:ea typeface="Roboto Condensed" panose="020B0604020202020204" charset="0"/>
                </a:rPr>
                <a:t>International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 </a:t>
              </a:r>
              <a:r>
                <a:rPr lang="ru-RU" sz="900" dirty="0" err="1">
                  <a:latin typeface="Roboto Condensed" panose="020B0604020202020204" charset="0"/>
                  <a:ea typeface="Roboto Condensed" panose="020B0604020202020204" charset="0"/>
                </a:rPr>
                <a:t>Survey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 </a:t>
              </a:r>
              <a:r>
                <a:rPr lang="ru-RU" sz="900" dirty="0" err="1">
                  <a:latin typeface="Roboto Condensed" panose="020B0604020202020204" charset="0"/>
                  <a:ea typeface="Roboto Condensed" panose="020B0604020202020204" charset="0"/>
                </a:rPr>
                <a:t>of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 </a:t>
              </a:r>
              <a:r>
                <a:rPr lang="ru-RU" sz="900" dirty="0" err="1">
                  <a:latin typeface="Roboto Condensed" panose="020B0604020202020204" charset="0"/>
                  <a:ea typeface="Roboto Condensed" panose="020B0604020202020204" charset="0"/>
                </a:rPr>
                <a:t>Revenue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 </a:t>
              </a:r>
              <a:r>
                <a:rPr lang="ru-RU" sz="900" dirty="0" err="1">
                  <a:latin typeface="Roboto Condensed" panose="020B0604020202020204" charset="0"/>
                  <a:ea typeface="Roboto Condensed" panose="020B0604020202020204" charset="0"/>
                </a:rPr>
                <a:t>Administration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 – ISORA) по ключевым показателям деятельности налоговых администраций за 2020 год, информация из которого </a:t>
              </a:r>
              <a:r>
                <a:rPr lang="ru-RU" sz="900" dirty="0" smtClean="0">
                  <a:latin typeface="Roboto Condensed" panose="020B0604020202020204" charset="0"/>
                  <a:ea typeface="Roboto Condensed" panose="020B0604020202020204" charset="0"/>
                </a:rPr>
                <a:t>будет включена в 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ежегодный отчёт ОЭСР </a:t>
              </a:r>
              <a:r>
                <a:rPr lang="ru-RU" sz="900" i="1" dirty="0" err="1" smtClean="0">
                  <a:latin typeface="Roboto Condensed" panose="020B0604020202020204" charset="0"/>
                  <a:ea typeface="Roboto Condensed" panose="020B0604020202020204" charset="0"/>
                </a:rPr>
                <a:t>Tax</a:t>
              </a:r>
              <a:r>
                <a:rPr lang="ru-RU" sz="900" i="1" dirty="0" smtClean="0">
                  <a:latin typeface="Roboto Condensed" panose="020B0604020202020204" charset="0"/>
                  <a:ea typeface="Roboto Condensed" panose="020B0604020202020204" charset="0"/>
                </a:rPr>
                <a:t> </a:t>
              </a:r>
              <a:r>
                <a:rPr lang="ru-RU" sz="900" i="1" dirty="0" err="1">
                  <a:latin typeface="Roboto Condensed" panose="020B0604020202020204" charset="0"/>
                  <a:ea typeface="Roboto Condensed" panose="020B0604020202020204" charset="0"/>
                </a:rPr>
                <a:t>Administration</a:t>
              </a:r>
              <a:r>
                <a:rPr lang="ru-RU" sz="900" i="1" dirty="0">
                  <a:latin typeface="Roboto Condensed" panose="020B0604020202020204" charset="0"/>
                  <a:ea typeface="Roboto Condensed" panose="020B0604020202020204" charset="0"/>
                </a:rPr>
                <a:t> </a:t>
              </a:r>
              <a:r>
                <a:rPr lang="ru-RU" sz="900" i="1" dirty="0" err="1" smtClean="0">
                  <a:latin typeface="Roboto Condensed" panose="020B0604020202020204" charset="0"/>
                  <a:ea typeface="Roboto Condensed" panose="020B0604020202020204" charset="0"/>
                </a:rPr>
                <a:t>Series</a:t>
              </a:r>
              <a:r>
                <a:rPr lang="ru-RU" sz="900" i="1" dirty="0" smtClean="0">
                  <a:latin typeface="Roboto Condensed" panose="020B0604020202020204" charset="0"/>
                  <a:ea typeface="Roboto Condensed" panose="020B0604020202020204" charset="0"/>
                </a:rPr>
                <a:t> 2022</a:t>
              </a:r>
              <a:r>
                <a:rPr lang="ru-RU" sz="900" dirty="0" smtClean="0">
                  <a:latin typeface="Roboto Condensed" panose="020B0604020202020204" charset="0"/>
                  <a:ea typeface="Roboto Condensed" panose="020B0604020202020204" charset="0"/>
                </a:rPr>
                <a:t>. </a:t>
              </a:r>
              <a:endParaRPr lang="ru-RU" sz="900" dirty="0">
                <a:latin typeface="Roboto Condensed" panose="020B0604020202020204" charset="0"/>
                <a:ea typeface="Roboto Condensed" panose="020B0604020202020204" charset="0"/>
              </a:endParaRPr>
            </a:p>
            <a:p>
              <a:pPr>
                <a:lnSpc>
                  <a:spcPct val="95000"/>
                </a:lnSpc>
              </a:pPr>
              <a:r>
                <a:rPr lang="ru-RU" sz="900" b="1" dirty="0" smtClean="0">
                  <a:latin typeface="Roboto Condensed" panose="020B0604020202020204" charset="0"/>
                  <a:ea typeface="Roboto Condensed" panose="020B0604020202020204" charset="0"/>
                </a:rPr>
                <a:t>24 декабря 2021 года </a:t>
              </a:r>
              <a:r>
                <a:rPr lang="ru-RU" sz="900" dirty="0" smtClean="0">
                  <a:latin typeface="Roboto Condensed" panose="020B0604020202020204" charset="0"/>
                  <a:ea typeface="Roboto Condensed" panose="020B0604020202020204" charset="0"/>
                </a:rPr>
                <a:t>в 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Секретариат ОЭСР </a:t>
              </a:r>
              <a:r>
                <a:rPr lang="ru-RU" sz="900" dirty="0" smtClean="0">
                  <a:latin typeface="Roboto Condensed" panose="020B0604020202020204" charset="0"/>
                  <a:ea typeface="Roboto Condensed" panose="020B0604020202020204" charset="0"/>
                </a:rPr>
                <a:t>была направлена информация 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о наилучших практиках, инновационных мерах и подходах ФНС России, применяемых в налоговом администрировании </a:t>
              </a:r>
              <a:r>
                <a:rPr lang="ru-RU" sz="900" dirty="0" smtClean="0">
                  <a:latin typeface="Roboto Condensed" panose="020B0604020202020204" charset="0"/>
                  <a:ea typeface="Roboto Condensed" panose="020B0604020202020204" charset="0"/>
                </a:rPr>
                <a:t>ФНС в 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2021 году, с целью подготовки ежегодного отчета ОЭСР «Сборник по налоговому администрированию» (</a:t>
              </a:r>
              <a:r>
                <a:rPr lang="ru-RU" sz="900" i="1" dirty="0" err="1">
                  <a:latin typeface="Roboto Condensed" panose="020B0604020202020204" charset="0"/>
                  <a:ea typeface="Roboto Condensed" panose="020B0604020202020204" charset="0"/>
                </a:rPr>
                <a:t>Tax</a:t>
              </a:r>
              <a:r>
                <a:rPr lang="ru-RU" sz="900" i="1" dirty="0">
                  <a:latin typeface="Roboto Condensed" panose="020B0604020202020204" charset="0"/>
                  <a:ea typeface="Roboto Condensed" panose="020B0604020202020204" charset="0"/>
                </a:rPr>
                <a:t> </a:t>
              </a:r>
              <a:r>
                <a:rPr lang="ru-RU" sz="900" i="1" dirty="0" err="1">
                  <a:latin typeface="Roboto Condensed" panose="020B0604020202020204" charset="0"/>
                  <a:ea typeface="Roboto Condensed" panose="020B0604020202020204" charset="0"/>
                </a:rPr>
                <a:t>Administration</a:t>
              </a:r>
              <a:r>
                <a:rPr lang="ru-RU" sz="900" i="1" dirty="0">
                  <a:latin typeface="Roboto Condensed" panose="020B0604020202020204" charset="0"/>
                  <a:ea typeface="Roboto Condensed" panose="020B0604020202020204" charset="0"/>
                </a:rPr>
                <a:t> </a:t>
              </a:r>
              <a:r>
                <a:rPr lang="ru-RU" sz="900" i="1" dirty="0" err="1">
                  <a:latin typeface="Roboto Condensed" panose="020B0604020202020204" charset="0"/>
                  <a:ea typeface="Roboto Condensed" panose="020B0604020202020204" charset="0"/>
                </a:rPr>
                <a:t>Series</a:t>
              </a:r>
              <a:r>
                <a:rPr lang="ru-RU" sz="900" i="1" dirty="0">
                  <a:latin typeface="Roboto Condensed" panose="020B0604020202020204" charset="0"/>
                  <a:ea typeface="Roboto Condensed" panose="020B0604020202020204" charset="0"/>
                </a:rPr>
                <a:t>, TAS 2022</a:t>
              </a:r>
              <a:r>
                <a:rPr lang="ru-RU" sz="900" dirty="0">
                  <a:latin typeface="Roboto Condensed" panose="020B0604020202020204" charset="0"/>
                  <a:ea typeface="Roboto Condensed" panose="020B0604020202020204" charset="0"/>
                </a:rPr>
                <a:t>).</a:t>
              </a:r>
            </a:p>
            <a:p>
              <a:pPr algn="just"/>
              <a:endParaRPr lang="ru-RU" sz="800" dirty="0">
                <a:latin typeface="Roboto Condensed" panose="020B0604020202020204" charset="0"/>
                <a:ea typeface="Roboto Condensed" panose="020B0604020202020204" charset="0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2060608" y="1083196"/>
              <a:ext cx="6751697" cy="1693869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1200" b="1" dirty="0">
                <a:solidFill>
                  <a:schemeClr val="accent5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49" y="1021429"/>
            <a:ext cx="953714" cy="44506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r="49045"/>
          <a:stretch/>
        </p:blipFill>
        <p:spPr>
          <a:xfrm>
            <a:off x="3372999" y="1137626"/>
            <a:ext cx="1169738" cy="208882"/>
          </a:xfrm>
          <a:prstGeom prst="rect">
            <a:avLst/>
          </a:prstGeom>
        </p:spPr>
      </p:pic>
      <p:pic>
        <p:nvPicPr>
          <p:cNvPr id="52" name="Рисунок 5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81" y="1259723"/>
            <a:ext cx="1023717" cy="56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14" y="1178979"/>
            <a:ext cx="533344" cy="44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726" y="1124744"/>
            <a:ext cx="1018388" cy="56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Скругленный прямоугольник 54"/>
          <p:cNvSpPr/>
          <p:nvPr/>
        </p:nvSpPr>
        <p:spPr>
          <a:xfrm>
            <a:off x="5534069" y="979350"/>
            <a:ext cx="2622669" cy="3695761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8664951" y="980239"/>
            <a:ext cx="3006334" cy="3695414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5516198" y="2028062"/>
            <a:ext cx="2451794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9pPr>
          </a:lstStyle>
          <a:p>
            <a:pPr algn="just"/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В соответствии с поручением Президента</a:t>
            </a:r>
            <a:r>
              <a:rPr lang="en-US" altLang="ru-RU" sz="9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к 2024 году Россия должна достичь 20 места в рейтинге Всемирного банка «Ведение бизнеса» (</a:t>
            </a:r>
            <a:r>
              <a:rPr lang="ru-RU" altLang="ru-RU" sz="900" dirty="0" err="1">
                <a:latin typeface="Roboto Condensed" panose="020B0604020202020204" charset="0"/>
                <a:ea typeface="Roboto Condensed" panose="020B0604020202020204" charset="0"/>
              </a:rPr>
              <a:t>Doing</a:t>
            </a:r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altLang="ru-RU" sz="900" dirty="0" err="1">
                <a:latin typeface="Roboto Condensed" panose="020B0604020202020204" charset="0"/>
                <a:ea typeface="Roboto Condensed" panose="020B0604020202020204" charset="0"/>
              </a:rPr>
              <a:t>Business</a:t>
            </a:r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).</a:t>
            </a:r>
          </a:p>
          <a:p>
            <a:pPr algn="just"/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ФНС России </a:t>
            </a:r>
            <a:r>
              <a:rPr lang="ru-RU" altLang="ru-RU" sz="900" dirty="0" smtClean="0">
                <a:latin typeface="Roboto Condensed" panose="020B0604020202020204" charset="0"/>
                <a:ea typeface="Roboto Condensed" panose="020B0604020202020204" charset="0"/>
              </a:rPr>
              <a:t>отвечала </a:t>
            </a:r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за два показателя Рейтинга «Налогообложение» и «Регистрация предприятий». </a:t>
            </a:r>
          </a:p>
          <a:p>
            <a:pPr algn="just"/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В рамках работы по продвижению Российской Федерации в рейтинге и информированию Всемирного банка о результатах проведенных реформ и актуальных бизнес-практиках </a:t>
            </a:r>
            <a:r>
              <a:rPr lang="ru-RU" altLang="ru-RU" sz="900" b="1" dirty="0" smtClean="0">
                <a:latin typeface="Roboto Condensed" panose="020B0604020202020204" charset="0"/>
                <a:ea typeface="Roboto Condensed" panose="020B0604020202020204" charset="0"/>
              </a:rPr>
              <a:t>6 июня  2021</a:t>
            </a:r>
            <a:r>
              <a:rPr lang="ru-RU" altLang="ru-RU" sz="90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ФНС России провела </a:t>
            </a:r>
            <a:r>
              <a:rPr lang="ru-RU" altLang="ru-RU" sz="900" dirty="0" smtClean="0">
                <a:latin typeface="Roboto Condensed" panose="020B0604020202020204" charset="0"/>
                <a:ea typeface="Roboto Condensed" panose="020B0604020202020204" charset="0"/>
              </a:rPr>
              <a:t>встречу </a:t>
            </a:r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с экспертами Всемирного банка для обсуждения процедур регистрации компаний, налогообложения и банкротства в России. </a:t>
            </a:r>
            <a:r>
              <a:rPr lang="ru-RU" altLang="ru-RU" sz="900" dirty="0" smtClean="0">
                <a:latin typeface="Roboto Condensed" panose="020B0604020202020204" charset="0"/>
                <a:ea typeface="Roboto Condensed" panose="020B0604020202020204" charset="0"/>
              </a:rPr>
              <a:t>С 16 сентября 2021 года составление рейтинга </a:t>
            </a:r>
            <a:r>
              <a:rPr lang="ru-RU" altLang="ru-RU" sz="900" dirty="0" err="1">
                <a:latin typeface="Roboto Condensed" panose="020B0604020202020204" charset="0"/>
                <a:ea typeface="Roboto Condensed" panose="020B0604020202020204" charset="0"/>
              </a:rPr>
              <a:t>Doing</a:t>
            </a:r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altLang="ru-RU" sz="900" dirty="0" err="1">
                <a:latin typeface="Roboto Condensed" panose="020B0604020202020204" charset="0"/>
                <a:ea typeface="Roboto Condensed" panose="020B0604020202020204" charset="0"/>
              </a:rPr>
              <a:t>Business</a:t>
            </a:r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altLang="ru-RU" sz="900" dirty="0" smtClean="0">
                <a:latin typeface="Roboto Condensed" panose="020B0604020202020204" charset="0"/>
                <a:ea typeface="Roboto Condensed" panose="020B0604020202020204" charset="0"/>
              </a:rPr>
              <a:t>прекращено.</a:t>
            </a:r>
            <a:endParaRPr lang="en-US" altLang="ru-RU" sz="900" dirty="0">
              <a:solidFill>
                <a:srgbClr val="FF0000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8709956" y="1808820"/>
            <a:ext cx="2916324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 Light" panose="020B0604020202020204" charset="0"/>
              </a:defRPr>
            </a:lvl9pPr>
          </a:lstStyle>
          <a:p>
            <a:pPr algn="just"/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ФНС России возглавляет группу ОЭСР по цифровой трансформации (</a:t>
            </a:r>
            <a:r>
              <a:rPr lang="en-US" altLang="ru-RU" sz="900" dirty="0">
                <a:latin typeface="Roboto Condensed" panose="020B0604020202020204" charset="0"/>
                <a:ea typeface="Roboto Condensed" panose="020B0604020202020204" charset="0"/>
              </a:rPr>
              <a:t>COI Digital Transformation</a:t>
            </a:r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). В рамках группы ведется работа по обеспечению налоговых органов наилучшими техническими возможностями в условиях цифровой трансформации для достижения максимальной эффективности налогового администрирования.</a:t>
            </a:r>
          </a:p>
          <a:p>
            <a:pPr algn="just"/>
            <a:endParaRPr lang="ru-RU" altLang="ru-RU" sz="9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algn="just"/>
            <a:r>
              <a:rPr lang="ru-RU" altLang="ru-RU" sz="900" dirty="0">
                <a:latin typeface="Roboto Condensed" panose="020B0604020202020204" charset="0"/>
                <a:ea typeface="Roboto Condensed" panose="020B0604020202020204" charset="0"/>
              </a:rPr>
              <a:t>Работа ведется при содействии Консультативной группы, состоящей из Австралии, Дании, Новой Зеландии, Норвегии, Сингапура и Соединенного Королевства</a:t>
            </a:r>
            <a:r>
              <a:rPr lang="en-US" altLang="ru-RU" sz="900" dirty="0">
                <a:latin typeface="Roboto Condensed" panose="020B0604020202020204" charset="0"/>
                <a:ea typeface="Roboto Condensed" panose="020B0604020202020204" charset="0"/>
              </a:rPr>
              <a:t>.</a:t>
            </a:r>
            <a:endParaRPr lang="ru-RU" altLang="ru-RU" sz="9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algn="just"/>
            <a:endParaRPr lang="ru-RU" altLang="ru-RU" sz="9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algn="just"/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В 2021  году ФНС </a:t>
            </a:r>
            <a:r>
              <a:rPr lang="ru-RU" sz="900" dirty="0">
                <a:solidFill>
                  <a:schemeClr val="tx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России подготовила материалы и приняла участие в проекте Форума по налоговому администрированию </a:t>
            </a:r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ОЭСР, </a:t>
            </a:r>
            <a:r>
              <a:rPr lang="ru-RU" sz="900" dirty="0">
                <a:solidFill>
                  <a:schemeClr val="tx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посвященному стандартизации требований к e-</a:t>
            </a:r>
            <a:r>
              <a:rPr lang="ru-RU" sz="900" dirty="0" err="1">
                <a:solidFill>
                  <a:schemeClr val="tx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Invoicing</a:t>
            </a:r>
            <a:r>
              <a:rPr lang="ru-RU" sz="900" dirty="0">
                <a:solidFill>
                  <a:schemeClr val="tx1">
                    <a:lumMod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в налоговых целях.</a:t>
            </a:r>
            <a:endParaRPr lang="ru-RU" altLang="ru-RU" sz="900" dirty="0">
              <a:solidFill>
                <a:schemeClr val="tx1">
                  <a:lumMod val="50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372999" y="4813595"/>
            <a:ext cx="6971473" cy="1815882"/>
            <a:chOff x="3372999" y="4813595"/>
            <a:chExt cx="6971473" cy="1815882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3372999" y="5036174"/>
              <a:ext cx="6971473" cy="1593303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ru-RU" sz="1200" dirty="0" smtClean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431704" y="4813595"/>
              <a:ext cx="6568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ru-RU" sz="800" b="1" dirty="0" smtClean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lvl="0" algn="ctr"/>
              <a:endParaRPr lang="ru-RU" sz="800" b="1" dirty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lvl="0" algn="ctr"/>
              <a:r>
                <a:rPr lang="ru-RU" sz="900" b="1" dirty="0" smtClean="0">
                  <a:solidFill>
                    <a:srgbClr val="57565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Технологическое </a:t>
              </a:r>
              <a:r>
                <a:rPr lang="ru-RU" sz="900" b="1" dirty="0">
                  <a:solidFill>
                    <a:srgbClr val="57565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содействие иностранным государствам в области налогового </a:t>
              </a:r>
              <a:r>
                <a:rPr lang="ru-RU" sz="900" b="1" dirty="0" smtClean="0">
                  <a:solidFill>
                    <a:srgbClr val="57565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администрирования</a:t>
              </a:r>
            </a:p>
            <a:p>
              <a:pPr lvl="0" algn="ctr"/>
              <a:endParaRPr lang="ru-RU" sz="900" b="1" dirty="0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marL="171450" lvl="0" indent="-171450" defTabSz="1217613" fontAlgn="base">
                <a:spcBef>
                  <a:spcPct val="0"/>
                </a:spcBef>
                <a:spcAft>
                  <a:spcPts val="600"/>
                </a:spcAft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ru-RU" altLang="ru-RU" sz="900" dirty="0">
                  <a:solidFill>
                    <a:srgbClr val="57565A"/>
                  </a:solidFill>
                  <a:latin typeface="Roboto Condensed" panose="020B0604020202020204" charset="0"/>
                  <a:ea typeface="Roboto Condensed" panose="020B0604020202020204" charset="0"/>
                </a:rPr>
                <a:t>Реализация соглашений с Республикой Узбекистан и Киргизской Республики по развитию системы налогового администрирования</a:t>
              </a:r>
            </a:p>
            <a:p>
              <a:pPr marL="171450" lvl="0" indent="-171450" defTabSz="1217613" fontAlgn="base">
                <a:spcBef>
                  <a:spcPct val="0"/>
                </a:spcBef>
                <a:spcAft>
                  <a:spcPts val="600"/>
                </a:spcAft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ru-RU" altLang="ru-RU" sz="900" dirty="0">
                  <a:solidFill>
                    <a:srgbClr val="57565A"/>
                  </a:solidFill>
                  <a:latin typeface="Roboto Condensed" panose="020B0604020202020204" charset="0"/>
                  <a:ea typeface="Roboto Condensed" panose="020B0604020202020204" charset="0"/>
                </a:rPr>
                <a:t>Подписание протокола об обмене знаниями по вопросам совершенствования налогового администрирования в Королевстве Саудовская Аравия в рамках реализации Меморандума о сотрудничестве с налоговой службой Саудовской Аравии </a:t>
              </a:r>
            </a:p>
            <a:p>
              <a:pPr marL="171450" lvl="0" indent="-171450" defTabSz="1217613" fontAlgn="base">
                <a:spcBef>
                  <a:spcPct val="0"/>
                </a:spcBef>
                <a:spcAft>
                  <a:spcPts val="600"/>
                </a:spcAft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ru-RU" altLang="ru-RU" sz="900" dirty="0">
                  <a:solidFill>
                    <a:srgbClr val="57565A"/>
                  </a:solidFill>
                  <a:latin typeface="Roboto Condensed" panose="020B0604020202020204" charset="0"/>
                  <a:ea typeface="Roboto Condensed" panose="020B0604020202020204" charset="0"/>
                </a:rPr>
                <a:t>Подписание Меморандума о сотрудничестве с налоговой службой Греческой Республики</a:t>
              </a:r>
            </a:p>
            <a:p>
              <a:pPr marL="171450" lvl="0" indent="-171450" defTabSz="1217613" fontAlgn="base">
                <a:spcBef>
                  <a:spcPct val="0"/>
                </a:spcBef>
                <a:spcAft>
                  <a:spcPts val="600"/>
                </a:spcAft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ru-RU" altLang="ru-RU" sz="900" dirty="0">
                  <a:solidFill>
                    <a:srgbClr val="57565A"/>
                  </a:solidFill>
                  <a:latin typeface="Roboto Condensed" panose="020B0604020202020204" charset="0"/>
                  <a:ea typeface="Roboto Condensed" panose="020B0604020202020204" charset="0"/>
                </a:rPr>
                <a:t>Семинары с налоговыми администрациями Узбекистана, Греции,  Кореи, Абхазии, Филиппин, Таджикистана, Армении, Туркменистана и Южной Осетии с целью демонстрации цифровых решений ФНС России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44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4">
            <a:extLst>
              <a:ext uri="{FF2B5EF4-FFF2-40B4-BE49-F238E27FC236}">
                <a16:creationId xmlns:a16="http://schemas.microsoft.com/office/drawing/2014/main" xmlns="" id="{8865D79F-D67C-45D2-BA4F-54C407C3B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722" y="1524045"/>
            <a:ext cx="2163834" cy="20283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cxnSp>
        <p:nvCxnSpPr>
          <p:cNvPr id="10" name="Straight Connector 1">
            <a:extLst>
              <a:ext uri="{FF2B5EF4-FFF2-40B4-BE49-F238E27FC236}">
                <a16:creationId xmlns:a16="http://schemas.microsoft.com/office/drawing/2014/main" xmlns="" id="{9391CC18-8B2F-40AC-A27B-D493997D36E9}"/>
              </a:ext>
            </a:extLst>
          </p:cNvPr>
          <p:cNvCxnSpPr>
            <a:cxnSpLocks/>
          </p:cNvCxnSpPr>
          <p:nvPr/>
        </p:nvCxnSpPr>
        <p:spPr>
          <a:xfrm>
            <a:off x="1478802" y="2625347"/>
            <a:ext cx="1156968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">
            <a:extLst>
              <a:ext uri="{FF2B5EF4-FFF2-40B4-BE49-F238E27FC236}">
                <a16:creationId xmlns:a16="http://schemas.microsoft.com/office/drawing/2014/main" xmlns="" id="{71F31EC7-E09F-48F8-A23E-B3C88FF28CAA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3696194" y="2625347"/>
            <a:ext cx="1156968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">
            <a:extLst>
              <a:ext uri="{FF2B5EF4-FFF2-40B4-BE49-F238E27FC236}">
                <a16:creationId xmlns:a16="http://schemas.microsoft.com/office/drawing/2014/main" xmlns="" id="{7AA693E8-310A-4562-8CC1-2D742ABEA90F}"/>
              </a:ext>
            </a:extLst>
          </p:cNvPr>
          <p:cNvCxnSpPr>
            <a:cxnSpLocks/>
            <a:stCxn id="41" idx="6"/>
          </p:cNvCxnSpPr>
          <p:nvPr/>
        </p:nvCxnSpPr>
        <p:spPr>
          <a:xfrm>
            <a:off x="5913586" y="2625347"/>
            <a:ext cx="1156968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xmlns="" id="{17C0B4D7-59D1-4127-B2C1-502D9C7C424E}"/>
              </a:ext>
            </a:extLst>
          </p:cNvPr>
          <p:cNvCxnSpPr>
            <a:cxnSpLocks/>
          </p:cNvCxnSpPr>
          <p:nvPr/>
        </p:nvCxnSpPr>
        <p:spPr>
          <a:xfrm>
            <a:off x="8130978" y="2625347"/>
            <a:ext cx="1817450" cy="1501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xmlns="" id="{976F57B5-05F6-47FA-9FA2-1904872155E5}"/>
              </a:ext>
            </a:extLst>
          </p:cNvPr>
          <p:cNvCxnSpPr>
            <a:cxnSpLocks/>
          </p:cNvCxnSpPr>
          <p:nvPr/>
        </p:nvCxnSpPr>
        <p:spPr>
          <a:xfrm>
            <a:off x="1" y="2626848"/>
            <a:ext cx="1032561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453BC8E-FD15-4D2F-A019-ADC5E64AC4DC}"/>
              </a:ext>
            </a:extLst>
          </p:cNvPr>
          <p:cNvSpPr txBox="1"/>
          <p:nvPr/>
        </p:nvSpPr>
        <p:spPr>
          <a:xfrm>
            <a:off x="2161858" y="3342584"/>
            <a:ext cx="22388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ko-KR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Обеспечение 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доступа к каталогу для установки </a:t>
            </a:r>
            <a:r>
              <a:rPr lang="ru-RU" altLang="ko-KR" sz="14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СКЗИ «Криптон-</a:t>
            </a:r>
            <a:r>
              <a:rPr lang="ru-RU" altLang="ko-KR" sz="1400" b="1" dirty="0" err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Анкад</a:t>
            </a:r>
            <a:r>
              <a:rPr lang="ru-RU" altLang="ko-KR" sz="14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» 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государствам-участникам обмена</a:t>
            </a:r>
            <a:r>
              <a:rPr lang="ru-RU" altLang="ko-KR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altLang="ko-KR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ko-KR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Обмен 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сертификатами электронной подписи между участниками обмена</a:t>
            </a:r>
            <a:r>
              <a:rPr lang="ru-RU" altLang="ko-KR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altLang="ko-KR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ko-KR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Осуществление 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технической поддержки по работе с СКЗИ «Криптон-</a:t>
            </a:r>
            <a:r>
              <a:rPr lang="ru-RU" altLang="ko-KR" sz="1400" dirty="0" err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Анкад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»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19F9B1E7-3E3E-4A53-A7CD-CAA15E92E733}"/>
              </a:ext>
            </a:extLst>
          </p:cNvPr>
          <p:cNvSpPr txBox="1">
            <a:spLocks/>
          </p:cNvSpPr>
          <p:nvPr/>
        </p:nvSpPr>
        <p:spPr>
          <a:xfrm>
            <a:off x="758692" y="914911"/>
            <a:ext cx="6754427" cy="110993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Реализация «Протокола об обмене информацией в электронном виде между государствами-участниками СНГ для осуществления налогового администрирования»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877257B-0597-4C78-928E-FC98BC997444}"/>
              </a:ext>
            </a:extLst>
          </p:cNvPr>
          <p:cNvSpPr/>
          <p:nvPr/>
        </p:nvSpPr>
        <p:spPr>
          <a:xfrm>
            <a:off x="5663952" y="0"/>
            <a:ext cx="6528048" cy="110993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F3180A-D3DB-4B53-9B78-67144C8E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2" t="785" r="25392" b="785"/>
          <a:stretch>
            <a:fillRect/>
          </a:stretch>
        </p:blipFill>
        <p:spPr bwMode="auto">
          <a:xfrm>
            <a:off x="83332" y="1213113"/>
            <a:ext cx="545342" cy="545342"/>
          </a:xfrm>
          <a:custGeom>
            <a:avLst/>
            <a:gdLst>
              <a:gd name="connsiteX0" fmla="*/ 3000164 w 6000328"/>
              <a:gd name="connsiteY0" fmla="*/ 0 h 6000328"/>
              <a:gd name="connsiteX1" fmla="*/ 6000328 w 6000328"/>
              <a:gd name="connsiteY1" fmla="*/ 3000164 h 6000328"/>
              <a:gd name="connsiteX2" fmla="*/ 3000164 w 6000328"/>
              <a:gd name="connsiteY2" fmla="*/ 6000328 h 6000328"/>
              <a:gd name="connsiteX3" fmla="*/ 0 w 6000328"/>
              <a:gd name="connsiteY3" fmla="*/ 3000164 h 6000328"/>
              <a:gd name="connsiteX4" fmla="*/ 3000164 w 6000328"/>
              <a:gd name="connsiteY4" fmla="*/ 0 h 600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328" h="6000328">
                <a:moveTo>
                  <a:pt x="3000164" y="0"/>
                </a:moveTo>
                <a:cubicBezTo>
                  <a:pt x="4657109" y="0"/>
                  <a:pt x="6000328" y="1343219"/>
                  <a:pt x="6000328" y="3000164"/>
                </a:cubicBezTo>
                <a:cubicBezTo>
                  <a:pt x="6000328" y="4657109"/>
                  <a:pt x="4657109" y="6000328"/>
                  <a:pt x="3000164" y="6000328"/>
                </a:cubicBezTo>
                <a:cubicBezTo>
                  <a:pt x="1343219" y="6000328"/>
                  <a:pt x="0" y="4657109"/>
                  <a:pt x="0" y="3000164"/>
                </a:cubicBezTo>
                <a:cubicBezTo>
                  <a:pt x="0" y="1343219"/>
                  <a:pt x="1343219" y="0"/>
                  <a:pt x="30001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11">
            <a:extLst>
              <a:ext uri="{FF2B5EF4-FFF2-40B4-BE49-F238E27FC236}">
                <a16:creationId xmlns:a16="http://schemas.microsoft.com/office/drawing/2014/main" xmlns="" id="{AC0027B8-24E6-41F6-AB75-E9256C701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162" y="2093732"/>
            <a:ext cx="1060424" cy="106322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ЭТАП </a:t>
            </a:r>
            <a:r>
              <a:rPr lang="en-US" sz="1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</a:t>
            </a:r>
          </a:p>
        </p:txBody>
      </p:sp>
      <p:sp>
        <p:nvSpPr>
          <p:cNvPr id="43" name="Oval 11">
            <a:extLst>
              <a:ext uri="{FF2B5EF4-FFF2-40B4-BE49-F238E27FC236}">
                <a16:creationId xmlns:a16="http://schemas.microsoft.com/office/drawing/2014/main" xmlns="" id="{92592523-3EF4-4193-90A4-4F5AC3044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722" y="1509234"/>
            <a:ext cx="2163833" cy="20651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ЭТАП </a:t>
            </a:r>
            <a:r>
              <a:rPr lang="en-US" sz="1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DF2A6ED-168A-4E68-8C99-583C25930292}"/>
              </a:ext>
            </a:extLst>
          </p:cNvPr>
          <p:cNvSpPr txBox="1"/>
          <p:nvPr/>
        </p:nvSpPr>
        <p:spPr>
          <a:xfrm>
            <a:off x="149500" y="3300277"/>
            <a:ext cx="17866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ko-KR" sz="14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Проведение тестового обмена информацией 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с августа 2020 года по май 2021 года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B8D4380-B619-4FDE-ADC2-740976F72A32}"/>
              </a:ext>
            </a:extLst>
          </p:cNvPr>
          <p:cNvSpPr txBox="1"/>
          <p:nvPr/>
        </p:nvSpPr>
        <p:spPr>
          <a:xfrm>
            <a:off x="6492070" y="3552391"/>
            <a:ext cx="24876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ko-KR" sz="14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Обмен сведениями об имуществе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, находящемся на территории одного государства-участника обмена, и его собственниках (владельцах), являющихся гражданами других государств-участников обмена по сроку 15.06.2021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ko-KR" sz="14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Обмен сведениями о доходах физических и юридических лиц и об имуществе юридических лиц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по </a:t>
            </a:r>
            <a:r>
              <a:rPr lang="ru-RU" altLang="ko-KR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сроку </a:t>
            </a: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01.08.2021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1B89DEF-F1D6-428C-A749-259FEC0668C3}"/>
              </a:ext>
            </a:extLst>
          </p:cNvPr>
          <p:cNvSpPr txBox="1"/>
          <p:nvPr/>
        </p:nvSpPr>
        <p:spPr>
          <a:xfrm>
            <a:off x="140636" y="4464287"/>
            <a:ext cx="200242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ko-KR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Проработка соответствия файлов передачи данных установленным </a:t>
            </a:r>
            <a:r>
              <a:rPr lang="ru-RU" altLang="ko-KR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форматам и качества предоставляемых сведений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ko-KR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Акт об итогах опытной эксплуатации ППО «Обмен ЕАЭС (СНГ)</a:t>
            </a:r>
            <a:endParaRPr lang="ru-RU" altLang="ko-KR" sz="14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E3A3826-6A41-4AB6-A9FB-8085811E0794}"/>
              </a:ext>
            </a:extLst>
          </p:cNvPr>
          <p:cNvSpPr txBox="1"/>
          <p:nvPr/>
        </p:nvSpPr>
        <p:spPr>
          <a:xfrm>
            <a:off x="9467597" y="5172682"/>
            <a:ext cx="200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ko-KR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Arial" pitchFamily="34" charset="0"/>
              </a:rPr>
              <a:t>Анализ</a:t>
            </a:r>
            <a:r>
              <a:rPr lang="ru-RU" altLang="ko-KR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 полученных сведений</a:t>
            </a:r>
            <a:endParaRPr lang="ru-RU" altLang="ko-KR" sz="14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1389053" y="61869"/>
            <a:ext cx="10403123" cy="112474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Clr>
                <a:srgbClr val="5B9BD5"/>
              </a:buClr>
              <a:buFont typeface="Arial" panose="020B0604020202020204" pitchFamily="34" charset="0"/>
              <a:buNone/>
              <a:tabLst>
                <a:tab pos="342900" algn="l"/>
              </a:tabLst>
              <a:defRPr sz="2000" b="1" kern="800" spc="-13">
                <a:solidFill>
                  <a:prstClr val="black">
                    <a:lumMod val="75000"/>
                  </a:prstClr>
                </a:solidFill>
                <a:latin typeface="Roboto Condensed" panose="02000000000000000000" pitchFamily="2" charset="0"/>
              </a:defRPr>
            </a:lvl1pPr>
            <a:lvl2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АВТОМАТИЧЕСКИЙ ОБМЕН ИНФОРМАЦИЕЙ В ЭЛЕКТРОННОМ ВИДЕ МЕЖДУ ГОСУДАРСТВАМИ-УЧАСТНИКАМИ СНГ В 2021 ГОДУ</a:t>
            </a: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xmlns="" id="{92592523-3EF4-4193-90A4-4F5AC3044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777" y="1509234"/>
            <a:ext cx="2059656" cy="20651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ЭТАП </a:t>
            </a:r>
            <a:r>
              <a:rPr lang="ru-RU" sz="16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Первый обмен</a:t>
            </a:r>
            <a:endParaRPr lang="en-US" sz="16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DF2A6ED-168A-4E68-8C99-583C25930292}"/>
              </a:ext>
            </a:extLst>
          </p:cNvPr>
          <p:cNvSpPr txBox="1"/>
          <p:nvPr/>
        </p:nvSpPr>
        <p:spPr>
          <a:xfrm>
            <a:off x="4544402" y="3488012"/>
            <a:ext cx="178660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ko-KR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Ввод в промышленную эксплуатацию </a:t>
            </a:r>
            <a:r>
              <a:rPr lang="ru-RU" altLang="ko-KR" sz="12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ППО </a:t>
            </a:r>
            <a:r>
              <a:rPr lang="ru-RU" altLang="ko-KR" sz="14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«Обмен ЕАЭС (СНГ</a:t>
            </a:r>
            <a:r>
              <a:rPr lang="ru-RU" altLang="ko-KR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ko-KR" sz="12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rPr>
              <a:t>(Приказ ФНС России от 02.06.2021 № КЧ-7-17/537)</a:t>
            </a:r>
            <a:endParaRPr lang="ru-RU" altLang="ko-KR" sz="12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E3A3826-6A41-4AB6-A9FB-8085811E0794}"/>
              </a:ext>
            </a:extLst>
          </p:cNvPr>
          <p:cNvSpPr txBox="1"/>
          <p:nvPr/>
        </p:nvSpPr>
        <p:spPr>
          <a:xfrm>
            <a:off x="9401132" y="3726983"/>
            <a:ext cx="20024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Семинары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ФНС России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по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использованию СКЗИ «Криптон-</a:t>
            </a:r>
            <a:r>
              <a:rPr lang="ru-RU" sz="1400" dirty="0" err="1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Анкад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» 22.07.2021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и 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30.09.2021</a:t>
            </a:r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altLang="ko-KR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3A3826-6A41-4AB6-A9FB-8085811E0794}"/>
              </a:ext>
            </a:extLst>
          </p:cNvPr>
          <p:cNvSpPr txBox="1"/>
          <p:nvPr/>
        </p:nvSpPr>
        <p:spPr>
          <a:xfrm>
            <a:off x="4555663" y="4938508"/>
            <a:ext cx="20024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Семинар ФНС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России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по практическим вопросам реализации Протокола об обмене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информацией 30.06.2021</a:t>
            </a:r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altLang="ko-KR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34" name="Oval 11">
            <a:extLst>
              <a:ext uri="{FF2B5EF4-FFF2-40B4-BE49-F238E27FC236}">
                <a16:creationId xmlns:a16="http://schemas.microsoft.com/office/drawing/2014/main" xmlns="" id="{AC0027B8-24E6-41F6-AB75-E9256C701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18" y="2093731"/>
            <a:ext cx="1060424" cy="106322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ЭТАП 1</a:t>
            </a:r>
            <a:endParaRPr lang="en-US" sz="16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5" name="Oval 11">
            <a:extLst>
              <a:ext uri="{FF2B5EF4-FFF2-40B4-BE49-F238E27FC236}">
                <a16:creationId xmlns:a16="http://schemas.microsoft.com/office/drawing/2014/main" xmlns="" id="{AC0027B8-24E6-41F6-AB75-E9256C701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9640" y="2095233"/>
            <a:ext cx="1060424" cy="106322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ЭТАП 2</a:t>
            </a:r>
            <a:endParaRPr lang="en-US" sz="16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 dirty="0">
              <a:solidFill>
                <a:prstClr val="white"/>
              </a:solidFill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3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38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5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9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40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37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ru-RU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2157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400473" y="156718"/>
            <a:ext cx="3012434" cy="58478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5B9BD5"/>
              </a:buClr>
              <a:tabLst>
                <a:tab pos="342900" algn="l"/>
              </a:tabLst>
            </a:pPr>
            <a:r>
              <a:rPr lang="ru-RU" b="1" dirty="0" smtClean="0">
                <a:solidFill>
                  <a:prstClr val="black">
                    <a:lumMod val="75000"/>
                  </a:prstClr>
                </a:solidFill>
                <a:latin typeface="Roboto Condensed" panose="02000000000000000000" pitchFamily="2" charset="0"/>
              </a:rPr>
              <a:t>КАДРОВАЯ РАБОТА</a:t>
            </a:r>
            <a:endParaRPr lang="ru-RU" b="1" dirty="0">
              <a:solidFill>
                <a:prstClr val="black">
                  <a:lumMod val="75000"/>
                </a:prst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ru-RU" sz="1800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ru-RU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80" name="Прямоугольник 79"/>
          <p:cNvSpPr/>
          <p:nvPr/>
        </p:nvSpPr>
        <p:spPr>
          <a:xfrm>
            <a:off x="15835" y="2212728"/>
            <a:ext cx="1616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000" b="1" dirty="0" smtClean="0">
                <a:solidFill>
                  <a:srgbClr val="ED7D3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Наши </a:t>
            </a:r>
            <a:r>
              <a:rPr lang="ru-RU" sz="2000" b="1" dirty="0">
                <a:solidFill>
                  <a:srgbClr val="ED7D3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проекты: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259265" y="855528"/>
            <a:ext cx="2408953" cy="1379471"/>
            <a:chOff x="5024637" y="888163"/>
            <a:chExt cx="2541308" cy="1709142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xmlns="" id="{CBCC1662-D842-4A80-86D2-D97AAD2AE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9847" y="1050589"/>
              <a:ext cx="1727554" cy="675117"/>
            </a:xfrm>
            <a:prstGeom prst="rect">
              <a:avLst/>
            </a:prstGeom>
          </p:spPr>
        </p:pic>
        <p:sp>
          <p:nvSpPr>
            <p:cNvPr id="95" name="Скругленный прямоугольник 94"/>
            <p:cNvSpPr/>
            <p:nvPr/>
          </p:nvSpPr>
          <p:spPr>
            <a:xfrm>
              <a:off x="5024637" y="888163"/>
              <a:ext cx="2541308" cy="1709142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r>
                <a:rPr lang="ru-RU" sz="1000" b="1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Проведено 4 мероприятия </a:t>
              </a:r>
            </a:p>
            <a:p>
              <a:pPr algn="ctr" defTabSz="914400"/>
              <a:r>
                <a:rPr lang="ru-RU" sz="10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Приняли участие </a:t>
              </a:r>
            </a:p>
            <a:p>
              <a:pPr algn="ctr" defTabSz="914400"/>
              <a:r>
                <a:rPr lang="ru-RU" sz="10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  <a:sym typeface="Symbol" panose="05050102010706020507" pitchFamily="18" charset="2"/>
                </a:rPr>
                <a:t> 370</a:t>
              </a:r>
              <a:r>
                <a:rPr lang="ru-RU" sz="10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 чел.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8623676" y="3715073"/>
            <a:ext cx="1599981" cy="1423113"/>
            <a:chOff x="4721888" y="2700515"/>
            <a:chExt cx="2481732" cy="1767600"/>
          </a:xfrm>
        </p:grpSpPr>
        <p:sp>
          <p:nvSpPr>
            <p:cNvPr id="96" name="Скругленный прямоугольник 95"/>
            <p:cNvSpPr/>
            <p:nvPr/>
          </p:nvSpPr>
          <p:spPr>
            <a:xfrm>
              <a:off x="4721888" y="2700515"/>
              <a:ext cx="2481732" cy="1767600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r>
                <a:rPr lang="ru-RU" sz="10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Приняли участие </a:t>
              </a:r>
            </a:p>
            <a:p>
              <a:pPr algn="ctr" defTabSz="914400"/>
              <a:r>
                <a:rPr lang="ru-RU" sz="10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  <a:sym typeface="Symbol" panose="05050102010706020507" pitchFamily="18" charset="2"/>
                </a:rPr>
                <a:t> </a:t>
              </a:r>
              <a:r>
                <a:rPr lang="ru-RU" sz="10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8000 чел.</a:t>
              </a:r>
            </a:p>
            <a:p>
              <a:pPr algn="ctr" defTabSz="914400"/>
              <a:r>
                <a:rPr lang="ru-RU" sz="1000" dirty="0" smtClean="0">
                  <a:solidFill>
                    <a:srgbClr val="4472C4">
                      <a:lumMod val="75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Финалисты – 91 чел.</a:t>
              </a:r>
            </a:p>
            <a:p>
              <a:pPr algn="ctr" defTabSz="914400"/>
              <a:r>
                <a:rPr lang="ru-RU" sz="10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Победители – 27 чел.</a:t>
              </a:r>
              <a:endParaRPr lang="ru-RU" sz="1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</p:txBody>
        </p:sp>
        <p:grpSp>
          <p:nvGrpSpPr>
            <p:cNvPr id="97" name="Группа 11">
              <a:extLst>
                <a:ext uri="{FF2B5EF4-FFF2-40B4-BE49-F238E27FC236}">
                  <a16:creationId xmlns:a16="http://schemas.microsoft.com/office/drawing/2014/main" xmlns="" id="{11072604-3793-435C-A3A7-3FA9EA15E601}"/>
                </a:ext>
              </a:extLst>
            </p:cNvPr>
            <p:cNvGrpSpPr/>
            <p:nvPr/>
          </p:nvGrpSpPr>
          <p:grpSpPr>
            <a:xfrm>
              <a:off x="4780446" y="2814314"/>
              <a:ext cx="1962495" cy="658939"/>
              <a:chOff x="7149334" y="1278147"/>
              <a:chExt cx="1962495" cy="547422"/>
            </a:xfrm>
          </p:grpSpPr>
          <p:pic>
            <p:nvPicPr>
              <p:cNvPr id="98" name="Рисунок 3">
                <a:extLst>
                  <a:ext uri="{FF2B5EF4-FFF2-40B4-BE49-F238E27FC236}">
                    <a16:creationId xmlns:a16="http://schemas.microsoft.com/office/drawing/2014/main" xmlns="" id="{1EDEC1D0-214B-4E42-938A-240B744E4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49334" y="1278147"/>
                <a:ext cx="839453" cy="537683"/>
              </a:xfrm>
              <a:prstGeom prst="rect">
                <a:avLst/>
              </a:prstGeom>
            </p:spPr>
          </p:pic>
          <p:sp>
            <p:nvSpPr>
              <p:cNvPr id="99" name="Прямоугольник 4">
                <a:extLst>
                  <a:ext uri="{FF2B5EF4-FFF2-40B4-BE49-F238E27FC236}">
                    <a16:creationId xmlns:a16="http://schemas.microsoft.com/office/drawing/2014/main" xmlns="" id="{091F7BCC-30A5-4979-A003-51DCEA9EAD94}"/>
                  </a:ext>
                </a:extLst>
              </p:cNvPr>
              <p:cNvSpPr/>
              <p:nvPr/>
            </p:nvSpPr>
            <p:spPr>
              <a:xfrm>
                <a:off x="8043909" y="1363904"/>
                <a:ext cx="10679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ru-RU" sz="1800" b="1" dirty="0">
                    <a:solidFill>
                      <a:prstClr val="black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Open Sans" panose="020B0606030504020204" pitchFamily="34" charset="0"/>
                  </a:rPr>
                  <a:t>О! АИС</a:t>
                </a:r>
                <a:endParaRPr lang="ru-RU" sz="18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9" name="Группа 8"/>
          <p:cNvGrpSpPr/>
          <p:nvPr/>
        </p:nvGrpSpPr>
        <p:grpSpPr>
          <a:xfrm>
            <a:off x="4544585" y="2333501"/>
            <a:ext cx="2276535" cy="1297258"/>
            <a:chOff x="2024088" y="2704723"/>
            <a:chExt cx="2279823" cy="1767600"/>
          </a:xfrm>
        </p:grpSpPr>
        <p:sp>
          <p:nvSpPr>
            <p:cNvPr id="100" name="Скругленный прямоугольник 99"/>
            <p:cNvSpPr/>
            <p:nvPr/>
          </p:nvSpPr>
          <p:spPr>
            <a:xfrm>
              <a:off x="2024088" y="2704723"/>
              <a:ext cx="2279823" cy="1767600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r>
                <a:rPr lang="ru-RU" sz="10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Принято 53 заявки</a:t>
              </a:r>
            </a:p>
            <a:p>
              <a:pPr algn="ctr" defTabSz="914400"/>
              <a:r>
                <a:rPr lang="ru-RU" sz="10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4 Победителя</a:t>
              </a:r>
            </a:p>
            <a:p>
              <a:pPr algn="ctr" defTabSz="914400"/>
              <a:r>
                <a:rPr lang="ru-RU" sz="10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2 Призера</a:t>
              </a:r>
            </a:p>
          </p:txBody>
        </p:sp>
        <p:pic>
          <p:nvPicPr>
            <p:cNvPr id="101" name="Рисунок 17">
              <a:extLst>
                <a:ext uri="{FF2B5EF4-FFF2-40B4-BE49-F238E27FC236}">
                  <a16:creationId xmlns:a16="http://schemas.microsoft.com/office/drawing/2014/main" xmlns="" id="{A33EA4EF-4DDA-4DAC-8E43-F8A2CE1D9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623" y="2799203"/>
              <a:ext cx="1765984" cy="799781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6924291" y="2315073"/>
            <a:ext cx="2107788" cy="1289493"/>
            <a:chOff x="7298902" y="2705579"/>
            <a:chExt cx="2329200" cy="1767600"/>
          </a:xfrm>
        </p:grpSpPr>
        <p:sp>
          <p:nvSpPr>
            <p:cNvPr id="102" name="Скругленный прямоугольник 101"/>
            <p:cNvSpPr/>
            <p:nvPr/>
          </p:nvSpPr>
          <p:spPr>
            <a:xfrm>
              <a:off x="7298902" y="2705579"/>
              <a:ext cx="2329200" cy="1767600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endParaRPr lang="ru-RU" sz="1500" b="1" dirty="0">
                <a:solidFill>
                  <a:srgbClr val="4472C4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103" name="Рисунок 2">
              <a:extLst>
                <a:ext uri="{FF2B5EF4-FFF2-40B4-BE49-F238E27FC236}">
                  <a16:creationId xmlns:a16="http://schemas.microsoft.com/office/drawing/2014/main" xmlns="" id="{524B7DD3-FC34-4C27-AEF9-FB3D0905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33124" y="2799486"/>
              <a:ext cx="1747007" cy="785175"/>
            </a:xfrm>
            <a:prstGeom prst="rect">
              <a:avLst/>
            </a:prstGeom>
          </p:spPr>
        </p:pic>
        <p:sp>
          <p:nvSpPr>
            <p:cNvPr id="104" name="Прямоугольник 103"/>
            <p:cNvSpPr/>
            <p:nvPr/>
          </p:nvSpPr>
          <p:spPr>
            <a:xfrm>
              <a:off x="7704007" y="3699042"/>
              <a:ext cx="1722400" cy="6170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ru-RU" sz="1000" dirty="0" smtClean="0">
                  <a:solidFill>
                    <a:srgbClr val="44546A">
                      <a:lumMod val="50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Зарегистрировано</a:t>
              </a:r>
            </a:p>
            <a:p>
              <a:pPr algn="ctr" defTabSz="914400"/>
              <a:r>
                <a:rPr lang="ru-RU" sz="1000" b="1" dirty="0" smtClean="0">
                  <a:solidFill>
                    <a:srgbClr val="44546A">
                      <a:lumMod val="50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95 368 </a:t>
              </a:r>
              <a:r>
                <a:rPr lang="ru-RU" sz="1000" dirty="0" smtClean="0">
                  <a:solidFill>
                    <a:srgbClr val="44546A">
                      <a:lumMod val="50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чел</a:t>
              </a:r>
              <a:endParaRPr lang="ru-RU" sz="1000" b="1" dirty="0">
                <a:solidFill>
                  <a:srgbClr val="44546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</p:txBody>
        </p:sp>
      </p:grpSp>
      <p:sp>
        <p:nvSpPr>
          <p:cNvPr id="105" name="Скругленный прямоугольник 104"/>
          <p:cNvSpPr/>
          <p:nvPr/>
        </p:nvSpPr>
        <p:spPr>
          <a:xfrm>
            <a:off x="1753863" y="2300921"/>
            <a:ext cx="2659044" cy="1334109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/>
            <a:endParaRPr lang="ru-RU" sz="1100" b="1" dirty="0" smtClean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sym typeface="Symbol" panose="05050102010706020507" pitchFamily="18" charset="2"/>
            </a:endParaRPr>
          </a:p>
          <a:p>
            <a:pPr algn="ctr" defTabSz="914400"/>
            <a:endParaRPr lang="ru-RU" sz="1100" b="1" dirty="0" smtClean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sym typeface="Symbol" panose="05050102010706020507" pitchFamily="18" charset="2"/>
            </a:endParaRPr>
          </a:p>
          <a:p>
            <a:pPr algn="ctr" defTabSz="914400"/>
            <a:endParaRPr lang="ru-RU" sz="1100" b="1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sym typeface="Symbol" panose="05050102010706020507" pitchFamily="18" charset="2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76449" y="853156"/>
            <a:ext cx="2429725" cy="1376248"/>
            <a:chOff x="1965906" y="848691"/>
            <a:chExt cx="2515029" cy="1735815"/>
          </a:xfrm>
        </p:grpSpPr>
        <p:pic>
          <p:nvPicPr>
            <p:cNvPr id="107" name="Рисунок 106"/>
            <p:cNvPicPr>
              <a:picLocks noChangeAspect="1"/>
            </p:cNvPicPr>
            <p:nvPr/>
          </p:nvPicPr>
          <p:blipFill rotWithShape="1">
            <a:blip r:embed="rId7"/>
            <a:srcRect l="4227" t="26900" r="42617" b="21126"/>
            <a:stretch/>
          </p:blipFill>
          <p:spPr>
            <a:xfrm>
              <a:off x="2579942" y="980756"/>
              <a:ext cx="1211226" cy="687060"/>
            </a:xfrm>
            <a:prstGeom prst="rect">
              <a:avLst/>
            </a:prstGeom>
          </p:spPr>
        </p:pic>
        <p:sp>
          <p:nvSpPr>
            <p:cNvPr id="108" name="Прямоугольник 107"/>
            <p:cNvSpPr/>
            <p:nvPr/>
          </p:nvSpPr>
          <p:spPr>
            <a:xfrm>
              <a:off x="1965906" y="1736456"/>
              <a:ext cx="2515029" cy="7299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ru-RU" sz="1000" dirty="0" smtClean="0">
                  <a:solidFill>
                    <a:srgbClr val="44546A">
                      <a:lumMod val="50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Разработана стратегия развития</a:t>
              </a:r>
            </a:p>
            <a:p>
              <a:pPr algn="ctr" defTabSz="914400"/>
              <a:r>
                <a:rPr lang="ru-RU" sz="1000" dirty="0" smtClean="0">
                  <a:solidFill>
                    <a:srgbClr val="44546A">
                      <a:lumMod val="50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кадровой системы </a:t>
              </a:r>
              <a:r>
                <a:rPr lang="ru-RU" sz="1000" dirty="0">
                  <a:solidFill>
                    <a:srgbClr val="44546A">
                      <a:lumMod val="50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ФНС России </a:t>
              </a:r>
            </a:p>
            <a:p>
              <a:pPr algn="ctr" defTabSz="914400"/>
              <a:r>
                <a:rPr lang="ru-RU" sz="1000" dirty="0">
                  <a:solidFill>
                    <a:srgbClr val="44546A">
                      <a:lumMod val="50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«Кадровая </a:t>
              </a:r>
              <a:r>
                <a:rPr lang="ru-RU" sz="1000" dirty="0" smtClean="0">
                  <a:solidFill>
                    <a:srgbClr val="44546A">
                      <a:lumMod val="50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служба </a:t>
              </a:r>
              <a:r>
                <a:rPr lang="ru-RU" sz="1000" dirty="0">
                  <a:solidFill>
                    <a:srgbClr val="44546A">
                      <a:lumMod val="50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2.0.</a:t>
              </a:r>
              <a:r>
                <a:rPr lang="ru-RU" sz="1100" dirty="0">
                  <a:solidFill>
                    <a:srgbClr val="44546A">
                      <a:lumMod val="50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»</a:t>
              </a:r>
            </a:p>
          </p:txBody>
        </p:sp>
        <p:sp>
          <p:nvSpPr>
            <p:cNvPr id="109" name="Скругленный прямоугольник 108"/>
            <p:cNvSpPr/>
            <p:nvPr/>
          </p:nvSpPr>
          <p:spPr>
            <a:xfrm>
              <a:off x="2039091" y="848691"/>
              <a:ext cx="2417597" cy="1735815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endParaRPr lang="ru-RU" sz="1200" b="1" dirty="0">
                <a:solidFill>
                  <a:srgbClr val="4472C4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462453" y="828136"/>
            <a:ext cx="2260976" cy="1402788"/>
            <a:chOff x="9881301" y="881317"/>
            <a:chExt cx="2336866" cy="1767600"/>
          </a:xfrm>
        </p:grpSpPr>
        <p:sp>
          <p:nvSpPr>
            <p:cNvPr id="111" name="Скругленный прямоугольник 110"/>
            <p:cNvSpPr/>
            <p:nvPr/>
          </p:nvSpPr>
          <p:spPr>
            <a:xfrm>
              <a:off x="9904796" y="881317"/>
              <a:ext cx="2313371" cy="1767600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endParaRPr lang="ru-RU" sz="14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pic>
          <p:nvPicPr>
            <p:cNvPr id="112" name="Рисунок 111">
              <a:extLst>
                <a:ext uri="{FF2B5EF4-FFF2-40B4-BE49-F238E27FC236}">
                  <a16:creationId xmlns="" xmlns:a16="http://schemas.microsoft.com/office/drawing/2014/main" id="{4E0C1A4A-781F-49E8-AEEE-EA841C7F3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B"/>
                </a:clrFrom>
                <a:clrTo>
                  <a:srgbClr val="FFFF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3752" y="980623"/>
              <a:ext cx="1608469" cy="668132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9881301" y="1594000"/>
              <a:ext cx="2313371" cy="1048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9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Проведены 3 мероприятия в рамках полуфинала конкурса</a:t>
              </a:r>
            </a:p>
            <a:p>
              <a:pPr algn="ctr" defTabSz="914400"/>
              <a:r>
                <a:rPr lang="ru-RU" sz="9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Участники: 159 человек, из них</a:t>
              </a:r>
            </a:p>
            <a:p>
              <a:pPr algn="ctr" defTabSz="914400"/>
              <a:r>
                <a:rPr lang="ru-RU" sz="9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67 чел. перешли в финал</a:t>
              </a:r>
              <a:endParaRPr lang="ru-RU" sz="9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algn="ctr" defTabSz="914400"/>
              <a:r>
                <a:rPr lang="ru-RU" sz="9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Проведен финал</a:t>
              </a:r>
              <a:r>
                <a:rPr lang="ru-RU" sz="9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, 22 победителя</a:t>
              </a:r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9174276" y="2279816"/>
            <a:ext cx="2647571" cy="1350606"/>
            <a:chOff x="4746745" y="3695451"/>
            <a:chExt cx="2104618" cy="1523607"/>
          </a:xfrm>
        </p:grpSpPr>
        <p:pic>
          <p:nvPicPr>
            <p:cNvPr id="115" name="Рисунок 114">
              <a:extLst>
                <a:ext uri="{FF2B5EF4-FFF2-40B4-BE49-F238E27FC236}">
                  <a16:creationId xmlns="" xmlns:a16="http://schemas.microsoft.com/office/drawing/2014/main" id="{DA5D6B42-7D12-4A58-8BBC-78672D39E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169" y="3695451"/>
              <a:ext cx="1333844" cy="676235"/>
            </a:xfrm>
            <a:prstGeom prst="rect">
              <a:avLst/>
            </a:prstGeom>
          </p:spPr>
        </p:pic>
        <p:sp>
          <p:nvSpPr>
            <p:cNvPr id="116" name="Скругленный прямоугольник 115"/>
            <p:cNvSpPr/>
            <p:nvPr/>
          </p:nvSpPr>
          <p:spPr>
            <a:xfrm>
              <a:off x="4746745" y="3731633"/>
              <a:ext cx="2071595" cy="1458257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endParaRPr lang="ru-RU" sz="1500" b="1" dirty="0">
                <a:solidFill>
                  <a:srgbClr val="4472C4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795711" y="4316782"/>
              <a:ext cx="2055652" cy="90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8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Проведены 3 мероприятия</a:t>
              </a:r>
              <a:r>
                <a:rPr lang="ru-RU" sz="8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algn="ctr" defTabSz="914400"/>
              <a:r>
                <a:rPr lang="ru-RU" sz="8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в рамках полуфинала конкурса </a:t>
              </a:r>
              <a:r>
                <a:rPr lang="ru-RU" sz="8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Участники: 155 человек, из них </a:t>
              </a:r>
            </a:p>
            <a:p>
              <a:pPr algn="ctr" defTabSz="914400"/>
              <a:r>
                <a:rPr lang="ru-RU" sz="8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71 чел. перешел в финал</a:t>
              </a:r>
            </a:p>
            <a:p>
              <a:pPr algn="ctr" defTabSz="914400"/>
              <a:r>
                <a:rPr lang="ru-RU" sz="8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Проведен финал</a:t>
              </a:r>
              <a:r>
                <a:rPr lang="ru-RU" sz="8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, 21 победитель</a:t>
              </a:r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10584693" y="5212974"/>
            <a:ext cx="1257706" cy="1524228"/>
            <a:chOff x="3943471" y="2414316"/>
            <a:chExt cx="1192435" cy="1596325"/>
          </a:xfrm>
        </p:grpSpPr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177" y="2564339"/>
              <a:ext cx="443709" cy="443709"/>
            </a:xfrm>
            <a:prstGeom prst="rect">
              <a:avLst/>
            </a:prstGeom>
          </p:spPr>
        </p:pic>
        <p:sp>
          <p:nvSpPr>
            <p:cNvPr id="120" name="Скругленный прямоугольник 119"/>
            <p:cNvSpPr/>
            <p:nvPr/>
          </p:nvSpPr>
          <p:spPr>
            <a:xfrm>
              <a:off x="3943471" y="2414316"/>
              <a:ext cx="1192435" cy="1596325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endParaRPr lang="ru-RU" sz="1050" dirty="0" smtClean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  <a:p>
              <a:pPr algn="ctr" defTabSz="914400"/>
              <a:endParaRPr lang="ru-RU" sz="105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  <a:p>
              <a:pPr algn="ctr" defTabSz="914400"/>
              <a:endParaRPr lang="ru-RU" sz="1050" dirty="0" smtClean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  <a:p>
              <a:pPr algn="ctr" defTabSz="914400"/>
              <a:endParaRPr lang="ru-RU" sz="105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  <a:p>
              <a:pPr algn="ctr" defTabSz="914400"/>
              <a:r>
                <a:rPr lang="ru-RU" sz="105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Опубликовано </a:t>
              </a:r>
            </a:p>
            <a:p>
              <a:pPr algn="ctr" defTabSz="914400"/>
              <a:r>
                <a:rPr lang="ru-RU" sz="1050" dirty="0" smtClean="0">
                  <a:solidFill>
                    <a:srgbClr val="4472C4">
                      <a:lumMod val="75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  <a:sym typeface="Symbol" panose="05050102010706020507" pitchFamily="18" charset="2"/>
                </a:rPr>
                <a:t>84</a:t>
              </a:r>
              <a:r>
                <a:rPr lang="ru-RU" sz="1050" dirty="0" smtClean="0">
                  <a:solidFill>
                    <a:srgbClr val="4472C4">
                      <a:lumMod val="75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 вакансии</a:t>
              </a:r>
            </a:p>
            <a:p>
              <a:pPr algn="ctr" defTabSz="914400"/>
              <a:r>
                <a:rPr lang="ru-RU" sz="105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Рассмотрено </a:t>
              </a:r>
            </a:p>
            <a:p>
              <a:pPr algn="ctr" defTabSz="914400"/>
              <a:r>
                <a:rPr lang="ru-RU" sz="1050" dirty="0" smtClean="0">
                  <a:solidFill>
                    <a:srgbClr val="5B9BD5">
                      <a:lumMod val="50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rPr>
                <a:t>18 414 откликов</a:t>
              </a:r>
            </a:p>
          </p:txBody>
        </p:sp>
      </p:grpSp>
      <p:grpSp>
        <p:nvGrpSpPr>
          <p:cNvPr id="121" name="Группа 120"/>
          <p:cNvGrpSpPr/>
          <p:nvPr/>
        </p:nvGrpSpPr>
        <p:grpSpPr>
          <a:xfrm>
            <a:off x="309869" y="3726352"/>
            <a:ext cx="2538909" cy="1409468"/>
            <a:chOff x="1839167" y="5103046"/>
            <a:chExt cx="2114437" cy="2100066"/>
          </a:xfrm>
        </p:grpSpPr>
        <p:sp>
          <p:nvSpPr>
            <p:cNvPr id="122" name="Скругленный прямоугольник 121"/>
            <p:cNvSpPr/>
            <p:nvPr/>
          </p:nvSpPr>
          <p:spPr>
            <a:xfrm>
              <a:off x="1916139" y="5116493"/>
              <a:ext cx="1960493" cy="2086619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endParaRPr lang="ru-RU" sz="1500" b="1" dirty="0">
                <a:solidFill>
                  <a:srgbClr val="4472C4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839167" y="5745705"/>
              <a:ext cx="2114437" cy="1169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900" b="1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Организовано проведение </a:t>
              </a:r>
            </a:p>
            <a:p>
              <a:pPr algn="ctr" defTabSz="914400"/>
              <a:r>
                <a:rPr lang="ru-RU" sz="900" b="1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2-х </a:t>
              </a:r>
              <a:r>
                <a:rPr lang="ru-RU" sz="900" b="1" dirty="0" err="1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страт.сессии</a:t>
              </a:r>
              <a:r>
                <a:rPr lang="ru-RU" sz="900" b="1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 для руководящего состава ФНС России.</a:t>
              </a:r>
            </a:p>
            <a:p>
              <a:pPr algn="ctr" defTabSz="914400"/>
              <a:r>
                <a:rPr lang="ru-RU" sz="900" b="1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Проведена 1 страт.сессия</a:t>
              </a:r>
              <a:r>
                <a:rPr lang="ru-RU" sz="9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 </a:t>
              </a:r>
              <a:r>
                <a:rPr lang="ru-RU" sz="900" b="1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по запросу</a:t>
              </a:r>
              <a:r>
                <a:rPr lang="ru-RU" sz="900" dirty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 </a:t>
              </a:r>
              <a:r>
                <a:rPr lang="ru-RU" sz="900" dirty="0" err="1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зам.руководителя</a:t>
              </a:r>
              <a:r>
                <a:rPr lang="ru-RU" sz="9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 ФНС России</a:t>
              </a:r>
            </a:p>
          </p:txBody>
        </p:sp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33125" y="5205958"/>
              <a:ext cx="283110" cy="435049"/>
            </a:xfrm>
            <a:prstGeom prst="rect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2424167" y="5103046"/>
              <a:ext cx="1269592" cy="40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ru-RU" sz="1200" b="1" dirty="0" smtClean="0">
                  <a:solidFill>
                    <a:srgbClr val="006699"/>
                  </a:solidFill>
                  <a:latin typeface="Arial Narrow" panose="020B0606020202030204" pitchFamily="34" charset="0"/>
                </a:rPr>
                <a:t>СТРАТЕГИЧЕСКАЯ </a:t>
              </a:r>
            </a:p>
            <a:p>
              <a:pPr defTabSz="914400"/>
              <a:r>
                <a:rPr lang="ru-RU" sz="1200" b="1" dirty="0" smtClean="0">
                  <a:solidFill>
                    <a:srgbClr val="006699"/>
                  </a:solidFill>
                  <a:latin typeface="Arial Narrow" panose="020B0606020202030204" pitchFamily="34" charset="0"/>
                </a:rPr>
                <a:t>СЕССИЯ</a:t>
              </a:r>
              <a:endParaRPr lang="ru-RU" sz="1200" b="1" dirty="0">
                <a:solidFill>
                  <a:srgbClr val="006699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5538632" y="5301183"/>
            <a:ext cx="2419771" cy="1407129"/>
            <a:chOff x="9751343" y="3460028"/>
            <a:chExt cx="1847484" cy="1482335"/>
          </a:xfrm>
        </p:grpSpPr>
        <p:sp>
          <p:nvSpPr>
            <p:cNvPr id="127" name="Скругленный прямоугольник 126"/>
            <p:cNvSpPr/>
            <p:nvPr/>
          </p:nvSpPr>
          <p:spPr>
            <a:xfrm>
              <a:off x="9751343" y="3469812"/>
              <a:ext cx="1847484" cy="1472551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r>
                <a:rPr lang="ru-RU" sz="1050" dirty="0" smtClean="0">
                  <a:solidFill>
                    <a:prstClr val="black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Приняли участие </a:t>
              </a:r>
            </a:p>
            <a:p>
              <a:pPr algn="ctr" defTabSz="914400"/>
              <a:r>
                <a:rPr lang="ru-RU" sz="1050" dirty="0" smtClean="0">
                  <a:solidFill>
                    <a:prstClr val="black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sym typeface="Symbol" panose="05050102010706020507" pitchFamily="18" charset="2"/>
                </a:rPr>
                <a:t>47 535 чел</a:t>
              </a:r>
              <a:r>
                <a:rPr lang="ru-RU" sz="1200" dirty="0" smtClean="0">
                  <a:solidFill>
                    <a:prstClr val="black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sym typeface="Symbol" panose="05050102010706020507" pitchFamily="18" charset="2"/>
                </a:rPr>
                <a:t>.</a:t>
              </a:r>
              <a:endParaRPr lang="ru-RU" sz="1200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0185565" y="3460028"/>
              <a:ext cx="1413262" cy="1069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ru-RU" sz="1200" b="1" dirty="0" smtClean="0">
                  <a:solidFill>
                    <a:srgbClr val="006699"/>
                  </a:solidFill>
                  <a:latin typeface="Arial Narrow" panose="020B0606020202030204" pitchFamily="34" charset="0"/>
                </a:rPr>
                <a:t>Исследование качества дополнительного </a:t>
              </a:r>
              <a:r>
                <a:rPr lang="ru-RU" sz="1200" b="1" dirty="0" err="1" smtClean="0">
                  <a:solidFill>
                    <a:srgbClr val="006699"/>
                  </a:solidFill>
                  <a:latin typeface="Arial Narrow" panose="020B0606020202030204" pitchFamily="34" charset="0"/>
                </a:rPr>
                <a:t>проф.образования</a:t>
              </a:r>
              <a:r>
                <a:rPr lang="ru-RU" sz="1200" b="1" dirty="0" smtClean="0">
                  <a:solidFill>
                    <a:srgbClr val="006699"/>
                  </a:solidFill>
                  <a:latin typeface="Arial Narrow" panose="020B0606020202030204" pitchFamily="34" charset="0"/>
                </a:rPr>
                <a:t> в подведомственных организациях</a:t>
              </a:r>
              <a:endParaRPr lang="ru-RU" sz="1200" b="1" dirty="0">
                <a:solidFill>
                  <a:srgbClr val="006699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29" name="Рисунок 128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58279" y="3896313"/>
              <a:ext cx="398725" cy="376102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2805395" y="3752745"/>
            <a:ext cx="1756130" cy="1400443"/>
            <a:chOff x="3739264" y="4486424"/>
            <a:chExt cx="2103155" cy="2032425"/>
          </a:xfrm>
        </p:grpSpPr>
        <p:sp>
          <p:nvSpPr>
            <p:cNvPr id="130" name="Скругленный прямоугольник 129"/>
            <p:cNvSpPr/>
            <p:nvPr/>
          </p:nvSpPr>
          <p:spPr>
            <a:xfrm>
              <a:off x="3739264" y="4486424"/>
              <a:ext cx="2001242" cy="2032425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endParaRPr lang="ru-RU" sz="1500" b="1" dirty="0">
                <a:solidFill>
                  <a:srgbClr val="4472C4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941147" y="5348380"/>
              <a:ext cx="1652485" cy="93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1200" dirty="0">
                  <a:solidFill>
                    <a:prstClr val="black"/>
                  </a:solidFill>
                  <a:latin typeface="Sylfaen" panose="010A0502050306030303" pitchFamily="18" charset="0"/>
                </a:rPr>
                <a:t>Стажировку в ЦА ФНС России </a:t>
              </a:r>
            </a:p>
            <a:p>
              <a:pPr algn="ctr" defTabSz="914400"/>
              <a:r>
                <a:rPr lang="ru-RU" sz="1200" dirty="0">
                  <a:solidFill>
                    <a:prstClr val="black"/>
                  </a:solidFill>
                  <a:latin typeface="Sylfaen" panose="010A0502050306030303" pitchFamily="18" charset="0"/>
                </a:rPr>
                <a:t>прошли </a:t>
              </a:r>
              <a:r>
                <a:rPr lang="ru-RU" sz="1200" dirty="0" smtClean="0">
                  <a:solidFill>
                    <a:prstClr val="black"/>
                  </a:solidFill>
                  <a:latin typeface="Sylfaen" panose="010A0502050306030303" pitchFamily="18" charset="0"/>
                </a:rPr>
                <a:t>95 </a:t>
              </a:r>
              <a:r>
                <a:rPr lang="ru-RU" sz="1200" dirty="0">
                  <a:solidFill>
                    <a:prstClr val="black"/>
                  </a:solidFill>
                  <a:latin typeface="Sylfaen" panose="010A0502050306030303" pitchFamily="18" charset="0"/>
                </a:rPr>
                <a:t>чел.</a:t>
              </a:r>
            </a:p>
          </p:txBody>
        </p:sp>
        <p:grpSp>
          <p:nvGrpSpPr>
            <p:cNvPr id="132" name="Группа 131"/>
            <p:cNvGrpSpPr/>
            <p:nvPr/>
          </p:nvGrpSpPr>
          <p:grpSpPr>
            <a:xfrm>
              <a:off x="3907540" y="4595826"/>
              <a:ext cx="1934879" cy="670003"/>
              <a:chOff x="4357749" y="2665993"/>
              <a:chExt cx="1934879" cy="670003"/>
            </a:xfrm>
          </p:grpSpPr>
          <p:pic>
            <p:nvPicPr>
              <p:cNvPr id="133" name="Рисунок 132"/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t="18822"/>
              <a:stretch/>
            </p:blipFill>
            <p:spPr>
              <a:xfrm>
                <a:off x="4357749" y="2732808"/>
                <a:ext cx="334657" cy="339453"/>
              </a:xfrm>
              <a:prstGeom prst="rect">
                <a:avLst/>
              </a:prstGeom>
            </p:spPr>
          </p:pic>
          <p:sp>
            <p:nvSpPr>
              <p:cNvPr id="134" name="TextBox 133"/>
              <p:cNvSpPr txBox="1"/>
              <p:nvPr/>
            </p:nvSpPr>
            <p:spPr>
              <a:xfrm>
                <a:off x="4692406" y="2665993"/>
                <a:ext cx="1600222" cy="670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ru-RU" sz="1200" b="1" dirty="0" smtClean="0">
                    <a:solidFill>
                      <a:srgbClr val="006699"/>
                    </a:solidFill>
                    <a:latin typeface="Arial Narrow" panose="020B0606020202030204" pitchFamily="34" charset="0"/>
                  </a:rPr>
                  <a:t>СТАЖИРОВКА </a:t>
                </a:r>
              </a:p>
              <a:p>
                <a:pPr defTabSz="914400"/>
                <a:r>
                  <a:rPr lang="ru-RU" sz="1200" b="1" dirty="0" smtClean="0">
                    <a:solidFill>
                      <a:srgbClr val="006699"/>
                    </a:solidFill>
                    <a:latin typeface="Arial Narrow" panose="020B0606020202030204" pitchFamily="34" charset="0"/>
                  </a:rPr>
                  <a:t>В ФНС РОССИИ</a:t>
                </a:r>
                <a:endParaRPr lang="ru-RU" sz="1200" b="1" dirty="0">
                  <a:solidFill>
                    <a:srgbClr val="006699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135" name="Группа 134"/>
          <p:cNvGrpSpPr/>
          <p:nvPr/>
        </p:nvGrpSpPr>
        <p:grpSpPr>
          <a:xfrm>
            <a:off x="3049080" y="5291302"/>
            <a:ext cx="2253079" cy="1428824"/>
            <a:chOff x="3303530" y="3849587"/>
            <a:chExt cx="1922314" cy="1775788"/>
          </a:xfrm>
        </p:grpSpPr>
        <p:grpSp>
          <p:nvGrpSpPr>
            <p:cNvPr id="136" name="Группа 135"/>
            <p:cNvGrpSpPr/>
            <p:nvPr/>
          </p:nvGrpSpPr>
          <p:grpSpPr>
            <a:xfrm>
              <a:off x="3303530" y="3849587"/>
              <a:ext cx="1921887" cy="1775788"/>
              <a:chOff x="5763258" y="4738326"/>
              <a:chExt cx="1921887" cy="1775788"/>
            </a:xfrm>
          </p:grpSpPr>
          <p:sp>
            <p:nvSpPr>
              <p:cNvPr id="138" name="Скругленный прямоугольник 137"/>
              <p:cNvSpPr/>
              <p:nvPr/>
            </p:nvSpPr>
            <p:spPr>
              <a:xfrm>
                <a:off x="5763258" y="4738326"/>
                <a:ext cx="1921887" cy="1775788"/>
              </a:xfrm>
              <a:prstGeom prst="roundRect">
                <a:avLst/>
              </a:prstGeom>
              <a:no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14400"/>
                <a:endParaRPr lang="ru-RU" sz="1100" dirty="0" smtClean="0">
                  <a:solidFill>
                    <a:prstClr val="black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  <p:grpSp>
            <p:nvGrpSpPr>
              <p:cNvPr id="139" name="Группа 138"/>
              <p:cNvGrpSpPr/>
              <p:nvPr/>
            </p:nvGrpSpPr>
            <p:grpSpPr>
              <a:xfrm>
                <a:off x="5871043" y="4923863"/>
                <a:ext cx="1773119" cy="461665"/>
                <a:chOff x="5914380" y="4906120"/>
                <a:chExt cx="1749538" cy="461665"/>
              </a:xfrm>
            </p:grpSpPr>
            <p:sp>
              <p:nvSpPr>
                <p:cNvPr id="140" name="TextBox 139"/>
                <p:cNvSpPr txBox="1"/>
                <p:nvPr/>
              </p:nvSpPr>
              <p:spPr>
                <a:xfrm>
                  <a:off x="6312266" y="4906120"/>
                  <a:ext cx="135165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/>
                  <a:r>
                    <a:rPr lang="ru-RU" sz="1200" b="1" dirty="0" smtClean="0">
                      <a:solidFill>
                        <a:srgbClr val="006699"/>
                      </a:solidFill>
                      <a:latin typeface="Arial Narrow" panose="020B0606020202030204" pitchFamily="34" charset="0"/>
                    </a:rPr>
                    <a:t>ИССЛЕДОВАНИЕ </a:t>
                  </a:r>
                </a:p>
                <a:p>
                  <a:pPr defTabSz="914400"/>
                  <a:r>
                    <a:rPr lang="ru-RU" sz="1200" b="1" dirty="0" smtClean="0">
                      <a:solidFill>
                        <a:srgbClr val="006699"/>
                      </a:solidFill>
                      <a:latin typeface="Arial Narrow" panose="020B0606020202030204" pitchFamily="34" charset="0"/>
                    </a:rPr>
                    <a:t>ВОВЛЕЧЕННОСТИ</a:t>
                  </a:r>
                  <a:endParaRPr lang="ru-RU" sz="1200" b="1" dirty="0">
                    <a:solidFill>
                      <a:srgbClr val="006699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141" name="Рисунок 140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4380" y="5004735"/>
                  <a:ext cx="350275" cy="350275"/>
                </a:xfrm>
                <a:prstGeom prst="rect">
                  <a:avLst/>
                </a:prstGeom>
              </p:spPr>
            </p:pic>
          </p:grpSp>
        </p:grpSp>
        <p:sp>
          <p:nvSpPr>
            <p:cNvPr id="137" name="TextBox 136"/>
            <p:cNvSpPr txBox="1"/>
            <p:nvPr/>
          </p:nvSpPr>
          <p:spPr>
            <a:xfrm>
              <a:off x="3306824" y="4650592"/>
              <a:ext cx="1919020" cy="80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900" b="1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В исследовании приняли участие: </a:t>
              </a:r>
            </a:p>
            <a:p>
              <a:pPr algn="ctr" defTabSz="914400"/>
              <a:r>
                <a:rPr lang="ru-RU" sz="9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5 подведомственных организаций (608 человек);</a:t>
              </a:r>
            </a:p>
            <a:p>
              <a:pPr algn="ctr" defTabSz="914400"/>
              <a:r>
                <a:rPr lang="ru-RU" sz="9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1 СП ЦА ФНС России (47 чел.)</a:t>
              </a:r>
            </a:p>
          </p:txBody>
        </p:sp>
      </p:grpSp>
      <p:grpSp>
        <p:nvGrpSpPr>
          <p:cNvPr id="142" name="Группа 141"/>
          <p:cNvGrpSpPr/>
          <p:nvPr/>
        </p:nvGrpSpPr>
        <p:grpSpPr>
          <a:xfrm>
            <a:off x="8083564" y="5301408"/>
            <a:ext cx="2526988" cy="1382117"/>
            <a:chOff x="10184872" y="2533812"/>
            <a:chExt cx="2016062" cy="1472551"/>
          </a:xfrm>
        </p:grpSpPr>
        <p:grpSp>
          <p:nvGrpSpPr>
            <p:cNvPr id="143" name="Группа 142"/>
            <p:cNvGrpSpPr/>
            <p:nvPr/>
          </p:nvGrpSpPr>
          <p:grpSpPr>
            <a:xfrm>
              <a:off x="10243513" y="2533812"/>
              <a:ext cx="1957421" cy="1472551"/>
              <a:chOff x="7991430" y="5116937"/>
              <a:chExt cx="1789215" cy="1472551"/>
            </a:xfrm>
          </p:grpSpPr>
          <p:sp>
            <p:nvSpPr>
              <p:cNvPr id="145" name="Скругленный прямоугольник 144"/>
              <p:cNvSpPr/>
              <p:nvPr/>
            </p:nvSpPr>
            <p:spPr>
              <a:xfrm>
                <a:off x="7991430" y="5116937"/>
                <a:ext cx="1636224" cy="1472551"/>
              </a:xfrm>
              <a:prstGeom prst="roundRect">
                <a:avLst/>
              </a:prstGeom>
              <a:no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14400"/>
                <a:endParaRPr lang="ru-RU" sz="1100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Roboto Condensed" panose="02000000000000000000" pitchFamily="2" charset="0"/>
                </a:endParaRPr>
              </a:p>
            </p:txBody>
          </p:sp>
          <p:grpSp>
            <p:nvGrpSpPr>
              <p:cNvPr id="146" name="Группа 145"/>
              <p:cNvGrpSpPr/>
              <p:nvPr/>
            </p:nvGrpSpPr>
            <p:grpSpPr>
              <a:xfrm>
                <a:off x="8058004" y="5276814"/>
                <a:ext cx="1722641" cy="461665"/>
                <a:chOff x="8046135" y="5267726"/>
                <a:chExt cx="1722641" cy="461665"/>
              </a:xfrm>
            </p:grpSpPr>
            <p:sp>
              <p:nvSpPr>
                <p:cNvPr id="147" name="TextBox 146"/>
                <p:cNvSpPr txBox="1"/>
                <p:nvPr/>
              </p:nvSpPr>
              <p:spPr>
                <a:xfrm>
                  <a:off x="8396284" y="5267726"/>
                  <a:ext cx="137249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/>
                  <a:r>
                    <a:rPr lang="ru-RU" sz="1200" b="1" dirty="0" smtClean="0">
                      <a:solidFill>
                        <a:srgbClr val="006699"/>
                      </a:solidFill>
                      <a:latin typeface="Arial Narrow" panose="020B0606020202030204" pitchFamily="34" charset="0"/>
                    </a:rPr>
                    <a:t>ИССЛЕДОВАНИЕ </a:t>
                  </a:r>
                </a:p>
                <a:p>
                  <a:pPr defTabSz="914400"/>
                  <a:r>
                    <a:rPr lang="en-US" sz="1200" b="1" dirty="0" smtClean="0">
                      <a:solidFill>
                        <a:srgbClr val="006699"/>
                      </a:solidFill>
                      <a:latin typeface="Arial Narrow" panose="020B0606020202030204" pitchFamily="34" charset="0"/>
                    </a:rPr>
                    <a:t>NPS</a:t>
                  </a:r>
                  <a:r>
                    <a:rPr lang="ru-RU" sz="1200" b="1" dirty="0" smtClean="0">
                      <a:solidFill>
                        <a:srgbClr val="006699"/>
                      </a:solidFill>
                      <a:latin typeface="Arial Narrow" panose="020B0606020202030204" pitchFamily="34" charset="0"/>
                    </a:rPr>
                    <a:t>-руководителя</a:t>
                  </a:r>
                  <a:endParaRPr lang="ru-RU" sz="1200" b="1" dirty="0">
                    <a:solidFill>
                      <a:srgbClr val="006699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148" name="Рисунок 147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46135" y="5351441"/>
                  <a:ext cx="283576" cy="283576"/>
                </a:xfrm>
                <a:prstGeom prst="rect">
                  <a:avLst/>
                </a:prstGeom>
              </p:spPr>
            </p:pic>
          </p:grpSp>
        </p:grpSp>
        <p:sp>
          <p:nvSpPr>
            <p:cNvPr id="144" name="TextBox 143"/>
            <p:cNvSpPr txBox="1"/>
            <p:nvPr/>
          </p:nvSpPr>
          <p:spPr>
            <a:xfrm>
              <a:off x="10184872" y="3161969"/>
              <a:ext cx="1922599" cy="754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1000" b="1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В исследовании приняли участие:</a:t>
              </a:r>
            </a:p>
            <a:p>
              <a:pPr algn="ctr" defTabSz="914400"/>
              <a:r>
                <a:rPr lang="ru-RU" sz="10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5 подведомственных организаций (608 человек);</a:t>
              </a:r>
            </a:p>
            <a:p>
              <a:pPr algn="ctr" defTabSz="914400"/>
              <a:r>
                <a:rPr lang="ru-RU" sz="10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2 СП ЦА ФНС России (126 чел.)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529724" y="3752745"/>
            <a:ext cx="2137123" cy="1400404"/>
            <a:chOff x="6141457" y="4488548"/>
            <a:chExt cx="2175445" cy="1632431"/>
          </a:xfrm>
        </p:grpSpPr>
        <p:sp>
          <p:nvSpPr>
            <p:cNvPr id="150" name="Скругленный прямоугольник 149"/>
            <p:cNvSpPr/>
            <p:nvPr/>
          </p:nvSpPr>
          <p:spPr>
            <a:xfrm>
              <a:off x="6141457" y="4488548"/>
              <a:ext cx="2175445" cy="1632431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endParaRPr lang="ru-RU" sz="1500" b="1" dirty="0">
                <a:solidFill>
                  <a:srgbClr val="4472C4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182250" y="5034228"/>
              <a:ext cx="2070240" cy="1049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1050" b="1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Сервис «Благодарю» </a:t>
              </a:r>
            </a:p>
            <a:p>
              <a:pPr algn="ctr" defTabSz="914400"/>
              <a:r>
                <a:rPr lang="ru-RU" sz="105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внедрен в деятельность ЦА ФНС России</a:t>
              </a:r>
            </a:p>
            <a:p>
              <a:pPr algn="ctr" defTabSz="914400"/>
              <a:r>
                <a:rPr lang="ru-RU" sz="105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Направлено благодарностей:</a:t>
              </a:r>
            </a:p>
            <a:p>
              <a:pPr algn="ctr" defTabSz="914400"/>
              <a:r>
                <a:rPr lang="ru-RU" sz="105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ЦА – 1456;     ТНО - 18943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715121" y="3720145"/>
            <a:ext cx="1854410" cy="1409704"/>
            <a:chOff x="9189472" y="4460267"/>
            <a:chExt cx="2262000" cy="1955909"/>
          </a:xfrm>
        </p:grpSpPr>
        <p:sp>
          <p:nvSpPr>
            <p:cNvPr id="152" name="Скругленный прямоугольник 151"/>
            <p:cNvSpPr/>
            <p:nvPr/>
          </p:nvSpPr>
          <p:spPr>
            <a:xfrm>
              <a:off x="9211146" y="4460267"/>
              <a:ext cx="2218651" cy="1955909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endParaRPr lang="ru-RU" sz="1500" b="1" dirty="0">
                <a:solidFill>
                  <a:srgbClr val="4472C4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9189472" y="4621435"/>
              <a:ext cx="2262000" cy="1720105"/>
              <a:chOff x="9189472" y="4621435"/>
              <a:chExt cx="2262000" cy="1720105"/>
            </a:xfrm>
          </p:grpSpPr>
          <p:sp>
            <p:nvSpPr>
              <p:cNvPr id="153" name="TextBox 152"/>
              <p:cNvSpPr txBox="1"/>
              <p:nvPr/>
            </p:nvSpPr>
            <p:spPr>
              <a:xfrm>
                <a:off x="9189472" y="5092484"/>
                <a:ext cx="2262000" cy="1249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ru-RU" sz="1050" b="1" dirty="0" smtClean="0">
                    <a:solidFill>
                      <a:prstClr val="black"/>
                    </a:solidFill>
                    <a:latin typeface="Roboto Condensed" panose="020B0604020202020204" charset="0"/>
                    <a:ea typeface="Roboto Condensed" panose="020B0604020202020204" charset="0"/>
                  </a:rPr>
                  <a:t>Сервис «Резервирование помещения» </a:t>
                </a:r>
              </a:p>
              <a:p>
                <a:pPr algn="ctr" defTabSz="914400"/>
                <a:r>
                  <a:rPr lang="ru-RU" sz="1050" dirty="0" smtClean="0">
                    <a:solidFill>
                      <a:prstClr val="black"/>
                    </a:solidFill>
                    <a:latin typeface="Roboto Condensed" panose="020B0604020202020204" charset="0"/>
                    <a:ea typeface="Roboto Condensed" panose="020B0604020202020204" charset="0"/>
                  </a:rPr>
                  <a:t>внедрен в деятельность ЦА ФНС России</a:t>
                </a:r>
              </a:p>
            </p:txBody>
          </p:sp>
          <p:pic>
            <p:nvPicPr>
              <p:cNvPr id="154" name="Рисунок 153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0073551" y="4621435"/>
                <a:ext cx="493841" cy="471048"/>
              </a:xfrm>
              <a:prstGeom prst="rect">
                <a:avLst/>
              </a:prstGeom>
            </p:spPr>
          </p:pic>
        </p:grpSp>
      </p:grpSp>
      <p:grpSp>
        <p:nvGrpSpPr>
          <p:cNvPr id="155" name="Группа 154"/>
          <p:cNvGrpSpPr/>
          <p:nvPr/>
        </p:nvGrpSpPr>
        <p:grpSpPr>
          <a:xfrm>
            <a:off x="368214" y="5301183"/>
            <a:ext cx="2496934" cy="1418943"/>
            <a:chOff x="10250428" y="749946"/>
            <a:chExt cx="2094024" cy="1487445"/>
          </a:xfrm>
        </p:grpSpPr>
        <p:grpSp>
          <p:nvGrpSpPr>
            <p:cNvPr id="156" name="Группа 155"/>
            <p:cNvGrpSpPr/>
            <p:nvPr/>
          </p:nvGrpSpPr>
          <p:grpSpPr>
            <a:xfrm>
              <a:off x="10250428" y="749946"/>
              <a:ext cx="2094024" cy="1487445"/>
              <a:chOff x="10250428" y="749946"/>
              <a:chExt cx="2094024" cy="1487445"/>
            </a:xfrm>
          </p:grpSpPr>
          <p:sp>
            <p:nvSpPr>
              <p:cNvPr id="160" name="Скругленный прямоугольник 159"/>
              <p:cNvSpPr/>
              <p:nvPr/>
            </p:nvSpPr>
            <p:spPr>
              <a:xfrm>
                <a:off x="10308494" y="749946"/>
                <a:ext cx="2000216" cy="1487445"/>
              </a:xfrm>
              <a:prstGeom prst="roundRect">
                <a:avLst/>
              </a:prstGeom>
              <a:no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14400"/>
                <a:endParaRPr lang="ru-RU" sz="1500" b="1" dirty="0">
                  <a:solidFill>
                    <a:srgbClr val="4472C4">
                      <a:lumMod val="75000"/>
                    </a:srgb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  <p:sp>
            <p:nvSpPr>
              <p:cNvPr id="161" name="Прямоугольник 160"/>
              <p:cNvSpPr/>
              <p:nvPr/>
            </p:nvSpPr>
            <p:spPr>
              <a:xfrm>
                <a:off x="10250428" y="1448465"/>
                <a:ext cx="2094024" cy="636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ru-RU" sz="1000" dirty="0" smtClean="0">
                    <a:solidFill>
                      <a:srgbClr val="44546A">
                        <a:lumMod val="50000"/>
                      </a:srgbClr>
                    </a:solidFill>
                    <a:latin typeface="Roboto Condensed" panose="020B0604020202020204" charset="0"/>
                    <a:ea typeface="Roboto Condensed" panose="020B0604020202020204" charset="0"/>
                  </a:rPr>
                  <a:t>Программу адаптации новых сотрудников прошли 166 чел. в ЦА ФНС России. Программа тиражирована в ТНО</a:t>
                </a:r>
                <a:endParaRPr lang="ru-RU" sz="1000" dirty="0">
                  <a:solidFill>
                    <a:srgbClr val="44546A">
                      <a:lumMod val="50000"/>
                    </a:srgbClr>
                  </a:solidFill>
                  <a:latin typeface="Roboto Condensed" panose="020B0604020202020204" charset="0"/>
                  <a:ea typeface="Roboto Condensed" panose="020B0604020202020204" charset="0"/>
                </a:endParaRPr>
              </a:p>
            </p:txBody>
          </p:sp>
        </p:grpSp>
        <p:grpSp>
          <p:nvGrpSpPr>
            <p:cNvPr id="157" name="Группа 156"/>
            <p:cNvGrpSpPr/>
            <p:nvPr/>
          </p:nvGrpSpPr>
          <p:grpSpPr>
            <a:xfrm>
              <a:off x="10516404" y="882859"/>
              <a:ext cx="1758748" cy="461665"/>
              <a:chOff x="10516404" y="882859"/>
              <a:chExt cx="1758748" cy="461665"/>
            </a:xfrm>
          </p:grpSpPr>
          <p:sp>
            <p:nvSpPr>
              <p:cNvPr id="158" name="TextBox 157"/>
              <p:cNvSpPr txBox="1"/>
              <p:nvPr/>
            </p:nvSpPr>
            <p:spPr>
              <a:xfrm>
                <a:off x="10988909" y="882859"/>
                <a:ext cx="12862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ru-RU" sz="1200" b="1" dirty="0" smtClean="0">
                    <a:solidFill>
                      <a:srgbClr val="006699"/>
                    </a:solidFill>
                    <a:latin typeface="Arial Narrow" panose="020B0606020202030204" pitchFamily="34" charset="0"/>
                  </a:rPr>
                  <a:t>ПРОГРАММА АДАПТАЦИИ</a:t>
                </a:r>
                <a:endParaRPr lang="ru-RU" sz="1200" b="1" dirty="0">
                  <a:solidFill>
                    <a:srgbClr val="006699"/>
                  </a:solidFill>
                  <a:latin typeface="Arial Narrow" panose="020B0606020202030204" pitchFamily="34" charset="0"/>
                </a:endParaRPr>
              </a:p>
            </p:txBody>
          </p:sp>
          <p:pic>
            <p:nvPicPr>
              <p:cNvPr id="159" name="Рисунок 158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0516404" y="962706"/>
                <a:ext cx="389217" cy="350835"/>
              </a:xfrm>
              <a:prstGeom prst="rect">
                <a:avLst/>
              </a:prstGeom>
            </p:spPr>
          </p:pic>
        </p:grpSp>
      </p:grpSp>
      <p:grpSp>
        <p:nvGrpSpPr>
          <p:cNvPr id="13" name="Группа 12"/>
          <p:cNvGrpSpPr/>
          <p:nvPr/>
        </p:nvGrpSpPr>
        <p:grpSpPr>
          <a:xfrm>
            <a:off x="10263044" y="3706444"/>
            <a:ext cx="1610428" cy="1430508"/>
            <a:chOff x="5961174" y="2399857"/>
            <a:chExt cx="1627435" cy="1124255"/>
          </a:xfrm>
        </p:grpSpPr>
        <p:sp>
          <p:nvSpPr>
            <p:cNvPr id="110" name="Скругленный прямоугольник 109"/>
            <p:cNvSpPr/>
            <p:nvPr/>
          </p:nvSpPr>
          <p:spPr>
            <a:xfrm>
              <a:off x="5961174" y="2399857"/>
              <a:ext cx="1627435" cy="1124255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endParaRPr lang="ru-RU" sz="1050" dirty="0" smtClean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  <a:p>
              <a:pPr algn="ctr" defTabSz="914400"/>
              <a:endParaRPr lang="ru-RU" sz="105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  <a:p>
              <a:pPr algn="ctr" defTabSz="914400"/>
              <a:endParaRPr lang="ru-RU" sz="1050" dirty="0" smtClean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  <a:p>
              <a:pPr algn="ctr" defTabSz="914400"/>
              <a:endParaRPr lang="ru-RU" sz="105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</p:txBody>
        </p:sp>
        <p:pic>
          <p:nvPicPr>
            <p:cNvPr id="162" name="Рисунок 16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112803" y="2512802"/>
              <a:ext cx="1324178" cy="358232"/>
            </a:xfrm>
            <a:prstGeom prst="rect">
              <a:avLst/>
            </a:prstGeom>
          </p:spPr>
        </p:pic>
        <p:sp>
          <p:nvSpPr>
            <p:cNvPr id="163" name="TextBox 162"/>
            <p:cNvSpPr txBox="1"/>
            <p:nvPr/>
          </p:nvSpPr>
          <p:spPr>
            <a:xfrm>
              <a:off x="6146097" y="2961241"/>
              <a:ext cx="135005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ru-RU" sz="1100" dirty="0" smtClean="0">
                  <a:solidFill>
                    <a:prstClr val="black"/>
                  </a:solidFill>
                </a:rPr>
                <a:t>Приняли участие </a:t>
              </a:r>
            </a:p>
            <a:p>
              <a:pPr algn="ctr" defTabSz="914400"/>
              <a:r>
                <a:rPr lang="ru-RU" sz="11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  <a:sym typeface="Symbol" panose="05050102010706020507" pitchFamily="18" charset="2"/>
                </a:rPr>
                <a:t>190</a:t>
              </a:r>
              <a:r>
                <a:rPr lang="ru-RU" sz="1100" dirty="0" smtClean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 чел</a:t>
              </a:r>
              <a:r>
                <a:rPr lang="ru-RU" sz="1100" dirty="0">
                  <a:solidFill>
                    <a:prstClr val="black"/>
                  </a:solidFill>
                  <a:latin typeface="Roboto Condensed" panose="020B0604020202020204" charset="0"/>
                  <a:ea typeface="Roboto Condensed" panose="020B0604020202020204" charset="0"/>
                </a:rPr>
                <a:t>.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858994" y="3782456"/>
            <a:ext cx="154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1800" b="1" dirty="0" smtClean="0">
                <a:solidFill>
                  <a:srgbClr val="006699"/>
                </a:solidFill>
              </a:rPr>
              <a:t>БЛАГОДАРЮ!</a:t>
            </a:r>
            <a:endParaRPr lang="ru-RU" sz="1800" b="1" dirty="0">
              <a:solidFill>
                <a:srgbClr val="006699"/>
              </a:solidFill>
            </a:endParaRPr>
          </a:p>
        </p:txBody>
      </p:sp>
      <p:grpSp>
        <p:nvGrpSpPr>
          <p:cNvPr id="149" name="Группа 148"/>
          <p:cNvGrpSpPr/>
          <p:nvPr/>
        </p:nvGrpSpPr>
        <p:grpSpPr>
          <a:xfrm>
            <a:off x="6821176" y="841672"/>
            <a:ext cx="2504332" cy="1378281"/>
            <a:chOff x="7410582" y="897828"/>
            <a:chExt cx="2118125" cy="1767600"/>
          </a:xfrm>
        </p:grpSpPr>
        <p:sp>
          <p:nvSpPr>
            <p:cNvPr id="164" name="Скругленный прямоугольник 163"/>
            <p:cNvSpPr/>
            <p:nvPr/>
          </p:nvSpPr>
          <p:spPr>
            <a:xfrm>
              <a:off x="7410582" y="897828"/>
              <a:ext cx="2118125" cy="1767600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/>
              <a:endParaRPr lang="ru-RU" sz="11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sym typeface="Symbol" panose="05050102010706020507" pitchFamily="18" charset="2"/>
              </a:endParaRPr>
            </a:p>
            <a:p>
              <a:pPr algn="ctr" defTabSz="914400"/>
              <a:endParaRPr lang="ru-RU" sz="11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sym typeface="Symbol" panose="05050102010706020507" pitchFamily="18" charset="2"/>
              </a:endParaRPr>
            </a:p>
            <a:p>
              <a:pPr algn="ctr" defTabSz="914400"/>
              <a:endParaRPr lang="ru-RU" sz="1100" b="1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sym typeface="Symbol" panose="05050102010706020507" pitchFamily="18" charset="2"/>
              </a:endParaRPr>
            </a:p>
            <a:p>
              <a:pPr algn="ctr" defTabSz="914400"/>
              <a:r>
                <a:rPr lang="ru-RU" sz="1100" b="1" dirty="0" smtClean="0">
                  <a:solidFill>
                    <a:prstClr val="black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sym typeface="Symbol" panose="05050102010706020507" pitchFamily="18" charset="2"/>
                </a:rPr>
                <a:t>Более </a:t>
              </a:r>
              <a:r>
                <a:rPr lang="ru-RU" sz="1100" b="1" dirty="0" smtClean="0">
                  <a:solidFill>
                    <a:prstClr val="black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250 участников</a:t>
              </a:r>
            </a:p>
            <a:p>
              <a:pPr algn="ctr" defTabSz="914400"/>
              <a:r>
                <a:rPr lang="ru-RU" sz="1000" dirty="0">
                  <a:solidFill>
                    <a:prstClr val="black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В </a:t>
              </a:r>
              <a:r>
                <a:rPr lang="ru-RU" sz="1000" dirty="0" smtClean="0">
                  <a:solidFill>
                    <a:prstClr val="black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июне </a:t>
              </a:r>
              <a:r>
                <a:rPr lang="ru-RU" sz="1000" dirty="0">
                  <a:solidFill>
                    <a:prstClr val="black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менторы Красноярского края приняли участие в проекте «Сделай карьеру сам!»</a:t>
              </a:r>
            </a:p>
          </p:txBody>
        </p:sp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xmlns="" id="{328EEC73-3FE5-4458-841D-DF404C4DE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839" y="1005095"/>
              <a:ext cx="1447437" cy="746564"/>
            </a:xfrm>
            <a:prstGeom prst="rect">
              <a:avLst/>
            </a:prstGeom>
          </p:spPr>
        </p:pic>
      </p:grpSp>
      <p:pic>
        <p:nvPicPr>
          <p:cNvPr id="167" name="Picture 3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asvg="http://schemas.microsoft.com/office/drawing/2016/SVG/main" xmlns:lc="http://schemas.openxmlformats.org/drawingml/2006/lockedCanvas" r:embed="rId21"/>
              </a:ext>
            </a:extLst>
          </a:blip>
          <a:srcRect/>
          <a:stretch>
            <a:fillRect/>
          </a:stretch>
        </p:blipFill>
        <p:spPr>
          <a:xfrm>
            <a:off x="3546176" y="2318625"/>
            <a:ext cx="794614" cy="1200046"/>
          </a:xfrm>
          <a:prstGeom prst="rect">
            <a:avLst/>
          </a:prstGeom>
        </p:spPr>
      </p:pic>
      <p:pic>
        <p:nvPicPr>
          <p:cNvPr id="168" name="Picture 4"/>
          <p:cNvPicPr/>
          <p:nvPr/>
        </p:nvPicPr>
        <p:blipFill rotWithShape="1">
          <a:blip r:embed="rId22"/>
          <a:srcRect l="-1" t="-1" r="-6911" b="-3729"/>
          <a:stretch/>
        </p:blipFill>
        <p:spPr>
          <a:xfrm>
            <a:off x="3707870" y="2331412"/>
            <a:ext cx="676880" cy="995260"/>
          </a:xfrm>
          <a:prstGeom prst="rect">
            <a:avLst/>
          </a:prstGeom>
        </p:spPr>
      </p:pic>
      <p:sp>
        <p:nvSpPr>
          <p:cNvPr id="169" name="Прямоугольник 168"/>
          <p:cNvSpPr/>
          <p:nvPr/>
        </p:nvSpPr>
        <p:spPr>
          <a:xfrm>
            <a:off x="1986695" y="2389043"/>
            <a:ext cx="14450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1100" b="1" dirty="0" smtClean="0">
                <a:solidFill>
                  <a:srgbClr val="5B9BD5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</a:rPr>
              <a:t>«ПОСВЯЩЕНИЕ В ПРОФЕССИЮ»</a:t>
            </a:r>
            <a:endParaRPr lang="ru-RU" sz="1100" b="1" dirty="0">
              <a:solidFill>
                <a:srgbClr val="5B9BD5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1723088" y="2848149"/>
            <a:ext cx="22513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1000" dirty="0" smtClean="0">
                <a:solidFill>
                  <a:srgbClr val="44546A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</a:rPr>
              <a:t>Впервые в профессию посвящены 30 молодых сотрудников ЦА, успешно прошедших адаптацию по программе «Лучший старт»</a:t>
            </a:r>
            <a:endParaRPr lang="ru-RU" sz="1100" dirty="0">
              <a:solidFill>
                <a:srgbClr val="44546A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712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610219" y="36572"/>
            <a:ext cx="9865096" cy="56751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АДМИНИСТРАТИВНО-КОНТРОЛЬНАЯ И ОРГАНИЗАЦИОННАЯ РАБОТА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60C992B-3698-4E0B-B295-02054DA9BBDB}"/>
              </a:ext>
            </a:extLst>
          </p:cNvPr>
          <p:cNvSpPr txBox="1"/>
          <p:nvPr/>
        </p:nvSpPr>
        <p:spPr>
          <a:xfrm>
            <a:off x="1447935" y="3948628"/>
            <a:ext cx="9976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20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BD0C56D-E52A-4E1A-A017-401156196FCF}"/>
              </a:ext>
            </a:extLst>
          </p:cNvPr>
          <p:cNvSpPr txBox="1"/>
          <p:nvPr/>
        </p:nvSpPr>
        <p:spPr>
          <a:xfrm>
            <a:off x="1307467" y="604091"/>
            <a:ext cx="5128814" cy="599423"/>
          </a:xfrm>
          <a:prstGeom prst="roundRect">
            <a:avLst/>
          </a:prstGeom>
          <a:solidFill>
            <a:schemeClr val="bg1"/>
          </a:solidFill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576000" tIns="144000" rIns="144000" bIns="121920" rtlCol="0" anchor="ctr">
            <a:noAutofit/>
          </a:bodyPr>
          <a:lstStyle/>
          <a:p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ДОКУМЕНТАЦИОННОЕ ОБЕСПЕЧЕНИЕ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8" name="Прямоугольник 23">
            <a:extLst>
              <a:ext uri="{FF2B5EF4-FFF2-40B4-BE49-F238E27FC236}">
                <a16:creationId xmlns:a16="http://schemas.microsoft.com/office/drawing/2014/main" xmlns="" id="{302537EA-1D05-47A6-8EC7-48465FE7C40B}"/>
              </a:ext>
            </a:extLst>
          </p:cNvPr>
          <p:cNvSpPr/>
          <p:nvPr/>
        </p:nvSpPr>
        <p:spPr>
          <a:xfrm>
            <a:off x="1163451" y="1201083"/>
            <a:ext cx="5272829" cy="3616375"/>
          </a:xfrm>
          <a:prstGeom prst="rect">
            <a:avLst/>
          </a:prstGeom>
          <a:solidFill>
            <a:srgbClr val="1C1C1C">
              <a:alpha val="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285750" indent="-285750" algn="just">
              <a:buClr>
                <a:srgbClr val="E46C0A"/>
              </a:buClr>
              <a:buFont typeface="lined-icons" pitchFamily="2" charset="0"/>
              <a:buChar char=""/>
            </a:pPr>
            <a:r>
              <a:rPr lang="ru-RU" sz="1600" dirty="0" smtClean="0">
                <a:solidFill>
                  <a:srgbClr val="1C1C1C"/>
                </a:solidFill>
              </a:rPr>
              <a:t>Внедрена </a:t>
            </a:r>
            <a:r>
              <a:rPr lang="ru-RU" sz="1600" dirty="0">
                <a:solidFill>
                  <a:srgbClr val="1C1C1C"/>
                </a:solidFill>
              </a:rPr>
              <a:t>система визуального информирования руководства о состоянии исполнительской дисциплины (</a:t>
            </a:r>
            <a:r>
              <a:rPr lang="ru-RU" sz="1600" dirty="0" err="1">
                <a:solidFill>
                  <a:srgbClr val="1C1C1C"/>
                </a:solidFill>
              </a:rPr>
              <a:t>Дашборд</a:t>
            </a:r>
            <a:r>
              <a:rPr lang="ru-RU" sz="1600" dirty="0" smtClean="0">
                <a:solidFill>
                  <a:srgbClr val="1C1C1C"/>
                </a:solidFill>
              </a:rPr>
              <a:t>)</a:t>
            </a:r>
            <a:endParaRPr lang="ru-RU" sz="1600" dirty="0">
              <a:solidFill>
                <a:srgbClr val="1C1C1C"/>
              </a:solidFill>
            </a:endParaRPr>
          </a:p>
          <a:p>
            <a:pPr marL="285750" indent="-285750" algn="just">
              <a:buClr>
                <a:srgbClr val="E46C0A"/>
              </a:buClr>
              <a:buFont typeface="lined-icons" pitchFamily="2" charset="0"/>
              <a:buChar char=""/>
            </a:pPr>
            <a:r>
              <a:rPr lang="ru-RU" sz="1600" dirty="0" smtClean="0">
                <a:solidFill>
                  <a:srgbClr val="1C1C1C"/>
                </a:solidFill>
              </a:rPr>
              <a:t>Реализован механизм автоматического </a:t>
            </a:r>
            <a:r>
              <a:rPr lang="ru-RU" sz="1600" dirty="0">
                <a:solidFill>
                  <a:srgbClr val="1C1C1C"/>
                </a:solidFill>
              </a:rPr>
              <a:t>определения способа </a:t>
            </a:r>
            <a:r>
              <a:rPr lang="ru-RU" sz="1600">
                <a:solidFill>
                  <a:srgbClr val="1C1C1C"/>
                </a:solidFill>
              </a:rPr>
              <a:t>отправки </a:t>
            </a:r>
            <a:r>
              <a:rPr lang="ru-RU" sz="1600" smtClean="0">
                <a:solidFill>
                  <a:srgbClr val="1C1C1C"/>
                </a:solidFill>
              </a:rPr>
              <a:t>356 </a:t>
            </a:r>
            <a:r>
              <a:rPr lang="ru-RU" sz="1600" dirty="0">
                <a:solidFill>
                  <a:srgbClr val="1C1C1C"/>
                </a:solidFill>
              </a:rPr>
              <a:t>видов документов налогового </a:t>
            </a:r>
            <a:r>
              <a:rPr lang="ru-RU" sz="1600" dirty="0" smtClean="0">
                <a:solidFill>
                  <a:srgbClr val="1C1C1C"/>
                </a:solidFill>
              </a:rPr>
              <a:t>администрирования</a:t>
            </a:r>
          </a:p>
          <a:p>
            <a:pPr marL="285750" indent="-285750" algn="just">
              <a:buClr>
                <a:srgbClr val="E46C0A"/>
              </a:buClr>
              <a:buFont typeface="lined-icons" pitchFamily="2" charset="0"/>
              <a:buChar char=""/>
            </a:pPr>
            <a:r>
              <a:rPr lang="ru-RU" sz="1600" dirty="0" smtClean="0">
                <a:solidFill>
                  <a:srgbClr val="1C1C1C"/>
                </a:solidFill>
              </a:rPr>
              <a:t>Осуществлена </a:t>
            </a:r>
            <a:r>
              <a:rPr lang="ru-RU" sz="1600" dirty="0">
                <a:solidFill>
                  <a:srgbClr val="1C1C1C"/>
                </a:solidFill>
              </a:rPr>
              <a:t>интеграция ГП-3 и СЭД в части бесшовного обмена документами по </a:t>
            </a:r>
            <a:r>
              <a:rPr lang="ru-RU" sz="1600" dirty="0" smtClean="0">
                <a:solidFill>
                  <a:srgbClr val="1C1C1C"/>
                </a:solidFill>
              </a:rPr>
              <a:t>ТКС</a:t>
            </a:r>
            <a:endParaRPr lang="en-US" sz="1600" dirty="0" smtClean="0">
              <a:solidFill>
                <a:srgbClr val="1C1C1C"/>
              </a:solidFill>
            </a:endParaRPr>
          </a:p>
          <a:p>
            <a:pPr marL="285750" indent="-285750" algn="just">
              <a:buClr>
                <a:srgbClr val="E46C0A"/>
              </a:buClr>
              <a:buFont typeface="lined-icons" pitchFamily="2" charset="0"/>
              <a:buChar char=""/>
            </a:pPr>
            <a:r>
              <a:rPr lang="ru-RU" sz="1600" dirty="0" smtClean="0">
                <a:solidFill>
                  <a:srgbClr val="1C1C1C"/>
                </a:solidFill>
              </a:rPr>
              <a:t>Обеспечен </a:t>
            </a:r>
            <a:r>
              <a:rPr lang="ru-RU" sz="1600" dirty="0">
                <a:solidFill>
                  <a:srgbClr val="1C1C1C"/>
                </a:solidFill>
              </a:rPr>
              <a:t>полный цикл архивных работ по документам налоговых органов, хранящихся в ФКУ «Налог-Сервис» ФНС России</a:t>
            </a:r>
            <a:endParaRPr lang="ru-RU" sz="1600" dirty="0" smtClean="0">
              <a:solidFill>
                <a:srgbClr val="1C1C1C"/>
              </a:solidFill>
            </a:endParaRPr>
          </a:p>
          <a:p>
            <a:pPr marL="285750" indent="-285750" algn="just">
              <a:buClr>
                <a:srgbClr val="E46C0A"/>
              </a:buClr>
              <a:buFont typeface="lined-icons" pitchFamily="2" charset="0"/>
              <a:buChar char=""/>
            </a:pPr>
            <a:r>
              <a:rPr lang="ru-RU" sz="1600" dirty="0" smtClean="0">
                <a:solidFill>
                  <a:srgbClr val="1C1C1C"/>
                </a:solidFill>
              </a:rPr>
              <a:t>Разработан </a:t>
            </a:r>
            <a:r>
              <a:rPr lang="ru-RU" sz="1600" dirty="0">
                <a:solidFill>
                  <a:srgbClr val="1C1C1C"/>
                </a:solidFill>
              </a:rPr>
              <a:t>и утвержден порядок работы с обращениями граждан, содержащими просьбу о личном </a:t>
            </a:r>
            <a:r>
              <a:rPr lang="ru-RU" sz="1600" dirty="0" smtClean="0">
                <a:solidFill>
                  <a:srgbClr val="1C1C1C"/>
                </a:solidFill>
              </a:rPr>
              <a:t>приеме в ЦА ФНС России</a:t>
            </a:r>
            <a:endParaRPr lang="ru-RU" sz="1600" dirty="0">
              <a:solidFill>
                <a:srgbClr val="1C1C1C"/>
              </a:solidFill>
            </a:endParaRPr>
          </a:p>
        </p:txBody>
      </p:sp>
      <p:sp>
        <p:nvSpPr>
          <p:cNvPr id="59" name="Прямоугольник 23">
            <a:extLst>
              <a:ext uri="{FF2B5EF4-FFF2-40B4-BE49-F238E27FC236}">
                <a16:creationId xmlns:a16="http://schemas.microsoft.com/office/drawing/2014/main" xmlns="" id="{4A35D14A-DC65-4C73-B761-C89E3D3B6AFC}"/>
              </a:ext>
            </a:extLst>
          </p:cNvPr>
          <p:cNvSpPr/>
          <p:nvPr/>
        </p:nvSpPr>
        <p:spPr>
          <a:xfrm>
            <a:off x="6802056" y="1198293"/>
            <a:ext cx="5130000" cy="3785652"/>
          </a:xfrm>
          <a:prstGeom prst="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285750" indent="-285750" algn="just">
              <a:lnSpc>
                <a:spcPct val="97000"/>
              </a:lnSpc>
              <a:buClr>
                <a:srgbClr val="E46C0A"/>
              </a:buClr>
              <a:buFont typeface="lined-icons" pitchFamily="2" charset="0"/>
              <a:buChar char=""/>
            </a:pPr>
            <a:r>
              <a:rPr lang="ru-RU" sz="1600" dirty="0" smtClean="0">
                <a:solidFill>
                  <a:srgbClr val="1C1C1C"/>
                </a:solidFill>
              </a:rPr>
              <a:t>Достигнуто </a:t>
            </a:r>
            <a:r>
              <a:rPr lang="ru-RU" sz="1600" dirty="0">
                <a:solidFill>
                  <a:srgbClr val="1C1C1C"/>
                </a:solidFill>
              </a:rPr>
              <a:t>оформление прав на </a:t>
            </a:r>
            <a:r>
              <a:rPr lang="ru-RU" sz="1600" dirty="0" smtClean="0">
                <a:solidFill>
                  <a:srgbClr val="1C1C1C"/>
                </a:solidFill>
              </a:rPr>
              <a:t>99,5% объектов </a:t>
            </a:r>
            <a:r>
              <a:rPr lang="ru-RU" sz="1600" dirty="0">
                <a:solidFill>
                  <a:srgbClr val="1C1C1C"/>
                </a:solidFill>
              </a:rPr>
              <a:t>недвижимого </a:t>
            </a:r>
            <a:r>
              <a:rPr lang="ru-RU" sz="1600" dirty="0" smtClean="0">
                <a:solidFill>
                  <a:srgbClr val="1C1C1C"/>
                </a:solidFill>
              </a:rPr>
              <a:t>имущества, </a:t>
            </a:r>
            <a:r>
              <a:rPr lang="ru-RU" sz="1600" dirty="0">
                <a:solidFill>
                  <a:srgbClr val="1C1C1C"/>
                </a:solidFill>
              </a:rPr>
              <a:t>закрепленных за </a:t>
            </a:r>
            <a:r>
              <a:rPr lang="ru-RU" sz="1600" dirty="0" smtClean="0">
                <a:solidFill>
                  <a:srgbClr val="1C1C1C"/>
                </a:solidFill>
              </a:rPr>
              <a:t>ТНО и подведомственными организациями</a:t>
            </a:r>
          </a:p>
          <a:p>
            <a:pPr marL="285750" indent="-285750" algn="just">
              <a:lnSpc>
                <a:spcPct val="97000"/>
              </a:lnSpc>
              <a:buClr>
                <a:srgbClr val="E46C0A"/>
              </a:buClr>
              <a:buFont typeface="lined-icons" pitchFamily="2" charset="0"/>
              <a:buChar char=""/>
            </a:pPr>
            <a:r>
              <a:rPr lang="ru-RU" sz="1600" dirty="0" smtClean="0">
                <a:solidFill>
                  <a:srgbClr val="1C1C1C"/>
                </a:solidFill>
              </a:rPr>
              <a:t>Организовано проведение капитального ремонта 118 зданий ФНС России и ФКУ «Налог-Сервис» ФНС России. </a:t>
            </a:r>
            <a:r>
              <a:rPr lang="ru-RU" sz="1600" dirty="0">
                <a:solidFill>
                  <a:srgbClr val="1C1C1C"/>
                </a:solidFill>
              </a:rPr>
              <a:t>Приобретено 4 объекта недвижимого имущества, организовано проектирование  8 объектов </a:t>
            </a:r>
            <a:r>
              <a:rPr lang="ru-RU" sz="1600" dirty="0" smtClean="0">
                <a:solidFill>
                  <a:srgbClr val="1C1C1C"/>
                </a:solidFill>
              </a:rPr>
              <a:t>капстроительства</a:t>
            </a:r>
          </a:p>
          <a:p>
            <a:pPr marL="285750" indent="-285750" algn="just">
              <a:lnSpc>
                <a:spcPct val="97000"/>
              </a:lnSpc>
              <a:buClr>
                <a:srgbClr val="E46C0A"/>
              </a:buClr>
              <a:buFont typeface="lined-icons" pitchFamily="2" charset="0"/>
              <a:buChar char=""/>
            </a:pPr>
            <a:r>
              <a:rPr lang="ru-RU" sz="1600" dirty="0" smtClean="0">
                <a:solidFill>
                  <a:srgbClr val="1C1C1C"/>
                </a:solidFill>
              </a:rPr>
              <a:t>Разработана Стратегия развития санаторно-курортного комплекса ФНС России на 2021-2025 годы. Начата ее реализация</a:t>
            </a:r>
          </a:p>
          <a:p>
            <a:pPr marL="285750" indent="-285750" algn="just">
              <a:lnSpc>
                <a:spcPct val="97000"/>
              </a:lnSpc>
              <a:buClr>
                <a:srgbClr val="E46C0A"/>
              </a:buClr>
              <a:buFont typeface="lined-icons" pitchFamily="2" charset="0"/>
              <a:buChar char=""/>
            </a:pPr>
            <a:r>
              <a:rPr lang="ru-RU" sz="1600" dirty="0" smtClean="0">
                <a:solidFill>
                  <a:srgbClr val="1C1C1C"/>
                </a:solidFill>
              </a:rPr>
              <a:t>ФБЛПУ ФНС России обеспечили </a:t>
            </a:r>
            <a:r>
              <a:rPr lang="ru-RU" sz="1600" smtClean="0">
                <a:solidFill>
                  <a:srgbClr val="1C1C1C"/>
                </a:solidFill>
              </a:rPr>
              <a:t>отдых 21,9 </a:t>
            </a:r>
            <a:r>
              <a:rPr lang="ru-RU" sz="1600" dirty="0" smtClean="0">
                <a:solidFill>
                  <a:srgbClr val="1C1C1C"/>
                </a:solidFill>
              </a:rPr>
              <a:t>тыс. работников налоговых органов и членов их семей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BD0C56D-E52A-4E1A-A017-401156196FCF}"/>
              </a:ext>
            </a:extLst>
          </p:cNvPr>
          <p:cNvSpPr txBox="1"/>
          <p:nvPr/>
        </p:nvSpPr>
        <p:spPr>
          <a:xfrm>
            <a:off x="6802056" y="599883"/>
            <a:ext cx="5130000" cy="601200"/>
          </a:xfrm>
          <a:prstGeom prst="roundRect">
            <a:avLst/>
          </a:prstGeom>
          <a:solidFill>
            <a:schemeClr val="bg1"/>
          </a:solidFill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576000" tIns="144000" rIns="144000" bIns="121920" rtlCol="0" anchor="ctr">
            <a:noAutofit/>
          </a:bodyPr>
          <a:lstStyle/>
          <a:p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ХОЗЯЙСТВЕННОЕ ОБЕСПЕЧЕНИЕ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5" name="Прямоугольник 23">
            <a:extLst>
              <a:ext uri="{FF2B5EF4-FFF2-40B4-BE49-F238E27FC236}">
                <a16:creationId xmlns:a16="http://schemas.microsoft.com/office/drawing/2014/main" xmlns="" id="{302537EA-1D05-47A6-8EC7-48465FE7C40B}"/>
              </a:ext>
            </a:extLst>
          </p:cNvPr>
          <p:cNvSpPr/>
          <p:nvPr/>
        </p:nvSpPr>
        <p:spPr>
          <a:xfrm>
            <a:off x="2009546" y="5542056"/>
            <a:ext cx="8712968" cy="1077218"/>
          </a:xfrm>
          <a:prstGeom prst="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285750" indent="-285750" algn="just">
              <a:buClr>
                <a:srgbClr val="E46C0A"/>
              </a:buClr>
              <a:buFont typeface="lined-icons" pitchFamily="2" charset="0"/>
              <a:buChar char=""/>
            </a:pPr>
            <a:r>
              <a:rPr lang="ru-RU" sz="1600" dirty="0" smtClean="0">
                <a:solidFill>
                  <a:srgbClr val="1C1C1C"/>
                </a:solidFill>
              </a:rPr>
              <a:t>Осуществляется автоматизированный сбор информации о заболеваемости и вакцинации работников системы ФНС России </a:t>
            </a:r>
          </a:p>
          <a:p>
            <a:pPr marL="285750" indent="-285750" algn="just">
              <a:buClr>
                <a:srgbClr val="E46C0A"/>
              </a:buClr>
              <a:buFont typeface="lined-icons" pitchFamily="2" charset="0"/>
              <a:buChar char=""/>
            </a:pPr>
            <a:r>
              <a:rPr lang="ru-RU" sz="1600" dirty="0">
                <a:solidFill>
                  <a:srgbClr val="1C1C1C"/>
                </a:solidFill>
              </a:rPr>
              <a:t>На </a:t>
            </a:r>
            <a:r>
              <a:rPr lang="ru-RU" sz="1600" dirty="0" smtClean="0">
                <a:solidFill>
                  <a:srgbClr val="1C1C1C"/>
                </a:solidFill>
              </a:rPr>
              <a:t>01.01.2022 </a:t>
            </a:r>
            <a:r>
              <a:rPr lang="ru-RU" sz="1600" dirty="0">
                <a:solidFill>
                  <a:srgbClr val="1C1C1C"/>
                </a:solidFill>
              </a:rPr>
              <a:t>достигнут уровень коллективного иммунитета в целом по системе ФНС </a:t>
            </a:r>
            <a:r>
              <a:rPr lang="ru-RU" sz="1600">
                <a:solidFill>
                  <a:srgbClr val="1C1C1C"/>
                </a:solidFill>
              </a:rPr>
              <a:t>России </a:t>
            </a:r>
            <a:r>
              <a:rPr lang="ru-RU" sz="1600" smtClean="0">
                <a:solidFill>
                  <a:srgbClr val="1C1C1C"/>
                </a:solidFill>
              </a:rPr>
              <a:t>91,3%</a:t>
            </a:r>
            <a:endParaRPr lang="ru-RU" sz="1600" dirty="0">
              <a:solidFill>
                <a:srgbClr val="1C1C1C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BD0C56D-E52A-4E1A-A017-401156196FCF}"/>
              </a:ext>
            </a:extLst>
          </p:cNvPr>
          <p:cNvSpPr txBox="1"/>
          <p:nvPr/>
        </p:nvSpPr>
        <p:spPr>
          <a:xfrm>
            <a:off x="3503712" y="4942633"/>
            <a:ext cx="5724636" cy="599423"/>
          </a:xfrm>
          <a:prstGeom prst="roundRect">
            <a:avLst/>
          </a:prstGeom>
          <a:solidFill>
            <a:schemeClr val="bg1"/>
          </a:solidFill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576000" tIns="144000" rIns="144000" bIns="121920" rtlCol="0" anchor="ctr">
            <a:noAutofit/>
          </a:bodyPr>
          <a:lstStyle/>
          <a:p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РАБОТА ОПЕРАТИВНОГО ШТАБА ЦА ФНС РОССИИ</a:t>
            </a:r>
            <a:endParaRPr lang="ru-RU" sz="18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6" t="810" r="876" b="11775"/>
          <a:stretch/>
        </p:blipFill>
        <p:spPr bwMode="auto">
          <a:xfrm>
            <a:off x="3575720" y="5085190"/>
            <a:ext cx="378482" cy="31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59" y="767002"/>
            <a:ext cx="328320" cy="2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734330"/>
            <a:ext cx="291611" cy="31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46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438231" y="40137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ОСНОВНЫЕ ИЗМЕНЕНИЯ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НАЛОГОВОГО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ЗАКОНОДАТЕЛЬСТВА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8AD6C1E-F226-4B63-9421-F74D8F5565CF}"/>
              </a:ext>
            </a:extLst>
          </p:cNvPr>
          <p:cNvSpPr txBox="1"/>
          <p:nvPr/>
        </p:nvSpPr>
        <p:spPr>
          <a:xfrm>
            <a:off x="1436152" y="5611413"/>
            <a:ext cx="99687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 Федеральный закон от 29.11.2021 № 382-ФЗ «О 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внесении изменений в часть </a:t>
            </a: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вторую</a:t>
            </a:r>
            <a:b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    Налогового 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кодекса Российской </a:t>
            </a: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Федерации»</a:t>
            </a:r>
            <a:endParaRPr lang="ru-RU" sz="20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D96DF3D1-8C54-4BE6-8C60-A8C16149B17D}"/>
              </a:ext>
            </a:extLst>
          </p:cNvPr>
          <p:cNvSpPr txBox="1"/>
          <p:nvPr/>
        </p:nvSpPr>
        <p:spPr>
          <a:xfrm>
            <a:off x="1438231" y="2556462"/>
            <a:ext cx="99766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  Федеральный закон от 11.06.2021 № 199-ФЗ «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 внесении изменений в части первую </a:t>
            </a: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    и вторую НК 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РФ и статьи 1 и 2 ФЗ "О проведении эксперимента по установлению </a:t>
            </a: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    специального 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налогового режима "НПД в связи с принятием ФЗ </a:t>
            </a: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«О 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федеральной </a:t>
            </a: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    территории 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"Сириус" отдельные законодательные акты РФ</a:t>
            </a: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»</a:t>
            </a:r>
            <a:endParaRPr lang="ru-RU" sz="20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60C992B-3698-4E0B-B295-02054DA9BBDB}"/>
              </a:ext>
            </a:extLst>
          </p:cNvPr>
          <p:cNvSpPr txBox="1"/>
          <p:nvPr/>
        </p:nvSpPr>
        <p:spPr>
          <a:xfrm>
            <a:off x="1471302" y="1393298"/>
            <a:ext cx="99766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 Федеральный закон от 11.06.2021 № 196-ФЗ «О внесении изменений в статью 149</a:t>
            </a:r>
            <a:b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    части второй Налогового кодекса Российской Федерации»</a:t>
            </a:r>
            <a:endParaRPr lang="ru-RU" sz="20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27CA2785-DF5B-489B-94EC-43F899346623}"/>
              </a:ext>
            </a:extLst>
          </p:cNvPr>
          <p:cNvSpPr txBox="1"/>
          <p:nvPr/>
        </p:nvSpPr>
        <p:spPr>
          <a:xfrm>
            <a:off x="1469036" y="4351546"/>
            <a:ext cx="9945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 Федеральный закон от 02.07.2021 № 308-ФЗ «О 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внесении изменений в </a:t>
            </a: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статьи 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149 </a:t>
            </a: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     и 164 части 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второй Налогового кодекса Российской Федерации</a:t>
            </a: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»</a:t>
            </a:r>
            <a:endParaRPr lang="ru-RU" sz="20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96DF3D1-8C54-4BE6-8C60-A8C16149B17D}"/>
              </a:ext>
            </a:extLst>
          </p:cNvPr>
          <p:cNvSpPr txBox="1"/>
          <p:nvPr/>
        </p:nvSpPr>
        <p:spPr>
          <a:xfrm>
            <a:off x="1244352" y="3382050"/>
            <a:ext cx="9976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1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Овал 104">
            <a:extLst>
              <a:ext uri="{FF2B5EF4-FFF2-40B4-BE49-F238E27FC236}">
                <a16:creationId xmlns="" xmlns:a16="http://schemas.microsoft.com/office/drawing/2014/main" id="{EA08EA9D-CBD5-4B6C-9502-5D1846669DFC}"/>
              </a:ext>
            </a:extLst>
          </p:cNvPr>
          <p:cNvSpPr/>
          <p:nvPr/>
        </p:nvSpPr>
        <p:spPr>
          <a:xfrm>
            <a:off x="2382986" y="3536311"/>
            <a:ext cx="900801" cy="900801"/>
          </a:xfrm>
          <a:prstGeom prst="ellipse">
            <a:avLst/>
          </a:prstGeom>
          <a:solidFill>
            <a:srgbClr val="E68637"/>
          </a:solidFill>
        </p:spPr>
        <p:txBody>
          <a:bodyPr wrap="none" lIns="91168" tIns="45585" rIns="91168" bIns="45585" anchor="ctr">
            <a:noAutofit/>
          </a:bodyPr>
          <a:lstStyle/>
          <a:p>
            <a:pPr algn="ctr" defTabSz="1100384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+</a:t>
            </a:r>
            <a:r>
              <a:rPr lang="en-US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85,6%</a:t>
            </a:r>
            <a:endParaRPr lang="ru-RU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BDC81B0F-2C79-482D-9E78-F7BCCA42755E}"/>
              </a:ext>
            </a:extLst>
          </p:cNvPr>
          <p:cNvSpPr/>
          <p:nvPr/>
        </p:nvSpPr>
        <p:spPr>
          <a:xfrm>
            <a:off x="635795" y="3986711"/>
            <a:ext cx="2197591" cy="214043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ПОСТУПЛЕНИЕ АДМИНИСТРИРУЕМЫХ ФНС РОССИИ ДОХОДОВ  В КОНСОЛИДИРОВАННЫЙ БЮДЖЕТ РОССИЙСКОЙ ФЕДЕРАЦИИ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В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2021 ГОДУ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/>
            </a:r>
            <a:b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(НАРАСТАЮЩИМ  ИТОГОМ), МЛРД РУБ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.</a:t>
            </a:r>
            <a:endParaRPr lang="ru-RU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F2027E40-F5FC-4038-85C7-C3E574DF127A}"/>
              </a:ext>
            </a:extLst>
          </p:cNvPr>
          <p:cNvCxnSpPr>
            <a:cxnSpLocks/>
          </p:cNvCxnSpPr>
          <p:nvPr/>
        </p:nvCxnSpPr>
        <p:spPr>
          <a:xfrm flipH="1">
            <a:off x="162700" y="3440578"/>
            <a:ext cx="118666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Объект 36">
            <a:extLst>
              <a:ext uri="{FF2B5EF4-FFF2-40B4-BE49-F238E27FC236}">
                <a16:creationId xmlns="" xmlns:a16="http://schemas.microsoft.com/office/drawing/2014/main" id="{2A9B8E49-E8D7-43DD-972B-88007FCD6C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9583983"/>
              </p:ext>
            </p:extLst>
          </p:nvPr>
        </p:nvGraphicFramePr>
        <p:xfrm>
          <a:off x="0" y="1108639"/>
          <a:ext cx="12192000" cy="2374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12D62E41-0277-4445-90E6-1B7F2B2855D9}"/>
              </a:ext>
            </a:extLst>
          </p:cNvPr>
          <p:cNvSpPr/>
          <p:nvPr/>
        </p:nvSpPr>
        <p:spPr>
          <a:xfrm>
            <a:off x="11242454" y="728597"/>
            <a:ext cx="921498" cy="399837"/>
          </a:xfrm>
          <a:prstGeom prst="rect">
            <a:avLst/>
          </a:prstGeom>
        </p:spPr>
        <p:txBody>
          <a:bodyPr wrap="none" lIns="91168" tIns="45585" rIns="91168" bIns="45585">
            <a:spAutoFit/>
          </a:bodyPr>
          <a:lstStyle/>
          <a:p>
            <a:pPr defTabSz="1100384"/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+</a:t>
            </a:r>
            <a:r>
              <a:rPr lang="en-US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5,8%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="" xmlns:a16="http://schemas.microsoft.com/office/drawing/2014/main" id="{B01DC892-4B73-48B4-9C65-8887A1083049}"/>
              </a:ext>
            </a:extLst>
          </p:cNvPr>
          <p:cNvSpPr/>
          <p:nvPr/>
        </p:nvSpPr>
        <p:spPr>
          <a:xfrm>
            <a:off x="3317444" y="6356379"/>
            <a:ext cx="1771091" cy="307504"/>
          </a:xfrm>
          <a:prstGeom prst="rect">
            <a:avLst/>
          </a:prstGeom>
        </p:spPr>
        <p:txBody>
          <a:bodyPr wrap="none" lIns="91168" tIns="45585" rIns="91168" bIns="45585">
            <a:spAutoFit/>
          </a:bodyPr>
          <a:lstStyle/>
          <a:p>
            <a:pPr algn="ctr" defTabSz="1100384"/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НАЛОГ НА ПРИБЫЛЬ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DAE3AB91-ACEF-4ED7-8422-7D0B321465B9}"/>
              </a:ext>
            </a:extLst>
          </p:cNvPr>
          <p:cNvSpPr/>
          <p:nvPr/>
        </p:nvSpPr>
        <p:spPr>
          <a:xfrm>
            <a:off x="8414455" y="6366800"/>
            <a:ext cx="645781" cy="307504"/>
          </a:xfrm>
          <a:prstGeom prst="rect">
            <a:avLst/>
          </a:prstGeom>
        </p:spPr>
        <p:txBody>
          <a:bodyPr wrap="none" lIns="91168" tIns="45585" rIns="91168" bIns="45585">
            <a:spAutoFit/>
          </a:bodyPr>
          <a:lstStyle/>
          <a:p>
            <a:pPr algn="ctr" defTabSz="1100384"/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НДФЛ</a:t>
            </a:r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B9DA33F7-63C2-4234-AF84-58BB03B73161}"/>
              </a:ext>
            </a:extLst>
          </p:cNvPr>
          <p:cNvSpPr/>
          <p:nvPr/>
        </p:nvSpPr>
        <p:spPr>
          <a:xfrm>
            <a:off x="6213920" y="6383315"/>
            <a:ext cx="514335" cy="307504"/>
          </a:xfrm>
          <a:prstGeom prst="rect">
            <a:avLst/>
          </a:prstGeom>
        </p:spPr>
        <p:txBody>
          <a:bodyPr wrap="none" lIns="91168" tIns="45585" rIns="91168" bIns="45585">
            <a:spAutoFit/>
          </a:bodyPr>
          <a:lstStyle/>
          <a:p>
            <a:pPr algn="ctr" defTabSz="1100384"/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НДС</a:t>
            </a:r>
            <a:endParaRPr lang="ru-RU" sz="12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="" xmlns:a16="http://schemas.microsoft.com/office/drawing/2014/main" id="{06FA6E4A-E584-45CF-8B3F-4536BCAEE9FE}"/>
              </a:ext>
            </a:extLst>
          </p:cNvPr>
          <p:cNvSpPr/>
          <p:nvPr/>
        </p:nvSpPr>
        <p:spPr>
          <a:xfrm>
            <a:off x="1238387" y="6354455"/>
            <a:ext cx="636163" cy="307504"/>
          </a:xfrm>
          <a:prstGeom prst="rect">
            <a:avLst/>
          </a:prstGeom>
        </p:spPr>
        <p:txBody>
          <a:bodyPr wrap="none" lIns="91168" tIns="45585" rIns="91168" bIns="45585">
            <a:spAutoFit/>
          </a:bodyPr>
          <a:lstStyle/>
          <a:p>
            <a:pPr algn="ctr" defTabSz="1100384"/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НДПИ</a:t>
            </a:r>
          </a:p>
        </p:txBody>
      </p:sp>
      <p:sp>
        <p:nvSpPr>
          <p:cNvPr id="99" name="Прямоугольник 98">
            <a:extLst>
              <a:ext uri="{FF2B5EF4-FFF2-40B4-BE49-F238E27FC236}">
                <a16:creationId xmlns="" xmlns:a16="http://schemas.microsoft.com/office/drawing/2014/main" id="{21667EEB-AF75-4F56-B206-2B8BFE3E693F}"/>
              </a:ext>
            </a:extLst>
          </p:cNvPr>
          <p:cNvSpPr/>
          <p:nvPr/>
        </p:nvSpPr>
        <p:spPr>
          <a:xfrm>
            <a:off x="9791001" y="6267532"/>
            <a:ext cx="1597966" cy="522948"/>
          </a:xfrm>
          <a:prstGeom prst="rect">
            <a:avLst/>
          </a:prstGeom>
        </p:spPr>
        <p:txBody>
          <a:bodyPr wrap="none" lIns="91168" tIns="45585" rIns="91168" bIns="45585">
            <a:spAutoFit/>
          </a:bodyPr>
          <a:lstStyle/>
          <a:p>
            <a:pPr algn="ctr" defTabSz="1100384"/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ИМУЩЕСТВЕННЫЕ</a:t>
            </a:r>
          </a:p>
          <a:p>
            <a:pPr algn="ctr" defTabSz="1100384"/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НАЛОГИ</a:t>
            </a:r>
          </a:p>
        </p:txBody>
      </p:sp>
      <p:sp>
        <p:nvSpPr>
          <p:cNvPr id="107" name="Овал 106">
            <a:extLst>
              <a:ext uri="{FF2B5EF4-FFF2-40B4-BE49-F238E27FC236}">
                <a16:creationId xmlns="" xmlns:a16="http://schemas.microsoft.com/office/drawing/2014/main" id="{E82C2D63-9E3B-46C4-AD78-70EF5B5FA487}"/>
              </a:ext>
            </a:extLst>
          </p:cNvPr>
          <p:cNvSpPr/>
          <p:nvPr/>
        </p:nvSpPr>
        <p:spPr>
          <a:xfrm>
            <a:off x="4664499" y="3861048"/>
            <a:ext cx="900801" cy="900801"/>
          </a:xfrm>
          <a:prstGeom prst="ellipse">
            <a:avLst/>
          </a:prstGeom>
          <a:solidFill>
            <a:srgbClr val="E68637"/>
          </a:solidFill>
        </p:spPr>
        <p:txBody>
          <a:bodyPr wrap="none" lIns="91168" tIns="45585" rIns="91168" bIns="45585" anchor="ctr">
            <a:noAutofit/>
          </a:bodyPr>
          <a:lstStyle/>
          <a:p>
            <a:pPr algn="ctr" defTabSz="1100384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+ 51,4%</a:t>
            </a:r>
            <a:endParaRPr lang="ru-RU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9" name="Овал 108">
            <a:extLst>
              <a:ext uri="{FF2B5EF4-FFF2-40B4-BE49-F238E27FC236}">
                <a16:creationId xmlns="" xmlns:a16="http://schemas.microsoft.com/office/drawing/2014/main" id="{BA8DC8A2-16C9-478E-8FF9-B3C373DC6C12}"/>
              </a:ext>
            </a:extLst>
          </p:cNvPr>
          <p:cNvSpPr/>
          <p:nvPr/>
        </p:nvSpPr>
        <p:spPr>
          <a:xfrm>
            <a:off x="6819546" y="3969060"/>
            <a:ext cx="900801" cy="900801"/>
          </a:xfrm>
          <a:prstGeom prst="ellipse">
            <a:avLst/>
          </a:prstGeom>
          <a:solidFill>
            <a:srgbClr val="E68637"/>
          </a:solidFill>
        </p:spPr>
        <p:txBody>
          <a:bodyPr wrap="none" lIns="91168" tIns="45585" rIns="91168" bIns="45585" anchor="ctr">
            <a:noAutofit/>
          </a:bodyPr>
          <a:lstStyle/>
          <a:p>
            <a:pPr algn="ctr" defTabSz="1100384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+ 28,4%</a:t>
            </a:r>
            <a:endParaRPr lang="ru-RU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1" name="Овал 110">
            <a:extLst>
              <a:ext uri="{FF2B5EF4-FFF2-40B4-BE49-F238E27FC236}">
                <a16:creationId xmlns="" xmlns:a16="http://schemas.microsoft.com/office/drawing/2014/main" id="{36697165-0569-4061-B458-21C007D4CF9E}"/>
              </a:ext>
            </a:extLst>
          </p:cNvPr>
          <p:cNvSpPr/>
          <p:nvPr/>
        </p:nvSpPr>
        <p:spPr>
          <a:xfrm>
            <a:off x="9140719" y="4185084"/>
            <a:ext cx="900801" cy="900801"/>
          </a:xfrm>
          <a:prstGeom prst="ellipse">
            <a:avLst/>
          </a:prstGeom>
          <a:solidFill>
            <a:srgbClr val="E68637"/>
          </a:solidFill>
        </p:spPr>
        <p:txBody>
          <a:bodyPr wrap="none" lIns="91168" tIns="45585" rIns="91168" bIns="45585" anchor="ctr">
            <a:noAutofit/>
          </a:bodyPr>
          <a:lstStyle/>
          <a:p>
            <a:pPr algn="ctr" defTabSz="1100384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+ 14,8%</a:t>
            </a:r>
            <a:endParaRPr lang="ru-RU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3" name="Овал 112">
            <a:extLst>
              <a:ext uri="{FF2B5EF4-FFF2-40B4-BE49-F238E27FC236}">
                <a16:creationId xmlns="" xmlns:a16="http://schemas.microsoft.com/office/drawing/2014/main" id="{37665CDC-B45F-4E44-99ED-2E16DDCBB4FF}"/>
              </a:ext>
            </a:extLst>
          </p:cNvPr>
          <p:cNvSpPr/>
          <p:nvPr/>
        </p:nvSpPr>
        <p:spPr>
          <a:xfrm>
            <a:off x="10667807" y="4724443"/>
            <a:ext cx="900801" cy="900801"/>
          </a:xfrm>
          <a:prstGeom prst="ellipse">
            <a:avLst/>
          </a:prstGeom>
          <a:solidFill>
            <a:srgbClr val="E68637"/>
          </a:solidFill>
        </p:spPr>
        <p:txBody>
          <a:bodyPr wrap="none" lIns="91168" tIns="45585" rIns="91168" bIns="45585" anchor="ctr">
            <a:noAutofit/>
          </a:bodyPr>
          <a:lstStyle/>
          <a:p>
            <a:pPr algn="ctr" defTabSz="1100384"/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+ 6,4%</a:t>
            </a:r>
            <a:endParaRPr lang="ru-RU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Овал 101">
            <a:extLst>
              <a:ext uri="{FF2B5EF4-FFF2-40B4-BE49-F238E27FC236}">
                <a16:creationId xmlns="" xmlns:a16="http://schemas.microsoft.com/office/drawing/2014/main" id="{D9F5FDA9-EDE5-4545-824F-F08F00C53FB9}"/>
              </a:ext>
            </a:extLst>
          </p:cNvPr>
          <p:cNvSpPr>
            <a:spLocks noChangeAspect="1"/>
          </p:cNvSpPr>
          <p:nvPr/>
        </p:nvSpPr>
        <p:spPr>
          <a:xfrm>
            <a:off x="527404" y="3857902"/>
            <a:ext cx="2387913" cy="2386734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60000">
                <a:srgbClr val="231A6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14300">
            <a:noFill/>
            <a:prstDash val="soli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7 338</a:t>
            </a:r>
            <a:endParaRPr lang="ru-RU" sz="2400" b="1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6" name="Овал 105">
            <a:extLst>
              <a:ext uri="{FF2B5EF4-FFF2-40B4-BE49-F238E27FC236}">
                <a16:creationId xmlns="" xmlns:a16="http://schemas.microsoft.com/office/drawing/2014/main" id="{6AB95DA7-3242-43B2-AF9F-02E2390A084F}"/>
              </a:ext>
            </a:extLst>
          </p:cNvPr>
          <p:cNvSpPr>
            <a:spLocks noChangeAspect="1"/>
          </p:cNvSpPr>
          <p:nvPr/>
        </p:nvSpPr>
        <p:spPr>
          <a:xfrm>
            <a:off x="3215680" y="4270991"/>
            <a:ext cx="1974620" cy="1973645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60000">
                <a:srgbClr val="231A6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14300">
            <a:noFill/>
            <a:prstDash val="soli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6 082</a:t>
            </a:r>
            <a:endParaRPr lang="ru-RU" sz="2400" b="1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8" name="Овал 107">
            <a:extLst>
              <a:ext uri="{FF2B5EF4-FFF2-40B4-BE49-F238E27FC236}">
                <a16:creationId xmlns="" xmlns:a16="http://schemas.microsoft.com/office/drawing/2014/main" id="{CB36AFCA-782B-4FFD-AD54-BAA7DD3D44B6}"/>
              </a:ext>
            </a:extLst>
          </p:cNvPr>
          <p:cNvSpPr>
            <a:spLocks noChangeAspect="1"/>
          </p:cNvSpPr>
          <p:nvPr/>
        </p:nvSpPr>
        <p:spPr>
          <a:xfrm>
            <a:off x="5555940" y="4415243"/>
            <a:ext cx="1830296" cy="182939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60000">
                <a:srgbClr val="231A6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14300">
            <a:noFill/>
            <a:prstDash val="soli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</a:t>
            </a:r>
            <a:r>
              <a:rPr lang="ru-RU" b="1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479</a:t>
            </a:r>
            <a:endParaRPr lang="ru-RU" sz="2400" b="1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="" xmlns:a16="http://schemas.microsoft.com/office/drawing/2014/main" id="{A160EE51-E765-4D7D-8C44-00AA9776F3CE}"/>
              </a:ext>
            </a:extLst>
          </p:cNvPr>
          <p:cNvSpPr>
            <a:spLocks noChangeAspect="1"/>
          </p:cNvSpPr>
          <p:nvPr/>
        </p:nvSpPr>
        <p:spPr>
          <a:xfrm>
            <a:off x="7953288" y="4617132"/>
            <a:ext cx="1620801" cy="16200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60000">
                <a:srgbClr val="231A6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14300">
            <a:noFill/>
            <a:prstDash val="soli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4 883</a:t>
            </a:r>
            <a:endParaRPr lang="ru-RU" sz="2400" b="1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2" name="Овал 111">
            <a:extLst>
              <a:ext uri="{FF2B5EF4-FFF2-40B4-BE49-F238E27FC236}">
                <a16:creationId xmlns="" xmlns:a16="http://schemas.microsoft.com/office/drawing/2014/main" id="{A95E0CD2-96C7-4797-899D-E08FB59FC8D1}"/>
              </a:ext>
            </a:extLst>
          </p:cNvPr>
          <p:cNvSpPr>
            <a:spLocks noChangeAspect="1"/>
          </p:cNvSpPr>
          <p:nvPr/>
        </p:nvSpPr>
        <p:spPr>
          <a:xfrm>
            <a:off x="10187756" y="5275912"/>
            <a:ext cx="1008502" cy="10080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60000">
                <a:srgbClr val="231A6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14300">
            <a:noFill/>
            <a:prstDash val="soli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r>
            <a:r>
              <a:rPr lang="ru-RU" b="1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445</a:t>
            </a:r>
            <a:endParaRPr lang="ru-RU" b="1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4" name="Овал 113">
            <a:extLst>
              <a:ext uri="{FF2B5EF4-FFF2-40B4-BE49-F238E27FC236}">
                <a16:creationId xmlns="" xmlns:a16="http://schemas.microsoft.com/office/drawing/2014/main" id="{1D739CA3-71E6-4090-B885-9410E2366FFB}"/>
              </a:ext>
            </a:extLst>
          </p:cNvPr>
          <p:cNvSpPr/>
          <p:nvPr/>
        </p:nvSpPr>
        <p:spPr>
          <a:xfrm>
            <a:off x="3275180" y="4330004"/>
            <a:ext cx="1855620" cy="1855618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Овал 114">
            <a:extLst>
              <a:ext uri="{FF2B5EF4-FFF2-40B4-BE49-F238E27FC236}">
                <a16:creationId xmlns="" xmlns:a16="http://schemas.microsoft.com/office/drawing/2014/main" id="{A4C27A9F-1F88-4C39-85C6-842A6011CE44}"/>
              </a:ext>
            </a:extLst>
          </p:cNvPr>
          <p:cNvSpPr/>
          <p:nvPr/>
        </p:nvSpPr>
        <p:spPr>
          <a:xfrm>
            <a:off x="5626977" y="4485830"/>
            <a:ext cx="1688224" cy="1688220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6" name="Овал 115">
            <a:extLst>
              <a:ext uri="{FF2B5EF4-FFF2-40B4-BE49-F238E27FC236}">
                <a16:creationId xmlns="" xmlns:a16="http://schemas.microsoft.com/office/drawing/2014/main" id="{7F02275D-A0C6-4408-AE6D-73F3002C9937}"/>
              </a:ext>
            </a:extLst>
          </p:cNvPr>
          <p:cNvSpPr>
            <a:spLocks noChangeAspect="1"/>
          </p:cNvSpPr>
          <p:nvPr/>
        </p:nvSpPr>
        <p:spPr>
          <a:xfrm>
            <a:off x="8064189" y="4727668"/>
            <a:ext cx="1404004" cy="1404000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Овал 116">
            <a:extLst>
              <a:ext uri="{FF2B5EF4-FFF2-40B4-BE49-F238E27FC236}">
                <a16:creationId xmlns="" xmlns:a16="http://schemas.microsoft.com/office/drawing/2014/main" id="{313B7556-51CF-4101-946F-13B0AF470B67}"/>
              </a:ext>
            </a:extLst>
          </p:cNvPr>
          <p:cNvSpPr>
            <a:spLocks noChangeAspect="1"/>
          </p:cNvSpPr>
          <p:nvPr/>
        </p:nvSpPr>
        <p:spPr>
          <a:xfrm>
            <a:off x="10247093" y="5335146"/>
            <a:ext cx="864000" cy="864000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Овал 50">
            <a:extLst>
              <a:ext uri="{FF2B5EF4-FFF2-40B4-BE49-F238E27FC236}">
                <a16:creationId xmlns="" xmlns:a16="http://schemas.microsoft.com/office/drawing/2014/main" id="{1D739CA3-71E6-4090-B885-9410E2366FFB}"/>
              </a:ext>
            </a:extLst>
          </p:cNvPr>
          <p:cNvSpPr/>
          <p:nvPr/>
        </p:nvSpPr>
        <p:spPr>
          <a:xfrm>
            <a:off x="599854" y="3922988"/>
            <a:ext cx="2233532" cy="2251062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732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ПОСТУПЛЕНИЕ АДМИНИСТРИРУЕМЫХ ФНС РОССИИ ДОХОДОВ В ФЕДЕРАЛЬНЫЙ БЮДЖЕТ</a:t>
            </a:r>
            <a:b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И КОНСОЛИДИРОВАННЫЕ БЮДЖЕТЫ СУБЪЕКТОВ РОССИЙСКОЙ ФЕДЕРАЦИИ</a:t>
            </a:r>
            <a:b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В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2021 ГОДУ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(НАРАСТАЮЩИМ 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ИТОГОМ), МЛРД РУБ.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aphicFrame>
        <p:nvGraphicFramePr>
          <p:cNvPr id="51" name="Объект 36">
            <a:extLst>
              <a:ext uri="{FF2B5EF4-FFF2-40B4-BE49-F238E27FC236}">
                <a16:creationId xmlns="" xmlns:a16="http://schemas.microsoft.com/office/drawing/2014/main" id="{918A1791-623B-4E49-B7BB-C06DA2B50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3742787"/>
              </p:ext>
            </p:extLst>
          </p:nvPr>
        </p:nvGraphicFramePr>
        <p:xfrm>
          <a:off x="0" y="892615"/>
          <a:ext cx="12192000" cy="2464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C0CD024E-8081-4A31-90E3-FD75BFD1CF8F}"/>
              </a:ext>
            </a:extLst>
          </p:cNvPr>
          <p:cNvSpPr/>
          <p:nvPr/>
        </p:nvSpPr>
        <p:spPr>
          <a:xfrm>
            <a:off x="10970191" y="577034"/>
            <a:ext cx="980810" cy="399837"/>
          </a:xfrm>
          <a:prstGeom prst="rect">
            <a:avLst/>
          </a:prstGeom>
        </p:spPr>
        <p:txBody>
          <a:bodyPr wrap="none" lIns="91168" tIns="45585" rIns="91168" bIns="45585">
            <a:spAutoFit/>
          </a:bodyPr>
          <a:lstStyle/>
          <a:p>
            <a:pPr defTabSz="1100384"/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+ 44,6%</a:t>
            </a:r>
            <a:endParaRPr lang="ru-RU" sz="2000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0282408A-917A-4A10-AC76-890118285218}"/>
              </a:ext>
            </a:extLst>
          </p:cNvPr>
          <p:cNvSpPr/>
          <p:nvPr/>
        </p:nvSpPr>
        <p:spPr>
          <a:xfrm>
            <a:off x="10970191" y="2188758"/>
            <a:ext cx="980810" cy="399837"/>
          </a:xfrm>
          <a:prstGeom prst="rect">
            <a:avLst/>
          </a:prstGeom>
        </p:spPr>
        <p:txBody>
          <a:bodyPr wrap="none" lIns="91168" tIns="45585" rIns="91168" bIns="45585">
            <a:spAutoFit/>
          </a:bodyPr>
          <a:lstStyle/>
          <a:p>
            <a:pPr defTabSz="1100384"/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+ 26,1%</a:t>
            </a:r>
            <a:endParaRPr lang="ru-RU" sz="2000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="" xmlns:a16="http://schemas.microsoft.com/office/drawing/2014/main" id="{5EF1E19E-6D0A-43DB-AA02-97C78B5DC3EB}"/>
              </a:ext>
            </a:extLst>
          </p:cNvPr>
          <p:cNvCxnSpPr>
            <a:cxnSpLocks/>
          </p:cNvCxnSpPr>
          <p:nvPr/>
        </p:nvCxnSpPr>
        <p:spPr>
          <a:xfrm flipH="1">
            <a:off x="162700" y="3440578"/>
            <a:ext cx="118666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4B3BB87-A2E8-4123-B488-6D9E145DCBC4}"/>
              </a:ext>
            </a:extLst>
          </p:cNvPr>
          <p:cNvSpPr txBox="1"/>
          <p:nvPr/>
        </p:nvSpPr>
        <p:spPr>
          <a:xfrm>
            <a:off x="1595500" y="3740798"/>
            <a:ext cx="2784512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ФЕДЕРАЛЬНЫЙ БЮДЖЕТ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2606F8E-C3DA-4C10-BEE5-CB531A7DBD00}"/>
              </a:ext>
            </a:extLst>
          </p:cNvPr>
          <p:cNvSpPr txBox="1"/>
          <p:nvPr/>
        </p:nvSpPr>
        <p:spPr>
          <a:xfrm>
            <a:off x="6773346" y="3740798"/>
            <a:ext cx="4695352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КОНСОЛИДИРОВАННЫЕ БЮДЖЕТЫ СУБЪЕКТОВ РФ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="" xmlns:a16="http://schemas.microsoft.com/office/drawing/2014/main" id="{CED9FB8C-7A0A-459F-A8D6-858119FC33A7}"/>
              </a:ext>
            </a:extLst>
          </p:cNvPr>
          <p:cNvSpPr/>
          <p:nvPr/>
        </p:nvSpPr>
        <p:spPr>
          <a:xfrm>
            <a:off x="1235460" y="3764897"/>
            <a:ext cx="198000" cy="198022"/>
          </a:xfrm>
          <a:prstGeom prst="ellipse">
            <a:avLst/>
          </a:prstGeom>
          <a:solidFill>
            <a:srgbClr val="211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Овал 57">
            <a:extLst>
              <a:ext uri="{FF2B5EF4-FFF2-40B4-BE49-F238E27FC236}">
                <a16:creationId xmlns="" xmlns:a16="http://schemas.microsoft.com/office/drawing/2014/main" id="{C73EEBB3-569D-4139-90B0-8148CC3EE687}"/>
              </a:ext>
            </a:extLst>
          </p:cNvPr>
          <p:cNvSpPr/>
          <p:nvPr/>
        </p:nvSpPr>
        <p:spPr>
          <a:xfrm>
            <a:off x="6431574" y="3764897"/>
            <a:ext cx="198000" cy="19802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="" xmlns:a16="http://schemas.microsoft.com/office/drawing/2014/main" id="{3863793D-BB22-4E72-8C3E-3D993AF2D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363557"/>
              </p:ext>
            </p:extLst>
          </p:nvPr>
        </p:nvGraphicFramePr>
        <p:xfrm>
          <a:off x="1235460" y="4249607"/>
          <a:ext cx="486054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="" xmlns:a16="http://schemas.microsoft.com/office/drawing/2014/main" val="2602411562"/>
                    </a:ext>
                  </a:extLst>
                </a:gridCol>
                <a:gridCol w="1044116">
                  <a:extLst>
                    <a:ext uri="{9D8B030D-6E8A-4147-A177-3AD203B41FA5}">
                      <a16:colId xmlns="" xmlns:a16="http://schemas.microsoft.com/office/drawing/2014/main" val="2617464279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215971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НДПИ</a:t>
                      </a:r>
                      <a:endParaRPr lang="ru-RU" sz="16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7 240</a:t>
                      </a:r>
                      <a:endParaRPr lang="ru-RU" sz="24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E46C0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 +87,0%</a:t>
                      </a:r>
                      <a:endParaRPr lang="ru-RU" sz="1600" b="1" dirty="0">
                        <a:solidFill>
                          <a:srgbClr val="E46C0A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93614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НДС</a:t>
                      </a:r>
                      <a:endParaRPr lang="ru-RU" sz="16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5 479</a:t>
                      </a:r>
                      <a:endParaRPr lang="ru-RU" sz="24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E46C0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 +28,4%</a:t>
                      </a:r>
                      <a:endParaRPr lang="ru-RU" sz="1600" b="1" dirty="0">
                        <a:solidFill>
                          <a:srgbClr val="E46C0A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95273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Налог на прибыль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1 552</a:t>
                      </a:r>
                      <a:endParaRPr lang="ru-RU" sz="24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E46C0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 +42,2%</a:t>
                      </a:r>
                      <a:endParaRPr lang="ru-RU" sz="1600" b="1" dirty="0">
                        <a:solidFill>
                          <a:srgbClr val="E46C0A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63252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Акцизы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-275</a:t>
                      </a:r>
                      <a:endParaRPr lang="ru-RU" sz="24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E46C0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      Х</a:t>
                      </a:r>
                      <a:endParaRPr lang="ru-RU" sz="1600" b="1" dirty="0">
                        <a:solidFill>
                          <a:srgbClr val="E46C0A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93225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в т.ч. на нефтяное сырье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-1 288</a:t>
                      </a:r>
                      <a:endParaRPr lang="ru-RU" sz="24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E46C0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      Х</a:t>
                      </a:r>
                      <a:endParaRPr lang="ru-RU" sz="1600" b="1" dirty="0">
                        <a:solidFill>
                          <a:srgbClr val="E46C0A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34704359"/>
                  </a:ext>
                </a:extLst>
              </a:tr>
            </a:tbl>
          </a:graphicData>
        </a:graphic>
      </p:graphicFrame>
      <p:graphicFrame>
        <p:nvGraphicFramePr>
          <p:cNvPr id="61" name="Таблица 4">
            <a:extLst>
              <a:ext uri="{FF2B5EF4-FFF2-40B4-BE49-F238E27FC236}">
                <a16:creationId xmlns="" xmlns:a16="http://schemas.microsoft.com/office/drawing/2014/main" id="{0623A714-EFE5-4F41-B326-45D2FD40A9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501550"/>
              </p:ext>
            </p:extLst>
          </p:nvPr>
        </p:nvGraphicFramePr>
        <p:xfrm>
          <a:off x="6417060" y="4249607"/>
          <a:ext cx="486054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268">
                  <a:extLst>
                    <a:ext uri="{9D8B030D-6E8A-4147-A177-3AD203B41FA5}">
                      <a16:colId xmlns="" xmlns:a16="http://schemas.microsoft.com/office/drawing/2014/main" val="2602411562"/>
                    </a:ext>
                  </a:extLst>
                </a:gridCol>
                <a:gridCol w="1077144">
                  <a:extLst>
                    <a:ext uri="{9D8B030D-6E8A-4147-A177-3AD203B41FA5}">
                      <a16:colId xmlns="" xmlns:a16="http://schemas.microsoft.com/office/drawing/2014/main" val="2617464279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215971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НДФЛ</a:t>
                      </a:r>
                      <a:endParaRPr lang="ru-RU" sz="16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4 792</a:t>
                      </a:r>
                      <a:endParaRPr lang="ru-RU" sz="24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E46C0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+12,7%</a:t>
                      </a:r>
                      <a:endParaRPr lang="ru-RU" sz="1600" b="1" dirty="0">
                        <a:solidFill>
                          <a:srgbClr val="E46C0A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93614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Налог на прибыль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4 529</a:t>
                      </a:r>
                      <a:endParaRPr lang="ru-RU" sz="24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E46C0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+54,8%</a:t>
                      </a:r>
                      <a:endParaRPr lang="ru-RU" sz="1600" b="1" dirty="0">
                        <a:solidFill>
                          <a:srgbClr val="E46C0A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95273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Имущественные налоги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</a:t>
                      </a:r>
                      <a:r>
                        <a:rPr lang="ru-RU" sz="2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445</a:t>
                      </a:r>
                      <a:endParaRPr lang="ru-RU" sz="24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E46C0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+6,4%</a:t>
                      </a:r>
                      <a:endParaRPr lang="ru-RU" sz="1600" b="1" dirty="0">
                        <a:solidFill>
                          <a:srgbClr val="E46C0A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63252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Акцизы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950</a:t>
                      </a:r>
                      <a:endParaRPr lang="ru-RU" sz="24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E46C0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+19,1%</a:t>
                      </a:r>
                      <a:endParaRPr lang="ru-RU" sz="1600" b="1" dirty="0">
                        <a:solidFill>
                          <a:srgbClr val="E46C0A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93225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239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НАЛОГ НА ПРИБЫЛЬ ОРГАНИЗАЦИЙ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МЛРД РУБ.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873146C3-90A5-43EF-9CFF-B7D95A3A66ED}"/>
              </a:ext>
            </a:extLst>
          </p:cNvPr>
          <p:cNvSpPr/>
          <p:nvPr/>
        </p:nvSpPr>
        <p:spPr>
          <a:xfrm>
            <a:off x="7711514" y="1093202"/>
            <a:ext cx="4289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AD82A"/>
              </a:buClr>
              <a:tabLst>
                <a:tab pos="342900" algn="l"/>
              </a:tabLst>
            </a:pPr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Исполнение параметров федерального бюджета </a:t>
            </a:r>
            <a:r>
              <a:rPr lang="ru-RU" sz="18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на 2021 год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 налогу на прибыль организаций</a:t>
            </a:r>
            <a:endParaRPr lang="ru-RU" sz="1800" b="1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graphicFrame>
        <p:nvGraphicFramePr>
          <p:cNvPr id="47" name="Диаграмма 46">
            <a:extLst>
              <a:ext uri="{FF2B5EF4-FFF2-40B4-BE49-F238E27FC236}">
                <a16:creationId xmlns="" xmlns:a16="http://schemas.microsoft.com/office/drawing/2014/main" id="{F6231C98-7760-4D8B-9700-873450E31C67}"/>
              </a:ext>
            </a:extLst>
          </p:cNvPr>
          <p:cNvGraphicFramePr/>
          <p:nvPr>
            <p:extLst/>
          </p:nvPr>
        </p:nvGraphicFramePr>
        <p:xfrm>
          <a:off x="-1" y="1124744"/>
          <a:ext cx="7448161" cy="5470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F0BACAF-2A4F-45E5-BBF4-EEA7C9EB11AE}"/>
              </a:ext>
            </a:extLst>
          </p:cNvPr>
          <p:cNvSpPr txBox="1"/>
          <p:nvPr/>
        </p:nvSpPr>
        <p:spPr bwMode="auto">
          <a:xfrm>
            <a:off x="2739511" y="3127044"/>
            <a:ext cx="1129460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+42,2%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7BEB10B3-7F32-47A8-833D-F53A4F799D01}"/>
              </a:ext>
            </a:extLst>
          </p:cNvPr>
          <p:cNvSpPr txBox="1"/>
          <p:nvPr/>
        </p:nvSpPr>
        <p:spPr bwMode="auto">
          <a:xfrm>
            <a:off x="4691844" y="4756458"/>
            <a:ext cx="112945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+54,8%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5D9D7E5-F127-445E-8826-70A30EF21877}"/>
              </a:ext>
            </a:extLst>
          </p:cNvPr>
          <p:cNvSpPr txBox="1"/>
          <p:nvPr/>
        </p:nvSpPr>
        <p:spPr bwMode="auto">
          <a:xfrm>
            <a:off x="6380131" y="1568133"/>
            <a:ext cx="765356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algn="r"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+51,4%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EABBCAB-97EE-4A54-B9D1-A165DEC9DD7C}"/>
              </a:ext>
            </a:extLst>
          </p:cNvPr>
          <p:cNvSpPr txBox="1"/>
          <p:nvPr/>
        </p:nvSpPr>
        <p:spPr bwMode="auto">
          <a:xfrm>
            <a:off x="263352" y="2858865"/>
            <a:ext cx="889279" cy="593508"/>
          </a:xfrm>
          <a:prstGeom prst="rect">
            <a:avLst/>
          </a:prstGeom>
        </p:spPr>
        <p:txBody>
          <a:bodyPr wrap="none" lIns="103852" tIns="51926" rIns="103852" bIns="51926" anchor="ctr">
            <a:norm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ФБ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15B7B24A-0E8D-48DA-9F4E-5D961EC2BFC6}"/>
              </a:ext>
            </a:extLst>
          </p:cNvPr>
          <p:cNvSpPr txBox="1"/>
          <p:nvPr/>
        </p:nvSpPr>
        <p:spPr bwMode="auto">
          <a:xfrm>
            <a:off x="263352" y="4455672"/>
            <a:ext cx="889279" cy="593508"/>
          </a:xfrm>
          <a:prstGeom prst="rect">
            <a:avLst/>
          </a:prstGeom>
        </p:spPr>
        <p:txBody>
          <a:bodyPr wrap="none" lIns="103852" tIns="51926" rIns="103852" bIns="51926" anchor="ctr">
            <a:norm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КБС РФ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F626497-7CA6-4F5E-8B1D-2E946C173944}"/>
              </a:ext>
            </a:extLst>
          </p:cNvPr>
          <p:cNvSpPr txBox="1"/>
          <p:nvPr/>
        </p:nvSpPr>
        <p:spPr bwMode="auto">
          <a:xfrm>
            <a:off x="263352" y="1299954"/>
            <a:ext cx="889279" cy="593508"/>
          </a:xfrm>
          <a:prstGeom prst="rect">
            <a:avLst/>
          </a:prstGeom>
        </p:spPr>
        <p:txBody>
          <a:bodyPr wrap="none" lIns="103852" tIns="51926" rIns="103852" bIns="51926" anchor="ctr">
            <a:norm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КБ РФ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="" xmlns:a16="http://schemas.microsoft.com/office/drawing/2014/main" id="{B59A4FAB-2E45-40CE-BA8E-7FE4051602E2}"/>
              </a:ext>
            </a:extLst>
          </p:cNvPr>
          <p:cNvCxnSpPr>
            <a:cxnSpLocks/>
          </p:cNvCxnSpPr>
          <p:nvPr/>
        </p:nvCxnSpPr>
        <p:spPr>
          <a:xfrm>
            <a:off x="7608169" y="1601416"/>
            <a:ext cx="0" cy="525658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Диаграмма 45">
            <a:extLst>
              <a:ext uri="{FF2B5EF4-FFF2-40B4-BE49-F238E27FC236}">
                <a16:creationId xmlns:a16="http://schemas.microsoft.com/office/drawing/2014/main" xmlns="" id="{6121D408-50FF-4796-8349-ACF121F2E4EB}"/>
              </a:ext>
            </a:extLst>
          </p:cNvPr>
          <p:cNvGraphicFramePr/>
          <p:nvPr>
            <p:extLst/>
          </p:nvPr>
        </p:nvGraphicFramePr>
        <p:xfrm>
          <a:off x="7582463" y="2710710"/>
          <a:ext cx="4392487" cy="3922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" name="Равнобедренный треугольник 50"/>
          <p:cNvSpPr/>
          <p:nvPr/>
        </p:nvSpPr>
        <p:spPr>
          <a:xfrm rot="10800000">
            <a:off x="9562806" y="3127044"/>
            <a:ext cx="431800" cy="468000"/>
          </a:xfrm>
          <a:prstGeom prst="triangl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10020187" y="2868536"/>
            <a:ext cx="1980469" cy="0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9759780" y="2868536"/>
            <a:ext cx="273050" cy="382588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0061865" y="2145430"/>
            <a:ext cx="914400" cy="914400"/>
          </a:xfrm>
          <a:prstGeom prst="rect">
            <a:avLst/>
          </a:prstGeom>
        </p:spPr>
        <p:txBody>
          <a:bodyPr wrap="none" lIns="104306" tIns="52153" rIns="104306" bIns="52153" anchor="ctr">
            <a:normAutofit/>
          </a:bodyPr>
          <a:lstStyle/>
          <a:p>
            <a:pPr defTabSz="1043056">
              <a:defRPr/>
            </a:pPr>
            <a:r>
              <a:rPr lang="ru-RU" sz="2800" dirty="0" smtClean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+354 </a:t>
            </a:r>
            <a:r>
              <a:rPr lang="ru-RU" dirty="0" smtClean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млрд </a:t>
            </a:r>
            <a:r>
              <a:rPr lang="ru-RU" dirty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руб. </a:t>
            </a:r>
          </a:p>
        </p:txBody>
      </p:sp>
    </p:spTree>
    <p:extLst>
      <p:ext uri="{BB962C8B-B14F-4D97-AF65-F5344CB8AC3E}">
        <p14:creationId xmlns:p14="http://schemas.microsoft.com/office/powerpoint/2010/main" val="360534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Диаграмма 45">
            <a:extLst>
              <a:ext uri="{FF2B5EF4-FFF2-40B4-BE49-F238E27FC236}">
                <a16:creationId xmlns:a16="http://schemas.microsoft.com/office/drawing/2014/main" xmlns="" id="{F6231C98-7760-4D8B-9700-873450E31C67}"/>
              </a:ext>
            </a:extLst>
          </p:cNvPr>
          <p:cNvGraphicFramePr/>
          <p:nvPr>
            <p:extLst/>
          </p:nvPr>
        </p:nvGraphicFramePr>
        <p:xfrm>
          <a:off x="0" y="1124744"/>
          <a:ext cx="7014166" cy="5470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НАЛОГ НА ДОБАВЛЕННУЮ СТОИМОСТЬ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МЛРД РУБ.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="" xmlns:a16="http://schemas.microsoft.com/office/drawing/2014/main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="" xmlns:a16="http://schemas.microsoft.com/office/drawing/2014/main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="" xmlns:a16="http://schemas.microsoft.com/office/drawing/2014/main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="" xmlns:a16="http://schemas.microsoft.com/office/drawing/2014/main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="" xmlns:a16="http://schemas.microsoft.com/office/drawing/2014/main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="" xmlns:a16="http://schemas.microsoft.com/office/drawing/2014/main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="" xmlns:a16="http://schemas.microsoft.com/office/drawing/2014/main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="" xmlns:a16="http://schemas.microsoft.com/office/drawing/2014/main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="" xmlns:a16="http://schemas.microsoft.com/office/drawing/2014/main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="" xmlns:a16="http://schemas.microsoft.com/office/drawing/2014/main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="" xmlns:a16="http://schemas.microsoft.com/office/drawing/2014/main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="" xmlns:a16="http://schemas.microsoft.com/office/drawing/2014/main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="" xmlns:a16="http://schemas.microsoft.com/office/drawing/2014/main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="" xmlns:a16="http://schemas.microsoft.com/office/drawing/2014/main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="" xmlns:a16="http://schemas.microsoft.com/office/drawing/2014/main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="" xmlns:a16="http://schemas.microsoft.com/office/drawing/2014/main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="" xmlns:a16="http://schemas.microsoft.com/office/drawing/2014/main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="" xmlns:a16="http://schemas.microsoft.com/office/drawing/2014/main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="" xmlns:a16="http://schemas.microsoft.com/office/drawing/2014/main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="" xmlns:a16="http://schemas.microsoft.com/office/drawing/2014/main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="" xmlns:a16="http://schemas.microsoft.com/office/drawing/2014/main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="" xmlns:a16="http://schemas.microsoft.com/office/drawing/2014/main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873146C3-90A5-43EF-9CFF-B7D95A3A66ED}"/>
              </a:ext>
            </a:extLst>
          </p:cNvPr>
          <p:cNvSpPr/>
          <p:nvPr/>
        </p:nvSpPr>
        <p:spPr>
          <a:xfrm>
            <a:off x="7872301" y="614966"/>
            <a:ext cx="39783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Исполнение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параметров </a:t>
            </a:r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федерального бюджета на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202</a:t>
            </a:r>
            <a:r>
              <a:rPr lang="en-US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год по налогу на добавленную стоимость  на товары (работы, услуги), реализуемые на территории Российской Федерации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7BEB10B3-7F32-47A8-833D-F53A4F799D01}"/>
              </a:ext>
            </a:extLst>
          </p:cNvPr>
          <p:cNvSpPr txBox="1"/>
          <p:nvPr/>
        </p:nvSpPr>
        <p:spPr bwMode="auto">
          <a:xfrm>
            <a:off x="5864355" y="4365104"/>
            <a:ext cx="112945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+18,9%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5D9D7E5-F127-445E-8826-70A30EF21877}"/>
              </a:ext>
            </a:extLst>
          </p:cNvPr>
          <p:cNvSpPr txBox="1"/>
          <p:nvPr/>
        </p:nvSpPr>
        <p:spPr bwMode="auto">
          <a:xfrm>
            <a:off x="6053138" y="1668489"/>
            <a:ext cx="940676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</a:t>
            </a: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8,4%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EABBCAB-97EE-4A54-B9D1-A165DEC9DD7C}"/>
              </a:ext>
            </a:extLst>
          </p:cNvPr>
          <p:cNvSpPr txBox="1"/>
          <p:nvPr/>
        </p:nvSpPr>
        <p:spPr bwMode="auto">
          <a:xfrm>
            <a:off x="265386" y="3735592"/>
            <a:ext cx="1869629" cy="593508"/>
          </a:xfrm>
          <a:prstGeom prst="rect">
            <a:avLst/>
          </a:prstGeom>
        </p:spPr>
        <p:txBody>
          <a:bodyPr wrap="none" lIns="103852" tIns="51926" rIns="103852" bIns="51926" anchor="ctr">
            <a:normAutofit/>
          </a:bodyPr>
          <a:lstStyle/>
          <a:p>
            <a:pPr algn="r"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ВОЗМЕЩЕНИЕ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НДС</a:t>
            </a:r>
            <a:endParaRPr lang="ru-RU" sz="16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F626497-7CA6-4F5E-8B1D-2E946C173944}"/>
              </a:ext>
            </a:extLst>
          </p:cNvPr>
          <p:cNvSpPr txBox="1"/>
          <p:nvPr/>
        </p:nvSpPr>
        <p:spPr bwMode="auto">
          <a:xfrm>
            <a:off x="276730" y="1400310"/>
            <a:ext cx="1854260" cy="593508"/>
          </a:xfrm>
          <a:prstGeom prst="rect">
            <a:avLst/>
          </a:prstGeom>
        </p:spPr>
        <p:txBody>
          <a:bodyPr wrap="none" lIns="103852" tIns="51926" rIns="103852" bIns="51926" anchor="ctr">
            <a:normAutofit/>
          </a:bodyPr>
          <a:lstStyle/>
          <a:p>
            <a:pPr algn="r"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ПОСТУПЛЕНИЕ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НДС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="" xmlns:a16="http://schemas.microsoft.com/office/drawing/2014/main" id="{B59A4FAB-2E45-40CE-BA8E-7FE4051602E2}"/>
              </a:ext>
            </a:extLst>
          </p:cNvPr>
          <p:cNvCxnSpPr>
            <a:cxnSpLocks/>
          </p:cNvCxnSpPr>
          <p:nvPr/>
        </p:nvCxnSpPr>
        <p:spPr>
          <a:xfrm>
            <a:off x="7608169" y="1601416"/>
            <a:ext cx="0" cy="525658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Диаграмма 46">
            <a:extLst>
              <a:ext uri="{FF2B5EF4-FFF2-40B4-BE49-F238E27FC236}">
                <a16:creationId xmlns="" xmlns:a16="http://schemas.microsoft.com/office/drawing/2014/main" id="{6121D408-50FF-4796-8349-ACF121F2E4EB}"/>
              </a:ext>
            </a:extLst>
          </p:cNvPr>
          <p:cNvGraphicFramePr/>
          <p:nvPr>
            <p:extLst/>
          </p:nvPr>
        </p:nvGraphicFramePr>
        <p:xfrm>
          <a:off x="7190518" y="2470910"/>
          <a:ext cx="4392487" cy="3922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8" name="Равнобедренный треугольник 47"/>
          <p:cNvSpPr/>
          <p:nvPr/>
        </p:nvSpPr>
        <p:spPr>
          <a:xfrm rot="10800000">
            <a:off x="9258299" y="2832099"/>
            <a:ext cx="409405" cy="526357"/>
          </a:xfrm>
          <a:prstGeom prst="triangl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flipV="1">
            <a:off x="9386762" y="2608457"/>
            <a:ext cx="165622" cy="383118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9552384" y="2608457"/>
            <a:ext cx="2080463" cy="0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235905" y="1961949"/>
            <a:ext cx="914400" cy="914400"/>
          </a:xfrm>
          <a:prstGeom prst="rect">
            <a:avLst/>
          </a:prstGeom>
        </p:spPr>
        <p:txBody>
          <a:bodyPr wrap="none" lIns="104306" tIns="52153" rIns="104306" bIns="52153" anchor="ctr">
            <a:normAutofit/>
          </a:bodyPr>
          <a:lstStyle/>
          <a:p>
            <a:pPr defTabSz="1043056">
              <a:defRPr/>
            </a:pPr>
            <a:r>
              <a:rPr lang="ru-RU" sz="2800" dirty="0" smtClean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+1 003 </a:t>
            </a:r>
            <a:r>
              <a:rPr lang="ru-RU" dirty="0" smtClean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млрд </a:t>
            </a:r>
            <a:r>
              <a:rPr lang="ru-RU" dirty="0">
                <a:solidFill>
                  <a:srgbClr val="E46C0A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руб. </a:t>
            </a:r>
          </a:p>
        </p:txBody>
      </p:sp>
    </p:spTree>
    <p:extLst>
      <p:ext uri="{BB962C8B-B14F-4D97-AF65-F5344CB8AC3E}">
        <p14:creationId xmlns:p14="http://schemas.microsoft.com/office/powerpoint/2010/main" val="784597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255A48-2E46-447F-98DA-0E287025F3FD}"/>
              </a:ext>
            </a:extLst>
          </p:cNvPr>
          <p:cNvSpPr/>
          <p:nvPr/>
        </p:nvSpPr>
        <p:spPr>
          <a:xfrm>
            <a:off x="0" y="0"/>
            <a:ext cx="1235460" cy="1235460"/>
          </a:xfrm>
          <a:prstGeom prst="rect">
            <a:avLst/>
          </a:prstGeom>
          <a:solidFill>
            <a:srgbClr val="231A6F"/>
          </a:solidFill>
          <a:ln w="19307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1595500" y="0"/>
            <a:ext cx="9865096" cy="12354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НАЛОГ НА ДОХОДЫ ФИЗИЧЕСКИХ ЛИЦ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/>
            </a:r>
            <a:br>
              <a:rPr lang="en-US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МЛРД РУБ.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019F74D2-C307-466E-A3FC-5577DACB81C1}"/>
              </a:ext>
            </a:extLst>
          </p:cNvPr>
          <p:cNvGrpSpPr/>
          <p:nvPr/>
        </p:nvGrpSpPr>
        <p:grpSpPr>
          <a:xfrm>
            <a:off x="170060" y="170060"/>
            <a:ext cx="895342" cy="895342"/>
            <a:chOff x="1398681" y="3263936"/>
            <a:chExt cx="1231598" cy="1231598"/>
          </a:xfrm>
        </p:grpSpPr>
        <p:grpSp>
          <p:nvGrpSpPr>
            <p:cNvPr id="6" name="Рисунок 2">
              <a:extLst>
                <a:ext uri="{FF2B5EF4-FFF2-40B4-BE49-F238E27FC236}">
                  <a16:creationId xmlns:a16="http://schemas.microsoft.com/office/drawing/2014/main" xmlns="" id="{2862BDDB-996B-423A-834B-02C0E4B78B81}"/>
                </a:ext>
              </a:extLst>
            </p:cNvPr>
            <p:cNvGrpSpPr/>
            <p:nvPr/>
          </p:nvGrpSpPr>
          <p:grpSpPr>
            <a:xfrm>
              <a:off x="1597898" y="3407558"/>
              <a:ext cx="833162" cy="944353"/>
              <a:chOff x="1542689" y="2816538"/>
              <a:chExt cx="833162" cy="944353"/>
            </a:xfrm>
          </p:grpSpPr>
          <p:grpSp>
            <p:nvGrpSpPr>
              <p:cNvPr id="7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81297" y="2876064"/>
                <a:ext cx="755946" cy="825721"/>
                <a:chOff x="1581297" y="2876064"/>
                <a:chExt cx="755946" cy="825721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xmlns="" id="{D47B51B5-5B9E-4773-8EB9-496F42F26909}"/>
                    </a:ext>
                  </a:extLst>
                </p:cNvPr>
                <p:cNvSpPr/>
                <p:nvPr/>
              </p:nvSpPr>
              <p:spPr>
                <a:xfrm rot="-3598124">
                  <a:off x="1761688" y="3431256"/>
                  <a:ext cx="34749" cy="340542"/>
                </a:xfrm>
                <a:custGeom>
                  <a:avLst/>
                  <a:gdLst>
                    <a:gd name="connsiteX0" fmla="*/ 0 w 34749"/>
                    <a:gd name="connsiteY0" fmla="*/ 0 h 340542"/>
                    <a:gd name="connsiteX1" fmla="*/ 34749 w 34749"/>
                    <a:gd name="connsiteY1" fmla="*/ 0 h 340542"/>
                    <a:gd name="connsiteX2" fmla="*/ 34749 w 34749"/>
                    <a:gd name="connsiteY2" fmla="*/ 340542 h 340542"/>
                    <a:gd name="connsiteX3" fmla="*/ 0 w 34749"/>
                    <a:gd name="connsiteY3" fmla="*/ 340542 h 340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9" h="340542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42"/>
                      </a:lnTo>
                      <a:lnTo>
                        <a:pt x="0" y="340542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xmlns="" id="{C806057A-ECFF-4744-87AF-9A72A2FB9EB3}"/>
                    </a:ext>
                  </a:extLst>
                </p:cNvPr>
                <p:cNvSpPr/>
                <p:nvPr/>
              </p:nvSpPr>
              <p:spPr>
                <a:xfrm>
                  <a:off x="15812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: фигура 24">
                  <a:extLst>
                    <a:ext uri="{FF2B5EF4-FFF2-40B4-BE49-F238E27FC236}">
                      <a16:creationId xmlns:a16="http://schemas.microsoft.com/office/drawing/2014/main" xmlns="" id="{46B80DA4-4D6B-44C7-BDAB-65F2FDAE4353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: фигура 25">
                  <a:extLst>
                    <a:ext uri="{FF2B5EF4-FFF2-40B4-BE49-F238E27FC236}">
                      <a16:creationId xmlns:a16="http://schemas.microsoft.com/office/drawing/2014/main" xmlns="" id="{D548DBBD-4E6B-44F0-B2A9-73DBC0669B35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: фигура 26">
                  <a:extLst>
                    <a:ext uri="{FF2B5EF4-FFF2-40B4-BE49-F238E27FC236}">
                      <a16:creationId xmlns:a16="http://schemas.microsoft.com/office/drawing/2014/main" xmlns="" id="{8ADEB9A2-6C80-46DE-A6A1-77367AB94E63}"/>
                    </a:ext>
                  </a:extLst>
                </p:cNvPr>
                <p:cNvSpPr/>
                <p:nvPr/>
              </p:nvSpPr>
              <p:spPr>
                <a:xfrm rot="-1798039">
                  <a:off x="1608964" y="2958607"/>
                  <a:ext cx="339747" cy="34746"/>
                </a:xfrm>
                <a:custGeom>
                  <a:avLst/>
                  <a:gdLst>
                    <a:gd name="connsiteX0" fmla="*/ 0 w 339747"/>
                    <a:gd name="connsiteY0" fmla="*/ 0 h 34746"/>
                    <a:gd name="connsiteX1" fmla="*/ 339747 w 339747"/>
                    <a:gd name="connsiteY1" fmla="*/ 0 h 34746"/>
                    <a:gd name="connsiteX2" fmla="*/ 339747 w 339747"/>
                    <a:gd name="connsiteY2" fmla="*/ 34747 h 34746"/>
                    <a:gd name="connsiteX3" fmla="*/ 0 w 339747"/>
                    <a:gd name="connsiteY3" fmla="*/ 34747 h 3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747" h="34746">
                      <a:moveTo>
                        <a:pt x="0" y="0"/>
                      </a:moveTo>
                      <a:lnTo>
                        <a:pt x="339747" y="0"/>
                      </a:lnTo>
                      <a:lnTo>
                        <a:pt x="339747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: фигура 27">
                  <a:extLst>
                    <a:ext uri="{FF2B5EF4-FFF2-40B4-BE49-F238E27FC236}">
                      <a16:creationId xmlns:a16="http://schemas.microsoft.com/office/drawing/2014/main" xmlns="" id="{FF3F01F6-C86A-4DC1-91D4-9715366F0F97}"/>
                    </a:ext>
                  </a:extLst>
                </p:cNvPr>
                <p:cNvSpPr/>
                <p:nvPr/>
              </p:nvSpPr>
              <p:spPr>
                <a:xfrm rot="-3599189">
                  <a:off x="1761364" y="3014443"/>
                  <a:ext cx="34746" cy="340520"/>
                </a:xfrm>
                <a:custGeom>
                  <a:avLst/>
                  <a:gdLst>
                    <a:gd name="connsiteX0" fmla="*/ 0 w 34746"/>
                    <a:gd name="connsiteY0" fmla="*/ 0 h 340520"/>
                    <a:gd name="connsiteX1" fmla="*/ 34747 w 34746"/>
                    <a:gd name="connsiteY1" fmla="*/ 0 h 340520"/>
                    <a:gd name="connsiteX2" fmla="*/ 34747 w 34746"/>
                    <a:gd name="connsiteY2" fmla="*/ 340521 h 340520"/>
                    <a:gd name="connsiteX3" fmla="*/ 0 w 34746"/>
                    <a:gd name="connsiteY3" fmla="*/ 340521 h 34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6" h="340520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1"/>
                      </a:lnTo>
                      <a:lnTo>
                        <a:pt x="0" y="340521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: фигура 28">
                  <a:extLst>
                    <a:ext uri="{FF2B5EF4-FFF2-40B4-BE49-F238E27FC236}">
                      <a16:creationId xmlns:a16="http://schemas.microsoft.com/office/drawing/2014/main" xmlns="" id="{BB2E3AA9-1C45-4213-8861-F763E272E8F5}"/>
                    </a:ext>
                  </a:extLst>
                </p:cNvPr>
                <p:cNvSpPr/>
                <p:nvPr/>
              </p:nvSpPr>
              <p:spPr>
                <a:xfrm rot="-3601663">
                  <a:off x="2122922" y="2805909"/>
                  <a:ext cx="34748" cy="340536"/>
                </a:xfrm>
                <a:custGeom>
                  <a:avLst/>
                  <a:gdLst>
                    <a:gd name="connsiteX0" fmla="*/ 0 w 34748"/>
                    <a:gd name="connsiteY0" fmla="*/ 0 h 340536"/>
                    <a:gd name="connsiteX1" fmla="*/ 34749 w 34748"/>
                    <a:gd name="connsiteY1" fmla="*/ 0 h 340536"/>
                    <a:gd name="connsiteX2" fmla="*/ 34749 w 34748"/>
                    <a:gd name="connsiteY2" fmla="*/ 340536 h 340536"/>
                    <a:gd name="connsiteX3" fmla="*/ 0 w 34748"/>
                    <a:gd name="connsiteY3" fmla="*/ 340536 h 34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8" h="340536">
                      <a:moveTo>
                        <a:pt x="0" y="0"/>
                      </a:moveTo>
                      <a:lnTo>
                        <a:pt x="34749" y="0"/>
                      </a:lnTo>
                      <a:lnTo>
                        <a:pt x="34749" y="340536"/>
                      </a:lnTo>
                      <a:lnTo>
                        <a:pt x="0" y="340536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: фигура 29">
                  <a:extLst>
                    <a:ext uri="{FF2B5EF4-FFF2-40B4-BE49-F238E27FC236}">
                      <a16:creationId xmlns:a16="http://schemas.microsoft.com/office/drawing/2014/main" xmlns="" id="{DEE038AF-A4DB-4921-9C55-57B56C108751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242D3C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xmlns="" id="{30CBA823-FBC8-488E-96BF-4B28528C5AE2}"/>
                    </a:ext>
                  </a:extLst>
                </p:cNvPr>
                <p:cNvSpPr/>
                <p:nvPr/>
              </p:nvSpPr>
              <p:spPr>
                <a:xfrm>
                  <a:off x="2302497" y="3118453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: фигура 31">
                  <a:extLst>
                    <a:ext uri="{FF2B5EF4-FFF2-40B4-BE49-F238E27FC236}">
                      <a16:creationId xmlns:a16="http://schemas.microsoft.com/office/drawing/2014/main" xmlns="" id="{7A4488E0-C746-44E7-9759-CDED619781B5}"/>
                    </a:ext>
                  </a:extLst>
                </p:cNvPr>
                <p:cNvSpPr/>
                <p:nvPr/>
              </p:nvSpPr>
              <p:spPr>
                <a:xfrm rot="-1800341">
                  <a:off x="1969687" y="3166902"/>
                  <a:ext cx="340532" cy="34748"/>
                </a:xfrm>
                <a:custGeom>
                  <a:avLst/>
                  <a:gdLst>
                    <a:gd name="connsiteX0" fmla="*/ 0 w 340532"/>
                    <a:gd name="connsiteY0" fmla="*/ 0 h 34748"/>
                    <a:gd name="connsiteX1" fmla="*/ 340533 w 340532"/>
                    <a:gd name="connsiteY1" fmla="*/ 0 h 34748"/>
                    <a:gd name="connsiteX2" fmla="*/ 340533 w 340532"/>
                    <a:gd name="connsiteY2" fmla="*/ 34748 h 34748"/>
                    <a:gd name="connsiteX3" fmla="*/ 0 w 340532"/>
                    <a:gd name="connsiteY3" fmla="*/ 34748 h 3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32" h="34748">
                      <a:moveTo>
                        <a:pt x="0" y="0"/>
                      </a:moveTo>
                      <a:lnTo>
                        <a:pt x="340533" y="0"/>
                      </a:lnTo>
                      <a:lnTo>
                        <a:pt x="340533" y="34748"/>
                      </a:lnTo>
                      <a:lnTo>
                        <a:pt x="0" y="34748"/>
                      </a:lnTo>
                      <a:close/>
                    </a:path>
                  </a:pathLst>
                </a:custGeom>
                <a:solidFill>
                  <a:srgbClr val="F96232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xmlns="" id="{C2C11E84-4302-4D02-B309-989EC48CC3DE}"/>
                    </a:ext>
                  </a:extLst>
                </p:cNvPr>
                <p:cNvSpPr/>
                <p:nvPr/>
              </p:nvSpPr>
              <p:spPr>
                <a:xfrm rot="-1801578">
                  <a:off x="1969829" y="3583842"/>
                  <a:ext cx="340525" cy="34747"/>
                </a:xfrm>
                <a:custGeom>
                  <a:avLst/>
                  <a:gdLst>
                    <a:gd name="connsiteX0" fmla="*/ 0 w 340525"/>
                    <a:gd name="connsiteY0" fmla="*/ 0 h 34747"/>
                    <a:gd name="connsiteX1" fmla="*/ 340525 w 340525"/>
                    <a:gd name="connsiteY1" fmla="*/ 0 h 34747"/>
                    <a:gd name="connsiteX2" fmla="*/ 340525 w 340525"/>
                    <a:gd name="connsiteY2" fmla="*/ 34747 h 34747"/>
                    <a:gd name="connsiteX3" fmla="*/ 0 w 340525"/>
                    <a:gd name="connsiteY3" fmla="*/ 34747 h 3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525" h="34747">
                      <a:moveTo>
                        <a:pt x="0" y="0"/>
                      </a:moveTo>
                      <a:lnTo>
                        <a:pt x="340525" y="0"/>
                      </a:lnTo>
                      <a:lnTo>
                        <a:pt x="340525" y="34747"/>
                      </a:lnTo>
                      <a:lnTo>
                        <a:pt x="0" y="34747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xmlns="" id="{ED5C64A1-B6D9-4B50-A1E2-9C593CEADC54}"/>
                    </a:ext>
                  </a:extLst>
                </p:cNvPr>
                <p:cNvSpPr/>
                <p:nvPr/>
              </p:nvSpPr>
              <p:spPr>
                <a:xfrm>
                  <a:off x="1941897" y="3326937"/>
                  <a:ext cx="34747" cy="340523"/>
                </a:xfrm>
                <a:custGeom>
                  <a:avLst/>
                  <a:gdLst>
                    <a:gd name="connsiteX0" fmla="*/ 0 w 34747"/>
                    <a:gd name="connsiteY0" fmla="*/ 0 h 340523"/>
                    <a:gd name="connsiteX1" fmla="*/ 34747 w 34747"/>
                    <a:gd name="connsiteY1" fmla="*/ 0 h 340523"/>
                    <a:gd name="connsiteX2" fmla="*/ 34747 w 34747"/>
                    <a:gd name="connsiteY2" fmla="*/ 340523 h 340523"/>
                    <a:gd name="connsiteX3" fmla="*/ 0 w 34747"/>
                    <a:gd name="connsiteY3" fmla="*/ 340523 h 34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47" h="340523">
                      <a:moveTo>
                        <a:pt x="0" y="0"/>
                      </a:moveTo>
                      <a:lnTo>
                        <a:pt x="34747" y="0"/>
                      </a:lnTo>
                      <a:lnTo>
                        <a:pt x="34747" y="340523"/>
                      </a:lnTo>
                      <a:lnTo>
                        <a:pt x="0" y="340523"/>
                      </a:lnTo>
                      <a:close/>
                    </a:path>
                  </a:pathLst>
                </a:custGeom>
                <a:solidFill>
                  <a:srgbClr val="43D3E8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xmlns="" id="{2862BDDB-996B-423A-834B-02C0E4B78B81}"/>
                  </a:ext>
                </a:extLst>
              </p:cNvPr>
              <p:cNvGrpSpPr/>
              <p:nvPr/>
            </p:nvGrpSpPr>
            <p:grpSpPr>
              <a:xfrm>
                <a:off x="1542689" y="2816538"/>
                <a:ext cx="833162" cy="944353"/>
                <a:chOff x="1542689" y="2816538"/>
                <a:chExt cx="833162" cy="944353"/>
              </a:xfrm>
              <a:solidFill>
                <a:srgbClr val="242D3C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xmlns="" id="{34EE368B-24C1-4ED8-8EB1-8A5D2E0D15E4}"/>
                    </a:ext>
                  </a:extLst>
                </p:cNvPr>
                <p:cNvSpPr/>
                <p:nvPr/>
              </p:nvSpPr>
              <p:spPr>
                <a:xfrm>
                  <a:off x="1903289" y="3232733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785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xmlns="" id="{82204F6F-E3CA-45B6-9F04-5EE0ED7F83D0}"/>
                    </a:ext>
                  </a:extLst>
                </p:cNvPr>
                <p:cNvSpPr/>
                <p:nvPr/>
              </p:nvSpPr>
              <p:spPr>
                <a:xfrm>
                  <a:off x="2264661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xmlns="" id="{0514346D-4272-4845-B929-B5FFEE35E254}"/>
                    </a:ext>
                  </a:extLst>
                </p:cNvPr>
                <p:cNvSpPr/>
                <p:nvPr/>
              </p:nvSpPr>
              <p:spPr>
                <a:xfrm>
                  <a:off x="2264661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5710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9" name="Полилиния: фигура 38">
                  <a:extLst>
                    <a:ext uri="{FF2B5EF4-FFF2-40B4-BE49-F238E27FC236}">
                      <a16:creationId xmlns:a16="http://schemas.microsoft.com/office/drawing/2014/main" xmlns="" id="{10FBA4A6-090C-4517-BEA3-9433F3BF894D}"/>
                    </a:ext>
                  </a:extLst>
                </p:cNvPr>
                <p:cNvSpPr/>
                <p:nvPr/>
              </p:nvSpPr>
              <p:spPr>
                <a:xfrm>
                  <a:off x="1903289" y="3649700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0" name="Полилиния: фигура 39">
                  <a:extLst>
                    <a:ext uri="{FF2B5EF4-FFF2-40B4-BE49-F238E27FC236}">
                      <a16:creationId xmlns:a16="http://schemas.microsoft.com/office/drawing/2014/main" xmlns="" id="{9F878CEE-547E-4D31-BEF7-6CC3A19342E3}"/>
                    </a:ext>
                  </a:extLst>
                </p:cNvPr>
                <p:cNvSpPr/>
                <p:nvPr/>
              </p:nvSpPr>
              <p:spPr>
                <a:xfrm>
                  <a:off x="1542689" y="3441217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1" name="Полилиния: фигура 40">
                  <a:extLst>
                    <a:ext uri="{FF2B5EF4-FFF2-40B4-BE49-F238E27FC236}">
                      <a16:creationId xmlns:a16="http://schemas.microsoft.com/office/drawing/2014/main" xmlns="" id="{206391AA-4BCF-4ABF-939E-341707D4DCC6}"/>
                    </a:ext>
                  </a:extLst>
                </p:cNvPr>
                <p:cNvSpPr/>
                <p:nvPr/>
              </p:nvSpPr>
              <p:spPr>
                <a:xfrm>
                  <a:off x="1542689" y="3025021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5710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2" name="Полилиния: фигура 41">
                  <a:extLst>
                    <a:ext uri="{FF2B5EF4-FFF2-40B4-BE49-F238E27FC236}">
                      <a16:creationId xmlns:a16="http://schemas.microsoft.com/office/drawing/2014/main" xmlns="" id="{4A2590E7-6B1D-4386-A964-DB3E5CD68A77}"/>
                    </a:ext>
                  </a:extLst>
                </p:cNvPr>
                <p:cNvSpPr/>
                <p:nvPr/>
              </p:nvSpPr>
              <p:spPr>
                <a:xfrm>
                  <a:off x="1903289" y="2816538"/>
                  <a:ext cx="111191" cy="111191"/>
                </a:xfrm>
                <a:custGeom>
                  <a:avLst/>
                  <a:gdLst>
                    <a:gd name="connsiteX0" fmla="*/ 55596 w 111191"/>
                    <a:gd name="connsiteY0" fmla="*/ 111191 h 111191"/>
                    <a:gd name="connsiteX1" fmla="*/ 0 w 111191"/>
                    <a:gd name="connsiteY1" fmla="*/ 55596 h 111191"/>
                    <a:gd name="connsiteX2" fmla="*/ 55596 w 111191"/>
                    <a:gd name="connsiteY2" fmla="*/ 0 h 111191"/>
                    <a:gd name="connsiteX3" fmla="*/ 111191 w 111191"/>
                    <a:gd name="connsiteY3" fmla="*/ 55596 h 111191"/>
                    <a:gd name="connsiteX4" fmla="*/ 55596 w 111191"/>
                    <a:gd name="connsiteY4" fmla="*/ 111191 h 111191"/>
                    <a:gd name="connsiteX5" fmla="*/ 55596 w 111191"/>
                    <a:gd name="connsiteY5" fmla="*/ 34747 h 111191"/>
                    <a:gd name="connsiteX6" fmla="*/ 34747 w 111191"/>
                    <a:gd name="connsiteY6" fmla="*/ 55596 h 111191"/>
                    <a:gd name="connsiteX7" fmla="*/ 55596 w 111191"/>
                    <a:gd name="connsiteY7" fmla="*/ 76444 h 111191"/>
                    <a:gd name="connsiteX8" fmla="*/ 76444 w 111191"/>
                    <a:gd name="connsiteY8" fmla="*/ 55596 h 111191"/>
                    <a:gd name="connsiteX9" fmla="*/ 55596 w 111191"/>
                    <a:gd name="connsiteY9" fmla="*/ 34747 h 111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191" h="111191">
                      <a:moveTo>
                        <a:pt x="55596" y="111191"/>
                      </a:moveTo>
                      <a:cubicBezTo>
                        <a:pt x="24709" y="111191"/>
                        <a:pt x="0" y="86482"/>
                        <a:pt x="0" y="55596"/>
                      </a:cubicBezTo>
                      <a:cubicBezTo>
                        <a:pt x="0" y="24709"/>
                        <a:pt x="24709" y="0"/>
                        <a:pt x="55596" y="0"/>
                      </a:cubicBezTo>
                      <a:cubicBezTo>
                        <a:pt x="86482" y="0"/>
                        <a:pt x="111191" y="24709"/>
                        <a:pt x="111191" y="55596"/>
                      </a:cubicBezTo>
                      <a:cubicBezTo>
                        <a:pt x="111191" y="86482"/>
                        <a:pt x="86482" y="111191"/>
                        <a:pt x="55596" y="111191"/>
                      </a:cubicBezTo>
                      <a:close/>
                      <a:moveTo>
                        <a:pt x="55596" y="34747"/>
                      </a:moveTo>
                      <a:cubicBezTo>
                        <a:pt x="44013" y="34747"/>
                        <a:pt x="34747" y="44013"/>
                        <a:pt x="34747" y="55596"/>
                      </a:cubicBezTo>
                      <a:cubicBezTo>
                        <a:pt x="34747" y="67178"/>
                        <a:pt x="44013" y="76444"/>
                        <a:pt x="55596" y="76444"/>
                      </a:cubicBezTo>
                      <a:cubicBezTo>
                        <a:pt x="67178" y="76444"/>
                        <a:pt x="76444" y="67178"/>
                        <a:pt x="76444" y="55596"/>
                      </a:cubicBezTo>
                      <a:cubicBezTo>
                        <a:pt x="76444" y="44013"/>
                        <a:pt x="67178" y="34747"/>
                        <a:pt x="55596" y="347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2338C980-225E-46D7-8459-7215ABA4A035}"/>
                </a:ext>
              </a:extLst>
            </p:cNvPr>
            <p:cNvSpPr/>
            <p:nvPr/>
          </p:nvSpPr>
          <p:spPr>
            <a:xfrm>
              <a:off x="1398681" y="3263936"/>
              <a:ext cx="1231598" cy="1231598"/>
            </a:xfrm>
            <a:custGeom>
              <a:avLst/>
              <a:gdLst>
                <a:gd name="connsiteX0" fmla="*/ 616185 w 1231598"/>
                <a:gd name="connsiteY0" fmla="*/ 1231598 h 1231598"/>
                <a:gd name="connsiteX1" fmla="*/ 616185 w 1231598"/>
                <a:gd name="connsiteY1" fmla="*/ 1196851 h 1231598"/>
                <a:gd name="connsiteX2" fmla="*/ 650160 w 1231598"/>
                <a:gd name="connsiteY2" fmla="*/ 1196079 h 1231598"/>
                <a:gd name="connsiteX3" fmla="*/ 652477 w 1231598"/>
                <a:gd name="connsiteY3" fmla="*/ 1230826 h 1231598"/>
                <a:gd name="connsiteX4" fmla="*/ 616185 w 1231598"/>
                <a:gd name="connsiteY4" fmla="*/ 1231598 h 1231598"/>
                <a:gd name="connsiteX5" fmla="*/ 580666 w 1231598"/>
                <a:gd name="connsiteY5" fmla="*/ 1230826 h 1231598"/>
                <a:gd name="connsiteX6" fmla="*/ 545146 w 1231598"/>
                <a:gd name="connsiteY6" fmla="*/ 1227737 h 1231598"/>
                <a:gd name="connsiteX7" fmla="*/ 549007 w 1231598"/>
                <a:gd name="connsiteY7" fmla="*/ 1192990 h 1231598"/>
                <a:gd name="connsiteX8" fmla="*/ 582982 w 1231598"/>
                <a:gd name="connsiteY8" fmla="*/ 1196079 h 1231598"/>
                <a:gd name="connsiteX9" fmla="*/ 580666 w 1231598"/>
                <a:gd name="connsiteY9" fmla="*/ 1230826 h 1231598"/>
                <a:gd name="connsiteX10" fmla="*/ 687996 w 1231598"/>
                <a:gd name="connsiteY10" fmla="*/ 1227737 h 1231598"/>
                <a:gd name="connsiteX11" fmla="*/ 684135 w 1231598"/>
                <a:gd name="connsiteY11" fmla="*/ 1192990 h 1231598"/>
                <a:gd name="connsiteX12" fmla="*/ 717338 w 1231598"/>
                <a:gd name="connsiteY12" fmla="*/ 1188357 h 1231598"/>
                <a:gd name="connsiteX13" fmla="*/ 723516 w 1231598"/>
                <a:gd name="connsiteY13" fmla="*/ 1222332 h 1231598"/>
                <a:gd name="connsiteX14" fmla="*/ 687996 w 1231598"/>
                <a:gd name="connsiteY14" fmla="*/ 1227737 h 1231598"/>
                <a:gd name="connsiteX15" fmla="*/ 509627 w 1231598"/>
                <a:gd name="connsiteY15" fmla="*/ 1222332 h 1231598"/>
                <a:gd name="connsiteX16" fmla="*/ 474880 w 1231598"/>
                <a:gd name="connsiteY16" fmla="*/ 1215383 h 1231598"/>
                <a:gd name="connsiteX17" fmla="*/ 482601 w 1231598"/>
                <a:gd name="connsiteY17" fmla="*/ 1181408 h 1231598"/>
                <a:gd name="connsiteX18" fmla="*/ 515804 w 1231598"/>
                <a:gd name="connsiteY18" fmla="*/ 1188357 h 1231598"/>
                <a:gd name="connsiteX19" fmla="*/ 509627 w 1231598"/>
                <a:gd name="connsiteY19" fmla="*/ 1222332 h 1231598"/>
                <a:gd name="connsiteX20" fmla="*/ 758263 w 1231598"/>
                <a:gd name="connsiteY20" fmla="*/ 1215383 h 1231598"/>
                <a:gd name="connsiteX21" fmla="*/ 750541 w 1231598"/>
                <a:gd name="connsiteY21" fmla="*/ 1181408 h 1231598"/>
                <a:gd name="connsiteX22" fmla="*/ 782972 w 1231598"/>
                <a:gd name="connsiteY22" fmla="*/ 1172914 h 1231598"/>
                <a:gd name="connsiteX23" fmla="*/ 793010 w 1231598"/>
                <a:gd name="connsiteY23" fmla="*/ 1206117 h 1231598"/>
                <a:gd name="connsiteX24" fmla="*/ 758263 w 1231598"/>
                <a:gd name="connsiteY24" fmla="*/ 1215383 h 1231598"/>
                <a:gd name="connsiteX25" fmla="*/ 439360 w 1231598"/>
                <a:gd name="connsiteY25" fmla="*/ 1206117 h 1231598"/>
                <a:gd name="connsiteX26" fmla="*/ 405385 w 1231598"/>
                <a:gd name="connsiteY26" fmla="*/ 1194534 h 1231598"/>
                <a:gd name="connsiteX27" fmla="*/ 416967 w 1231598"/>
                <a:gd name="connsiteY27" fmla="*/ 1162104 h 1231598"/>
                <a:gd name="connsiteX28" fmla="*/ 449398 w 1231598"/>
                <a:gd name="connsiteY28" fmla="*/ 1172914 h 1231598"/>
                <a:gd name="connsiteX29" fmla="*/ 439360 w 1231598"/>
                <a:gd name="connsiteY29" fmla="*/ 1206117 h 1231598"/>
                <a:gd name="connsiteX30" fmla="*/ 826985 w 1231598"/>
                <a:gd name="connsiteY30" fmla="*/ 1194534 h 1231598"/>
                <a:gd name="connsiteX31" fmla="*/ 815403 w 1231598"/>
                <a:gd name="connsiteY31" fmla="*/ 1162104 h 1231598"/>
                <a:gd name="connsiteX32" fmla="*/ 847062 w 1231598"/>
                <a:gd name="connsiteY32" fmla="*/ 1149749 h 1231598"/>
                <a:gd name="connsiteX33" fmla="*/ 860961 w 1231598"/>
                <a:gd name="connsiteY33" fmla="*/ 1181408 h 1231598"/>
                <a:gd name="connsiteX34" fmla="*/ 826985 w 1231598"/>
                <a:gd name="connsiteY34" fmla="*/ 1194534 h 1231598"/>
                <a:gd name="connsiteX35" fmla="*/ 372182 w 1231598"/>
                <a:gd name="connsiteY35" fmla="*/ 1181408 h 1231598"/>
                <a:gd name="connsiteX36" fmla="*/ 339751 w 1231598"/>
                <a:gd name="connsiteY36" fmla="*/ 1165964 h 1231598"/>
                <a:gd name="connsiteX37" fmla="*/ 355194 w 1231598"/>
                <a:gd name="connsiteY37" fmla="*/ 1135078 h 1231598"/>
                <a:gd name="connsiteX38" fmla="*/ 386081 w 1231598"/>
                <a:gd name="connsiteY38" fmla="*/ 1149749 h 1231598"/>
                <a:gd name="connsiteX39" fmla="*/ 372182 w 1231598"/>
                <a:gd name="connsiteY39" fmla="*/ 1181408 h 1231598"/>
                <a:gd name="connsiteX40" fmla="*/ 892619 w 1231598"/>
                <a:gd name="connsiteY40" fmla="*/ 1165964 h 1231598"/>
                <a:gd name="connsiteX41" fmla="*/ 877176 w 1231598"/>
                <a:gd name="connsiteY41" fmla="*/ 1135078 h 1231598"/>
                <a:gd name="connsiteX42" fmla="*/ 906518 w 1231598"/>
                <a:gd name="connsiteY42" fmla="*/ 1118863 h 1231598"/>
                <a:gd name="connsiteX43" fmla="*/ 924278 w 1231598"/>
                <a:gd name="connsiteY43" fmla="*/ 1148977 h 1231598"/>
                <a:gd name="connsiteX44" fmla="*/ 892619 w 1231598"/>
                <a:gd name="connsiteY44" fmla="*/ 1165964 h 1231598"/>
                <a:gd name="connsiteX45" fmla="*/ 308093 w 1231598"/>
                <a:gd name="connsiteY45" fmla="*/ 1149749 h 1231598"/>
                <a:gd name="connsiteX46" fmla="*/ 277206 w 1231598"/>
                <a:gd name="connsiteY46" fmla="*/ 1131217 h 1231598"/>
                <a:gd name="connsiteX47" fmla="*/ 296510 w 1231598"/>
                <a:gd name="connsiteY47" fmla="*/ 1101875 h 1231598"/>
                <a:gd name="connsiteX48" fmla="*/ 325080 w 1231598"/>
                <a:gd name="connsiteY48" fmla="*/ 1119635 h 1231598"/>
                <a:gd name="connsiteX49" fmla="*/ 308093 w 1231598"/>
                <a:gd name="connsiteY49" fmla="*/ 1149749 h 1231598"/>
                <a:gd name="connsiteX50" fmla="*/ 954392 w 1231598"/>
                <a:gd name="connsiteY50" fmla="*/ 1130445 h 1231598"/>
                <a:gd name="connsiteX51" fmla="*/ 935088 w 1231598"/>
                <a:gd name="connsiteY51" fmla="*/ 1101103 h 1231598"/>
                <a:gd name="connsiteX52" fmla="*/ 962886 w 1231598"/>
                <a:gd name="connsiteY52" fmla="*/ 1081799 h 1231598"/>
                <a:gd name="connsiteX53" fmla="*/ 983734 w 1231598"/>
                <a:gd name="connsiteY53" fmla="*/ 1109597 h 1231598"/>
                <a:gd name="connsiteX54" fmla="*/ 954392 w 1231598"/>
                <a:gd name="connsiteY54" fmla="*/ 1130445 h 1231598"/>
                <a:gd name="connsiteX55" fmla="*/ 248636 w 1231598"/>
                <a:gd name="connsiteY55" fmla="*/ 1110369 h 1231598"/>
                <a:gd name="connsiteX56" fmla="*/ 220838 w 1231598"/>
                <a:gd name="connsiteY56" fmla="*/ 1087976 h 1231598"/>
                <a:gd name="connsiteX57" fmla="*/ 243231 w 1231598"/>
                <a:gd name="connsiteY57" fmla="*/ 1061723 h 1231598"/>
                <a:gd name="connsiteX58" fmla="*/ 269485 w 1231598"/>
                <a:gd name="connsiteY58" fmla="*/ 1082571 h 1231598"/>
                <a:gd name="connsiteX59" fmla="*/ 248636 w 1231598"/>
                <a:gd name="connsiteY59" fmla="*/ 1110369 h 1231598"/>
                <a:gd name="connsiteX60" fmla="*/ 1011532 w 1231598"/>
                <a:gd name="connsiteY60" fmla="*/ 1087204 h 1231598"/>
                <a:gd name="connsiteX61" fmla="*/ 989139 w 1231598"/>
                <a:gd name="connsiteY61" fmla="*/ 1060950 h 1231598"/>
                <a:gd name="connsiteX62" fmla="*/ 1014621 w 1231598"/>
                <a:gd name="connsiteY62" fmla="*/ 1038558 h 1231598"/>
                <a:gd name="connsiteX63" fmla="*/ 1038558 w 1231598"/>
                <a:gd name="connsiteY63" fmla="*/ 1064039 h 1231598"/>
                <a:gd name="connsiteX64" fmla="*/ 1011532 w 1231598"/>
                <a:gd name="connsiteY64" fmla="*/ 1087204 h 1231598"/>
                <a:gd name="connsiteX65" fmla="*/ 193813 w 1231598"/>
                <a:gd name="connsiteY65" fmla="*/ 1064039 h 1231598"/>
                <a:gd name="connsiteX66" fmla="*/ 168331 w 1231598"/>
                <a:gd name="connsiteY66" fmla="*/ 1038558 h 1231598"/>
                <a:gd name="connsiteX67" fmla="*/ 193813 w 1231598"/>
                <a:gd name="connsiteY67" fmla="*/ 1014621 h 1231598"/>
                <a:gd name="connsiteX68" fmla="*/ 217750 w 1231598"/>
                <a:gd name="connsiteY68" fmla="*/ 1038558 h 1231598"/>
                <a:gd name="connsiteX69" fmla="*/ 193813 w 1231598"/>
                <a:gd name="connsiteY69" fmla="*/ 1064039 h 1231598"/>
                <a:gd name="connsiteX70" fmla="*/ 1064039 w 1231598"/>
                <a:gd name="connsiteY70" fmla="*/ 1038558 h 1231598"/>
                <a:gd name="connsiteX71" fmla="*/ 1038558 w 1231598"/>
                <a:gd name="connsiteY71" fmla="*/ 1014621 h 1231598"/>
                <a:gd name="connsiteX72" fmla="*/ 1060950 w 1231598"/>
                <a:gd name="connsiteY72" fmla="*/ 989139 h 1231598"/>
                <a:gd name="connsiteX73" fmla="*/ 1087204 w 1231598"/>
                <a:gd name="connsiteY73" fmla="*/ 1011532 h 1231598"/>
                <a:gd name="connsiteX74" fmla="*/ 1064039 w 1231598"/>
                <a:gd name="connsiteY74" fmla="*/ 1038558 h 1231598"/>
                <a:gd name="connsiteX75" fmla="*/ 144394 w 1231598"/>
                <a:gd name="connsiteY75" fmla="*/ 1012304 h 1231598"/>
                <a:gd name="connsiteX76" fmla="*/ 122002 w 1231598"/>
                <a:gd name="connsiteY76" fmla="*/ 984506 h 1231598"/>
                <a:gd name="connsiteX77" fmla="*/ 149799 w 1231598"/>
                <a:gd name="connsiteY77" fmla="*/ 963658 h 1231598"/>
                <a:gd name="connsiteX78" fmla="*/ 170648 w 1231598"/>
                <a:gd name="connsiteY78" fmla="*/ 989912 h 1231598"/>
                <a:gd name="connsiteX79" fmla="*/ 144394 w 1231598"/>
                <a:gd name="connsiteY79" fmla="*/ 1012304 h 1231598"/>
                <a:gd name="connsiteX80" fmla="*/ 1109597 w 1231598"/>
                <a:gd name="connsiteY80" fmla="*/ 983734 h 1231598"/>
                <a:gd name="connsiteX81" fmla="*/ 1081799 w 1231598"/>
                <a:gd name="connsiteY81" fmla="*/ 962886 h 1231598"/>
                <a:gd name="connsiteX82" fmla="*/ 1101103 w 1231598"/>
                <a:gd name="connsiteY82" fmla="*/ 935088 h 1231598"/>
                <a:gd name="connsiteX83" fmla="*/ 1130445 w 1231598"/>
                <a:gd name="connsiteY83" fmla="*/ 954392 h 1231598"/>
                <a:gd name="connsiteX84" fmla="*/ 1109597 w 1231598"/>
                <a:gd name="connsiteY84" fmla="*/ 983734 h 1231598"/>
                <a:gd name="connsiteX85" fmla="*/ 101153 w 1231598"/>
                <a:gd name="connsiteY85" fmla="*/ 954392 h 1231598"/>
                <a:gd name="connsiteX86" fmla="*/ 82621 w 1231598"/>
                <a:gd name="connsiteY86" fmla="*/ 924278 h 1231598"/>
                <a:gd name="connsiteX87" fmla="*/ 112736 w 1231598"/>
                <a:gd name="connsiteY87" fmla="*/ 906518 h 1231598"/>
                <a:gd name="connsiteX88" fmla="*/ 130495 w 1231598"/>
                <a:gd name="connsiteY88" fmla="*/ 935088 h 1231598"/>
                <a:gd name="connsiteX89" fmla="*/ 101153 w 1231598"/>
                <a:gd name="connsiteY89" fmla="*/ 954392 h 1231598"/>
                <a:gd name="connsiteX90" fmla="*/ 1148977 w 1231598"/>
                <a:gd name="connsiteY90" fmla="*/ 923506 h 1231598"/>
                <a:gd name="connsiteX91" fmla="*/ 1118863 w 1231598"/>
                <a:gd name="connsiteY91" fmla="*/ 905746 h 1231598"/>
                <a:gd name="connsiteX92" fmla="*/ 1135078 w 1231598"/>
                <a:gd name="connsiteY92" fmla="*/ 875632 h 1231598"/>
                <a:gd name="connsiteX93" fmla="*/ 1165964 w 1231598"/>
                <a:gd name="connsiteY93" fmla="*/ 891075 h 1231598"/>
                <a:gd name="connsiteX94" fmla="*/ 1148977 w 1231598"/>
                <a:gd name="connsiteY94" fmla="*/ 923506 h 1231598"/>
                <a:gd name="connsiteX95" fmla="*/ 65634 w 1231598"/>
                <a:gd name="connsiteY95" fmla="*/ 892619 h 1231598"/>
                <a:gd name="connsiteX96" fmla="*/ 50191 w 1231598"/>
                <a:gd name="connsiteY96" fmla="*/ 860188 h 1231598"/>
                <a:gd name="connsiteX97" fmla="*/ 81849 w 1231598"/>
                <a:gd name="connsiteY97" fmla="*/ 846289 h 1231598"/>
                <a:gd name="connsiteX98" fmla="*/ 96520 w 1231598"/>
                <a:gd name="connsiteY98" fmla="*/ 877176 h 1231598"/>
                <a:gd name="connsiteX99" fmla="*/ 65634 w 1231598"/>
                <a:gd name="connsiteY99" fmla="*/ 892619 h 1231598"/>
                <a:gd name="connsiteX100" fmla="*/ 1181408 w 1231598"/>
                <a:gd name="connsiteY100" fmla="*/ 859416 h 1231598"/>
                <a:gd name="connsiteX101" fmla="*/ 1149749 w 1231598"/>
                <a:gd name="connsiteY101" fmla="*/ 845517 h 1231598"/>
                <a:gd name="connsiteX102" fmla="*/ 1162104 w 1231598"/>
                <a:gd name="connsiteY102" fmla="*/ 813859 h 1231598"/>
                <a:gd name="connsiteX103" fmla="*/ 1194534 w 1231598"/>
                <a:gd name="connsiteY103" fmla="*/ 825441 h 1231598"/>
                <a:gd name="connsiteX104" fmla="*/ 1181408 w 1231598"/>
                <a:gd name="connsiteY104" fmla="*/ 859416 h 1231598"/>
                <a:gd name="connsiteX105" fmla="*/ 37064 w 1231598"/>
                <a:gd name="connsiteY105" fmla="*/ 826985 h 1231598"/>
                <a:gd name="connsiteX106" fmla="*/ 25481 w 1231598"/>
                <a:gd name="connsiteY106" fmla="*/ 793010 h 1231598"/>
                <a:gd name="connsiteX107" fmla="*/ 58684 w 1231598"/>
                <a:gd name="connsiteY107" fmla="*/ 782972 h 1231598"/>
                <a:gd name="connsiteX108" fmla="*/ 69495 w 1231598"/>
                <a:gd name="connsiteY108" fmla="*/ 815403 h 1231598"/>
                <a:gd name="connsiteX109" fmla="*/ 37064 w 1231598"/>
                <a:gd name="connsiteY109" fmla="*/ 826985 h 1231598"/>
                <a:gd name="connsiteX110" fmla="*/ 1206117 w 1231598"/>
                <a:gd name="connsiteY110" fmla="*/ 792238 h 1231598"/>
                <a:gd name="connsiteX111" fmla="*/ 1172914 w 1231598"/>
                <a:gd name="connsiteY111" fmla="*/ 782200 h 1231598"/>
                <a:gd name="connsiteX112" fmla="*/ 1181408 w 1231598"/>
                <a:gd name="connsiteY112" fmla="*/ 749769 h 1231598"/>
                <a:gd name="connsiteX113" fmla="*/ 1215383 w 1231598"/>
                <a:gd name="connsiteY113" fmla="*/ 757491 h 1231598"/>
                <a:gd name="connsiteX114" fmla="*/ 1206117 w 1231598"/>
                <a:gd name="connsiteY114" fmla="*/ 792238 h 1231598"/>
                <a:gd name="connsiteX115" fmla="*/ 16988 w 1231598"/>
                <a:gd name="connsiteY115" fmla="*/ 758263 h 1231598"/>
                <a:gd name="connsiteX116" fmla="*/ 10038 w 1231598"/>
                <a:gd name="connsiteY116" fmla="*/ 723516 h 1231598"/>
                <a:gd name="connsiteX117" fmla="*/ 44013 w 1231598"/>
                <a:gd name="connsiteY117" fmla="*/ 717338 h 1231598"/>
                <a:gd name="connsiteX118" fmla="*/ 50963 w 1231598"/>
                <a:gd name="connsiteY118" fmla="*/ 750541 h 1231598"/>
                <a:gd name="connsiteX119" fmla="*/ 16988 w 1231598"/>
                <a:gd name="connsiteY119" fmla="*/ 758263 h 1231598"/>
                <a:gd name="connsiteX120" fmla="*/ 1222332 w 1231598"/>
                <a:gd name="connsiteY120" fmla="*/ 722744 h 1231598"/>
                <a:gd name="connsiteX121" fmla="*/ 1188357 w 1231598"/>
                <a:gd name="connsiteY121" fmla="*/ 716566 h 1231598"/>
                <a:gd name="connsiteX122" fmla="*/ 1192990 w 1231598"/>
                <a:gd name="connsiteY122" fmla="*/ 683363 h 1231598"/>
                <a:gd name="connsiteX123" fmla="*/ 1227737 w 1231598"/>
                <a:gd name="connsiteY123" fmla="*/ 687224 h 1231598"/>
                <a:gd name="connsiteX124" fmla="*/ 1222332 w 1231598"/>
                <a:gd name="connsiteY124" fmla="*/ 722744 h 1231598"/>
                <a:gd name="connsiteX125" fmla="*/ 3861 w 1231598"/>
                <a:gd name="connsiteY125" fmla="*/ 687996 h 1231598"/>
                <a:gd name="connsiteX126" fmla="*/ 772 w 1231598"/>
                <a:gd name="connsiteY126" fmla="*/ 652477 h 1231598"/>
                <a:gd name="connsiteX127" fmla="*/ 35519 w 1231598"/>
                <a:gd name="connsiteY127" fmla="*/ 650160 h 1231598"/>
                <a:gd name="connsiteX128" fmla="*/ 38608 w 1231598"/>
                <a:gd name="connsiteY128" fmla="*/ 684135 h 1231598"/>
                <a:gd name="connsiteX129" fmla="*/ 3861 w 1231598"/>
                <a:gd name="connsiteY129" fmla="*/ 687996 h 1231598"/>
                <a:gd name="connsiteX130" fmla="*/ 1230826 w 1231598"/>
                <a:gd name="connsiteY130" fmla="*/ 651705 h 1231598"/>
                <a:gd name="connsiteX131" fmla="*/ 1196079 w 1231598"/>
                <a:gd name="connsiteY131" fmla="*/ 649388 h 1231598"/>
                <a:gd name="connsiteX132" fmla="*/ 1196851 w 1231598"/>
                <a:gd name="connsiteY132" fmla="*/ 615413 h 1231598"/>
                <a:gd name="connsiteX133" fmla="*/ 1196851 w 1231598"/>
                <a:gd name="connsiteY133" fmla="*/ 613869 h 1231598"/>
                <a:gd name="connsiteX134" fmla="*/ 1231598 w 1231598"/>
                <a:gd name="connsiteY134" fmla="*/ 613869 h 1231598"/>
                <a:gd name="connsiteX135" fmla="*/ 1231598 w 1231598"/>
                <a:gd name="connsiteY135" fmla="*/ 615413 h 1231598"/>
                <a:gd name="connsiteX136" fmla="*/ 1230826 w 1231598"/>
                <a:gd name="connsiteY136" fmla="*/ 651705 h 1231598"/>
                <a:gd name="connsiteX137" fmla="*/ 34747 w 1231598"/>
                <a:gd name="connsiteY137" fmla="*/ 616957 h 1231598"/>
                <a:gd name="connsiteX138" fmla="*/ 0 w 1231598"/>
                <a:gd name="connsiteY138" fmla="*/ 616957 h 1231598"/>
                <a:gd name="connsiteX139" fmla="*/ 0 w 1231598"/>
                <a:gd name="connsiteY139" fmla="*/ 616185 h 1231598"/>
                <a:gd name="connsiteX140" fmla="*/ 772 w 1231598"/>
                <a:gd name="connsiteY140" fmla="*/ 581438 h 1231598"/>
                <a:gd name="connsiteX141" fmla="*/ 35519 w 1231598"/>
                <a:gd name="connsiteY141" fmla="*/ 583754 h 1231598"/>
                <a:gd name="connsiteX142" fmla="*/ 34747 w 1231598"/>
                <a:gd name="connsiteY142" fmla="*/ 616957 h 1231598"/>
                <a:gd name="connsiteX143" fmla="*/ 34747 w 1231598"/>
                <a:gd name="connsiteY143" fmla="*/ 616957 h 1231598"/>
                <a:gd name="connsiteX144" fmla="*/ 1196079 w 1231598"/>
                <a:gd name="connsiteY144" fmla="*/ 580666 h 1231598"/>
                <a:gd name="connsiteX145" fmla="*/ 1192990 w 1231598"/>
                <a:gd name="connsiteY145" fmla="*/ 546691 h 1231598"/>
                <a:gd name="connsiteX146" fmla="*/ 1227737 w 1231598"/>
                <a:gd name="connsiteY146" fmla="*/ 542830 h 1231598"/>
                <a:gd name="connsiteX147" fmla="*/ 1230826 w 1231598"/>
                <a:gd name="connsiteY147" fmla="*/ 578349 h 1231598"/>
                <a:gd name="connsiteX148" fmla="*/ 1196079 w 1231598"/>
                <a:gd name="connsiteY148" fmla="*/ 580666 h 1231598"/>
                <a:gd name="connsiteX149" fmla="*/ 38608 w 1231598"/>
                <a:gd name="connsiteY149" fmla="*/ 549007 h 1231598"/>
                <a:gd name="connsiteX150" fmla="*/ 3861 w 1231598"/>
                <a:gd name="connsiteY150" fmla="*/ 545146 h 1231598"/>
                <a:gd name="connsiteX151" fmla="*/ 9266 w 1231598"/>
                <a:gd name="connsiteY151" fmla="*/ 509627 h 1231598"/>
                <a:gd name="connsiteX152" fmla="*/ 43241 w 1231598"/>
                <a:gd name="connsiteY152" fmla="*/ 515804 h 1231598"/>
                <a:gd name="connsiteX153" fmla="*/ 38608 w 1231598"/>
                <a:gd name="connsiteY153" fmla="*/ 549007 h 1231598"/>
                <a:gd name="connsiteX154" fmla="*/ 1187585 w 1231598"/>
                <a:gd name="connsiteY154" fmla="*/ 513488 h 1231598"/>
                <a:gd name="connsiteX155" fmla="*/ 1180636 w 1231598"/>
                <a:gd name="connsiteY155" fmla="*/ 480285 h 1231598"/>
                <a:gd name="connsiteX156" fmla="*/ 1214611 w 1231598"/>
                <a:gd name="connsiteY156" fmla="*/ 472563 h 1231598"/>
                <a:gd name="connsiteX157" fmla="*/ 1221560 w 1231598"/>
                <a:gd name="connsiteY157" fmla="*/ 507310 h 1231598"/>
                <a:gd name="connsiteX158" fmla="*/ 1187585 w 1231598"/>
                <a:gd name="connsiteY158" fmla="*/ 513488 h 1231598"/>
                <a:gd name="connsiteX159" fmla="*/ 50191 w 1231598"/>
                <a:gd name="connsiteY159" fmla="*/ 482601 h 1231598"/>
                <a:gd name="connsiteX160" fmla="*/ 16215 w 1231598"/>
                <a:gd name="connsiteY160" fmla="*/ 474880 h 1231598"/>
                <a:gd name="connsiteX161" fmla="*/ 25481 w 1231598"/>
                <a:gd name="connsiteY161" fmla="*/ 440132 h 1231598"/>
                <a:gd name="connsiteX162" fmla="*/ 58684 w 1231598"/>
                <a:gd name="connsiteY162" fmla="*/ 450170 h 1231598"/>
                <a:gd name="connsiteX163" fmla="*/ 50191 w 1231598"/>
                <a:gd name="connsiteY163" fmla="*/ 482601 h 1231598"/>
                <a:gd name="connsiteX164" fmla="*/ 1172142 w 1231598"/>
                <a:gd name="connsiteY164" fmla="*/ 447854 h 1231598"/>
                <a:gd name="connsiteX165" fmla="*/ 1161331 w 1231598"/>
                <a:gd name="connsiteY165" fmla="*/ 415423 h 1231598"/>
                <a:gd name="connsiteX166" fmla="*/ 1193762 w 1231598"/>
                <a:gd name="connsiteY166" fmla="*/ 403069 h 1231598"/>
                <a:gd name="connsiteX167" fmla="*/ 1205345 w 1231598"/>
                <a:gd name="connsiteY167" fmla="*/ 437044 h 1231598"/>
                <a:gd name="connsiteX168" fmla="*/ 1172142 w 1231598"/>
                <a:gd name="connsiteY168" fmla="*/ 447854 h 1231598"/>
                <a:gd name="connsiteX169" fmla="*/ 69495 w 1231598"/>
                <a:gd name="connsiteY169" fmla="*/ 417740 h 1231598"/>
                <a:gd name="connsiteX170" fmla="*/ 37064 w 1231598"/>
                <a:gd name="connsiteY170" fmla="*/ 406157 h 1231598"/>
                <a:gd name="connsiteX171" fmla="*/ 50191 w 1231598"/>
                <a:gd name="connsiteY171" fmla="*/ 372954 h 1231598"/>
                <a:gd name="connsiteX172" fmla="*/ 81849 w 1231598"/>
                <a:gd name="connsiteY172" fmla="*/ 386853 h 1231598"/>
                <a:gd name="connsiteX173" fmla="*/ 69495 w 1231598"/>
                <a:gd name="connsiteY173" fmla="*/ 417740 h 1231598"/>
                <a:gd name="connsiteX174" fmla="*/ 1148977 w 1231598"/>
                <a:gd name="connsiteY174" fmla="*/ 384537 h 1231598"/>
                <a:gd name="connsiteX175" fmla="*/ 1134306 w 1231598"/>
                <a:gd name="connsiteY175" fmla="*/ 353650 h 1231598"/>
                <a:gd name="connsiteX176" fmla="*/ 1165192 w 1231598"/>
                <a:gd name="connsiteY176" fmla="*/ 338207 h 1231598"/>
                <a:gd name="connsiteX177" fmla="*/ 1180636 w 1231598"/>
                <a:gd name="connsiteY177" fmla="*/ 370638 h 1231598"/>
                <a:gd name="connsiteX178" fmla="*/ 1148977 w 1231598"/>
                <a:gd name="connsiteY178" fmla="*/ 384537 h 1231598"/>
                <a:gd name="connsiteX179" fmla="*/ 95748 w 1231598"/>
                <a:gd name="connsiteY179" fmla="*/ 355967 h 1231598"/>
                <a:gd name="connsiteX180" fmla="*/ 64862 w 1231598"/>
                <a:gd name="connsiteY180" fmla="*/ 340523 h 1231598"/>
                <a:gd name="connsiteX181" fmla="*/ 81849 w 1231598"/>
                <a:gd name="connsiteY181" fmla="*/ 308865 h 1231598"/>
                <a:gd name="connsiteX182" fmla="*/ 111963 w 1231598"/>
                <a:gd name="connsiteY182" fmla="*/ 325852 h 1231598"/>
                <a:gd name="connsiteX183" fmla="*/ 95748 w 1231598"/>
                <a:gd name="connsiteY183" fmla="*/ 355967 h 1231598"/>
                <a:gd name="connsiteX184" fmla="*/ 1118863 w 1231598"/>
                <a:gd name="connsiteY184" fmla="*/ 324308 h 1231598"/>
                <a:gd name="connsiteX185" fmla="*/ 1101103 w 1231598"/>
                <a:gd name="connsiteY185" fmla="*/ 295738 h 1231598"/>
                <a:gd name="connsiteX186" fmla="*/ 1130445 w 1231598"/>
                <a:gd name="connsiteY186" fmla="*/ 276434 h 1231598"/>
                <a:gd name="connsiteX187" fmla="*/ 1148977 w 1231598"/>
                <a:gd name="connsiteY187" fmla="*/ 306548 h 1231598"/>
                <a:gd name="connsiteX188" fmla="*/ 1118863 w 1231598"/>
                <a:gd name="connsiteY188" fmla="*/ 324308 h 1231598"/>
                <a:gd name="connsiteX189" fmla="*/ 129723 w 1231598"/>
                <a:gd name="connsiteY189" fmla="*/ 297282 h 1231598"/>
                <a:gd name="connsiteX190" fmla="*/ 101153 w 1231598"/>
                <a:gd name="connsiteY190" fmla="*/ 277978 h 1231598"/>
                <a:gd name="connsiteX191" fmla="*/ 122002 w 1231598"/>
                <a:gd name="connsiteY191" fmla="*/ 248636 h 1231598"/>
                <a:gd name="connsiteX192" fmla="*/ 149799 w 1231598"/>
                <a:gd name="connsiteY192" fmla="*/ 269485 h 1231598"/>
                <a:gd name="connsiteX193" fmla="*/ 129723 w 1231598"/>
                <a:gd name="connsiteY193" fmla="*/ 297282 h 1231598"/>
                <a:gd name="connsiteX194" fmla="*/ 1081027 w 1231598"/>
                <a:gd name="connsiteY194" fmla="*/ 267940 h 1231598"/>
                <a:gd name="connsiteX195" fmla="*/ 1060178 w 1231598"/>
                <a:gd name="connsiteY195" fmla="*/ 241687 h 1231598"/>
                <a:gd name="connsiteX196" fmla="*/ 1086432 w 1231598"/>
                <a:gd name="connsiteY196" fmla="*/ 219294 h 1231598"/>
                <a:gd name="connsiteX197" fmla="*/ 1108825 w 1231598"/>
                <a:gd name="connsiteY197" fmla="*/ 247092 h 1231598"/>
                <a:gd name="connsiteX198" fmla="*/ 1081027 w 1231598"/>
                <a:gd name="connsiteY198" fmla="*/ 267940 h 1231598"/>
                <a:gd name="connsiteX199" fmla="*/ 169876 w 1231598"/>
                <a:gd name="connsiteY199" fmla="*/ 243231 h 1231598"/>
                <a:gd name="connsiteX200" fmla="*/ 143622 w 1231598"/>
                <a:gd name="connsiteY200" fmla="*/ 220838 h 1231598"/>
                <a:gd name="connsiteX201" fmla="*/ 167559 w 1231598"/>
                <a:gd name="connsiteY201" fmla="*/ 193813 h 1231598"/>
                <a:gd name="connsiteX202" fmla="*/ 193040 w 1231598"/>
                <a:gd name="connsiteY202" fmla="*/ 217750 h 1231598"/>
                <a:gd name="connsiteX203" fmla="*/ 169876 w 1231598"/>
                <a:gd name="connsiteY203" fmla="*/ 243231 h 1231598"/>
                <a:gd name="connsiteX204" fmla="*/ 1037786 w 1231598"/>
                <a:gd name="connsiteY204" fmla="*/ 216205 h 1231598"/>
                <a:gd name="connsiteX205" fmla="*/ 1013849 w 1231598"/>
                <a:gd name="connsiteY205" fmla="*/ 192268 h 1231598"/>
                <a:gd name="connsiteX206" fmla="*/ 1037786 w 1231598"/>
                <a:gd name="connsiteY206" fmla="*/ 166787 h 1231598"/>
                <a:gd name="connsiteX207" fmla="*/ 1063267 w 1231598"/>
                <a:gd name="connsiteY207" fmla="*/ 192268 h 1231598"/>
                <a:gd name="connsiteX208" fmla="*/ 1037786 w 1231598"/>
                <a:gd name="connsiteY208" fmla="*/ 216205 h 1231598"/>
                <a:gd name="connsiteX209" fmla="*/ 216205 w 1231598"/>
                <a:gd name="connsiteY209" fmla="*/ 193813 h 1231598"/>
                <a:gd name="connsiteX210" fmla="*/ 192268 w 1231598"/>
                <a:gd name="connsiteY210" fmla="*/ 168331 h 1231598"/>
                <a:gd name="connsiteX211" fmla="*/ 219294 w 1231598"/>
                <a:gd name="connsiteY211" fmla="*/ 144394 h 1231598"/>
                <a:gd name="connsiteX212" fmla="*/ 241687 w 1231598"/>
                <a:gd name="connsiteY212" fmla="*/ 170648 h 1231598"/>
                <a:gd name="connsiteX213" fmla="*/ 216205 w 1231598"/>
                <a:gd name="connsiteY213" fmla="*/ 193813 h 1231598"/>
                <a:gd name="connsiteX214" fmla="*/ 988367 w 1231598"/>
                <a:gd name="connsiteY214" fmla="*/ 169876 h 1231598"/>
                <a:gd name="connsiteX215" fmla="*/ 962114 w 1231598"/>
                <a:gd name="connsiteY215" fmla="*/ 149027 h 1231598"/>
                <a:gd name="connsiteX216" fmla="*/ 982962 w 1231598"/>
                <a:gd name="connsiteY216" fmla="*/ 121229 h 1231598"/>
                <a:gd name="connsiteX217" fmla="*/ 1010760 w 1231598"/>
                <a:gd name="connsiteY217" fmla="*/ 143622 h 1231598"/>
                <a:gd name="connsiteX218" fmla="*/ 988367 w 1231598"/>
                <a:gd name="connsiteY218" fmla="*/ 169876 h 1231598"/>
                <a:gd name="connsiteX219" fmla="*/ 267940 w 1231598"/>
                <a:gd name="connsiteY219" fmla="*/ 149799 h 1231598"/>
                <a:gd name="connsiteX220" fmla="*/ 247092 w 1231598"/>
                <a:gd name="connsiteY220" fmla="*/ 122002 h 1231598"/>
                <a:gd name="connsiteX221" fmla="*/ 276434 w 1231598"/>
                <a:gd name="connsiteY221" fmla="*/ 101153 h 1231598"/>
                <a:gd name="connsiteX222" fmla="*/ 295738 w 1231598"/>
                <a:gd name="connsiteY222" fmla="*/ 130495 h 1231598"/>
                <a:gd name="connsiteX223" fmla="*/ 267940 w 1231598"/>
                <a:gd name="connsiteY223" fmla="*/ 149799 h 1231598"/>
                <a:gd name="connsiteX224" fmla="*/ 934316 w 1231598"/>
                <a:gd name="connsiteY224" fmla="*/ 129723 h 1231598"/>
                <a:gd name="connsiteX225" fmla="*/ 905746 w 1231598"/>
                <a:gd name="connsiteY225" fmla="*/ 111963 h 1231598"/>
                <a:gd name="connsiteX226" fmla="*/ 922733 w 1231598"/>
                <a:gd name="connsiteY226" fmla="*/ 81849 h 1231598"/>
                <a:gd name="connsiteX227" fmla="*/ 953620 w 1231598"/>
                <a:gd name="connsiteY227" fmla="*/ 100381 h 1231598"/>
                <a:gd name="connsiteX228" fmla="*/ 934316 w 1231598"/>
                <a:gd name="connsiteY228" fmla="*/ 129723 h 1231598"/>
                <a:gd name="connsiteX229" fmla="*/ 324308 w 1231598"/>
                <a:gd name="connsiteY229" fmla="*/ 112736 h 1231598"/>
                <a:gd name="connsiteX230" fmla="*/ 306548 w 1231598"/>
                <a:gd name="connsiteY230" fmla="*/ 82621 h 1231598"/>
                <a:gd name="connsiteX231" fmla="*/ 338207 w 1231598"/>
                <a:gd name="connsiteY231" fmla="*/ 65634 h 1231598"/>
                <a:gd name="connsiteX232" fmla="*/ 353650 w 1231598"/>
                <a:gd name="connsiteY232" fmla="*/ 96520 h 1231598"/>
                <a:gd name="connsiteX233" fmla="*/ 324308 w 1231598"/>
                <a:gd name="connsiteY233" fmla="*/ 112736 h 1231598"/>
                <a:gd name="connsiteX234" fmla="*/ 875632 w 1231598"/>
                <a:gd name="connsiteY234" fmla="*/ 95748 h 1231598"/>
                <a:gd name="connsiteX235" fmla="*/ 844745 w 1231598"/>
                <a:gd name="connsiteY235" fmla="*/ 81849 h 1231598"/>
                <a:gd name="connsiteX236" fmla="*/ 858644 w 1231598"/>
                <a:gd name="connsiteY236" fmla="*/ 50191 h 1231598"/>
                <a:gd name="connsiteX237" fmla="*/ 891075 w 1231598"/>
                <a:gd name="connsiteY237" fmla="*/ 65634 h 1231598"/>
                <a:gd name="connsiteX238" fmla="*/ 875632 w 1231598"/>
                <a:gd name="connsiteY238" fmla="*/ 95748 h 1231598"/>
                <a:gd name="connsiteX239" fmla="*/ 384537 w 1231598"/>
                <a:gd name="connsiteY239" fmla="*/ 82621 h 1231598"/>
                <a:gd name="connsiteX240" fmla="*/ 370638 w 1231598"/>
                <a:gd name="connsiteY240" fmla="*/ 50963 h 1231598"/>
                <a:gd name="connsiteX241" fmla="*/ 403841 w 1231598"/>
                <a:gd name="connsiteY241" fmla="*/ 37836 h 1231598"/>
                <a:gd name="connsiteX242" fmla="*/ 415423 w 1231598"/>
                <a:gd name="connsiteY242" fmla="*/ 70267 h 1231598"/>
                <a:gd name="connsiteX243" fmla="*/ 384537 w 1231598"/>
                <a:gd name="connsiteY243" fmla="*/ 82621 h 1231598"/>
                <a:gd name="connsiteX244" fmla="*/ 813087 w 1231598"/>
                <a:gd name="connsiteY244" fmla="*/ 69495 h 1231598"/>
                <a:gd name="connsiteX245" fmla="*/ 780656 w 1231598"/>
                <a:gd name="connsiteY245" fmla="*/ 58684 h 1231598"/>
                <a:gd name="connsiteX246" fmla="*/ 790694 w 1231598"/>
                <a:gd name="connsiteY246" fmla="*/ 25481 h 1231598"/>
                <a:gd name="connsiteX247" fmla="*/ 824669 w 1231598"/>
                <a:gd name="connsiteY247" fmla="*/ 37064 h 1231598"/>
                <a:gd name="connsiteX248" fmla="*/ 813087 w 1231598"/>
                <a:gd name="connsiteY248" fmla="*/ 69495 h 1231598"/>
                <a:gd name="connsiteX249" fmla="*/ 447854 w 1231598"/>
                <a:gd name="connsiteY249" fmla="*/ 59456 h 1231598"/>
                <a:gd name="connsiteX250" fmla="*/ 437816 w 1231598"/>
                <a:gd name="connsiteY250" fmla="*/ 26254 h 1231598"/>
                <a:gd name="connsiteX251" fmla="*/ 472563 w 1231598"/>
                <a:gd name="connsiteY251" fmla="*/ 16988 h 1231598"/>
                <a:gd name="connsiteX252" fmla="*/ 480285 w 1231598"/>
                <a:gd name="connsiteY252" fmla="*/ 50963 h 1231598"/>
                <a:gd name="connsiteX253" fmla="*/ 447854 w 1231598"/>
                <a:gd name="connsiteY253" fmla="*/ 59456 h 1231598"/>
                <a:gd name="connsiteX254" fmla="*/ 748997 w 1231598"/>
                <a:gd name="connsiteY254" fmla="*/ 50191 h 1231598"/>
                <a:gd name="connsiteX255" fmla="*/ 715794 w 1231598"/>
                <a:gd name="connsiteY255" fmla="*/ 43241 h 1231598"/>
                <a:gd name="connsiteX256" fmla="*/ 721971 w 1231598"/>
                <a:gd name="connsiteY256" fmla="*/ 9266 h 1231598"/>
                <a:gd name="connsiteX257" fmla="*/ 756719 w 1231598"/>
                <a:gd name="connsiteY257" fmla="*/ 16215 h 1231598"/>
                <a:gd name="connsiteX258" fmla="*/ 748997 w 1231598"/>
                <a:gd name="connsiteY258" fmla="*/ 50191 h 1231598"/>
                <a:gd name="connsiteX259" fmla="*/ 513488 w 1231598"/>
                <a:gd name="connsiteY259" fmla="*/ 44013 h 1231598"/>
                <a:gd name="connsiteX260" fmla="*/ 507310 w 1231598"/>
                <a:gd name="connsiteY260" fmla="*/ 10038 h 1231598"/>
                <a:gd name="connsiteX261" fmla="*/ 542830 w 1231598"/>
                <a:gd name="connsiteY261" fmla="*/ 4633 h 1231598"/>
                <a:gd name="connsiteX262" fmla="*/ 547463 w 1231598"/>
                <a:gd name="connsiteY262" fmla="*/ 38608 h 1231598"/>
                <a:gd name="connsiteX263" fmla="*/ 513488 w 1231598"/>
                <a:gd name="connsiteY263" fmla="*/ 44013 h 1231598"/>
                <a:gd name="connsiteX264" fmla="*/ 681819 w 1231598"/>
                <a:gd name="connsiteY264" fmla="*/ 38608 h 1231598"/>
                <a:gd name="connsiteX265" fmla="*/ 647844 w 1231598"/>
                <a:gd name="connsiteY265" fmla="*/ 35519 h 1231598"/>
                <a:gd name="connsiteX266" fmla="*/ 650160 w 1231598"/>
                <a:gd name="connsiteY266" fmla="*/ 772 h 1231598"/>
                <a:gd name="connsiteX267" fmla="*/ 685680 w 1231598"/>
                <a:gd name="connsiteY267" fmla="*/ 3861 h 1231598"/>
                <a:gd name="connsiteX268" fmla="*/ 681819 w 1231598"/>
                <a:gd name="connsiteY268" fmla="*/ 38608 h 1231598"/>
                <a:gd name="connsiteX269" fmla="*/ 580666 w 1231598"/>
                <a:gd name="connsiteY269" fmla="*/ 35519 h 1231598"/>
                <a:gd name="connsiteX270" fmla="*/ 579121 w 1231598"/>
                <a:gd name="connsiteY270" fmla="*/ 772 h 1231598"/>
                <a:gd name="connsiteX271" fmla="*/ 614641 w 1231598"/>
                <a:gd name="connsiteY271" fmla="*/ 0 h 1231598"/>
                <a:gd name="connsiteX272" fmla="*/ 614641 w 1231598"/>
                <a:gd name="connsiteY272" fmla="*/ 34747 h 1231598"/>
                <a:gd name="connsiteX273" fmla="*/ 580666 w 1231598"/>
                <a:gd name="connsiteY273" fmla="*/ 35519 h 12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231598" h="1231598">
                  <a:moveTo>
                    <a:pt x="616185" y="1231598"/>
                  </a:moveTo>
                  <a:lnTo>
                    <a:pt x="616185" y="1196851"/>
                  </a:lnTo>
                  <a:cubicBezTo>
                    <a:pt x="627768" y="1196851"/>
                    <a:pt x="638578" y="1196851"/>
                    <a:pt x="650160" y="1196079"/>
                  </a:cubicBezTo>
                  <a:lnTo>
                    <a:pt x="652477" y="1230826"/>
                  </a:lnTo>
                  <a:cubicBezTo>
                    <a:pt x="640122" y="1231598"/>
                    <a:pt x="628540" y="1231598"/>
                    <a:pt x="616185" y="1231598"/>
                  </a:cubicBezTo>
                  <a:close/>
                  <a:moveTo>
                    <a:pt x="580666" y="1230826"/>
                  </a:moveTo>
                  <a:cubicBezTo>
                    <a:pt x="569083" y="1230054"/>
                    <a:pt x="556729" y="1229282"/>
                    <a:pt x="545146" y="1227737"/>
                  </a:cubicBezTo>
                  <a:lnTo>
                    <a:pt x="549007" y="1192990"/>
                  </a:lnTo>
                  <a:cubicBezTo>
                    <a:pt x="559817" y="1194534"/>
                    <a:pt x="571400" y="1195307"/>
                    <a:pt x="582982" y="1196079"/>
                  </a:cubicBezTo>
                  <a:lnTo>
                    <a:pt x="580666" y="1230826"/>
                  </a:lnTo>
                  <a:close/>
                  <a:moveTo>
                    <a:pt x="687996" y="1227737"/>
                  </a:moveTo>
                  <a:lnTo>
                    <a:pt x="684135" y="1192990"/>
                  </a:lnTo>
                  <a:cubicBezTo>
                    <a:pt x="695718" y="1191446"/>
                    <a:pt x="706528" y="1189902"/>
                    <a:pt x="717338" y="1188357"/>
                  </a:cubicBezTo>
                  <a:lnTo>
                    <a:pt x="723516" y="1222332"/>
                  </a:lnTo>
                  <a:cubicBezTo>
                    <a:pt x="711161" y="1224649"/>
                    <a:pt x="699579" y="1226193"/>
                    <a:pt x="687996" y="1227737"/>
                  </a:cubicBezTo>
                  <a:close/>
                  <a:moveTo>
                    <a:pt x="509627" y="1222332"/>
                  </a:moveTo>
                  <a:cubicBezTo>
                    <a:pt x="498044" y="1220016"/>
                    <a:pt x="486462" y="1217699"/>
                    <a:pt x="474880" y="1215383"/>
                  </a:cubicBezTo>
                  <a:lnTo>
                    <a:pt x="482601" y="1181408"/>
                  </a:lnTo>
                  <a:cubicBezTo>
                    <a:pt x="493411" y="1183724"/>
                    <a:pt x="504994" y="1186041"/>
                    <a:pt x="515804" y="1188357"/>
                  </a:cubicBezTo>
                  <a:lnTo>
                    <a:pt x="509627" y="1222332"/>
                  </a:lnTo>
                  <a:close/>
                  <a:moveTo>
                    <a:pt x="758263" y="1215383"/>
                  </a:moveTo>
                  <a:lnTo>
                    <a:pt x="750541" y="1181408"/>
                  </a:lnTo>
                  <a:cubicBezTo>
                    <a:pt x="761352" y="1179091"/>
                    <a:pt x="772162" y="1176003"/>
                    <a:pt x="782972" y="1172914"/>
                  </a:cubicBezTo>
                  <a:lnTo>
                    <a:pt x="793010" y="1206117"/>
                  </a:lnTo>
                  <a:cubicBezTo>
                    <a:pt x="781428" y="1209206"/>
                    <a:pt x="769845" y="1212294"/>
                    <a:pt x="758263" y="1215383"/>
                  </a:cubicBezTo>
                  <a:close/>
                  <a:moveTo>
                    <a:pt x="439360" y="1206117"/>
                  </a:moveTo>
                  <a:cubicBezTo>
                    <a:pt x="427778" y="1203028"/>
                    <a:pt x="416195" y="1199167"/>
                    <a:pt x="405385" y="1194534"/>
                  </a:cubicBezTo>
                  <a:lnTo>
                    <a:pt x="416967" y="1162104"/>
                  </a:lnTo>
                  <a:cubicBezTo>
                    <a:pt x="427778" y="1165964"/>
                    <a:pt x="438588" y="1169825"/>
                    <a:pt x="449398" y="1172914"/>
                  </a:cubicBezTo>
                  <a:lnTo>
                    <a:pt x="439360" y="1206117"/>
                  </a:lnTo>
                  <a:close/>
                  <a:moveTo>
                    <a:pt x="826985" y="1194534"/>
                  </a:moveTo>
                  <a:lnTo>
                    <a:pt x="815403" y="1162104"/>
                  </a:lnTo>
                  <a:cubicBezTo>
                    <a:pt x="826213" y="1158243"/>
                    <a:pt x="836251" y="1154382"/>
                    <a:pt x="847062" y="1149749"/>
                  </a:cubicBezTo>
                  <a:lnTo>
                    <a:pt x="860961" y="1181408"/>
                  </a:lnTo>
                  <a:cubicBezTo>
                    <a:pt x="849378" y="1186041"/>
                    <a:pt x="837796" y="1190674"/>
                    <a:pt x="826985" y="1194534"/>
                  </a:cubicBezTo>
                  <a:close/>
                  <a:moveTo>
                    <a:pt x="372182" y="1181408"/>
                  </a:moveTo>
                  <a:cubicBezTo>
                    <a:pt x="361372" y="1176775"/>
                    <a:pt x="350562" y="1171370"/>
                    <a:pt x="339751" y="1165964"/>
                  </a:cubicBezTo>
                  <a:lnTo>
                    <a:pt x="355194" y="1135078"/>
                  </a:lnTo>
                  <a:cubicBezTo>
                    <a:pt x="365233" y="1140483"/>
                    <a:pt x="375271" y="1145116"/>
                    <a:pt x="386081" y="1149749"/>
                  </a:cubicBezTo>
                  <a:lnTo>
                    <a:pt x="372182" y="1181408"/>
                  </a:lnTo>
                  <a:close/>
                  <a:moveTo>
                    <a:pt x="892619" y="1165964"/>
                  </a:moveTo>
                  <a:lnTo>
                    <a:pt x="877176" y="1135078"/>
                  </a:lnTo>
                  <a:cubicBezTo>
                    <a:pt x="887214" y="1129673"/>
                    <a:pt x="897252" y="1124268"/>
                    <a:pt x="906518" y="1118863"/>
                  </a:cubicBezTo>
                  <a:lnTo>
                    <a:pt x="924278" y="1148977"/>
                  </a:lnTo>
                  <a:cubicBezTo>
                    <a:pt x="913468" y="1155154"/>
                    <a:pt x="902657" y="1160559"/>
                    <a:pt x="892619" y="1165964"/>
                  </a:cubicBezTo>
                  <a:close/>
                  <a:moveTo>
                    <a:pt x="308093" y="1149749"/>
                  </a:moveTo>
                  <a:cubicBezTo>
                    <a:pt x="298054" y="1143572"/>
                    <a:pt x="287244" y="1137395"/>
                    <a:pt x="277206" y="1131217"/>
                  </a:cubicBezTo>
                  <a:lnTo>
                    <a:pt x="296510" y="1101875"/>
                  </a:lnTo>
                  <a:cubicBezTo>
                    <a:pt x="305776" y="1108052"/>
                    <a:pt x="315814" y="1114230"/>
                    <a:pt x="325080" y="1119635"/>
                  </a:cubicBezTo>
                  <a:lnTo>
                    <a:pt x="308093" y="1149749"/>
                  </a:lnTo>
                  <a:close/>
                  <a:moveTo>
                    <a:pt x="954392" y="1130445"/>
                  </a:moveTo>
                  <a:lnTo>
                    <a:pt x="935088" y="1101103"/>
                  </a:lnTo>
                  <a:cubicBezTo>
                    <a:pt x="944354" y="1094926"/>
                    <a:pt x="953620" y="1088748"/>
                    <a:pt x="962886" y="1081799"/>
                  </a:cubicBezTo>
                  <a:lnTo>
                    <a:pt x="983734" y="1109597"/>
                  </a:lnTo>
                  <a:cubicBezTo>
                    <a:pt x="974468" y="1116546"/>
                    <a:pt x="964430" y="1123496"/>
                    <a:pt x="954392" y="1130445"/>
                  </a:cubicBezTo>
                  <a:close/>
                  <a:moveTo>
                    <a:pt x="248636" y="1110369"/>
                  </a:moveTo>
                  <a:cubicBezTo>
                    <a:pt x="239370" y="1103419"/>
                    <a:pt x="229332" y="1095698"/>
                    <a:pt x="220838" y="1087976"/>
                  </a:cubicBezTo>
                  <a:lnTo>
                    <a:pt x="243231" y="1061723"/>
                  </a:lnTo>
                  <a:cubicBezTo>
                    <a:pt x="251725" y="1068672"/>
                    <a:pt x="260991" y="1075622"/>
                    <a:pt x="269485" y="1082571"/>
                  </a:cubicBezTo>
                  <a:lnTo>
                    <a:pt x="248636" y="1110369"/>
                  </a:lnTo>
                  <a:close/>
                  <a:moveTo>
                    <a:pt x="1011532" y="1087204"/>
                  </a:moveTo>
                  <a:lnTo>
                    <a:pt x="989139" y="1060950"/>
                  </a:lnTo>
                  <a:cubicBezTo>
                    <a:pt x="997633" y="1054001"/>
                    <a:pt x="1006127" y="1046279"/>
                    <a:pt x="1014621" y="1038558"/>
                  </a:cubicBezTo>
                  <a:lnTo>
                    <a:pt x="1038558" y="1064039"/>
                  </a:lnTo>
                  <a:cubicBezTo>
                    <a:pt x="1030064" y="1071761"/>
                    <a:pt x="1020798" y="1079482"/>
                    <a:pt x="1011532" y="1087204"/>
                  </a:cubicBezTo>
                  <a:close/>
                  <a:moveTo>
                    <a:pt x="193813" y="1064039"/>
                  </a:moveTo>
                  <a:cubicBezTo>
                    <a:pt x="185319" y="1055545"/>
                    <a:pt x="176825" y="1047052"/>
                    <a:pt x="168331" y="1038558"/>
                  </a:cubicBezTo>
                  <a:lnTo>
                    <a:pt x="193813" y="1014621"/>
                  </a:lnTo>
                  <a:cubicBezTo>
                    <a:pt x="201534" y="1023115"/>
                    <a:pt x="209256" y="1030836"/>
                    <a:pt x="217750" y="1038558"/>
                  </a:cubicBezTo>
                  <a:lnTo>
                    <a:pt x="193813" y="1064039"/>
                  </a:lnTo>
                  <a:close/>
                  <a:moveTo>
                    <a:pt x="1064039" y="1038558"/>
                  </a:moveTo>
                  <a:lnTo>
                    <a:pt x="1038558" y="1014621"/>
                  </a:lnTo>
                  <a:cubicBezTo>
                    <a:pt x="1046279" y="1006127"/>
                    <a:pt x="1054001" y="997633"/>
                    <a:pt x="1060950" y="989139"/>
                  </a:cubicBezTo>
                  <a:lnTo>
                    <a:pt x="1087204" y="1011532"/>
                  </a:lnTo>
                  <a:cubicBezTo>
                    <a:pt x="1079482" y="1020798"/>
                    <a:pt x="1071761" y="1030064"/>
                    <a:pt x="1064039" y="1038558"/>
                  </a:cubicBezTo>
                  <a:close/>
                  <a:moveTo>
                    <a:pt x="144394" y="1012304"/>
                  </a:moveTo>
                  <a:cubicBezTo>
                    <a:pt x="136673" y="1003038"/>
                    <a:pt x="128951" y="993772"/>
                    <a:pt x="122002" y="984506"/>
                  </a:cubicBezTo>
                  <a:lnTo>
                    <a:pt x="149799" y="963658"/>
                  </a:lnTo>
                  <a:cubicBezTo>
                    <a:pt x="156749" y="972924"/>
                    <a:pt x="163698" y="981418"/>
                    <a:pt x="170648" y="989912"/>
                  </a:cubicBezTo>
                  <a:lnTo>
                    <a:pt x="144394" y="1012304"/>
                  </a:lnTo>
                  <a:close/>
                  <a:moveTo>
                    <a:pt x="1109597" y="983734"/>
                  </a:moveTo>
                  <a:lnTo>
                    <a:pt x="1081799" y="962886"/>
                  </a:lnTo>
                  <a:cubicBezTo>
                    <a:pt x="1088748" y="953620"/>
                    <a:pt x="1094926" y="944354"/>
                    <a:pt x="1101103" y="935088"/>
                  </a:cubicBezTo>
                  <a:lnTo>
                    <a:pt x="1130445" y="954392"/>
                  </a:lnTo>
                  <a:cubicBezTo>
                    <a:pt x="1123496" y="964430"/>
                    <a:pt x="1116546" y="973696"/>
                    <a:pt x="1109597" y="983734"/>
                  </a:cubicBezTo>
                  <a:close/>
                  <a:moveTo>
                    <a:pt x="101153" y="954392"/>
                  </a:moveTo>
                  <a:cubicBezTo>
                    <a:pt x="94976" y="944354"/>
                    <a:pt x="88026" y="934316"/>
                    <a:pt x="82621" y="924278"/>
                  </a:cubicBezTo>
                  <a:lnTo>
                    <a:pt x="112736" y="906518"/>
                  </a:lnTo>
                  <a:cubicBezTo>
                    <a:pt x="118141" y="916556"/>
                    <a:pt x="124318" y="925822"/>
                    <a:pt x="130495" y="935088"/>
                  </a:cubicBezTo>
                  <a:lnTo>
                    <a:pt x="101153" y="954392"/>
                  </a:lnTo>
                  <a:close/>
                  <a:moveTo>
                    <a:pt x="1148977" y="923506"/>
                  </a:moveTo>
                  <a:lnTo>
                    <a:pt x="1118863" y="905746"/>
                  </a:lnTo>
                  <a:cubicBezTo>
                    <a:pt x="1124268" y="895708"/>
                    <a:pt x="1129673" y="885670"/>
                    <a:pt x="1135078" y="875632"/>
                  </a:cubicBezTo>
                  <a:lnTo>
                    <a:pt x="1165964" y="891075"/>
                  </a:lnTo>
                  <a:cubicBezTo>
                    <a:pt x="1160559" y="902657"/>
                    <a:pt x="1155154" y="913468"/>
                    <a:pt x="1148977" y="923506"/>
                  </a:cubicBezTo>
                  <a:close/>
                  <a:moveTo>
                    <a:pt x="65634" y="892619"/>
                  </a:moveTo>
                  <a:cubicBezTo>
                    <a:pt x="60229" y="881809"/>
                    <a:pt x="54823" y="870999"/>
                    <a:pt x="50191" y="860188"/>
                  </a:cubicBezTo>
                  <a:lnTo>
                    <a:pt x="81849" y="846289"/>
                  </a:lnTo>
                  <a:cubicBezTo>
                    <a:pt x="86482" y="856328"/>
                    <a:pt x="91115" y="867138"/>
                    <a:pt x="96520" y="877176"/>
                  </a:cubicBezTo>
                  <a:lnTo>
                    <a:pt x="65634" y="892619"/>
                  </a:lnTo>
                  <a:close/>
                  <a:moveTo>
                    <a:pt x="1181408" y="859416"/>
                  </a:moveTo>
                  <a:lnTo>
                    <a:pt x="1149749" y="845517"/>
                  </a:lnTo>
                  <a:cubicBezTo>
                    <a:pt x="1154382" y="835479"/>
                    <a:pt x="1158243" y="824669"/>
                    <a:pt x="1162104" y="813859"/>
                  </a:cubicBezTo>
                  <a:lnTo>
                    <a:pt x="1194534" y="825441"/>
                  </a:lnTo>
                  <a:cubicBezTo>
                    <a:pt x="1190674" y="837796"/>
                    <a:pt x="1186041" y="848606"/>
                    <a:pt x="1181408" y="859416"/>
                  </a:cubicBezTo>
                  <a:close/>
                  <a:moveTo>
                    <a:pt x="37064" y="826985"/>
                  </a:moveTo>
                  <a:cubicBezTo>
                    <a:pt x="33203" y="815403"/>
                    <a:pt x="29342" y="804593"/>
                    <a:pt x="25481" y="793010"/>
                  </a:cubicBezTo>
                  <a:lnTo>
                    <a:pt x="58684" y="782972"/>
                  </a:lnTo>
                  <a:cubicBezTo>
                    <a:pt x="61773" y="793782"/>
                    <a:pt x="65634" y="804593"/>
                    <a:pt x="69495" y="815403"/>
                  </a:cubicBezTo>
                  <a:lnTo>
                    <a:pt x="37064" y="826985"/>
                  </a:lnTo>
                  <a:close/>
                  <a:moveTo>
                    <a:pt x="1206117" y="792238"/>
                  </a:moveTo>
                  <a:lnTo>
                    <a:pt x="1172914" y="782200"/>
                  </a:lnTo>
                  <a:cubicBezTo>
                    <a:pt x="1176003" y="771390"/>
                    <a:pt x="1179091" y="760579"/>
                    <a:pt x="1181408" y="749769"/>
                  </a:cubicBezTo>
                  <a:lnTo>
                    <a:pt x="1215383" y="757491"/>
                  </a:lnTo>
                  <a:cubicBezTo>
                    <a:pt x="1212294" y="769073"/>
                    <a:pt x="1209206" y="780656"/>
                    <a:pt x="1206117" y="792238"/>
                  </a:cubicBezTo>
                  <a:close/>
                  <a:moveTo>
                    <a:pt x="16988" y="758263"/>
                  </a:moveTo>
                  <a:cubicBezTo>
                    <a:pt x="13899" y="746681"/>
                    <a:pt x="11582" y="735098"/>
                    <a:pt x="10038" y="723516"/>
                  </a:cubicBezTo>
                  <a:lnTo>
                    <a:pt x="44013" y="717338"/>
                  </a:lnTo>
                  <a:cubicBezTo>
                    <a:pt x="46330" y="728149"/>
                    <a:pt x="47874" y="739731"/>
                    <a:pt x="50963" y="750541"/>
                  </a:cubicBezTo>
                  <a:lnTo>
                    <a:pt x="16988" y="758263"/>
                  </a:lnTo>
                  <a:close/>
                  <a:moveTo>
                    <a:pt x="1222332" y="722744"/>
                  </a:moveTo>
                  <a:lnTo>
                    <a:pt x="1188357" y="716566"/>
                  </a:lnTo>
                  <a:cubicBezTo>
                    <a:pt x="1190674" y="705756"/>
                    <a:pt x="1192218" y="694174"/>
                    <a:pt x="1192990" y="683363"/>
                  </a:cubicBezTo>
                  <a:lnTo>
                    <a:pt x="1227737" y="687224"/>
                  </a:lnTo>
                  <a:cubicBezTo>
                    <a:pt x="1226193" y="698807"/>
                    <a:pt x="1224649" y="711161"/>
                    <a:pt x="1222332" y="722744"/>
                  </a:cubicBezTo>
                  <a:close/>
                  <a:moveTo>
                    <a:pt x="3861" y="687996"/>
                  </a:moveTo>
                  <a:cubicBezTo>
                    <a:pt x="2316" y="676414"/>
                    <a:pt x="1544" y="664059"/>
                    <a:pt x="772" y="652477"/>
                  </a:cubicBezTo>
                  <a:lnTo>
                    <a:pt x="35519" y="650160"/>
                  </a:lnTo>
                  <a:cubicBezTo>
                    <a:pt x="36292" y="661743"/>
                    <a:pt x="37064" y="672553"/>
                    <a:pt x="38608" y="684135"/>
                  </a:cubicBezTo>
                  <a:lnTo>
                    <a:pt x="3861" y="687996"/>
                  </a:lnTo>
                  <a:close/>
                  <a:moveTo>
                    <a:pt x="1230826" y="651705"/>
                  </a:moveTo>
                  <a:lnTo>
                    <a:pt x="1196079" y="649388"/>
                  </a:lnTo>
                  <a:cubicBezTo>
                    <a:pt x="1196851" y="637806"/>
                    <a:pt x="1196851" y="626995"/>
                    <a:pt x="1196851" y="615413"/>
                  </a:cubicBezTo>
                  <a:lnTo>
                    <a:pt x="1196851" y="613869"/>
                  </a:lnTo>
                  <a:lnTo>
                    <a:pt x="1231598" y="613869"/>
                  </a:lnTo>
                  <a:lnTo>
                    <a:pt x="1231598" y="615413"/>
                  </a:lnTo>
                  <a:cubicBezTo>
                    <a:pt x="1231598" y="627768"/>
                    <a:pt x="1231598" y="639350"/>
                    <a:pt x="1230826" y="651705"/>
                  </a:cubicBezTo>
                  <a:close/>
                  <a:moveTo>
                    <a:pt x="34747" y="616957"/>
                  </a:moveTo>
                  <a:lnTo>
                    <a:pt x="0" y="616957"/>
                  </a:lnTo>
                  <a:lnTo>
                    <a:pt x="0" y="616185"/>
                  </a:lnTo>
                  <a:cubicBezTo>
                    <a:pt x="0" y="604603"/>
                    <a:pt x="0" y="593020"/>
                    <a:pt x="772" y="581438"/>
                  </a:cubicBezTo>
                  <a:lnTo>
                    <a:pt x="35519" y="583754"/>
                  </a:lnTo>
                  <a:cubicBezTo>
                    <a:pt x="34747" y="594565"/>
                    <a:pt x="34747" y="606147"/>
                    <a:pt x="34747" y="616957"/>
                  </a:cubicBezTo>
                  <a:lnTo>
                    <a:pt x="34747" y="616957"/>
                  </a:lnTo>
                  <a:close/>
                  <a:moveTo>
                    <a:pt x="1196079" y="580666"/>
                  </a:moveTo>
                  <a:cubicBezTo>
                    <a:pt x="1195307" y="569083"/>
                    <a:pt x="1194534" y="558273"/>
                    <a:pt x="1192990" y="546691"/>
                  </a:cubicBezTo>
                  <a:lnTo>
                    <a:pt x="1227737" y="542830"/>
                  </a:lnTo>
                  <a:cubicBezTo>
                    <a:pt x="1229282" y="554412"/>
                    <a:pt x="1230054" y="566767"/>
                    <a:pt x="1230826" y="578349"/>
                  </a:cubicBezTo>
                  <a:lnTo>
                    <a:pt x="1196079" y="580666"/>
                  </a:lnTo>
                  <a:close/>
                  <a:moveTo>
                    <a:pt x="38608" y="549007"/>
                  </a:moveTo>
                  <a:lnTo>
                    <a:pt x="3861" y="545146"/>
                  </a:lnTo>
                  <a:cubicBezTo>
                    <a:pt x="5405" y="533564"/>
                    <a:pt x="6949" y="521209"/>
                    <a:pt x="9266" y="509627"/>
                  </a:cubicBezTo>
                  <a:lnTo>
                    <a:pt x="43241" y="515804"/>
                  </a:lnTo>
                  <a:cubicBezTo>
                    <a:pt x="41697" y="526614"/>
                    <a:pt x="40152" y="538197"/>
                    <a:pt x="38608" y="549007"/>
                  </a:cubicBezTo>
                  <a:close/>
                  <a:moveTo>
                    <a:pt x="1187585" y="513488"/>
                  </a:moveTo>
                  <a:cubicBezTo>
                    <a:pt x="1185269" y="502677"/>
                    <a:pt x="1182952" y="491095"/>
                    <a:pt x="1180636" y="480285"/>
                  </a:cubicBezTo>
                  <a:lnTo>
                    <a:pt x="1214611" y="472563"/>
                  </a:lnTo>
                  <a:cubicBezTo>
                    <a:pt x="1217699" y="484146"/>
                    <a:pt x="1220016" y="495728"/>
                    <a:pt x="1221560" y="507310"/>
                  </a:cubicBezTo>
                  <a:lnTo>
                    <a:pt x="1187585" y="513488"/>
                  </a:lnTo>
                  <a:close/>
                  <a:moveTo>
                    <a:pt x="50191" y="482601"/>
                  </a:moveTo>
                  <a:lnTo>
                    <a:pt x="16215" y="474880"/>
                  </a:lnTo>
                  <a:cubicBezTo>
                    <a:pt x="19304" y="463297"/>
                    <a:pt x="22393" y="451715"/>
                    <a:pt x="25481" y="440132"/>
                  </a:cubicBezTo>
                  <a:lnTo>
                    <a:pt x="58684" y="450170"/>
                  </a:lnTo>
                  <a:cubicBezTo>
                    <a:pt x="55596" y="460981"/>
                    <a:pt x="52507" y="471791"/>
                    <a:pt x="50191" y="482601"/>
                  </a:cubicBezTo>
                  <a:close/>
                  <a:moveTo>
                    <a:pt x="1172142" y="447854"/>
                  </a:moveTo>
                  <a:cubicBezTo>
                    <a:pt x="1169053" y="437044"/>
                    <a:pt x="1165192" y="426233"/>
                    <a:pt x="1161331" y="415423"/>
                  </a:cubicBezTo>
                  <a:lnTo>
                    <a:pt x="1193762" y="403069"/>
                  </a:lnTo>
                  <a:cubicBezTo>
                    <a:pt x="1197623" y="413879"/>
                    <a:pt x="1201484" y="425461"/>
                    <a:pt x="1205345" y="437044"/>
                  </a:cubicBezTo>
                  <a:lnTo>
                    <a:pt x="1172142" y="447854"/>
                  </a:lnTo>
                  <a:close/>
                  <a:moveTo>
                    <a:pt x="69495" y="417740"/>
                  </a:moveTo>
                  <a:lnTo>
                    <a:pt x="37064" y="406157"/>
                  </a:lnTo>
                  <a:cubicBezTo>
                    <a:pt x="40925" y="395347"/>
                    <a:pt x="45558" y="383764"/>
                    <a:pt x="50191" y="372954"/>
                  </a:cubicBezTo>
                  <a:lnTo>
                    <a:pt x="81849" y="386853"/>
                  </a:lnTo>
                  <a:cubicBezTo>
                    <a:pt x="77216" y="396891"/>
                    <a:pt x="73355" y="407701"/>
                    <a:pt x="69495" y="417740"/>
                  </a:cubicBezTo>
                  <a:close/>
                  <a:moveTo>
                    <a:pt x="1148977" y="384537"/>
                  </a:moveTo>
                  <a:cubicBezTo>
                    <a:pt x="1144344" y="374499"/>
                    <a:pt x="1139711" y="363688"/>
                    <a:pt x="1134306" y="353650"/>
                  </a:cubicBezTo>
                  <a:lnTo>
                    <a:pt x="1165192" y="338207"/>
                  </a:lnTo>
                  <a:cubicBezTo>
                    <a:pt x="1170598" y="349017"/>
                    <a:pt x="1176003" y="359827"/>
                    <a:pt x="1180636" y="370638"/>
                  </a:cubicBezTo>
                  <a:lnTo>
                    <a:pt x="1148977" y="384537"/>
                  </a:lnTo>
                  <a:close/>
                  <a:moveTo>
                    <a:pt x="95748" y="355967"/>
                  </a:moveTo>
                  <a:lnTo>
                    <a:pt x="64862" y="340523"/>
                  </a:lnTo>
                  <a:cubicBezTo>
                    <a:pt x="70267" y="329713"/>
                    <a:pt x="75672" y="319675"/>
                    <a:pt x="81849" y="308865"/>
                  </a:cubicBezTo>
                  <a:lnTo>
                    <a:pt x="111963" y="325852"/>
                  </a:lnTo>
                  <a:cubicBezTo>
                    <a:pt x="106558" y="335890"/>
                    <a:pt x="101153" y="345929"/>
                    <a:pt x="95748" y="355967"/>
                  </a:cubicBezTo>
                  <a:close/>
                  <a:moveTo>
                    <a:pt x="1118863" y="324308"/>
                  </a:moveTo>
                  <a:cubicBezTo>
                    <a:pt x="1113457" y="315042"/>
                    <a:pt x="1107280" y="305004"/>
                    <a:pt x="1101103" y="295738"/>
                  </a:cubicBezTo>
                  <a:lnTo>
                    <a:pt x="1130445" y="276434"/>
                  </a:lnTo>
                  <a:cubicBezTo>
                    <a:pt x="1137395" y="286472"/>
                    <a:pt x="1143572" y="296510"/>
                    <a:pt x="1148977" y="306548"/>
                  </a:cubicBezTo>
                  <a:lnTo>
                    <a:pt x="1118863" y="324308"/>
                  </a:lnTo>
                  <a:close/>
                  <a:moveTo>
                    <a:pt x="129723" y="297282"/>
                  </a:moveTo>
                  <a:lnTo>
                    <a:pt x="101153" y="277978"/>
                  </a:lnTo>
                  <a:cubicBezTo>
                    <a:pt x="107331" y="267940"/>
                    <a:pt x="114280" y="257902"/>
                    <a:pt x="122002" y="248636"/>
                  </a:cubicBezTo>
                  <a:lnTo>
                    <a:pt x="149799" y="269485"/>
                  </a:lnTo>
                  <a:cubicBezTo>
                    <a:pt x="142850" y="278750"/>
                    <a:pt x="135901" y="288016"/>
                    <a:pt x="129723" y="297282"/>
                  </a:cubicBezTo>
                  <a:close/>
                  <a:moveTo>
                    <a:pt x="1081027" y="267940"/>
                  </a:moveTo>
                  <a:cubicBezTo>
                    <a:pt x="1074077" y="258674"/>
                    <a:pt x="1067128" y="250180"/>
                    <a:pt x="1060178" y="241687"/>
                  </a:cubicBezTo>
                  <a:lnTo>
                    <a:pt x="1086432" y="219294"/>
                  </a:lnTo>
                  <a:cubicBezTo>
                    <a:pt x="1094153" y="228560"/>
                    <a:pt x="1101875" y="237826"/>
                    <a:pt x="1108825" y="247092"/>
                  </a:cubicBezTo>
                  <a:lnTo>
                    <a:pt x="1081027" y="267940"/>
                  </a:lnTo>
                  <a:close/>
                  <a:moveTo>
                    <a:pt x="169876" y="243231"/>
                  </a:moveTo>
                  <a:lnTo>
                    <a:pt x="143622" y="220838"/>
                  </a:lnTo>
                  <a:cubicBezTo>
                    <a:pt x="151344" y="211572"/>
                    <a:pt x="159065" y="203079"/>
                    <a:pt x="167559" y="193813"/>
                  </a:cubicBezTo>
                  <a:lnTo>
                    <a:pt x="193040" y="217750"/>
                  </a:lnTo>
                  <a:cubicBezTo>
                    <a:pt x="185319" y="225471"/>
                    <a:pt x="177597" y="233965"/>
                    <a:pt x="169876" y="243231"/>
                  </a:cubicBezTo>
                  <a:close/>
                  <a:moveTo>
                    <a:pt x="1037786" y="216205"/>
                  </a:moveTo>
                  <a:cubicBezTo>
                    <a:pt x="1030064" y="207712"/>
                    <a:pt x="1022342" y="199990"/>
                    <a:pt x="1013849" y="192268"/>
                  </a:cubicBezTo>
                  <a:lnTo>
                    <a:pt x="1037786" y="166787"/>
                  </a:lnTo>
                  <a:cubicBezTo>
                    <a:pt x="1046279" y="175281"/>
                    <a:pt x="1054773" y="183775"/>
                    <a:pt x="1063267" y="192268"/>
                  </a:cubicBezTo>
                  <a:lnTo>
                    <a:pt x="1037786" y="216205"/>
                  </a:lnTo>
                  <a:close/>
                  <a:moveTo>
                    <a:pt x="216205" y="193813"/>
                  </a:moveTo>
                  <a:lnTo>
                    <a:pt x="192268" y="168331"/>
                  </a:lnTo>
                  <a:cubicBezTo>
                    <a:pt x="200762" y="159838"/>
                    <a:pt x="210028" y="152116"/>
                    <a:pt x="219294" y="144394"/>
                  </a:cubicBezTo>
                  <a:lnTo>
                    <a:pt x="241687" y="170648"/>
                  </a:lnTo>
                  <a:cubicBezTo>
                    <a:pt x="233193" y="178369"/>
                    <a:pt x="224699" y="186091"/>
                    <a:pt x="216205" y="193813"/>
                  </a:cubicBezTo>
                  <a:close/>
                  <a:moveTo>
                    <a:pt x="988367" y="169876"/>
                  </a:moveTo>
                  <a:cubicBezTo>
                    <a:pt x="979873" y="162926"/>
                    <a:pt x="970607" y="155977"/>
                    <a:pt x="962114" y="149027"/>
                  </a:cubicBezTo>
                  <a:lnTo>
                    <a:pt x="982962" y="121229"/>
                  </a:lnTo>
                  <a:cubicBezTo>
                    <a:pt x="992228" y="128179"/>
                    <a:pt x="1002266" y="135901"/>
                    <a:pt x="1010760" y="143622"/>
                  </a:cubicBezTo>
                  <a:lnTo>
                    <a:pt x="988367" y="169876"/>
                  </a:lnTo>
                  <a:close/>
                  <a:moveTo>
                    <a:pt x="267940" y="149799"/>
                  </a:moveTo>
                  <a:lnTo>
                    <a:pt x="247092" y="122002"/>
                  </a:lnTo>
                  <a:cubicBezTo>
                    <a:pt x="256358" y="115052"/>
                    <a:pt x="266396" y="108103"/>
                    <a:pt x="276434" y="101153"/>
                  </a:cubicBezTo>
                  <a:lnTo>
                    <a:pt x="295738" y="130495"/>
                  </a:lnTo>
                  <a:cubicBezTo>
                    <a:pt x="286472" y="136673"/>
                    <a:pt x="277206" y="143622"/>
                    <a:pt x="267940" y="149799"/>
                  </a:cubicBezTo>
                  <a:close/>
                  <a:moveTo>
                    <a:pt x="934316" y="129723"/>
                  </a:moveTo>
                  <a:cubicBezTo>
                    <a:pt x="925050" y="123546"/>
                    <a:pt x="915012" y="117369"/>
                    <a:pt x="905746" y="111963"/>
                  </a:cubicBezTo>
                  <a:lnTo>
                    <a:pt x="922733" y="81849"/>
                  </a:lnTo>
                  <a:cubicBezTo>
                    <a:pt x="932772" y="88026"/>
                    <a:pt x="943582" y="94204"/>
                    <a:pt x="953620" y="100381"/>
                  </a:cubicBezTo>
                  <a:lnTo>
                    <a:pt x="934316" y="129723"/>
                  </a:lnTo>
                  <a:close/>
                  <a:moveTo>
                    <a:pt x="324308" y="112736"/>
                  </a:moveTo>
                  <a:lnTo>
                    <a:pt x="306548" y="82621"/>
                  </a:lnTo>
                  <a:cubicBezTo>
                    <a:pt x="316586" y="76444"/>
                    <a:pt x="327397" y="71039"/>
                    <a:pt x="338207" y="65634"/>
                  </a:cubicBezTo>
                  <a:lnTo>
                    <a:pt x="353650" y="96520"/>
                  </a:lnTo>
                  <a:cubicBezTo>
                    <a:pt x="344384" y="101925"/>
                    <a:pt x="334346" y="107331"/>
                    <a:pt x="324308" y="112736"/>
                  </a:cubicBezTo>
                  <a:close/>
                  <a:moveTo>
                    <a:pt x="875632" y="95748"/>
                  </a:moveTo>
                  <a:cubicBezTo>
                    <a:pt x="865593" y="90343"/>
                    <a:pt x="855555" y="85710"/>
                    <a:pt x="844745" y="81849"/>
                  </a:cubicBezTo>
                  <a:lnTo>
                    <a:pt x="858644" y="50191"/>
                  </a:lnTo>
                  <a:cubicBezTo>
                    <a:pt x="869454" y="54823"/>
                    <a:pt x="880265" y="60229"/>
                    <a:pt x="891075" y="65634"/>
                  </a:cubicBezTo>
                  <a:lnTo>
                    <a:pt x="875632" y="95748"/>
                  </a:lnTo>
                  <a:close/>
                  <a:moveTo>
                    <a:pt x="384537" y="82621"/>
                  </a:moveTo>
                  <a:lnTo>
                    <a:pt x="370638" y="50963"/>
                  </a:lnTo>
                  <a:cubicBezTo>
                    <a:pt x="381448" y="46330"/>
                    <a:pt x="392258" y="41697"/>
                    <a:pt x="403841" y="37836"/>
                  </a:cubicBezTo>
                  <a:lnTo>
                    <a:pt x="415423" y="70267"/>
                  </a:lnTo>
                  <a:cubicBezTo>
                    <a:pt x="405385" y="74128"/>
                    <a:pt x="394575" y="77988"/>
                    <a:pt x="384537" y="82621"/>
                  </a:cubicBezTo>
                  <a:close/>
                  <a:moveTo>
                    <a:pt x="813087" y="69495"/>
                  </a:moveTo>
                  <a:cubicBezTo>
                    <a:pt x="802276" y="65634"/>
                    <a:pt x="791466" y="61773"/>
                    <a:pt x="780656" y="58684"/>
                  </a:cubicBezTo>
                  <a:lnTo>
                    <a:pt x="790694" y="25481"/>
                  </a:lnTo>
                  <a:cubicBezTo>
                    <a:pt x="802276" y="28570"/>
                    <a:pt x="813859" y="32431"/>
                    <a:pt x="824669" y="37064"/>
                  </a:cubicBezTo>
                  <a:lnTo>
                    <a:pt x="813087" y="69495"/>
                  </a:lnTo>
                  <a:close/>
                  <a:moveTo>
                    <a:pt x="447854" y="59456"/>
                  </a:moveTo>
                  <a:lnTo>
                    <a:pt x="437816" y="26254"/>
                  </a:lnTo>
                  <a:cubicBezTo>
                    <a:pt x="449398" y="23165"/>
                    <a:pt x="460981" y="20076"/>
                    <a:pt x="472563" y="16988"/>
                  </a:cubicBezTo>
                  <a:lnTo>
                    <a:pt x="480285" y="50963"/>
                  </a:lnTo>
                  <a:cubicBezTo>
                    <a:pt x="469474" y="53279"/>
                    <a:pt x="458664" y="56368"/>
                    <a:pt x="447854" y="59456"/>
                  </a:cubicBezTo>
                  <a:close/>
                  <a:moveTo>
                    <a:pt x="748997" y="50191"/>
                  </a:moveTo>
                  <a:cubicBezTo>
                    <a:pt x="738187" y="47874"/>
                    <a:pt x="726604" y="45558"/>
                    <a:pt x="715794" y="43241"/>
                  </a:cubicBezTo>
                  <a:lnTo>
                    <a:pt x="721971" y="9266"/>
                  </a:lnTo>
                  <a:cubicBezTo>
                    <a:pt x="733554" y="11582"/>
                    <a:pt x="745136" y="13899"/>
                    <a:pt x="756719" y="16215"/>
                  </a:cubicBezTo>
                  <a:lnTo>
                    <a:pt x="748997" y="50191"/>
                  </a:lnTo>
                  <a:close/>
                  <a:moveTo>
                    <a:pt x="513488" y="44013"/>
                  </a:moveTo>
                  <a:lnTo>
                    <a:pt x="507310" y="10038"/>
                  </a:lnTo>
                  <a:cubicBezTo>
                    <a:pt x="518893" y="7722"/>
                    <a:pt x="531247" y="6177"/>
                    <a:pt x="542830" y="4633"/>
                  </a:cubicBezTo>
                  <a:lnTo>
                    <a:pt x="547463" y="38608"/>
                  </a:lnTo>
                  <a:cubicBezTo>
                    <a:pt x="535880" y="40152"/>
                    <a:pt x="525070" y="41697"/>
                    <a:pt x="513488" y="44013"/>
                  </a:cubicBezTo>
                  <a:close/>
                  <a:moveTo>
                    <a:pt x="681819" y="38608"/>
                  </a:moveTo>
                  <a:cubicBezTo>
                    <a:pt x="671009" y="37064"/>
                    <a:pt x="659426" y="36292"/>
                    <a:pt x="647844" y="35519"/>
                  </a:cubicBezTo>
                  <a:lnTo>
                    <a:pt x="650160" y="772"/>
                  </a:lnTo>
                  <a:cubicBezTo>
                    <a:pt x="661743" y="1544"/>
                    <a:pt x="674097" y="2316"/>
                    <a:pt x="685680" y="3861"/>
                  </a:cubicBezTo>
                  <a:lnTo>
                    <a:pt x="681819" y="38608"/>
                  </a:lnTo>
                  <a:close/>
                  <a:moveTo>
                    <a:pt x="580666" y="35519"/>
                  </a:moveTo>
                  <a:lnTo>
                    <a:pt x="579121" y="772"/>
                  </a:lnTo>
                  <a:cubicBezTo>
                    <a:pt x="590704" y="772"/>
                    <a:pt x="602286" y="0"/>
                    <a:pt x="614641" y="0"/>
                  </a:cubicBezTo>
                  <a:lnTo>
                    <a:pt x="614641" y="34747"/>
                  </a:lnTo>
                  <a:cubicBezTo>
                    <a:pt x="603058" y="34747"/>
                    <a:pt x="592248" y="34747"/>
                    <a:pt x="580666" y="35519"/>
                  </a:cubicBezTo>
                  <a:close/>
                </a:path>
              </a:pathLst>
            </a:custGeom>
            <a:solidFill>
              <a:schemeClr val="bg1"/>
            </a:solidFill>
            <a:ln w="7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xmlns="" id="{F6231C98-7760-4D8B-9700-873450E31C67}"/>
              </a:ext>
            </a:extLst>
          </p:cNvPr>
          <p:cNvGraphicFramePr/>
          <p:nvPr>
            <p:extLst/>
          </p:nvPr>
        </p:nvGraphicFramePr>
        <p:xfrm>
          <a:off x="0" y="1124744"/>
          <a:ext cx="12192000" cy="5470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BEB10B3-7F32-47A8-833D-F53A4F799D01}"/>
              </a:ext>
            </a:extLst>
          </p:cNvPr>
          <p:cNvSpPr txBox="1"/>
          <p:nvPr/>
        </p:nvSpPr>
        <p:spPr bwMode="auto">
          <a:xfrm>
            <a:off x="4583832" y="4264468"/>
            <a:ext cx="1129459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+14,0%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5D9D7E5-F127-445E-8826-70A30EF21877}"/>
              </a:ext>
            </a:extLst>
          </p:cNvPr>
          <p:cNvSpPr txBox="1"/>
          <p:nvPr/>
        </p:nvSpPr>
        <p:spPr bwMode="auto">
          <a:xfrm>
            <a:off x="10596500" y="1844824"/>
            <a:ext cx="864096" cy="650657"/>
          </a:xfrm>
          <a:prstGeom prst="rect">
            <a:avLst/>
          </a:prstGeom>
        </p:spPr>
        <p:txBody>
          <a:bodyPr wrap="none" lIns="104105" tIns="52052" rIns="104105" bIns="52052" anchor="ctr">
            <a:normAutofit/>
          </a:bodyPr>
          <a:lstStyle/>
          <a:p>
            <a:pPr defTabSz="1041034">
              <a:defRPr/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+14,8%</a:t>
            </a:r>
            <a:endParaRPr lang="ru-RU" b="1" dirty="0">
              <a:solidFill>
                <a:srgbClr val="F79646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EABBCAB-97EE-4A54-B9D1-A165DEC9DD7C}"/>
              </a:ext>
            </a:extLst>
          </p:cNvPr>
          <p:cNvSpPr txBox="1"/>
          <p:nvPr/>
        </p:nvSpPr>
        <p:spPr bwMode="auto">
          <a:xfrm>
            <a:off x="265386" y="3789040"/>
            <a:ext cx="7270774" cy="423244"/>
          </a:xfrm>
          <a:prstGeom prst="rect">
            <a:avLst/>
          </a:prstGeom>
        </p:spPr>
        <p:txBody>
          <a:bodyPr wrap="square" lIns="103852" tIns="51926" rIns="103852" bIns="51926" anchor="ctr">
            <a:no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НДФЛ С ДОХОДОВ, ИСТОЧНИКОМ КОТОРЫХ ЯВЛЯЕТСЯ НАЛОГОВЫЙ АГЕНТ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F626497-7CA6-4F5E-8B1D-2E946C173944}"/>
              </a:ext>
            </a:extLst>
          </p:cNvPr>
          <p:cNvSpPr txBox="1"/>
          <p:nvPr/>
        </p:nvSpPr>
        <p:spPr bwMode="auto">
          <a:xfrm>
            <a:off x="276730" y="1376772"/>
            <a:ext cx="1854260" cy="593508"/>
          </a:xfrm>
          <a:prstGeom prst="rect">
            <a:avLst/>
          </a:prstGeom>
        </p:spPr>
        <p:txBody>
          <a:bodyPr wrap="none" lIns="103852" tIns="51926" rIns="103852" bIns="51926" anchor="ctr">
            <a:normAutofit/>
          </a:bodyPr>
          <a:lstStyle/>
          <a:p>
            <a:pPr defTabSz="1038520">
              <a:lnSpc>
                <a:spcPts val="1798"/>
              </a:lnSpc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НДФЛ</a:t>
            </a:r>
          </a:p>
        </p:txBody>
      </p:sp>
    </p:spTree>
    <p:extLst>
      <p:ext uri="{BB962C8B-B14F-4D97-AF65-F5344CB8AC3E}">
        <p14:creationId xmlns:p14="http://schemas.microsoft.com/office/powerpoint/2010/main" val="3907448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NS">
      <a:dk1>
        <a:srgbClr val="F2F5FB"/>
      </a:dk1>
      <a:lt1>
        <a:srgbClr val="485068"/>
      </a:lt1>
      <a:dk2>
        <a:srgbClr val="1275BC"/>
      </a:dk2>
      <a:lt2>
        <a:srgbClr val="0066B3"/>
      </a:lt2>
      <a:accent1>
        <a:srgbClr val="EF435A"/>
      </a:accent1>
      <a:accent2>
        <a:srgbClr val="F15A22"/>
      </a:accent2>
      <a:accent3>
        <a:srgbClr val="F9A01B"/>
      </a:accent3>
      <a:accent4>
        <a:srgbClr val="39BB9D"/>
      </a:accent4>
      <a:accent5>
        <a:srgbClr val="34AB8F"/>
      </a:accent5>
      <a:accent6>
        <a:srgbClr val="197585"/>
      </a:accent6>
      <a:hlink>
        <a:srgbClr val="44C8F5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163742</TotalTime>
  <Words>8901</Words>
  <Application>Microsoft Office PowerPoint</Application>
  <PresentationFormat>Широкоэкранный</PresentationFormat>
  <Paragraphs>1150</Paragraphs>
  <Slides>44</Slides>
  <Notes>42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44</vt:i4>
      </vt:variant>
    </vt:vector>
  </HeadingPairs>
  <TitlesOfParts>
    <vt:vector size="65" baseType="lpstr">
      <vt:lpstr>Symbol</vt:lpstr>
      <vt:lpstr>Wingdings</vt:lpstr>
      <vt:lpstr>Arial Narrow</vt:lpstr>
      <vt:lpstr>Tinos</vt:lpstr>
      <vt:lpstr>Roboto Condensed</vt:lpstr>
      <vt:lpstr>Calibri Light</vt:lpstr>
      <vt:lpstr>DejaVu Sans</vt:lpstr>
      <vt:lpstr>Open Sans Light</vt:lpstr>
      <vt:lpstr>XO Oriel</vt:lpstr>
      <vt:lpstr>Calibri</vt:lpstr>
      <vt:lpstr>Lucida Sans</vt:lpstr>
      <vt:lpstr>Sylfaen</vt:lpstr>
      <vt:lpstr>Microsoft YaHei</vt:lpstr>
      <vt:lpstr>Times New Roman</vt:lpstr>
      <vt:lpstr>Arial</vt:lpstr>
      <vt:lpstr>lined-icons</vt:lpstr>
      <vt:lpstr>Open Sans</vt:lpstr>
      <vt:lpstr>Office Theme</vt:lpstr>
      <vt:lpstr>1_Office Theme</vt:lpstr>
      <vt:lpstr>Custom Design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Алексеева Екатерина Сергеевна</cp:lastModifiedBy>
  <cp:revision>2020</cp:revision>
  <cp:lastPrinted>2022-03-01T09:49:50Z</cp:lastPrinted>
  <dcterms:created xsi:type="dcterms:W3CDTF">2014-10-08T23:03:32Z</dcterms:created>
  <dcterms:modified xsi:type="dcterms:W3CDTF">2022-03-05T11:16:44Z</dcterms:modified>
</cp:coreProperties>
</file>