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0" r:id="rId2"/>
    <p:sldMasterId id="2147483897" r:id="rId3"/>
  </p:sldMasterIdLst>
  <p:notesMasterIdLst>
    <p:notesMasterId r:id="rId41"/>
  </p:notesMasterIdLst>
  <p:sldIdLst>
    <p:sldId id="1336" r:id="rId4"/>
    <p:sldId id="1475" r:id="rId5"/>
    <p:sldId id="1595" r:id="rId6"/>
    <p:sldId id="1584" r:id="rId7"/>
    <p:sldId id="1528" r:id="rId8"/>
    <p:sldId id="1529" r:id="rId9"/>
    <p:sldId id="1578" r:id="rId10"/>
    <p:sldId id="1596" r:id="rId11"/>
    <p:sldId id="1587" r:id="rId12"/>
    <p:sldId id="1586" r:id="rId13"/>
    <p:sldId id="1579" r:id="rId14"/>
    <p:sldId id="1585" r:id="rId15"/>
    <p:sldId id="1582" r:id="rId16"/>
    <p:sldId id="1592" r:id="rId17"/>
    <p:sldId id="1593" r:id="rId18"/>
    <p:sldId id="1583" r:id="rId19"/>
    <p:sldId id="1555" r:id="rId20"/>
    <p:sldId id="1556" r:id="rId21"/>
    <p:sldId id="1557" r:id="rId22"/>
    <p:sldId id="1558" r:id="rId23"/>
    <p:sldId id="1564" r:id="rId24"/>
    <p:sldId id="1576" r:id="rId25"/>
    <p:sldId id="1560" r:id="rId26"/>
    <p:sldId id="1573" r:id="rId27"/>
    <p:sldId id="1574" r:id="rId28"/>
    <p:sldId id="1568" r:id="rId29"/>
    <p:sldId id="1581" r:id="rId30"/>
    <p:sldId id="1575" r:id="rId31"/>
    <p:sldId id="1577" r:id="rId32"/>
    <p:sldId id="1562" r:id="rId33"/>
    <p:sldId id="1563" r:id="rId34"/>
    <p:sldId id="1565" r:id="rId35"/>
    <p:sldId id="1567" r:id="rId36"/>
    <p:sldId id="1570" r:id="rId37"/>
    <p:sldId id="1571" r:id="rId38"/>
    <p:sldId id="1572" r:id="rId39"/>
    <p:sldId id="1566" r:id="rId40"/>
  </p:sldIdLst>
  <p:sldSz cx="12192000" cy="6858000"/>
  <p:notesSz cx="6692900" cy="9867900"/>
  <p:embeddedFontLst>
    <p:embeddedFont>
      <p:font typeface="Roboto Condensed" panose="020B060402020202020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Rod" panose="02030509050101010101" pitchFamily="49" charset="-79"/>
      <p:regular r:id="rId5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E68637"/>
    <a:srgbClr val="21176A"/>
    <a:srgbClr val="005CA9"/>
    <a:srgbClr val="1C5686"/>
    <a:srgbClr val="197585"/>
    <a:srgbClr val="231A6F"/>
    <a:srgbClr val="EF435A"/>
    <a:srgbClr val="2470A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34700-36B3-4455-A058-5071D9319E52}" v="1029" dt="2020-05-19T23:29:52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8352" autoAdjust="0"/>
  </p:normalViewPr>
  <p:slideViewPr>
    <p:cSldViewPr snapToObjects="1">
      <p:cViewPr>
        <p:scale>
          <a:sx n="60" d="100"/>
          <a:sy n="60" d="100"/>
        </p:scale>
        <p:origin x="-154" y="-490"/>
      </p:cViewPr>
      <p:guideLst>
        <p:guide orient="horz" pos="1570"/>
        <p:guide orient="horz" pos="1094"/>
        <p:guide pos="3984"/>
        <p:guide pos="5949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56" d="100"/>
          <a:sy n="56" d="100"/>
        </p:scale>
        <p:origin x="-1219" y="-96"/>
      </p:cViewPr>
      <p:guideLst>
        <p:guide orient="horz" pos="3108"/>
        <p:guide pos="21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8CC21585-5D04-443B-8819-59CEF534AFDF}"/>
    <pc:docChg chg="undo custSel addSld delSld modSld sldOrd modSection">
      <pc:chgData name="Hamlet Markarian" userId="4926d2b407f31d77" providerId="LiveId" clId="{8CC21585-5D04-443B-8819-59CEF534AFDF}" dt="2020-04-10T10:06:24.377" v="1272" actId="207"/>
      <pc:docMkLst>
        <pc:docMk/>
      </pc:docMkLst>
      <pc:sldChg chg="modSp">
        <pc:chgData name="Hamlet Markarian" userId="4926d2b407f31d77" providerId="LiveId" clId="{8CC21585-5D04-443B-8819-59CEF534AFDF}" dt="2020-04-10T10:06:24.377" v="1272" actId="207"/>
        <pc:sldMkLst>
          <pc:docMk/>
          <pc:sldMk cId="1488022321" sldId="1336"/>
        </pc:sldMkLst>
        <pc:spChg chg="mod">
          <ac:chgData name="Hamlet Markarian" userId="4926d2b407f31d77" providerId="LiveId" clId="{8CC21585-5D04-443B-8819-59CEF534AFDF}" dt="2020-04-10T07:33:32.958" v="2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8CC21585-5D04-443B-8819-59CEF534AFDF}" dt="2020-04-10T10:06:24.377" v="1272" actId="207"/>
          <ac:picMkLst>
            <pc:docMk/>
            <pc:sldMk cId="1488022321" sldId="1336"/>
            <ac:picMk id="10" creationId="{4D81A94D-9932-44C6-8B7D-EE36CA1DB8B4}"/>
          </ac:picMkLst>
        </pc:picChg>
      </pc:sldChg>
      <pc:sldChg chg="addSp delSp modSp mod ord">
        <pc:chgData name="Hamlet Markarian" userId="4926d2b407f31d77" providerId="LiveId" clId="{8CC21585-5D04-443B-8819-59CEF534AFDF}" dt="2020-04-10T08:12:41.304" v="311" actId="1035"/>
        <pc:sldMkLst>
          <pc:docMk/>
          <pc:sldMk cId="50890922" sldId="1437"/>
        </pc:sldMkLst>
        <pc:spChg chg="add del mod">
          <ac:chgData name="Hamlet Markarian" userId="4926d2b407f31d77" providerId="LiveId" clId="{8CC21585-5D04-443B-8819-59CEF534AFDF}" dt="2020-04-10T07:39:38.065" v="54" actId="478"/>
          <ac:spMkLst>
            <pc:docMk/>
            <pc:sldMk cId="50890922" sldId="1437"/>
            <ac:spMk id="9" creationId="{2B4FD03E-BA47-4C01-B1AA-CEF6B6AF9CF1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1" creationId="{6343BB1C-4EB0-43FC-B3C9-557E96B788BD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2" creationId="{812B5A58-4D9D-455B-A237-30FD38DA9D08}"/>
          </ac:spMkLst>
        </pc:spChg>
        <pc:spChg chg="add del mod ord">
          <ac:chgData name="Hamlet Markarian" userId="4926d2b407f31d77" providerId="LiveId" clId="{8CC21585-5D04-443B-8819-59CEF534AFDF}" dt="2020-04-10T08:03:27.251" v="163" actId="207"/>
          <ac:spMkLst>
            <pc:docMk/>
            <pc:sldMk cId="50890922" sldId="1437"/>
            <ac:spMk id="13" creationId="{45E55A27-B275-4572-8F9E-D77B5EC43F08}"/>
          </ac:spMkLst>
        </pc:spChg>
        <pc:spChg chg="add del">
          <ac:chgData name="Hamlet Markarian" userId="4926d2b407f31d77" providerId="LiveId" clId="{8CC21585-5D04-443B-8819-59CEF534AFDF}" dt="2020-04-10T07:46:24.042" v="116" actId="478"/>
          <ac:spMkLst>
            <pc:docMk/>
            <pc:sldMk cId="50890922" sldId="1437"/>
            <ac:spMk id="15" creationId="{C6E06462-39E8-466A-BDDF-C9E505B8C224}"/>
          </ac:spMkLst>
        </pc:spChg>
        <pc:spChg chg="add mod">
          <ac:chgData name="Hamlet Markarian" userId="4926d2b407f31d77" providerId="LiveId" clId="{8CC21585-5D04-443B-8819-59CEF534AFDF}" dt="2020-04-10T08:04:49.873" v="185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05:40.012" v="190" actId="207"/>
          <ac:spMkLst>
            <pc:docMk/>
            <pc:sldMk cId="50890922" sldId="1437"/>
            <ac:spMk id="16" creationId="{51A55428-D23F-4777-96FE-D91E0B26310D}"/>
          </ac:spMkLst>
        </pc:spChg>
        <pc:spChg chg="add del mod">
          <ac:chgData name="Hamlet Markarian" userId="4926d2b407f31d77" providerId="LiveId" clId="{8CC21585-5D04-443B-8819-59CEF534AFDF}" dt="2020-04-10T07:58:12.528" v="151" actId="478"/>
          <ac:spMkLst>
            <pc:docMk/>
            <pc:sldMk cId="50890922" sldId="1437"/>
            <ac:spMk id="17" creationId="{B2E0F27C-5DF4-4DC6-80FA-7239E34B5581}"/>
          </ac:spMkLst>
        </pc:spChg>
        <pc:spChg chg="add del mod">
          <ac:chgData name="Hamlet Markarian" userId="4926d2b407f31d77" providerId="LiveId" clId="{8CC21585-5D04-443B-8819-59CEF534AFDF}" dt="2020-04-10T07:58:10.914" v="150" actId="478"/>
          <ac:spMkLst>
            <pc:docMk/>
            <pc:sldMk cId="50890922" sldId="1437"/>
            <ac:spMk id="18" creationId="{B19DFE1F-F689-45F6-91A2-9501CC288E58}"/>
          </ac:spMkLst>
        </pc:spChg>
        <pc:spChg chg="ord">
          <ac:chgData name="Hamlet Markarian" userId="4926d2b407f31d77" providerId="LiveId" clId="{8CC21585-5D04-443B-8819-59CEF534AFDF}" dt="2020-04-10T07:42:19.327" v="100" actId="167"/>
          <ac:spMkLst>
            <pc:docMk/>
            <pc:sldMk cId="50890922" sldId="1437"/>
            <ac:spMk id="19" creationId="{42101231-1855-46EE-A3D9-B84E75ACB56A}"/>
          </ac:spMkLst>
        </pc:spChg>
        <pc:spChg chg="add mod">
          <ac:chgData name="Hamlet Markarian" userId="4926d2b407f31d77" providerId="LiveId" clId="{8CC21585-5D04-443B-8819-59CEF534AFDF}" dt="2020-04-10T08:05:05.607" v="189" actId="1076"/>
          <ac:spMkLst>
            <pc:docMk/>
            <pc:sldMk cId="50890922" sldId="1437"/>
            <ac:spMk id="20" creationId="{01E08E54-8433-48E9-B5E5-A623D973A671}"/>
          </ac:spMkLst>
        </pc:spChg>
        <pc:spChg chg="add mod">
          <ac:chgData name="Hamlet Markarian" userId="4926d2b407f31d77" providerId="LiveId" clId="{8CC21585-5D04-443B-8819-59CEF534AFDF}" dt="2020-04-10T08:08:27.083" v="238" actId="1076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8CC21585-5D04-443B-8819-59CEF534AFDF}" dt="2020-04-10T08:10:24.253" v="272" actId="14100"/>
          <ac:spMkLst>
            <pc:docMk/>
            <pc:sldMk cId="50890922" sldId="1437"/>
            <ac:spMk id="23" creationId="{8D04AB9D-2C39-40A3-B47A-5A1503F4BE9A}"/>
          </ac:spMkLst>
        </pc:spChg>
        <pc:spChg chg="mod">
          <ac:chgData name="Hamlet Markarian" userId="4926d2b407f31d77" providerId="LiveId" clId="{8CC21585-5D04-443B-8819-59CEF534AFDF}" dt="2020-04-10T08:11:50.822" v="294" actId="207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8CC21585-5D04-443B-8819-59CEF534AFDF}" dt="2020-04-10T08:10:19.361" v="271" actId="5793"/>
          <ac:spMkLst>
            <pc:docMk/>
            <pc:sldMk cId="50890922" sldId="1437"/>
            <ac:spMk id="25" creationId="{A295E4B9-E46A-40ED-B0A4-5E6C22BFFB64}"/>
          </ac:spMkLst>
        </pc:spChg>
        <pc:spChg chg="del">
          <ac:chgData name="Hamlet Markarian" userId="4926d2b407f31d77" providerId="LiveId" clId="{8CC21585-5D04-443B-8819-59CEF534AFDF}" dt="2020-04-10T07:35:17.566" v="8" actId="478"/>
          <ac:spMkLst>
            <pc:docMk/>
            <pc:sldMk cId="50890922" sldId="1437"/>
            <ac:spMk id="28" creationId="{26E06309-8166-418F-A84A-2A0DB997FF97}"/>
          </ac:spMkLst>
        </pc:spChg>
        <pc:spChg chg="mod">
          <ac:chgData name="Hamlet Markarian" userId="4926d2b407f31d77" providerId="LiveId" clId="{8CC21585-5D04-443B-8819-59CEF534AFDF}" dt="2020-04-10T08:11:52.967" v="295" actId="207"/>
          <ac:spMkLst>
            <pc:docMk/>
            <pc:sldMk cId="50890922" sldId="1437"/>
            <ac:spMk id="34" creationId="{F5C61A12-A0B5-4FF1-B0BE-E8C1BC90AFB8}"/>
          </ac:spMkLst>
        </pc:spChg>
        <pc:spChg chg="mod">
          <ac:chgData name="Hamlet Markarian" userId="4926d2b407f31d77" providerId="LiveId" clId="{8CC21585-5D04-443B-8819-59CEF534AFDF}" dt="2020-04-10T08:11:27.523" v="281" actId="14100"/>
          <ac:spMkLst>
            <pc:docMk/>
            <pc:sldMk cId="50890922" sldId="1437"/>
            <ac:spMk id="35" creationId="{593D1AF7-413E-4D6E-B0D4-24E7327D144A}"/>
          </ac:spMkLst>
        </pc:spChg>
        <pc:grpChg chg="add mod or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22" creationId="{D6665F23-9A35-48A1-BE65-EA31F6291691}"/>
          </ac:grpSpMkLst>
        </pc:grpChg>
        <pc:grpChg chg="add mod">
          <ac:chgData name="Hamlet Markarian" userId="4926d2b407f31d77" providerId="LiveId" clId="{8CC21585-5D04-443B-8819-59CEF534AFDF}" dt="2020-04-10T08:10:46.433" v="275" actId="571"/>
          <ac:grpSpMkLst>
            <pc:docMk/>
            <pc:sldMk cId="50890922" sldId="1437"/>
            <ac:grpSpMk id="27" creationId="{2C5C7EDE-4CE5-4DE8-88F8-BE402615A3EF}"/>
          </ac:grpSpMkLst>
        </pc:grpChg>
        <pc:grpChg chg="add mo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32" creationId="{10149304-7869-416E-8B56-8465E6774193}"/>
          </ac:grpSpMkLst>
        </pc:grpChg>
        <pc:graphicFrameChg chg="add mod">
          <ac:chgData name="Hamlet Markarian" userId="4926d2b407f31d77" providerId="LiveId" clId="{8CC21585-5D04-443B-8819-59CEF534AFDF}" dt="2020-04-10T07:40:27.597" v="63" actId="14100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7:35:14.770" v="7" actId="478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graphicFrameChg chg="add mod">
          <ac:chgData name="Hamlet Markarian" userId="4926d2b407f31d77" providerId="LiveId" clId="{8CC21585-5D04-443B-8819-59CEF534AFDF}" dt="2020-04-10T08:12:29.637" v="297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8:10:46.433" v="275" actId="571"/>
          <ac:graphicFrameMkLst>
            <pc:docMk/>
            <pc:sldMk cId="50890922" sldId="1437"/>
            <ac:graphicFrameMk id="26" creationId="{03490D87-F7FA-4669-8B7D-BDB1134338D5}"/>
          </ac:graphicFrameMkLst>
        </pc:graphicFrameChg>
        <pc:picChg chg="mod">
          <ac:chgData name="Hamlet Markarian" userId="4926d2b407f31d77" providerId="LiveId" clId="{8CC21585-5D04-443B-8819-59CEF534AFDF}" dt="2020-04-10T08:05:55.028" v="191" actId="207"/>
          <ac:picMkLst>
            <pc:docMk/>
            <pc:sldMk cId="50890922" sldId="1437"/>
            <ac:picMk id="30" creationId="{34D0E67C-D226-4DF5-9D1B-EAB51874B8F3}"/>
          </ac:picMkLst>
        </pc:picChg>
      </pc:sldChg>
      <pc:sldChg chg="addSp delSp modSp add mod">
        <pc:chgData name="Hamlet Markarian" userId="4926d2b407f31d77" providerId="LiveId" clId="{8CC21585-5D04-443B-8819-59CEF534AFDF}" dt="2020-04-10T09:17:53.260" v="573"/>
        <pc:sldMkLst>
          <pc:docMk/>
          <pc:sldMk cId="2377245670" sldId="1458"/>
        </pc:sldMkLst>
        <pc:spChg chg="mod">
          <ac:chgData name="Hamlet Markarian" userId="4926d2b407f31d77" providerId="LiveId" clId="{8CC21585-5D04-443B-8819-59CEF534AFDF}" dt="2020-04-10T08:14:22.312" v="318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8CC21585-5D04-443B-8819-59CEF534AFDF}" dt="2020-04-10T08:14:37.568" v="320" actId="20577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14:13.568" v="316" actId="20577"/>
          <ac:spMkLst>
            <pc:docMk/>
            <pc:sldMk cId="2377245670" sldId="1458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14:38.410" v="559" actId="1076"/>
          <ac:spMkLst>
            <pc:docMk/>
            <pc:sldMk cId="2377245670" sldId="1458"/>
            <ac:spMk id="19" creationId="{42101231-1855-46EE-A3D9-B84E75ACB56A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20" creationId="{01E08E54-8433-48E9-B5E5-A623D973A671}"/>
          </ac:spMkLst>
        </pc:spChg>
        <pc:spChg chg="del">
          <ac:chgData name="Hamlet Markarian" userId="4926d2b407f31d77" providerId="LiveId" clId="{8CC21585-5D04-443B-8819-59CEF534AFDF}" dt="2020-04-10T08:15:44.017" v="328" actId="478"/>
          <ac:spMkLst>
            <pc:docMk/>
            <pc:sldMk cId="2377245670" sldId="1458"/>
            <ac:spMk id="21" creationId="{86FE23C9-8284-40E2-936B-7189587046D3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8CC21585-5D04-443B-8819-59CEF534AFDF}" dt="2020-04-10T09:16:50.709" v="563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31" creationId="{724E513A-EFE5-4572-B887-4D382DB4402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6" creationId="{595E6A11-6DD8-4CDE-AE5C-16FF7FF21EC2}"/>
          </ac:spMkLst>
        </pc:spChg>
        <pc:spChg chg="add mod">
          <ac:chgData name="Hamlet Markarian" userId="4926d2b407f31d77" providerId="LiveId" clId="{8CC21585-5D04-443B-8819-59CEF534AFDF}" dt="2020-04-10T09:14:53.785" v="561" actId="208"/>
          <ac:spMkLst>
            <pc:docMk/>
            <pc:sldMk cId="2377245670" sldId="1458"/>
            <ac:spMk id="38" creationId="{AFF4FA7E-C93F-4CE4-BCB2-345E910AC60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9" creationId="{458B4498-35C8-4131-AF65-03D815253E32}"/>
          </ac:spMkLst>
        </pc:spChg>
        <pc:spChg chg="add mod">
          <ac:chgData name="Hamlet Markarian" userId="4926d2b407f31d77" providerId="LiveId" clId="{8CC21585-5D04-443B-8819-59CEF534AFDF}" dt="2020-04-10T09:17:27.944" v="567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8CC21585-5D04-443B-8819-59CEF534AFDF}" dt="2020-04-10T09:11:32.597" v="516" actId="1076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8CC21585-5D04-443B-8819-59CEF534AFDF}" dt="2020-04-10T09:17:53.260" v="573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3" creationId="{3E885FA4-11D1-4EA3-ABF2-CCF3104B47D9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4" creationId="{F0D07C5F-79EE-4470-9382-F0920DF7CB05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46" creationId="{2A178D25-4DCA-4BB6-8917-A01FAD03B948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47" creationId="{DCA427A9-9DC2-4C4B-9B3A-4A6FE717C68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8" creationId="{BCC00F62-CDAE-4997-8E1D-00E66B6AC15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9" creationId="{BD161F5D-D579-45D3-9225-47C25C262B8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0" creationId="{48D90189-7871-46FD-AA54-2D5F701A6C43}"/>
          </ac:spMkLst>
        </pc:spChg>
        <pc:spChg chg="add mod">
          <ac:chgData name="Hamlet Markarian" userId="4926d2b407f31d77" providerId="LiveId" clId="{8CC21585-5D04-443B-8819-59CEF534AFDF}" dt="2020-04-10T09:17:44.060" v="572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52" creationId="{CFFE8122-80B7-4877-8457-9C907BB9B1E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3" creationId="{906729FB-4D76-4815-ABBE-7112605D6C00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5" creationId="{E5FC5229-1EFC-4CBA-AFAC-F9E168129E1A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6" creationId="{4175D3B4-DA93-4DC1-84BA-608D7A681336}"/>
          </ac:spMkLst>
        </pc:spChg>
        <pc:spChg chg="add mod">
          <ac:chgData name="Hamlet Markarian" userId="4926d2b407f31d77" providerId="LiveId" clId="{8CC21585-5D04-443B-8819-59CEF534AFDF}" dt="2020-04-10T09:12:54.162" v="528"/>
          <ac:spMkLst>
            <pc:docMk/>
            <pc:sldMk cId="2377245670" sldId="1458"/>
            <ac:spMk id="57" creationId="{BCD3EFCF-8E34-43E3-AB73-9B3F8B43F461}"/>
          </ac:spMkLst>
        </pc:spChg>
        <pc:spChg chg="add mod">
          <ac:chgData name="Hamlet Markarian" userId="4926d2b407f31d77" providerId="LiveId" clId="{8CC21585-5D04-443B-8819-59CEF534AFDF}" dt="2020-04-10T09:12:50.564" v="527" actId="20577"/>
          <ac:spMkLst>
            <pc:docMk/>
            <pc:sldMk cId="2377245670" sldId="1458"/>
            <ac:spMk id="58" creationId="{88D5C14B-FBD3-4DA4-96E6-3B2FB670AE8C}"/>
          </ac:spMkLst>
        </pc:spChg>
        <pc:spChg chg="add mod">
          <ac:chgData name="Hamlet Markarian" userId="4926d2b407f31d77" providerId="LiveId" clId="{8CC21585-5D04-443B-8819-59CEF534AFDF}" dt="2020-04-10T09:14:14.763" v="556"/>
          <ac:spMkLst>
            <pc:docMk/>
            <pc:sldMk cId="2377245670" sldId="1458"/>
            <ac:spMk id="59" creationId="{567CA20D-63AB-43F0-A27D-DED91E172163}"/>
          </ac:spMkLst>
        </pc:spChg>
        <pc:spChg chg="add mod">
          <ac:chgData name="Hamlet Markarian" userId="4926d2b407f31d77" providerId="LiveId" clId="{8CC21585-5D04-443B-8819-59CEF534AFDF}" dt="2020-04-10T09:14:11.460" v="555" actId="20577"/>
          <ac:spMkLst>
            <pc:docMk/>
            <pc:sldMk cId="2377245670" sldId="1458"/>
            <ac:spMk id="60" creationId="{F9F8D655-9981-479D-A2DF-9F3F9FA60FE4}"/>
          </ac:spMkLst>
        </pc:spChg>
        <pc:spChg chg="add mod">
          <ac:chgData name="Hamlet Markarian" userId="4926d2b407f31d77" providerId="LiveId" clId="{8CC21585-5D04-443B-8819-59CEF534AFDF}" dt="2020-04-10T09:13:28.489" v="540"/>
          <ac:spMkLst>
            <pc:docMk/>
            <pc:sldMk cId="2377245670" sldId="1458"/>
            <ac:spMk id="61" creationId="{C17CBDEC-EAD1-4473-8CBF-F67E3DE15437}"/>
          </ac:spMkLst>
        </pc:spChg>
        <pc:spChg chg="add mod">
          <ac:chgData name="Hamlet Markarian" userId="4926d2b407f31d77" providerId="LiveId" clId="{8CC21585-5D04-443B-8819-59CEF534AFDF}" dt="2020-04-10T09:13:24.581" v="539" actId="20577"/>
          <ac:spMkLst>
            <pc:docMk/>
            <pc:sldMk cId="2377245670" sldId="1458"/>
            <ac:spMk id="62" creationId="{084A44B1-5F39-473B-B3C0-5867CF592FCA}"/>
          </ac:spMkLst>
        </pc:spChg>
        <pc:spChg chg="add mod">
          <ac:chgData name="Hamlet Markarian" userId="4926d2b407f31d77" providerId="LiveId" clId="{8CC21585-5D04-443B-8819-59CEF534AFDF}" dt="2020-04-10T09:13:12.234" v="534"/>
          <ac:spMkLst>
            <pc:docMk/>
            <pc:sldMk cId="2377245670" sldId="1458"/>
            <ac:spMk id="63" creationId="{6C350F9B-74A0-4BD6-81D0-7839E8B3BA3B}"/>
          </ac:spMkLst>
        </pc:spChg>
        <pc:spChg chg="add mod">
          <ac:chgData name="Hamlet Markarian" userId="4926d2b407f31d77" providerId="LiveId" clId="{8CC21585-5D04-443B-8819-59CEF534AFDF}" dt="2020-04-10T09:13:07.324" v="533" actId="20577"/>
          <ac:spMkLst>
            <pc:docMk/>
            <pc:sldMk cId="2377245670" sldId="1458"/>
            <ac:spMk id="64" creationId="{565FC0AD-1572-4BA9-A02F-67EF5540164A}"/>
          </ac:spMkLst>
        </pc:spChg>
        <pc:spChg chg="add mod">
          <ac:chgData name="Hamlet Markarian" userId="4926d2b407f31d77" providerId="LiveId" clId="{8CC21585-5D04-443B-8819-59CEF534AFDF}" dt="2020-04-10T09:14:32.056" v="557" actId="208"/>
          <ac:spMkLst>
            <pc:docMk/>
            <pc:sldMk cId="2377245670" sldId="1458"/>
            <ac:spMk id="66" creationId="{9678B031-E0D9-4794-8032-7287D32C4E04}"/>
          </ac:spMkLst>
        </pc:spChg>
        <pc:spChg chg="add mod">
          <ac:chgData name="Hamlet Markarian" userId="4926d2b407f31d77" providerId="LiveId" clId="{8CC21585-5D04-443B-8819-59CEF534AFDF}" dt="2020-04-10T09:13:42.700" v="545"/>
          <ac:spMkLst>
            <pc:docMk/>
            <pc:sldMk cId="2377245670" sldId="1458"/>
            <ac:spMk id="67" creationId="{70AB8F22-99DA-411E-A7CE-9258FA1D7A73}"/>
          </ac:spMkLst>
        </pc:spChg>
        <pc:spChg chg="add mod">
          <ac:chgData name="Hamlet Markarian" userId="4926d2b407f31d77" providerId="LiveId" clId="{8CC21585-5D04-443B-8819-59CEF534AFDF}" dt="2020-04-10T09:13:39.069" v="544" actId="20577"/>
          <ac:spMkLst>
            <pc:docMk/>
            <pc:sldMk cId="2377245670" sldId="1458"/>
            <ac:spMk id="68" creationId="{E5379DA8-3581-44DC-9B63-F0F22B135D77}"/>
          </ac:spMkLst>
        </pc:spChg>
        <pc:spChg chg="add mod">
          <ac:chgData name="Hamlet Markarian" userId="4926d2b407f31d77" providerId="LiveId" clId="{8CC21585-5D04-443B-8819-59CEF534AFDF}" dt="2020-04-10T09:12:12.919" v="522" actId="571"/>
          <ac:spMkLst>
            <pc:docMk/>
            <pc:sldMk cId="2377245670" sldId="1458"/>
            <ac:spMk id="70" creationId="{8D58FE7B-E030-4B35-B53C-80AE0E77E596}"/>
          </ac:spMkLst>
        </pc:spChg>
        <pc:spChg chg="add mod">
          <ac:chgData name="Hamlet Markarian" userId="4926d2b407f31d77" providerId="LiveId" clId="{8CC21585-5D04-443B-8819-59CEF534AFDF}" dt="2020-04-10T09:13:59.778" v="550" actId="14100"/>
          <ac:spMkLst>
            <pc:docMk/>
            <pc:sldMk cId="2377245670" sldId="1458"/>
            <ac:spMk id="71" creationId="{4409A4DC-A459-41DC-9746-A1D06C2E7F97}"/>
          </ac:spMkLst>
        </pc:spChg>
        <pc:spChg chg="add mod">
          <ac:chgData name="Hamlet Markarian" userId="4926d2b407f31d77" providerId="LiveId" clId="{8CC21585-5D04-443B-8819-59CEF534AFDF}" dt="2020-04-10T09:13:54.317" v="548" actId="20577"/>
          <ac:spMkLst>
            <pc:docMk/>
            <pc:sldMk cId="2377245670" sldId="1458"/>
            <ac:spMk id="72" creationId="{5FE82B3F-CD7E-4E8E-BC31-00049DE7E9C2}"/>
          </ac:spMkLst>
        </pc:s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22" creationId="{D6665F23-9A35-48A1-BE65-EA31F6291691}"/>
          </ac:grpSpMkLst>
        </pc:gr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32" creationId="{10149304-7869-416E-8B56-8465E6774193}"/>
          </ac:grpSpMkLst>
        </pc:grpChg>
        <pc:graphicFrameChg chg="mod">
          <ac:chgData name="Hamlet Markarian" userId="4926d2b407f31d77" providerId="LiveId" clId="{8CC21585-5D04-443B-8819-59CEF534AFDF}" dt="2020-04-10T08:14:52.754" v="321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8:15:32.492" v="326" actId="478"/>
          <ac:graphicFrameMkLst>
            <pc:docMk/>
            <pc:sldMk cId="2377245670" sldId="1458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9:11:41.985" v="519" actId="107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add mod">
          <ac:chgData name="Hamlet Markarian" userId="4926d2b407f31d77" providerId="LiveId" clId="{8CC21585-5D04-443B-8819-59CEF534AFDF}" dt="2020-04-10T09:17:17.671" v="566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 del mod">
          <ac:chgData name="Hamlet Markarian" userId="4926d2b407f31d77" providerId="LiveId" clId="{8CC21585-5D04-443B-8819-59CEF534AFDF}" dt="2020-04-10T09:11:04.448" v="509" actId="478"/>
          <ac:cxnSpMkLst>
            <pc:docMk/>
            <pc:sldMk cId="2377245670" sldId="1458"/>
            <ac:cxnSpMk id="45" creationId="{AE9C17D7-8E50-400B-94AB-1C140DA63C07}"/>
          </ac:cxnSpMkLst>
        </pc:cxnChg>
        <pc:cxnChg chg="add mod">
          <ac:chgData name="Hamlet Markarian" userId="4926d2b407f31d77" providerId="LiveId" clId="{8CC21585-5D04-443B-8819-59CEF534AFDF}" dt="2020-04-10T09:17:12.976" v="565" actId="14100"/>
          <ac:cxnSpMkLst>
            <pc:docMk/>
            <pc:sldMk cId="2377245670" sldId="1458"/>
            <ac:cxnSpMk id="65" creationId="{0BD974E7-ACB3-4FE5-92A8-31FA4569BD5A}"/>
          </ac:cxnSpMkLst>
        </pc:cxnChg>
        <pc:cxnChg chg="add mod">
          <ac:chgData name="Hamlet Markarian" userId="4926d2b407f31d77" providerId="LiveId" clId="{8CC21585-5D04-443B-8819-59CEF534AFDF}" dt="2020-04-10T09:17:00.387" v="564" actId="14100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del">
        <pc:chgData name="Hamlet Markarian" userId="4926d2b407f31d77" providerId="LiveId" clId="{8CC21585-5D04-443B-8819-59CEF534AFDF}" dt="2020-04-10T09:04:32.443" v="495" actId="2696"/>
        <pc:sldMkLst>
          <pc:docMk/>
          <pc:sldMk cId="52569351" sldId="1459"/>
        </pc:sldMkLst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" creationId="{E0E0775C-047E-4932-AF39-13E08C907C62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3" creationId="{45E55A27-B275-4572-8F9E-D77B5EC43F08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7" creationId="{CACC0E2A-8F7D-4267-9C64-F844EF72B16B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1" creationId="{724E513A-EFE5-4572-B887-4D382DB4402D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2" creationId="{82E0D528-A248-4084-8854-51D47D93433E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3" creationId="{4D495DF1-96DA-4CA1-843D-83074DD5BD1C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4" creationId="{696BD4FC-D9C5-4BB5-AD11-0ACB03CD1D89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5" creationId="{411CDE35-BC63-4BD6-A8B7-068157E8254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6" creationId="{EC2D551C-335A-482B-86D3-E5D3A5245DA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8" creationId="{AFF4FA7E-C93F-4CE4-BCB2-345E910AC60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9" creationId="{36A6E9BE-334B-4B98-8880-38F43AAAE510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3" creationId="{3E885FA4-11D1-4EA3-ABF2-CCF3104B47D9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6" creationId="{2A178D25-4DCA-4BB6-8917-A01FAD03B948}"/>
          </ac:spMkLst>
        </pc:spChg>
        <pc:spChg chg="add mod ord">
          <ac:chgData name="Hamlet Markarian" userId="4926d2b407f31d77" providerId="LiveId" clId="{8CC21585-5D04-443B-8819-59CEF534AFDF}" dt="2020-04-10T09:03:43.190" v="494" actId="14100"/>
          <ac:spMkLst>
            <pc:docMk/>
            <pc:sldMk cId="52569351" sldId="1459"/>
            <ac:spMk id="47" creationId="{922EE075-6910-4938-9C80-225231CC3E7A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8" creationId="{BCC00F62-CDAE-4997-8E1D-00E66B6AC15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9" creationId="{BD161F5D-D579-45D3-9225-47C25C262B85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0" creationId="{29D69CD7-A950-4C64-94A3-5B189E397DAE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2" creationId="{CFFE8122-80B7-4877-8457-9C907BB9B1E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3" creationId="{90BF230E-2B44-4788-98C0-8D9933A2B728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54" creationId="{D5FDD386-5AF2-426B-99E3-2B57AF9CC210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5" creationId="{A641CEE5-D416-494E-ABB5-E3B00B06A5B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6" creationId="{D0603FFC-3DAD-458D-8B83-02EDBF1F7A3B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7" creationId="{56B5BDF7-AB02-4FB0-9CD0-C14672B20727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8" creationId="{8309FBAD-B0D3-459A-9F69-E7A16EACC317}"/>
          </ac:spMkLst>
        </pc:spChg>
        <pc:graphicFrameChg chg="del">
          <ac:chgData name="Hamlet Markarian" userId="4926d2b407f31d77" providerId="LiveId" clId="{8CC21585-5D04-443B-8819-59CEF534AFDF}" dt="2020-04-10T08:28:49.202" v="403" actId="478"/>
          <ac:graphicFrameMkLst>
            <pc:docMk/>
            <pc:sldMk cId="52569351" sldId="1459"/>
            <ac:graphicFrameMk id="26" creationId="{8FBBCC0F-D5D7-441A-901E-D06E67418FEC}"/>
          </ac:graphicFrameMkLst>
        </pc:graphicFrameChg>
        <pc:cxnChg chg="del mod">
          <ac:chgData name="Hamlet Markarian" userId="4926d2b407f31d77" providerId="LiveId" clId="{8CC21585-5D04-443B-8819-59CEF534AFDF}" dt="2020-04-10T08:29:04.179" v="405" actId="478"/>
          <ac:cxnSpMkLst>
            <pc:docMk/>
            <pc:sldMk cId="52569351" sldId="1459"/>
            <ac:cxnSpMk id="37" creationId="{BB71D2E6-EB16-4383-856F-F52C014E22A0}"/>
          </ac:cxnSpMkLst>
        </pc:cxnChg>
        <pc:cxnChg chg="del">
          <ac:chgData name="Hamlet Markarian" userId="4926d2b407f31d77" providerId="LiveId" clId="{8CC21585-5D04-443B-8819-59CEF534AFDF}" dt="2020-04-10T08:29:01.624" v="404" actId="478"/>
          <ac:cxnSpMkLst>
            <pc:docMk/>
            <pc:sldMk cId="52569351" sldId="1459"/>
            <ac:cxnSpMk id="45" creationId="{AE9C17D7-8E50-400B-94AB-1C140DA63C07}"/>
          </ac:cxnSpMkLst>
        </pc:cxnChg>
      </pc:sldChg>
      <pc:sldChg chg="addSp delSp modSp add">
        <pc:chgData name="Hamlet Markarian" userId="4926d2b407f31d77" providerId="LiveId" clId="{8CC21585-5D04-443B-8819-59CEF534AFDF}" dt="2020-04-10T09:27:37.667" v="759" actId="20577"/>
        <pc:sldMkLst>
          <pc:docMk/>
          <pc:sldMk cId="381638226" sldId="1459"/>
        </pc:sldMkLst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1" creationId="{6343BB1C-4EB0-43FC-B3C9-557E96B788BD}"/>
          </ac:spMkLst>
        </pc:spChg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9:19:07.784" v="577" actId="478"/>
          <ac:spMkLst>
            <pc:docMk/>
            <pc:sldMk cId="381638226" sldId="1459"/>
            <ac:spMk id="13" creationId="{45E55A27-B275-4572-8F9E-D77B5EC43F08}"/>
          </ac:spMkLst>
        </pc:spChg>
        <pc:spChg chg="mod">
          <ac:chgData name="Hamlet Markarian" userId="4926d2b407f31d77" providerId="LiveId" clId="{8CC21585-5D04-443B-8819-59CEF534AFDF}" dt="2020-04-10T09:19:19.315" v="581" actId="20577"/>
          <ac:spMkLst>
            <pc:docMk/>
            <pc:sldMk cId="381638226" sldId="1459"/>
            <ac:spMk id="16" creationId="{51A55428-D23F-4777-96FE-D91E0B26310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7" creationId="{CACC0E2A-8F7D-4267-9C64-F844EF72B16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1" creationId="{724E513A-EFE5-4572-B887-4D382DB4402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8" creationId="{AFF4FA7E-C93F-4CE4-BCB2-345E910AC6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3" creationId="{3E885FA4-11D1-4EA3-ABF2-CCF3104B47D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2" creationId="{CFFE8122-80B7-4877-8457-9C907BB9B1E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4" creationId="{D5FDD386-5AF2-426B-99E3-2B57AF9CC210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7" creationId="{BCD3EFCF-8E34-43E3-AB73-9B3F8B43F461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8" creationId="{88D5C14B-FBD3-4DA4-96E6-3B2FB670AE8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9" creationId="{567CA20D-63AB-43F0-A27D-DED91E17216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0" creationId="{F9F8D655-9981-479D-A2DF-9F3F9FA60FE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1" creationId="{C17CBDEC-EAD1-4473-8CBF-F67E3DE1543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2" creationId="{084A44B1-5F39-473B-B3C0-5867CF592FC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3" creationId="{6C350F9B-74A0-4BD6-81D0-7839E8B3BA3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4" creationId="{565FC0AD-1572-4BA9-A02F-67EF5540164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6" creationId="{9678B031-E0D9-4794-8032-7287D32C4E0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7" creationId="{70AB8F22-99DA-411E-A7CE-9258FA1D7A7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8" creationId="{E5379DA8-3581-44DC-9B63-F0F22B135D7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0" creationId="{8D58FE7B-E030-4B35-B53C-80AE0E77E596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1" creationId="{4409A4DC-A459-41DC-9746-A1D06C2E7F9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2" creationId="{5FE82B3F-CD7E-4E8E-BC31-00049DE7E9C2}"/>
          </ac:spMkLst>
        </pc:spChg>
        <pc:graphicFrameChg chg="del">
          <ac:chgData name="Hamlet Markarian" userId="4926d2b407f31d77" providerId="LiveId" clId="{8CC21585-5D04-443B-8819-59CEF534AFDF}" dt="2020-04-10T09:19:07.288" v="576" actId="478"/>
          <ac:graphicFrameMkLst>
            <pc:docMk/>
            <pc:sldMk cId="381638226" sldId="1459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9:19:05.354" v="575" actId="478"/>
          <ac:graphicFrameMkLst>
            <pc:docMk/>
            <pc:sldMk cId="381638226" sldId="1459"/>
            <ac:graphicFrameMk id="26" creationId="{8FBBCC0F-D5D7-441A-901E-D06E67418FEC}"/>
          </ac:graphicFrameMkLst>
        </pc:graphicFrameChg>
        <pc:graphicFrameChg chg="add mod modGraphic">
          <ac:chgData name="Hamlet Markarian" userId="4926d2b407f31d77" providerId="LiveId" clId="{8CC21585-5D04-443B-8819-59CEF534AFDF}" dt="2020-04-10T09:27:37.667" v="759" actId="2057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37" creationId="{BB71D2E6-EB16-4383-856F-F52C014E22A0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5" creationId="{0BD974E7-ACB3-4FE5-92A8-31FA4569BD5A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9" creationId="{7CD38E59-FCF5-4708-8317-90026B53D51E}"/>
          </ac:cxnSpMkLst>
        </pc:cxnChg>
      </pc:sldChg>
      <pc:sldChg chg="addSp delSp modSp add">
        <pc:chgData name="Hamlet Markarian" userId="4926d2b407f31d77" providerId="LiveId" clId="{8CC21585-5D04-443B-8819-59CEF534AFDF}" dt="2020-04-10T09:43:21.625" v="1026" actId="1036"/>
        <pc:sldMkLst>
          <pc:docMk/>
          <pc:sldMk cId="894157079" sldId="1460"/>
        </pc:sldMkLst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6" creationId="{6078BDF8-F413-4BD9-8319-2B416ABA2535}"/>
          </ac:spMkLst>
        </pc:spChg>
        <pc:spChg chg="add mod">
          <ac:chgData name="Hamlet Markarian" userId="4926d2b407f31d77" providerId="LiveId" clId="{8CC21585-5D04-443B-8819-59CEF534AFDF}" dt="2020-04-10T09:38:10.345" v="906" actId="1076"/>
          <ac:spMkLst>
            <pc:docMk/>
            <pc:sldMk cId="894157079" sldId="1460"/>
            <ac:spMk id="7" creationId="{5104AB3E-CB08-4420-B16C-D2F69B550214}"/>
          </ac:spMkLst>
        </pc:spChg>
        <pc:spChg chg="add mod">
          <ac:chgData name="Hamlet Markarian" userId="4926d2b407f31d77" providerId="LiveId" clId="{8CC21585-5D04-443B-8819-59CEF534AFDF}" dt="2020-04-10T09:42:37.572" v="1020" actId="20577"/>
          <ac:spMkLst>
            <pc:docMk/>
            <pc:sldMk cId="894157079" sldId="1460"/>
            <ac:spMk id="8" creationId="{FA409220-4109-4E16-B5A7-C86DE6F2ABF4}"/>
          </ac:spMkLst>
        </pc:spChg>
        <pc:spChg chg="add mod">
          <ac:chgData name="Hamlet Markarian" userId="4926d2b407f31d77" providerId="LiveId" clId="{8CC21585-5D04-443B-8819-59CEF534AFDF}" dt="2020-04-10T09:37:49.640" v="896" actId="164"/>
          <ac:spMkLst>
            <pc:docMk/>
            <pc:sldMk cId="894157079" sldId="1460"/>
            <ac:spMk id="10" creationId="{31A5F4A2-7D85-4588-8F84-E0F7430866A8}"/>
          </ac:spMkLst>
        </pc:spChg>
        <pc:spChg chg="add mod">
          <ac:chgData name="Hamlet Markarian" userId="4926d2b407f31d77" providerId="LiveId" clId="{8CC21585-5D04-443B-8819-59CEF534AFDF}" dt="2020-04-10T09:43:21.625" v="1026" actId="1036"/>
          <ac:spMkLst>
            <pc:docMk/>
            <pc:sldMk cId="894157079" sldId="1460"/>
            <ac:spMk id="11" creationId="{45DC03E6-4173-4320-8DD7-AFA2F5D3357F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4" creationId="{0B06776E-306A-448E-AADF-7A8E80EE102F}"/>
          </ac:spMkLst>
        </pc:spChg>
        <pc:spChg chg="mod">
          <ac:chgData name="Hamlet Markarian" userId="4926d2b407f31d77" providerId="LiveId" clId="{8CC21585-5D04-443B-8819-59CEF534AFDF}" dt="2020-04-10T09:31:54.333" v="768" actId="20577"/>
          <ac:spMkLst>
            <pc:docMk/>
            <pc:sldMk cId="894157079" sldId="1460"/>
            <ac:spMk id="16" creationId="{51A55428-D23F-4777-96FE-D91E0B26310D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7" creationId="{D4D0BA63-B4E7-443D-8FDF-FF72E47967BC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0" creationId="{0F2D694D-0EE5-494B-828E-96007640630B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2" creationId="{99D458A4-74C1-4894-AF4D-5FE0B64F80FA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4" creationId="{2865E7FD-885F-4EB7-9A85-6DB44F256739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6" creationId="{5CF59869-641A-4688-9E7D-9A8D77ED153A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28" creationId="{8C870151-173F-4F0C-BC76-194EB6AB0813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31" creationId="{500D771D-2A2C-455C-9B8C-1F7E01A4AC1B}"/>
          </ac:spMkLst>
        </pc:spChg>
        <pc:spChg chg="mod">
          <ac:chgData name="Hamlet Markarian" userId="4926d2b407f31d77" providerId="LiveId" clId="{8CC21585-5D04-443B-8819-59CEF534AFDF}" dt="2020-04-10T09:40:26.681" v="940" actId="20577"/>
          <ac:spMkLst>
            <pc:docMk/>
            <pc:sldMk cId="894157079" sldId="1460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38:46.628" v="914" actId="20577"/>
          <ac:spMkLst>
            <pc:docMk/>
            <pc:sldMk cId="894157079" sldId="1460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2:28.012" v="1017" actId="20577"/>
          <ac:spMkLst>
            <pc:docMk/>
            <pc:sldMk cId="894157079" sldId="1460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39:17.352" v="924" actId="20577"/>
          <ac:spMkLst>
            <pc:docMk/>
            <pc:sldMk cId="894157079" sldId="1460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39:50.466" v="934" actId="20577"/>
          <ac:spMkLst>
            <pc:docMk/>
            <pc:sldMk cId="894157079" sldId="1460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39:56.499" v="936" actId="20577"/>
          <ac:spMkLst>
            <pc:docMk/>
            <pc:sldMk cId="894157079" sldId="1460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0:11.185" v="938" actId="6549"/>
          <ac:spMkLst>
            <pc:docMk/>
            <pc:sldMk cId="894157079" sldId="1460"/>
            <ac:spMk id="50" creationId="{2B6E385B-5F43-45EC-8758-D8BF60935721}"/>
          </ac:spMkLst>
        </pc:spChg>
        <pc:spChg chg="mod">
          <ac:chgData name="Hamlet Markarian" userId="4926d2b407f31d77" providerId="LiveId" clId="{8CC21585-5D04-443B-8819-59CEF534AFDF}" dt="2020-04-10T09:40:17.703" v="939" actId="20577"/>
          <ac:spMkLst>
            <pc:docMk/>
            <pc:sldMk cId="894157079" sldId="1460"/>
            <ac:spMk id="52" creationId="{73ADF495-AB2D-47A2-8D23-70F07A52979D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4" creationId="{B13A71EC-DD6B-4196-A7B9-B0BE3AAD17DA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5" creationId="{2584D3F0-31EB-4B00-AF81-BFC5AE08B638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6" creationId="{A97B79EF-B586-44B0-A602-D03B54A6B092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7" creationId="{6AFEDEEB-AB5D-41EF-B5D8-B3E0CD4584DD}"/>
          </ac:spMkLst>
        </pc:s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5" creationId="{B47CFD92-C4D9-4719-85BE-E2ABEE97CC3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3" creationId="{1632FAEE-9FF4-4072-B63A-9DED23359B5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8" creationId="{6196F202-50EC-4DD7-8FA6-6982EAE28966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3" creationId="{149959F4-7620-42BB-9A5D-2E7BF3CF31E9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9" creationId="{53BF75FE-560D-436F-A2FE-5806D7F69A9A}"/>
          </ac:grpSpMkLst>
        </pc:grpChg>
        <pc:graphicFrameChg chg="del">
          <ac:chgData name="Hamlet Markarian" userId="4926d2b407f31d77" providerId="LiveId" clId="{8CC21585-5D04-443B-8819-59CEF534AFDF}" dt="2020-04-10T09:31:59.218" v="769" actId="478"/>
          <ac:graphicFrameMkLst>
            <pc:docMk/>
            <pc:sldMk cId="894157079" sldId="1460"/>
            <ac:graphicFrameMk id="45" creationId="{7F0BCA57-A512-465C-808D-C0722420C7BA}"/>
          </ac:graphicFrameMkLst>
        </pc:graphicFrameChg>
        <pc:picChg chg="add mod">
          <ac:chgData name="Hamlet Markarian" userId="4926d2b407f31d77" providerId="LiveId" clId="{8CC21585-5D04-443B-8819-59CEF534AFDF}" dt="2020-04-10T09:37:49.640" v="896" actId="164"/>
          <ac:picMkLst>
            <pc:docMk/>
            <pc:sldMk cId="894157079" sldId="1460"/>
            <ac:picMk id="9" creationId="{EAB2C0D8-63C4-40C1-A4AD-D889004E69E4}"/>
          </ac:picMkLst>
        </pc:picChg>
        <pc:picChg chg="add mod">
          <ac:chgData name="Hamlet Markarian" userId="4926d2b407f31d77" providerId="LiveId" clId="{8CC21585-5D04-443B-8819-59CEF534AFDF}" dt="2020-04-10T09:37:48.122" v="895" actId="571"/>
          <ac:picMkLst>
            <pc:docMk/>
            <pc:sldMk cId="894157079" sldId="1460"/>
            <ac:picMk id="15" creationId="{1DFFD4C4-E0D4-4568-BD7A-706080A9A589}"/>
          </ac:picMkLst>
        </pc:picChg>
        <pc:picChg chg="add mod">
          <ac:chgData name="Hamlet Markarian" userId="4926d2b407f31d77" providerId="LiveId" clId="{8CC21585-5D04-443B-8819-59CEF534AFDF}" dt="2020-04-10T09:37:47.707" v="894" actId="571"/>
          <ac:picMkLst>
            <pc:docMk/>
            <pc:sldMk cId="894157079" sldId="1460"/>
            <ac:picMk id="21" creationId="{4AF9D3BB-FCC3-48C7-930F-C0625B9D3DD2}"/>
          </ac:picMkLst>
        </pc:picChg>
        <pc:picChg chg="add mod">
          <ac:chgData name="Hamlet Markarian" userId="4926d2b407f31d77" providerId="LiveId" clId="{8CC21585-5D04-443B-8819-59CEF534AFDF}" dt="2020-04-10T09:37:47.428" v="893" actId="571"/>
          <ac:picMkLst>
            <pc:docMk/>
            <pc:sldMk cId="894157079" sldId="1460"/>
            <ac:picMk id="25" creationId="{AFF962B6-003B-4282-9118-511FAD0BA255}"/>
          </ac:picMkLst>
        </pc:picChg>
        <pc:picChg chg="add mod">
          <ac:chgData name="Hamlet Markarian" userId="4926d2b407f31d77" providerId="LiveId" clId="{8CC21585-5D04-443B-8819-59CEF534AFDF}" dt="2020-04-10T09:37:47.138" v="892" actId="571"/>
          <ac:picMkLst>
            <pc:docMk/>
            <pc:sldMk cId="894157079" sldId="1460"/>
            <ac:picMk id="29" creationId="{804EA96E-6FF9-4414-A154-E5854C6DADC7}"/>
          </ac:picMkLst>
        </pc:picChg>
        <pc:cxnChg chg="add mod">
          <ac:chgData name="Hamlet Markarian" userId="4926d2b407f31d77" providerId="LiveId" clId="{8CC21585-5D04-443B-8819-59CEF534AFDF}" dt="2020-04-10T09:37:49.640" v="896" actId="164"/>
          <ac:cxnSpMkLst>
            <pc:docMk/>
            <pc:sldMk cId="894157079" sldId="1460"/>
            <ac:cxnSpMk id="4" creationId="{1EFEEE03-CA59-4BFF-AF02-FF01CE393C74}"/>
          </ac:cxnSpMkLst>
        </pc:cxnChg>
        <pc:cxnChg chg="add mod">
          <ac:chgData name="Hamlet Markarian" userId="4926d2b407f31d77" providerId="LiveId" clId="{8CC21585-5D04-443B-8819-59CEF534AFDF}" dt="2020-04-10T09:37:48.122" v="895" actId="571"/>
          <ac:cxnSpMkLst>
            <pc:docMk/>
            <pc:sldMk cId="894157079" sldId="1460"/>
            <ac:cxnSpMk id="18" creationId="{678EE064-84AB-48BB-A1FA-0A1FD40B4E27}"/>
          </ac:cxnSpMkLst>
        </pc:cxnChg>
        <pc:cxnChg chg="add mod">
          <ac:chgData name="Hamlet Markarian" userId="4926d2b407f31d77" providerId="LiveId" clId="{8CC21585-5D04-443B-8819-59CEF534AFDF}" dt="2020-04-10T09:37:47.707" v="894" actId="571"/>
          <ac:cxnSpMkLst>
            <pc:docMk/>
            <pc:sldMk cId="894157079" sldId="1460"/>
            <ac:cxnSpMk id="23" creationId="{7D048221-9528-4882-ABF9-BC7E887F962D}"/>
          </ac:cxnSpMkLst>
        </pc:cxnChg>
        <pc:cxnChg chg="add mod">
          <ac:chgData name="Hamlet Markarian" userId="4926d2b407f31d77" providerId="LiveId" clId="{8CC21585-5D04-443B-8819-59CEF534AFDF}" dt="2020-04-10T09:37:47.428" v="893" actId="571"/>
          <ac:cxnSpMkLst>
            <pc:docMk/>
            <pc:sldMk cId="894157079" sldId="1460"/>
            <ac:cxnSpMk id="27" creationId="{A1D8AE88-EA63-4807-8321-E5C8530F0F11}"/>
          </ac:cxnSpMkLst>
        </pc:cxnChg>
        <pc:cxnChg chg="add mod">
          <ac:chgData name="Hamlet Markarian" userId="4926d2b407f31d77" providerId="LiveId" clId="{8CC21585-5D04-443B-8819-59CEF534AFDF}" dt="2020-04-10T09:37:47.138" v="892" actId="571"/>
          <ac:cxnSpMkLst>
            <pc:docMk/>
            <pc:sldMk cId="894157079" sldId="1460"/>
            <ac:cxnSpMk id="32" creationId="{9090342C-8C21-4354-9F44-EF29D43C48F9}"/>
          </ac:cxnSpMkLst>
        </pc:cxnChg>
      </pc:sldChg>
      <pc:sldChg chg="delSp modSp add">
        <pc:chgData name="Hamlet Markarian" userId="4926d2b407f31d77" providerId="LiveId" clId="{8CC21585-5D04-443B-8819-59CEF534AFDF}" dt="2020-04-10T09:48:55.328" v="1077" actId="14100"/>
        <pc:sldMkLst>
          <pc:docMk/>
          <pc:sldMk cId="3052411531" sldId="1461"/>
        </pc:sldMkLst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44:45.745" v="1039" actId="6549"/>
          <ac:spMkLst>
            <pc:docMk/>
            <pc:sldMk cId="3052411531" sldId="1461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46:02.403" v="1042" actId="20577"/>
          <ac:spMkLst>
            <pc:docMk/>
            <pc:sldMk cId="3052411531" sldId="1461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46:07.144" v="1043" actId="478"/>
          <ac:spMkLst>
            <pc:docMk/>
            <pc:sldMk cId="3052411531" sldId="1461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44:06.874" v="1033" actId="207"/>
          <ac:spMkLst>
            <pc:docMk/>
            <pc:sldMk cId="3052411531" sldId="1461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46:42.988" v="1050" actId="20577"/>
          <ac:spMkLst>
            <pc:docMk/>
            <pc:sldMk cId="3052411531" sldId="1461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47:46.235" v="1065" actId="20577"/>
          <ac:spMkLst>
            <pc:docMk/>
            <pc:sldMk cId="3052411531" sldId="1461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7:09.692" v="1055" actId="20577"/>
          <ac:spMkLst>
            <pc:docMk/>
            <pc:sldMk cId="3052411531" sldId="1461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47:50.123" v="1067" actId="20577"/>
          <ac:spMkLst>
            <pc:docMk/>
            <pc:sldMk cId="3052411531" sldId="1461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47:31.442" v="1062" actId="20577"/>
          <ac:spMkLst>
            <pc:docMk/>
            <pc:sldMk cId="3052411531" sldId="1461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47:55.611" v="1069" actId="20577"/>
          <ac:spMkLst>
            <pc:docMk/>
            <pc:sldMk cId="3052411531" sldId="1461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4:33.448" v="1037" actId="242"/>
          <ac:spMkLst>
            <pc:docMk/>
            <pc:sldMk cId="3052411531" sldId="1461"/>
            <ac:spMk id="50" creationId="{2B6E385B-5F43-45EC-8758-D8BF60935721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6" creationId="{A97B79EF-B586-44B0-A602-D03B54A6B092}"/>
          </ac:spMkLst>
        </pc:spChg>
        <pc:spChg chg="del ord">
          <ac:chgData name="Hamlet Markarian" userId="4926d2b407f31d77" providerId="LiveId" clId="{8CC21585-5D04-443B-8819-59CEF534AFDF}" dt="2020-04-10T09:47:39.249" v="1063" actId="478"/>
          <ac:spMkLst>
            <pc:docMk/>
            <pc:sldMk cId="3052411531" sldId="1461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47:39.249" v="1063" actId="478"/>
          <ac:grpSpMkLst>
            <pc:docMk/>
            <pc:sldMk cId="3052411531" sldId="1461"/>
            <ac:grpSpMk id="49" creationId="{53BF75FE-560D-436F-A2FE-5806D7F69A9A}"/>
          </ac:grpSpMkLst>
        </pc:grpChg>
      </pc:sldChg>
      <pc:sldChg chg="delSp modSp add ord">
        <pc:chgData name="Hamlet Markarian" userId="4926d2b407f31d77" providerId="LiveId" clId="{8CC21585-5D04-443B-8819-59CEF534AFDF}" dt="2020-04-10T09:56:50.313" v="1181" actId="478"/>
        <pc:sldMkLst>
          <pc:docMk/>
          <pc:sldMk cId="2940951150" sldId="1462"/>
        </pc:sldMkLst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5:41.776" v="1172" actId="20577"/>
          <ac:spMkLst>
            <pc:docMk/>
            <pc:sldMk cId="2940951150" sldId="1462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4:37.646" v="1159" actId="20577"/>
          <ac:spMkLst>
            <pc:docMk/>
            <pc:sldMk cId="2940951150" sldId="1462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0.313" v="1181" actId="478"/>
          <ac:spMkLst>
            <pc:docMk/>
            <pc:sldMk cId="2940951150" sldId="1462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1:16.924" v="1086" actId="20577"/>
          <ac:spMkLst>
            <pc:docMk/>
            <pc:sldMk cId="2940951150" sldId="1462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55:44.291" v="1173" actId="20577"/>
          <ac:spMkLst>
            <pc:docMk/>
            <pc:sldMk cId="2940951150" sldId="1462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4:42.736" v="1160" actId="20577"/>
          <ac:spMkLst>
            <pc:docMk/>
            <pc:sldMk cId="2940951150" sldId="1462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3:02.494" v="1113" actId="20577"/>
          <ac:spMkLst>
            <pc:docMk/>
            <pc:sldMk cId="2940951150" sldId="1462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4:46.555" v="1162" actId="20577"/>
          <ac:spMkLst>
            <pc:docMk/>
            <pc:sldMk cId="2940951150" sldId="1462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3:33.884" v="1124"/>
          <ac:spMkLst>
            <pc:docMk/>
            <pc:sldMk cId="2940951150" sldId="1462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54:49.651" v="1164" actId="20577"/>
          <ac:spMkLst>
            <pc:docMk/>
            <pc:sldMk cId="2940951150" sldId="1462"/>
            <ac:spMk id="47" creationId="{86FFAAA1-18F0-4FB2-A7CD-8477BC12B3FF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6" creationId="{A97B79EF-B586-44B0-A602-D03B54A6B092}"/>
          </ac:spMkLst>
        </pc:spChg>
        <pc:spChg chg="del">
          <ac:chgData name="Hamlet Markarian" userId="4926d2b407f31d77" providerId="LiveId" clId="{8CC21585-5D04-443B-8819-59CEF534AFDF}" dt="2020-04-10T09:53:43.665" v="1125" actId="478"/>
          <ac:spMkLst>
            <pc:docMk/>
            <pc:sldMk cId="2940951150" sldId="1462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53:43.665" v="1125" actId="478"/>
          <ac:grpSpMkLst>
            <pc:docMk/>
            <pc:sldMk cId="2940951150" sldId="1462"/>
            <ac:grpSpMk id="49" creationId="{53BF75FE-560D-436F-A2FE-5806D7F69A9A}"/>
          </ac:grpSpMkLst>
        </pc:grpChg>
        <pc:picChg chg="mod">
          <ac:chgData name="Hamlet Markarian" userId="4926d2b407f31d77" providerId="LiveId" clId="{8CC21585-5D04-443B-8819-59CEF534AFDF}" dt="2020-04-10T09:54:31.816" v="1158" actId="1037"/>
          <ac:picMkLst>
            <pc:docMk/>
            <pc:sldMk cId="2940951150" sldId="1462"/>
            <ac:picMk id="9" creationId="{EAB2C0D8-63C4-40C1-A4AD-D889004E69E4}"/>
          </ac:picMkLst>
        </pc:picChg>
        <pc:picChg chg="mod">
          <ac:chgData name="Hamlet Markarian" userId="4926d2b407f31d77" providerId="LiveId" clId="{8CC21585-5D04-443B-8819-59CEF534AFDF}" dt="2020-04-10T09:54:28.128" v="1153" actId="1037"/>
          <ac:picMkLst>
            <pc:docMk/>
            <pc:sldMk cId="2940951150" sldId="1462"/>
            <ac:picMk id="35" creationId="{65E7155A-5D76-49D9-ADCD-6052107A84D8}"/>
          </ac:picMkLst>
        </pc:picChg>
        <pc:picChg chg="mod">
          <ac:chgData name="Hamlet Markarian" userId="4926d2b407f31d77" providerId="LiveId" clId="{8CC21585-5D04-443B-8819-59CEF534AFDF}" dt="2020-04-10T09:54:23.305" v="1148" actId="1037"/>
          <ac:picMkLst>
            <pc:docMk/>
            <pc:sldMk cId="2940951150" sldId="1462"/>
            <ac:picMk id="40" creationId="{0F06A2DE-59C9-4372-894C-29CFBA84B864}"/>
          </ac:picMkLst>
        </pc:picChg>
        <pc:picChg chg="mod">
          <ac:chgData name="Hamlet Markarian" userId="4926d2b407f31d77" providerId="LiveId" clId="{8CC21585-5D04-443B-8819-59CEF534AFDF}" dt="2020-04-10T09:54:19.993" v="1143" actId="1037"/>
          <ac:picMkLst>
            <pc:docMk/>
            <pc:sldMk cId="2940951150" sldId="1462"/>
            <ac:picMk id="46" creationId="{11C9AF6F-FD67-41D3-8B94-A4C325AC95F8}"/>
          </ac:picMkLst>
        </pc:picChg>
      </pc:sldChg>
      <pc:sldChg chg="delSp modSp add">
        <pc:chgData name="Hamlet Markarian" userId="4926d2b407f31d77" providerId="LiveId" clId="{8CC21585-5D04-443B-8819-59CEF534AFDF}" dt="2020-04-10T09:59:14.405" v="1214" actId="14100"/>
        <pc:sldMkLst>
          <pc:docMk/>
          <pc:sldMk cId="3051846572" sldId="1463"/>
        </pc:sldMkLst>
        <pc:spChg chg="del">
          <ac:chgData name="Hamlet Markarian" userId="4926d2b407f31d77" providerId="LiveId" clId="{8CC21585-5D04-443B-8819-59CEF534AFDF}" dt="2020-04-10T09:58:27.705" v="1196" actId="478"/>
          <ac:spMkLst>
            <pc:docMk/>
            <pc:sldMk cId="3051846572" sldId="1463"/>
            <ac:spMk id="6" creationId="{6078BDF8-F413-4BD9-8319-2B416ABA2535}"/>
          </ac:spMkLst>
        </pc:spChg>
        <pc:spChg chg="mod">
          <ac:chgData name="Hamlet Markarian" userId="4926d2b407f31d77" providerId="LiveId" clId="{8CC21585-5D04-443B-8819-59CEF534AFDF}" dt="2020-04-10T09:57:20.467" v="1185" actId="20577"/>
          <ac:spMkLst>
            <pc:docMk/>
            <pc:sldMk cId="3051846572" sldId="1463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8:55.103" v="1209"/>
          <ac:spMkLst>
            <pc:docMk/>
            <pc:sldMk cId="3051846572" sldId="1463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9.881" v="1182" actId="478"/>
          <ac:spMkLst>
            <pc:docMk/>
            <pc:sldMk cId="3051846572" sldId="1463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6:32.491" v="1180" actId="20577"/>
          <ac:spMkLst>
            <pc:docMk/>
            <pc:sldMk cId="3051846572" sldId="1463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58:07.755" v="1193" actId="20577"/>
          <ac:spMkLst>
            <pc:docMk/>
            <pc:sldMk cId="3051846572" sldId="1463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9:03.661" v="1211" actId="20577"/>
          <ac:spMkLst>
            <pc:docMk/>
            <pc:sldMk cId="3051846572" sldId="1463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8:10.074" v="1194" actId="20577"/>
          <ac:spMkLst>
            <pc:docMk/>
            <pc:sldMk cId="3051846572" sldId="1463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9:07.223" v="1212" actId="20577"/>
          <ac:spMkLst>
            <pc:docMk/>
            <pc:sldMk cId="3051846572" sldId="1463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9:11.730" v="1213" actId="14100"/>
          <ac:spMkLst>
            <pc:docMk/>
            <pc:sldMk cId="3051846572" sldId="1463"/>
            <ac:spMk id="54" creationId="{B13A71EC-DD6B-4196-A7B9-B0BE3AAD17DA}"/>
          </ac:spMkLst>
        </pc:spChg>
        <pc:spChg chg="mod">
          <ac:chgData name="Hamlet Markarian" userId="4926d2b407f31d77" providerId="LiveId" clId="{8CC21585-5D04-443B-8819-59CEF534AFDF}" dt="2020-04-10T09:59:14.405" v="1214" actId="14100"/>
          <ac:spMkLst>
            <pc:docMk/>
            <pc:sldMk cId="3051846572" sldId="1463"/>
            <ac:spMk id="55" creationId="{2584D3F0-31EB-4B00-AF81-BFC5AE08B638}"/>
          </ac:spMkLst>
        </pc:spChg>
        <pc:spChg chg="del">
          <ac:chgData name="Hamlet Markarian" userId="4926d2b407f31d77" providerId="LiveId" clId="{8CC21585-5D04-443B-8819-59CEF534AFDF}" dt="2020-04-10T09:58:15.289" v="1195" actId="478"/>
          <ac:spMkLst>
            <pc:docMk/>
            <pc:sldMk cId="3051846572" sldId="1463"/>
            <ac:spMk id="56" creationId="{A97B79EF-B586-44B0-A602-D03B54A6B092}"/>
          </ac:spMkLst>
        </pc:spChg>
        <pc:grpChg chg="del">
          <ac:chgData name="Hamlet Markarian" userId="4926d2b407f31d77" providerId="LiveId" clId="{8CC21585-5D04-443B-8819-59CEF534AFDF}" dt="2020-04-10T09:58:15.289" v="1195" actId="478"/>
          <ac:grpSpMkLst>
            <pc:docMk/>
            <pc:sldMk cId="3051846572" sldId="1463"/>
            <ac:grpSpMk id="43" creationId="{149959F4-7620-42BB-9A5D-2E7BF3CF31E9}"/>
          </ac:grpSpMkLst>
        </pc:grpChg>
        <pc:picChg chg="del">
          <ac:chgData name="Hamlet Markarian" userId="4926d2b407f31d77" providerId="LiveId" clId="{8CC21585-5D04-443B-8819-59CEF534AFDF}" dt="2020-04-10T09:58:32.128" v="1197" actId="478"/>
          <ac:picMkLst>
            <pc:docMk/>
            <pc:sldMk cId="3051846572" sldId="1463"/>
            <ac:picMk id="9" creationId="{EAB2C0D8-63C4-40C1-A4AD-D889004E69E4}"/>
          </ac:picMkLst>
        </pc:picChg>
      </pc:sldChg>
      <pc:sldChg chg="addSp delSp modSp add">
        <pc:chgData name="Hamlet Markarian" userId="4926d2b407f31d77" providerId="LiveId" clId="{8CC21585-5D04-443B-8819-59CEF534AFDF}" dt="2020-04-10T10:04:28.316" v="1271" actId="554"/>
        <pc:sldMkLst>
          <pc:docMk/>
          <pc:sldMk cId="100867771" sldId="1464"/>
        </pc:sldMkLst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9:46.523" v="1219" actId="20577"/>
          <ac:spMkLst>
            <pc:docMk/>
            <pc:sldMk cId="100867771" sldId="1464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10:00:26.199" v="1225" actId="167"/>
          <ac:spMkLst>
            <pc:docMk/>
            <pc:sldMk cId="100867771" sldId="1464"/>
            <ac:spMk id="19" creationId="{42101231-1855-46EE-A3D9-B84E75ACB56A}"/>
          </ac:spMkLst>
        </pc:spChg>
        <pc:spChg chg="add del mod">
          <ac:chgData name="Hamlet Markarian" userId="4926d2b407f31d77" providerId="LiveId" clId="{8CC21585-5D04-443B-8819-59CEF534AFDF}" dt="2020-04-10T10:00:13.953" v="1223" actId="478"/>
          <ac:spMkLst>
            <pc:docMk/>
            <pc:sldMk cId="100867771" sldId="1464"/>
            <ac:spMk id="23" creationId="{9D89CE18-3E02-484C-9D5B-ABECE0DB3B17}"/>
          </ac:spMkLst>
        </pc:spChg>
        <pc:spChg chg="add mod">
          <ac:chgData name="Hamlet Markarian" userId="4926d2b407f31d77" providerId="LiveId" clId="{8CC21585-5D04-443B-8819-59CEF534AFDF}" dt="2020-04-10T10:04:17.425" v="1270" actId="6549"/>
          <ac:spMkLst>
            <pc:docMk/>
            <pc:sldMk cId="100867771" sldId="1464"/>
            <ac:spMk id="24" creationId="{3A2CEA84-3A14-4258-B996-E9E53362FF5C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5" creationId="{8440DBF0-CFFC-428C-A51A-BFA14C71F14E}"/>
          </ac:spMkLst>
        </pc:spChg>
        <pc:spChg chg="add mod ord">
          <ac:chgData name="Hamlet Markarian" userId="4926d2b407f31d77" providerId="LiveId" clId="{8CC21585-5D04-443B-8819-59CEF534AFDF}" dt="2020-04-10T10:03:59.794" v="1265" actId="14100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7" creationId="{A6855684-91BC-4B0B-B7CB-A9A93F39762E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8" creationId="{FF0205FE-B07A-4865-BD37-462327F91B33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9" creationId="{F0F81A05-59D8-484C-A5B8-8873A4411F71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1" creationId="{BA24C33A-0464-447C-A7FC-C851A9FE1B3B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43" creationId="{168BBD2E-6A7B-4510-827B-1F09E7A43B19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44" creationId="{E987ACE1-C67F-4F3D-AEA9-A648BE76EC83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4" creationId="{B13A71EC-DD6B-4196-A7B9-B0BE3AAD17DA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5" creationId="{2584D3F0-31EB-4B00-AF81-BFC5AE08B638}"/>
          </ac:spMkLst>
        </pc:s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5" creationId="{B47CFD92-C4D9-4719-85BE-E2ABEE97CC3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3" creationId="{1632FAEE-9FF4-4072-B63A-9DED23359B5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8" creationId="{6196F202-50EC-4DD7-8FA6-6982EAE28966}"/>
          </ac:grpSpMkLst>
        </pc:grpChg>
        <pc:picChg chg="mod">
          <ac:chgData name="Hamlet Markarian" userId="4926d2b407f31d77" providerId="LiveId" clId="{8CC21585-5D04-443B-8819-59CEF534AFDF}" dt="2020-04-10T10:00:56.855" v="1231" actId="207"/>
          <ac:picMkLst>
            <pc:docMk/>
            <pc:sldMk cId="100867771" sldId="1464"/>
            <ac:picMk id="30" creationId="{34D0E67C-D226-4DF5-9D1B-EAB51874B8F3}"/>
          </ac:picMkLst>
        </pc:picChg>
      </pc:sldChg>
    </pc:docChg>
  </pc:docChgLst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  <pc:docChgLst>
    <pc:chgData name="Hamlet Markarian" userId="4926d2b407f31d77" providerId="LiveId" clId="{1A634700-36B3-4455-A058-5071D9319E52}"/>
    <pc:docChg chg="undo redo custSel addSld delSld modSld sldOrd modSection">
      <pc:chgData name="Hamlet Markarian" userId="4926d2b407f31d77" providerId="LiveId" clId="{1A634700-36B3-4455-A058-5071D9319E52}" dt="2020-05-19T23:29:52.415" v="2636"/>
      <pc:docMkLst>
        <pc:docMk/>
      </pc:docMkLst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587160" sldId="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587160" sldId="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83666046" sldId="2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83666046" sldId="26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65829032" sldId="2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65829032" sldId="273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453863" sldId="2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453863" sldId="27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7803383" sldId="2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7803383" sldId="275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3137278" sldId="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3137278" sldId="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2258631" sldId="2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2258631" sldId="2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537131" sldId="2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537131" sldId="2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6219352" sldId="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6219352" sldId="296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6027379" sldId="3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6027379" sldId="3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92502008" sldId="3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92502008" sldId="3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7808683" sldId="3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7808683" sldId="310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70633115" sldId="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70633115" sldId="3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1866639" sldId="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1866639" sldId="3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30994" sldId="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30994" sldId="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1147126" sldId="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1147126" sldId="3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1079455" sldId="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1079455" sldId="3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6875732" sldId="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6875732" sldId="33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1917350" sldId="3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1917350" sldId="33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9900950" sldId="3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9900950" sldId="33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83932910" sldId="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83932910" sldId="34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2300263" sldId="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2300263" sldId="35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275336" sldId="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275336" sldId="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33559491" sldId="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33559491" sldId="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1232785" sldId="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1232785" sldId="3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7368760" sldId="3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7368760" sldId="365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11130720" sldId="3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11130720" sldId="366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323820" sldId="3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323820" sldId="36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09547469" sldId="3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09547469" sldId="37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87210529" sldId="3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87210529" sldId="37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2151974" sldId="3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2151974" sldId="39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65290199" sldId="3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65290199" sldId="397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0276698" sldId="3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0276698" sldId="39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518369" sldId="4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518369" sldId="40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4198181" sldId="4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4198181" sldId="410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3528737" sldId="4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3528737" sldId="41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8009225" sldId="4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8009225" sldId="41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33559" sldId="4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33559" sldId="41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63492529" sldId="4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63492529" sldId="4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81817213" sldId="4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81817213" sldId="4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20048594" sldId="4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20048594" sldId="419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79905008" sldId="4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79905008" sldId="420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3492504" sldId="4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3492504" sldId="4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58718084" sldId="4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58718084" sldId="4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47300482" sldId="4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47300482" sldId="42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189621" sldId="4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189621" sldId="4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6748227" sldId="4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6748227" sldId="43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99291034" sldId="4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99291034" sldId="43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11749488" sldId="4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11749488" sldId="4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8527200" sldId="4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8527200" sldId="4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3126984" sldId="4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3126984" sldId="4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0136816" sldId="4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0136816" sldId="4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3023072" sldId="4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3023072" sldId="4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800408" sldId="4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800408" sldId="44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14061463" sldId="4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14061463" sldId="445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582324" sldId="4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582324" sldId="44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61998561" sldId="4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61998561" sldId="4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2272148" sldId="4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2272148" sldId="45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59498715" sldId="4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59498715" sldId="451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04736861" sldId="4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04736861" sldId="4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48155772" sldId="4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48155772" sldId="456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062496" sldId="4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062496" sldId="46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9451602" sldId="4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9451602" sldId="4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5973885" sldId="4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5973885" sldId="4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7948777" sldId="46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7948777" sldId="467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3640382" sldId="4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3640382" sldId="470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8405615" sldId="472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148405615" sldId="472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71995222" sldId="4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71995222" sldId="474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7446948" sldId="4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7446948" sldId="4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8330223" sldId="4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8330223" sldId="48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6712835" sldId="4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6712835" sldId="4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2619550" sldId="4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2619550" sldId="486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2906181" sldId="4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2906181" sldId="48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907260" sldId="4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907260" sldId="49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20380356" sldId="4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20380356" sldId="49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7217490" sldId="4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7217490" sldId="493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67113191" sldId="4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67113191" sldId="4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283360" sldId="4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283360" sldId="49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9201784" sldId="4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9201784" sldId="49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1485658" sldId="4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1485658" sldId="49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8336564" sldId="5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8336564" sldId="501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0419009" sldId="5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0419009" sldId="5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8529493" sldId="5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8529493" sldId="5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18163539" sldId="5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18163539" sldId="554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47911074" sldId="5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47911074" sldId="55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47032868" sldId="5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47032868" sldId="557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87890" sldId="5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87890" sldId="55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932130" sldId="5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932130" sldId="559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97745" sldId="5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97745" sldId="56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9502659" sldId="5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9502659" sldId="561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24406522" sldId="5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24406522" sldId="5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1579305" sldId="5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1579305" sldId="5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29583680" sldId="5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29583680" sldId="586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4599421" sldId="5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4599421" sldId="587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9194918" sldId="5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9194918" sldId="588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35753" sldId="5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35753" sldId="589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45482129" sldId="5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45482129" sldId="59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83751" sldId="59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83751" sldId="59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48232475" sldId="5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48232475" sldId="5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707296" sldId="6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707296" sldId="6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0382367" sldId="6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0382367" sldId="6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3793608" sldId="6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3793608" sldId="60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5339315" sldId="6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5339315" sldId="61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78978168" sldId="6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78978168" sldId="614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48514537" sldId="6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48514537" sldId="6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7382123" sldId="6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7382123" sldId="6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67175060" sldId="6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67175060" sldId="619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68441627" sldId="6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68441627" sldId="6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8207491" sldId="6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8207491" sldId="629"/>
            <ac:spMk id="5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7459977" sldId="6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7459977" sldId="6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3804339" sldId="6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3804339" sldId="63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83235144" sldId="6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83235144" sldId="6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89528813" sldId="6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89528813" sldId="641"/>
            <ac:spMk id="16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1685059" sldId="6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1685059" sldId="64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90238317" sldId="6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90238317" sldId="6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2781199" sldId="6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2781199" sldId="652"/>
            <ac:spMk id="3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43762596" sldId="6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43762596" sldId="655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9258394" sldId="6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9258394" sldId="6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5281837" sldId="6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5281837" sldId="66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7465614" sldId="6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7465614" sldId="668"/>
            <ac:spMk id="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9276877" sldId="6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9276877" sldId="669"/>
            <ac:spMk id="3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3528442" sldId="6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3528442" sldId="671"/>
            <ac:spMk id="1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1955743" sldId="6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1955743" sldId="67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83522532" sldId="6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83522532" sldId="67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6208828" sldId="6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6208828" sldId="68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52212661" sldId="69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52212661" sldId="69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544598" sldId="6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544598" sldId="696"/>
            <ac:spMk id="3" creationId="{00000000-0000-0000-0000-000000000000}"/>
          </ac:spMkLst>
        </pc:spChg>
      </pc:sldChg>
      <pc:sldChg chg="modSp mod">
        <pc:chgData name="Hamlet Markarian" userId="4926d2b407f31d77" providerId="LiveId" clId="{1A634700-36B3-4455-A058-5071D9319E52}" dt="2020-05-18T21:54:38.110" v="566" actId="1076"/>
        <pc:sldMkLst>
          <pc:docMk/>
          <pc:sldMk cId="2578486810" sldId="698"/>
        </pc:sldMkLst>
        <pc:spChg chg="mod">
          <ac:chgData name="Hamlet Markarian" userId="4926d2b407f31d77" providerId="LiveId" clId="{1A634700-36B3-4455-A058-5071D9319E52}" dt="2020-05-18T21:54:38.110" v="566" actId="1076"/>
          <ac:spMkLst>
            <pc:docMk/>
            <pc:sldMk cId="2578486810" sldId="698"/>
            <ac:spMk id="16" creationId="{00000000-0000-0000-0000-000000000000}"/>
          </ac:spMkLst>
        </pc:spChg>
        <pc:grpChg chg="mod">
          <ac:chgData name="Hamlet Markarian" userId="4926d2b407f31d77" providerId="LiveId" clId="{1A634700-36B3-4455-A058-5071D9319E52}" dt="2020-05-18T21:54:33.841" v="564" actId="1076"/>
          <ac:grpSpMkLst>
            <pc:docMk/>
            <pc:sldMk cId="2578486810" sldId="698"/>
            <ac:grpSpMk id="41" creationId="{00000000-0000-0000-0000-000000000000}"/>
          </ac:grpSpMkLst>
        </pc:grpChg>
        <pc:cxnChg chg="mod">
          <ac:chgData name="Hamlet Markarian" userId="4926d2b407f31d77" providerId="LiveId" clId="{1A634700-36B3-4455-A058-5071D9319E52}" dt="2020-05-18T21:54:33.841" v="564" actId="1076"/>
          <ac:cxnSpMkLst>
            <pc:docMk/>
            <pc:sldMk cId="2578486810" sldId="698"/>
            <ac:cxnSpMk id="46" creationId="{00000000-0000-0000-0000-000000000000}"/>
          </ac:cxnSpMkLst>
        </pc:cxn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48654537" sldId="7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48654537" sldId="70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28963456" sldId="7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28963456" sldId="712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29914339" sldId="7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29914339" sldId="71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5874331" sldId="7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5874331" sldId="722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889623" sldId="7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889623" sldId="724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0537783" sldId="7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0537783" sldId="726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0374085" sldId="7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0374085" sldId="728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78500038" sldId="730"/>
        </pc:sldMkLst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4178500038" sldId="730"/>
            <ac:graphicFrameMk id="5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48084226" sldId="7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48084226" sldId="73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30094953" sldId="7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30094953" sldId="73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15496131" sldId="7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15496131" sldId="73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50356230" sldId="7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50356230" sldId="74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06235126" sldId="7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06235126" sldId="74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2776296" sldId="7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2776296" sldId="74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8501878" sldId="7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8501878" sldId="746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4039799" sldId="7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4039799" sldId="74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89935593" sldId="7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89935593" sldId="75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9578575" sldId="7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9578575" sldId="752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93318662" sldId="7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93318662" sldId="7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4499264" sldId="7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4499264" sldId="7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68465818" sldId="7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68465818" sldId="7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20973328" sldId="7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20973328" sldId="7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1423023" sldId="7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1423023" sldId="76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07257844" sldId="7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07257844" sldId="7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17176603" sldId="76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17176603" sldId="76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0694051" sldId="77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0694051" sldId="77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37600117" sldId="7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37600117" sldId="784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2693821" sldId="7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2693821" sldId="786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6680663" sldId="8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6680663" sldId="8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4913754" sldId="8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4913754" sldId="8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56690522" sldId="8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56690522" sldId="8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56727474" sldId="8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56727474" sldId="8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6791464" sldId="8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6791464" sldId="8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1745421" sldId="8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1745421" sldId="815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1926900" sldId="8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1926900" sldId="816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2337946" sldId="8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2337946" sldId="81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913322" sldId="8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913322" sldId="81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83616967" sldId="8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83616967" sldId="819"/>
            <ac:spMk id="17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603348" sldId="8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603348" sldId="82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2294877" sldId="8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2294877" sldId="82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17997886" sldId="8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17997886" sldId="8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7687328" sldId="8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7687328" sldId="824"/>
            <ac:spMk id="1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1917390" sldId="8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1917390" sldId="8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0994926" sldId="8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0994926" sldId="82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3381982" sldId="8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3381982" sldId="82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7036676" sldId="8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7036676" sldId="82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3617030" sldId="8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3617030" sldId="829"/>
            <ac:spMk id="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98645872" sldId="8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98645872" sldId="83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9207080" sldId="8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9207080" sldId="83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02114901" sldId="8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02114901" sldId="836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05637750" sldId="8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05637750" sldId="83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92026967" sldId="8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92026967" sldId="83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92346438" sldId="8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92346438" sldId="83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2769495" sldId="8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2769495" sldId="84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43183543" sldId="8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43183543" sldId="84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18354115" sldId="8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18354115" sldId="85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58085185" sldId="8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58085185" sldId="851"/>
            <ac:spMk id="6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296780" sldId="8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296780" sldId="852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157341" sldId="8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157341" sldId="85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838015" sldId="8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838015" sldId="854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2014258" sldId="8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2014258" sldId="8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0099317" sldId="8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0099317" sldId="8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79309164" sldId="8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79309164" sldId="8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58916258" sldId="8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58916258" sldId="85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47597280" sldId="8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47597280" sldId="86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53832305" sldId="8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53832305" sldId="86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39098132" sldId="8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39098132" sldId="86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81574510" sldId="8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81574510" sldId="86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7391654" sldId="8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7391654" sldId="8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2561995" sldId="86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2561995" sldId="865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7922217" sldId="86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7922217" sldId="86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6140256" sldId="86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6140256" sldId="869"/>
            <ac:spMk id="5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21327540" sldId="89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21327540" sldId="891"/>
            <ac:spMk id="54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0033764" sldId="89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0033764" sldId="89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75119877" sldId="8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75119877" sldId="898"/>
            <ac:spMk id="8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9082518" sldId="8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9082518" sldId="89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84213649" sldId="9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84213649" sldId="9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81176736" sldId="9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81176736" sldId="90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9725474" sldId="9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9725474" sldId="905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7256498" sldId="9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7256498" sldId="90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9566688" sldId="9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9566688" sldId="915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5464586" sldId="9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5464586" sldId="9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0358142" sldId="9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0358142" sldId="91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36554755" sldId="9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36554755" sldId="918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16491881" sldId="9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16491881" sldId="91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6812282" sldId="9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6812282" sldId="920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3840579" sldId="9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3840579" sldId="921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97489959" sldId="9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97489959" sldId="922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96511018" sldId="9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96511018" sldId="92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77094482" sldId="9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77094482" sldId="92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9071869" sldId="9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9071869" sldId="92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68330235" sldId="9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68330235" sldId="92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55238635" sldId="9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55238635" sldId="927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1689238" sldId="9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1689238" sldId="92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397392" sldId="9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397392" sldId="943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775985" sldId="9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775985" sldId="947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64005856" sldId="9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64005856" sldId="949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8024540" sldId="9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8024540" sldId="95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69962227" sldId="9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69962227" sldId="953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0115664" sldId="9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0115664" sldId="976"/>
            <ac:spMk id="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8632345" sldId="9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8632345" sldId="97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48286867" sldId="9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48286867" sldId="978"/>
            <ac:spMk id="2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81824128" sldId="9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81824128" sldId="97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58060151" sldId="9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58060151" sldId="980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38740028" sldId="9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38740028" sldId="981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53828325" sldId="98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53828325" sldId="98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535218031" sldId="9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535218031" sldId="983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95088591" sldId="9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95088591" sldId="984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0159104" sldId="9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0159104" sldId="985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7306758" sldId="9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7306758" sldId="988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5986629" sldId="9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5986629" sldId="98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5493611" sldId="99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5493611" sldId="993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0263181" sldId="99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0263181" sldId="997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0850533" sldId="99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0850533" sldId="998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47149576" sldId="9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47149576" sldId="99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89292113" sldId="10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89292113" sldId="100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9828859" sldId="10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9828859" sldId="100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42023512" sldId="10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42023512" sldId="100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69981657" sldId="10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5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7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8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69981657" sldId="1010"/>
            <ac:spMk id="9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77729352" sldId="10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77729352" sldId="1011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8957608" sldId="10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8957608" sldId="1012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82258576" sldId="10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82258576" sldId="10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827513" sldId="10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827513" sldId="101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69523353" sldId="10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69523353" sldId="101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40492276" sldId="10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40492276" sldId="1016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34618251" sldId="101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34618251" sldId="1017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2770983" sldId="10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2770983" sldId="1018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82855059" sldId="10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1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82855059" sldId="1019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3070440" sldId="10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3070440" sldId="102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00988444" sldId="10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00988444" sldId="1021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16196022" sldId="10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16196022" sldId="1022"/>
            <ac:spMk id="2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70012940" sldId="10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70012940" sldId="1023"/>
            <ac:spMk id="1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31313728" sldId="10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31313728" sldId="1024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11014" sldId="10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11014" sldId="1025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15861084" sldId="102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15861084" sldId="1026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32775604" sldId="10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32775604" sldId="1027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04144023" sldId="10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04144023" sldId="1029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98610869" sldId="10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98610869" sldId="103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76726568" sldId="10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76726568" sldId="103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5713973" sldId="10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5713973" sldId="1032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99211869" sldId="10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99211869" sldId="1033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94695293" sldId="10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94695293" sldId="1034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97883" sldId="10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97883" sldId="1035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7011841" sldId="10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2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7011841" sldId="1039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74353056" sldId="10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74353056" sldId="104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00808368" sldId="10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00808368" sldId="104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7528113" sldId="10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7528113" sldId="104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5003972" sldId="10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5003972" sldId="10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52834980" sldId="10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52834980" sldId="104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5817022" sldId="10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5817022" sldId="105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2650223" sldId="10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2650223" sldId="105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81960256" sldId="10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81960256" sldId="10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00915075" sldId="10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00915075" sldId="10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24152440" sldId="107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24152440" sldId="1071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2624152440" sldId="1071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83053255" sldId="10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83053255" sldId="10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8786303" sldId="10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8786303" sldId="1073"/>
            <ac:spMk id="5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79978638" sldId="10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79978638" sldId="1074"/>
            <ac:spMk id="1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94198381" sldId="107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94198381" sldId="1075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1655899" sldId="10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1655899" sldId="10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07413548" sldId="10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07413548" sldId="1077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60986612" sldId="10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60986612" sldId="1078"/>
            <ac:spMk id="6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29221635" sldId="10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29221635" sldId="1079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4450013" sldId="10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4450013" sldId="1080"/>
            <ac:spMk id="8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87180034" sldId="10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87180034" sldId="1084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98812802" sldId="10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98812802" sldId="1085"/>
            <ac:spMk id="7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10987619" sldId="10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10987619" sldId="108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44529723" sldId="10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44529723" sldId="108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980659" sldId="10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980659" sldId="109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98747618" sldId="110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98747618" sldId="110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94743906" sldId="110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94743906" sldId="110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18058863" sldId="110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18058863" sldId="110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7131655" sldId="11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7131655" sldId="110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2747478" sldId="11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2747478" sldId="110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91846617" sldId="110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91846617" sldId="110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9993189" sldId="11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9993189" sldId="110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6817207" sldId="11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6817207" sldId="110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95451083" sldId="110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95451083" sldId="110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7408858" sldId="110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7408858" sldId="110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6855665" sldId="111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6855665" sldId="111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07634669" sldId="111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07634669" sldId="111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9566501" sldId="111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9566501" sldId="111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8929824" sldId="11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8929824" sldId="111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3547516" sldId="11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3547516" sldId="111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97802629" sldId="11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97802629" sldId="111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25708021" sldId="11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25708021" sldId="1118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22981180" sldId="11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22981180" sldId="11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75384574" sldId="11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75384574" sldId="1128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03073115" sldId="11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03073115" sldId="112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2482686" sldId="11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2482686" sldId="1130"/>
            <ac:spMk id="11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3212162" sldId="11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3212162" sldId="1131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30293721" sldId="11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30293721" sldId="1133"/>
            <ac:spMk id="6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9528849" sldId="11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9528849" sldId="1134"/>
            <ac:spMk id="3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38620547" sldId="113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38620547" sldId="1135"/>
            <ac:spMk id="114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06775344" sldId="113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06775344" sldId="1136"/>
            <ac:spMk id="819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0453846" sldId="11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0453846" sldId="1137"/>
            <ac:spMk id="923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29579266" sldId="113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29579266" sldId="1138"/>
            <ac:spMk id="740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615972559" sldId="113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615972559" sldId="1139"/>
            <ac:spMk id="81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435988465" sldId="114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435988465" sldId="114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7470572" sldId="11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7470572" sldId="11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3957250" sldId="114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3957250" sldId="114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41848518" sldId="11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41848518" sldId="114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57567183" sldId="114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57567183" sldId="114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66201296" sldId="11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66201296" sldId="1145"/>
            <ac:spMk id="3" creationId="{00000000-0000-0000-0000-000000000000}"/>
          </ac:spMkLst>
        </pc:spChg>
        <pc:graphicFrameChg chg="mod">
          <ac:chgData name="Hamlet Markarian" userId="4926d2b407f31d77" providerId="LiveId" clId="{1A634700-36B3-4455-A058-5071D9319E52}" dt="2020-05-19T23:29:02.826" v="2632"/>
          <ac:graphicFrameMkLst>
            <pc:docMk/>
            <pc:sldMk cId="1966201296" sldId="1145"/>
            <ac:graphicFrameMk id="6" creationId="{00000000-0000-0000-0000-000000000000}"/>
          </ac:graphicFrameMkLst>
        </pc:graphicFrame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32968560" sldId="114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32968560" sldId="114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41264572" sldId="11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41264572" sldId="114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0970061" sldId="11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7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0970061" sldId="1148"/>
            <ac:spMk id="8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46772259" sldId="11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46772259" sldId="114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6565597" sldId="11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6565597" sldId="1150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028790" sldId="11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028790" sldId="1172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77084116" sldId="117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77084116" sldId="117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901417138" sldId="117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901417138" sldId="1174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79855212" sldId="117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79855212" sldId="1176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67447176" sldId="117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67447176" sldId="117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31908826" sldId="11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31908826" sldId="1178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13903607" sldId="118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13903607" sldId="1180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9313530" sldId="118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9313530" sldId="1181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78061421" sldId="11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78061421" sldId="1183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02347917" sldId="12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02347917" sldId="1215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52492716" sldId="12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52492716" sldId="1216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83901775" sldId="12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83901775" sldId="1219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8599937" sldId="12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8599937" sldId="122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3177873" sldId="12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3177873" sldId="122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01686273" sldId="12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01686273" sldId="122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05872661" sldId="12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05872661" sldId="1229"/>
            <ac:spMk id="1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35839382" sldId="12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35839382" sldId="1233"/>
            <ac:spMk id="8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850266" sldId="123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850266" sldId="1234"/>
            <ac:spMk id="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54336975" sldId="123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54336975" sldId="1237"/>
            <ac:spMk id="8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323406256" sldId="124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323406256" sldId="1241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01365442" sldId="124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01365442" sldId="124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72031383" sldId="124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72031383" sldId="124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23590171" sldId="12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23590171" sldId="1247"/>
            <ac:spMk id="1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894490242" sldId="12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894490242" sldId="1249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04227155" sldId="125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04227155" sldId="1250"/>
            <ac:spMk id="39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175975875" sldId="12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175975875" sldId="1252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3322609" sldId="125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3322609" sldId="1253"/>
            <ac:spMk id="60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92160207" sldId="12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92160207" sldId="125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31104865" sldId="12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31104865" sldId="1255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007174377" sldId="12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007174377" sldId="1256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62858088" sldId="12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62858088" sldId="1257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61865576" sldId="12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61865576" sldId="1259"/>
            <ac:spMk id="3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270818" sldId="12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270818" sldId="1260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54048259" sldId="12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54048259" sldId="126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98505339" sldId="12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98505339" sldId="1264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48790776" sldId="127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48790776" sldId="1272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04435873" sldId="127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04435873" sldId="1278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450353588" sldId="127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450353588" sldId="1279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599070991" sldId="128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599070991" sldId="1283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059985683" sldId="128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059985683" sldId="128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22687743" sldId="128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22687743" sldId="1285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719673475" sldId="128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719673475" sldId="1286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714209049" sldId="128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714209049" sldId="1287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83584940" sldId="128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83584940" sldId="1288"/>
            <ac:spMk id="1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9240813" sldId="128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9240813" sldId="1289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8999199" sldId="129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8999199" sldId="1290"/>
            <ac:spMk id="17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15797907" sldId="129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15797907" sldId="1296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02319236" sldId="129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02319236" sldId="1299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288867725" sldId="130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288867725" sldId="1303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13774456" sldId="130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13774456" sldId="1304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76185214" sldId="130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76185214" sldId="1306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262817030" sldId="130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262817030" sldId="1307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61872870" sldId="131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61872870" sldId="1313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15305140" sldId="131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15305140" sldId="1314"/>
            <ac:spMk id="2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53435920" sldId="131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53435920" sldId="131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470520466" sldId="131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470520466" sldId="131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830669425" sldId="131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830669425" sldId="131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616315983" sldId="131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616315983" sldId="1319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8740876" sldId="132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8740876" sldId="1320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799870458" sldId="132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799870458" sldId="1321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75559641" sldId="132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75559641" sldId="1322"/>
            <ac:spMk id="2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18438887" sldId="132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18438887" sldId="1323"/>
            <ac:spMk id="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586120904" sldId="132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586120904" sldId="1324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649956441" sldId="132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649956441" sldId="1325"/>
            <ac:spMk id="3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922230248" sldId="132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922230248" sldId="1327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901685576" sldId="132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901685576" sldId="1328"/>
            <ac:spMk id="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5738465" sldId="132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5738465" sldId="1329"/>
            <ac:spMk id="5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51905945" sldId="133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51905945" sldId="1330"/>
            <ac:spMk id="12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95601716" sldId="133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95601716" sldId="1331"/>
            <ac:spMk id="1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04041785" sldId="133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04041785" sldId="133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878306283" sldId="133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878306283" sldId="1333"/>
            <ac:spMk id="33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2.705" v="2633"/>
        <pc:sldMkLst>
          <pc:docMk/>
          <pc:sldMk cId="1488022321" sldId="1336"/>
        </pc:sldMkLst>
        <pc:spChg chg="mod ord">
          <ac:chgData name="Hamlet Markarian" userId="4926d2b407f31d77" providerId="LiveId" clId="{1A634700-36B3-4455-A058-5071D9319E52}" dt="2020-05-18T20:26:32.843" v="33" actId="167"/>
          <ac:spMkLst>
            <pc:docMk/>
            <pc:sldMk cId="1488022321" sldId="1336"/>
            <ac:spMk id="8" creationId="{A3D43B73-2B0A-4CDF-8104-3D3F930D4D40}"/>
          </ac:spMkLst>
        </pc:spChg>
        <pc:spChg chg="add mod">
          <ac:chgData name="Hamlet Markarian" userId="4926d2b407f31d77" providerId="LiveId" clId="{1A634700-36B3-4455-A058-5071D9319E52}" dt="2020-05-18T20:25:52.149" v="28" actId="20577"/>
          <ac:spMkLst>
            <pc:docMk/>
            <pc:sldMk cId="1488022321" sldId="1336"/>
            <ac:spMk id="11" creationId="{D2FA7A91-3D83-4C1A-A9EF-A08C25BF4D7D}"/>
          </ac:spMkLst>
        </pc:spChg>
        <pc:spChg chg="add mod ord">
          <ac:chgData name="Hamlet Markarian" userId="4926d2b407f31d77" providerId="LiveId" clId="{1A634700-36B3-4455-A058-5071D9319E52}" dt="2020-05-18T20:27:05.228" v="38" actId="207"/>
          <ac:spMkLst>
            <pc:docMk/>
            <pc:sldMk cId="1488022321" sldId="1336"/>
            <ac:spMk id="13" creationId="{CCFDABC3-D849-4AAD-B21E-F948F6CAD673}"/>
          </ac:spMkLst>
        </pc:spChg>
        <pc:spChg chg="mod">
          <ac:chgData name="Hamlet Markarian" userId="4926d2b407f31d77" providerId="LiveId" clId="{1A634700-36B3-4455-A058-5071D9319E52}" dt="2020-05-18T20:24:54.658" v="25" actId="1076"/>
          <ac:spMkLst>
            <pc:docMk/>
            <pc:sldMk cId="1488022321" sldId="1336"/>
            <ac:spMk id="14" creationId="{8C0A38DE-7E13-4312-9AFA-866AA71C4C95}"/>
          </ac:spMkLst>
        </pc:spChg>
        <pc:picChg chg="add del mod">
          <ac:chgData name="Hamlet Markarian" userId="4926d2b407f31d77" providerId="LiveId" clId="{1A634700-36B3-4455-A058-5071D9319E52}" dt="2020-05-18T20:24:25.570" v="19" actId="21"/>
          <ac:picMkLst>
            <pc:docMk/>
            <pc:sldMk cId="1488022321" sldId="1336"/>
            <ac:picMk id="2" creationId="{2D13EABB-B232-44D1-82E9-C3A8F469A617}"/>
          </ac:picMkLst>
        </pc:picChg>
        <pc:picChg chg="mod">
          <ac:chgData name="Hamlet Markarian" userId="4926d2b407f31d77" providerId="LiveId" clId="{1A634700-36B3-4455-A058-5071D9319E52}" dt="2020-05-18T20:26:13.180" v="29" actId="1076"/>
          <ac:picMkLst>
            <pc:docMk/>
            <pc:sldMk cId="1488022321" sldId="1336"/>
            <ac:picMk id="9" creationId="{C9545F2A-6B36-48F4-9F15-94670C727778}"/>
          </ac:picMkLst>
        </pc:picChg>
        <pc:picChg chg="del mod">
          <ac:chgData name="Hamlet Markarian" userId="4926d2b407f31d77" providerId="LiveId" clId="{1A634700-36B3-4455-A058-5071D9319E52}" dt="2020-05-18T20:24:27.002" v="20" actId="478"/>
          <ac:picMkLst>
            <pc:docMk/>
            <pc:sldMk cId="1488022321" sldId="1336"/>
            <ac:picMk id="10" creationId="{4D81A94D-9932-44C6-8B7D-EE36CA1DB8B4}"/>
          </ac:picMkLst>
        </pc:picChg>
        <pc:picChg chg="add mod">
          <ac:chgData name="Hamlet Markarian" userId="4926d2b407f31d77" providerId="LiveId" clId="{1A634700-36B3-4455-A058-5071D9319E52}" dt="2020-05-18T20:27:09.554" v="39" actId="207"/>
          <ac:picMkLst>
            <pc:docMk/>
            <pc:sldMk cId="1488022321" sldId="1336"/>
            <ac:picMk id="12" creationId="{80770548-3017-4073-8842-971A9AD35868}"/>
          </ac:picMkLst>
        </pc:pic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642746228" sldId="134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642746228" sldId="1347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28745724" sldId="134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28745724" sldId="1348"/>
            <ac:spMk id="6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224248913" sldId="134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224248913" sldId="1349"/>
            <ac:spMk id="8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3186525" sldId="135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3186525" sldId="1351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216381460" sldId="135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216381460" sldId="1352"/>
            <ac:spMk id="3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840817922" sldId="135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840817922" sldId="1354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184823888" sldId="1355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184823888" sldId="1355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21399217" sldId="1356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21399217" sldId="1356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7960484" sldId="1357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7960484" sldId="1357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1397661756" sldId="1358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1397661756" sldId="1358"/>
            <ac:spMk id="3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339868965" sldId="1359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6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7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339868965" sldId="1359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937400270" sldId="1360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3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5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1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6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937400270" sldId="1360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4012371606" sldId="1361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7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38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4012371606" sldId="1361"/>
            <ac:spMk id="104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525218474" sldId="1362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525218474" sldId="1362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2108277265" sldId="1363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16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2108277265" sldId="1363"/>
            <ac:spMk id="26" creationId="{00000000-0000-0000-0000-000000000000}"/>
          </ac:spMkLst>
        </pc:spChg>
      </pc:sldChg>
      <pc:sldChg chg="modSp">
        <pc:chgData name="Hamlet Markarian" userId="4926d2b407f31d77" providerId="LiveId" clId="{1A634700-36B3-4455-A058-5071D9319E52}" dt="2020-05-19T23:29:02.826" v="2632"/>
        <pc:sldMkLst>
          <pc:docMk/>
          <pc:sldMk cId="3045595330" sldId="1364"/>
        </pc:sldMkLst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0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19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3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4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5" creationId="{00000000-0000-0000-0000-000000000000}"/>
          </ac:spMkLst>
        </pc:spChg>
        <pc:spChg chg="mod">
          <ac:chgData name="Hamlet Markarian" userId="4926d2b407f31d77" providerId="LiveId" clId="{1A634700-36B3-4455-A058-5071D9319E52}" dt="2020-05-19T23:29:02.826" v="2632"/>
          <ac:spMkLst>
            <pc:docMk/>
            <pc:sldMk cId="3045595330" sldId="1364"/>
            <ac:spMk id="26" creationId="{00000000-0000-0000-0000-000000000000}"/>
          </ac:spMkLst>
        </pc:spChg>
      </pc:sldChg>
      <pc:sldChg chg="addSp delSp modSp mod modAnim">
        <pc:chgData name="Hamlet Markarian" userId="4926d2b407f31d77" providerId="LiveId" clId="{1A634700-36B3-4455-A058-5071D9319E52}" dt="2020-05-19T23:29:19.183" v="2634"/>
        <pc:sldMkLst>
          <pc:docMk/>
          <pc:sldMk cId="50890922" sldId="1437"/>
        </pc:sldMkLst>
        <pc:spChg chg="mod">
          <ac:chgData name="Hamlet Markarian" userId="4926d2b407f31d77" providerId="LiveId" clId="{1A634700-36B3-4455-A058-5071D9319E52}" dt="2020-05-18T21:25:13.689" v="380" actId="207"/>
          <ac:spMkLst>
            <pc:docMk/>
            <pc:sldMk cId="50890922" sldId="1437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08:12.368" v="182" actId="478"/>
          <ac:spMkLst>
            <pc:docMk/>
            <pc:sldMk cId="50890922" sldId="1437"/>
            <ac:spMk id="4" creationId="{6B40A84D-2EE1-4716-A055-5014B56E1CF2}"/>
          </ac:spMkLst>
        </pc:spChg>
        <pc:spChg chg="add del mod ord">
          <ac:chgData name="Hamlet Markarian" userId="4926d2b407f31d77" providerId="LiveId" clId="{1A634700-36B3-4455-A058-5071D9319E52}" dt="2020-05-19T21:05:40.332" v="1965" actId="478"/>
          <ac:spMkLst>
            <pc:docMk/>
            <pc:sldMk cId="50890922" sldId="1437"/>
            <ac:spMk id="6" creationId="{BE77A14E-FBC0-4CC7-A4C6-E3942CF45EE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0:27:55.874" v="43" actId="478"/>
          <ac:spMkLst>
            <pc:docMk/>
            <pc:sldMk cId="50890922" sldId="1437"/>
            <ac:spMk id="13" creationId="{45E55A27-B275-4572-8F9E-D77B5EC43F08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1A634700-36B3-4455-A058-5071D9319E52}" dt="2020-05-18T20:36:07.488" v="151" actId="207"/>
          <ac:spMkLst>
            <pc:docMk/>
            <pc:sldMk cId="50890922" sldId="1437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9T21:16:54.039" v="1984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0:27:54.035" v="42" actId="478"/>
          <ac:spMkLst>
            <pc:docMk/>
            <pc:sldMk cId="50890922" sldId="1437"/>
            <ac:spMk id="20" creationId="{01E08E54-8433-48E9-B5E5-A623D973A671}"/>
          </ac:spMkLst>
        </pc:spChg>
        <pc:spChg chg="del mod">
          <ac:chgData name="Hamlet Markarian" userId="4926d2b407f31d77" providerId="LiveId" clId="{1A634700-36B3-4455-A058-5071D9319E52}" dt="2020-05-18T20:35:02.329" v="141" actId="478"/>
          <ac:spMkLst>
            <pc:docMk/>
            <pc:sldMk cId="50890922" sldId="1437"/>
            <ac:spMk id="21" creationId="{86FE23C9-8284-40E2-936B-7189587046D3}"/>
          </ac:spMkLst>
        </pc:spChg>
        <pc:spChg chg="add mod ord">
          <ac:chgData name="Hamlet Markarian" userId="4926d2b407f31d77" providerId="LiveId" clId="{1A634700-36B3-4455-A058-5071D9319E52}" dt="2020-05-19T21:38:31.071" v="2029" actId="14100"/>
          <ac:spMkLst>
            <pc:docMk/>
            <pc:sldMk cId="50890922" sldId="1437"/>
            <ac:spMk id="22" creationId="{1FE29054-FC6D-4816-9EDB-F13B68831210}"/>
          </ac:spMkLst>
        </pc:spChg>
        <pc:spChg chg="del mod topLvl">
          <ac:chgData name="Hamlet Markarian" userId="4926d2b407f31d77" providerId="LiveId" clId="{1A634700-36B3-4455-A058-5071D9319E52}" dt="2020-05-18T21:11:53.880" v="252" actId="478"/>
          <ac:spMkLst>
            <pc:docMk/>
            <pc:sldMk cId="50890922" sldId="1437"/>
            <ac:spMk id="23" creationId="{8D04AB9D-2C39-40A3-B47A-5A1503F4BE9A}"/>
          </ac:spMkLst>
        </pc:spChg>
        <pc:spChg chg="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4" creationId="{8BA42257-548D-49A6-B75D-A04DF37F5654}"/>
          </ac:spMkLst>
        </pc:spChg>
        <pc:spChg chg="del mod topLvl">
          <ac:chgData name="Hamlet Markarian" userId="4926d2b407f31d77" providerId="LiveId" clId="{1A634700-36B3-4455-A058-5071D9319E52}" dt="2020-05-18T20:30:13.498" v="65" actId="478"/>
          <ac:spMkLst>
            <pc:docMk/>
            <pc:sldMk cId="50890922" sldId="1437"/>
            <ac:spMk id="25" creationId="{A295E4B9-E46A-40ED-B0A4-5E6C22BFFB64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6" creationId="{D2238873-2E0D-4F14-9115-C2F57CFD9522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7" creationId="{6481EFDA-28B7-4305-8680-E4E722DE8EEB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28" creationId="{50A81427-A647-4BF4-B062-5CD4448A67C6}"/>
          </ac:spMkLst>
        </pc:spChg>
        <pc:spChg chg="add mod topLvl">
          <ac:chgData name="Hamlet Markarian" userId="4926d2b407f31d77" providerId="LiveId" clId="{1A634700-36B3-4455-A058-5071D9319E52}" dt="2020-05-19T21:17:14.908" v="1987" actId="207"/>
          <ac:spMkLst>
            <pc:docMk/>
            <pc:sldMk cId="50890922" sldId="1437"/>
            <ac:spMk id="29" creationId="{F6173408-3E42-41AE-885E-ECB4F7CEBA36}"/>
          </ac:spMkLst>
        </pc:spChg>
        <pc:spChg chg="add mod topLvl">
          <ac:chgData name="Hamlet Markarian" userId="4926d2b407f31d77" providerId="LiveId" clId="{1A634700-36B3-4455-A058-5071D9319E52}" dt="2020-05-19T21:17:09.252" v="1986" actId="207"/>
          <ac:spMkLst>
            <pc:docMk/>
            <pc:sldMk cId="50890922" sldId="1437"/>
            <ac:spMk id="31" creationId="{E6F7B3ED-9ADD-4466-9BFF-369F28D00F2E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2" creationId="{FC1CB5A7-83DF-4009-9286-12948937EADC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3" creationId="{77F1788B-4896-455E-95E2-26098FAD32C1}"/>
          </ac:spMkLst>
        </pc:spChg>
        <pc:spChg chg="add mod">
          <ac:chgData name="Hamlet Markarian" userId="4926d2b407f31d77" providerId="LiveId" clId="{1A634700-36B3-4455-A058-5071D9319E52}" dt="2020-05-19T21:41:24.177" v="2071" actId="1036"/>
          <ac:spMkLst>
            <pc:docMk/>
            <pc:sldMk cId="50890922" sldId="1437"/>
            <ac:spMk id="34" creationId="{33B43269-653E-49EF-B9C0-F546D1EF0415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36" creationId="{82DCCC3B-1423-47EB-8BDB-C9566EB4324A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7" creationId="{E6B68F9A-B025-4DC9-B9A2-2F49D9F8E258}"/>
          </ac:spMkLst>
        </pc:spChg>
        <pc:spChg chg="add mod">
          <ac:chgData name="Hamlet Markarian" userId="4926d2b407f31d77" providerId="LiveId" clId="{1A634700-36B3-4455-A058-5071D9319E52}" dt="2020-05-18T20:36:18.946" v="154" actId="571"/>
          <ac:spMkLst>
            <pc:docMk/>
            <pc:sldMk cId="50890922" sldId="1437"/>
            <ac:spMk id="38" creationId="{D443000D-2A77-4E51-BDE4-619A0D4932FB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39" creationId="{7B871456-CA09-4B6E-AAFA-A51D1DE4DB71}"/>
          </ac:spMkLst>
        </pc:spChg>
        <pc:spChg chg="add mod">
          <ac:chgData name="Hamlet Markarian" userId="4926d2b407f31d77" providerId="LiveId" clId="{1A634700-36B3-4455-A058-5071D9319E52}" dt="2020-05-19T21:39:52.954" v="2049" actId="1035"/>
          <ac:spMkLst>
            <pc:docMk/>
            <pc:sldMk cId="50890922" sldId="1437"/>
            <ac:spMk id="40" creationId="{9D1A42E9-4ACD-4310-80F0-2A92D52E097D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1" creationId="{D740DC02-D8D2-421D-8C7C-3203A0D3E8B0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2" creationId="{DE59ECD7-1104-4F90-BFE9-4FBD1CF444CA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3" creationId="{A38F08FE-9F62-4FAF-960C-35658CC8D4F5}"/>
          </ac:spMkLst>
        </pc:spChg>
        <pc:spChg chg="add del mod">
          <ac:chgData name="Hamlet Markarian" userId="4926d2b407f31d77" providerId="LiveId" clId="{1A634700-36B3-4455-A058-5071D9319E52}" dt="2020-05-18T21:21:31.143" v="353" actId="478"/>
          <ac:spMkLst>
            <pc:docMk/>
            <pc:sldMk cId="50890922" sldId="1437"/>
            <ac:spMk id="44" creationId="{70D5C220-8488-4098-A50E-9AD8338506F5}"/>
          </ac:spMkLst>
        </pc:spChg>
        <pc:spChg chg="add del mod ord">
          <ac:chgData name="Hamlet Markarian" userId="4926d2b407f31d77" providerId="LiveId" clId="{1A634700-36B3-4455-A058-5071D9319E52}" dt="2020-05-19T21:05:41.138" v="1966" actId="478"/>
          <ac:spMkLst>
            <pc:docMk/>
            <pc:sldMk cId="50890922" sldId="1437"/>
            <ac:spMk id="46" creationId="{02FAA038-2E44-4B0A-94BD-FBCF885A987E}"/>
          </ac:spMkLst>
        </pc:spChg>
        <pc:spChg chg="add del mod ord">
          <ac:chgData name="Hamlet Markarian" userId="4926d2b407f31d77" providerId="LiveId" clId="{1A634700-36B3-4455-A058-5071D9319E52}" dt="2020-05-19T21:05:41.787" v="1967" actId="478"/>
          <ac:spMkLst>
            <pc:docMk/>
            <pc:sldMk cId="50890922" sldId="1437"/>
            <ac:spMk id="47" creationId="{6985CFE2-C3E6-4F39-BEDF-E89CE66FC2C7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48" creationId="{79A1E62C-EF7C-4ECF-AD2C-916799C3BCC4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49" creationId="{2880E026-3DC3-48BC-BED7-DE90E8C81A18}"/>
          </ac:spMkLst>
        </pc:spChg>
        <pc:spChg chg="add del mod">
          <ac:chgData name="Hamlet Markarian" userId="4926d2b407f31d77" providerId="LiveId" clId="{1A634700-36B3-4455-A058-5071D9319E52}" dt="2020-05-18T21:16:56.920" v="315" actId="478"/>
          <ac:spMkLst>
            <pc:docMk/>
            <pc:sldMk cId="50890922" sldId="1437"/>
            <ac:spMk id="50" creationId="{C76FE18F-0CD0-4EC9-8FBB-6535DAF4FCF0}"/>
          </ac:spMkLst>
        </pc:spChg>
        <pc:spChg chg="add del mod">
          <ac:chgData name="Hamlet Markarian" userId="4926d2b407f31d77" providerId="LiveId" clId="{1A634700-36B3-4455-A058-5071D9319E52}" dt="2020-05-18T21:16:55.072" v="314" actId="478"/>
          <ac:spMkLst>
            <pc:docMk/>
            <pc:sldMk cId="50890922" sldId="1437"/>
            <ac:spMk id="51" creationId="{49957316-84DC-4874-87BE-060FD6F2E28A}"/>
          </ac:spMkLst>
        </pc:spChg>
        <pc:spChg chg="add mod">
          <ac:chgData name="Hamlet Markarian" userId="4926d2b407f31d77" providerId="LiveId" clId="{1A634700-36B3-4455-A058-5071D9319E52}" dt="2020-05-19T21:40:09.705" v="2058" actId="1037"/>
          <ac:spMkLst>
            <pc:docMk/>
            <pc:sldMk cId="50890922" sldId="1437"/>
            <ac:spMk id="52" creationId="{B58B67B6-24A9-4979-96FA-469150B1A91E}"/>
          </ac:spMkLst>
        </pc:spChg>
        <pc:spChg chg="add mod">
          <ac:chgData name="Hamlet Markarian" userId="4926d2b407f31d77" providerId="LiveId" clId="{1A634700-36B3-4455-A058-5071D9319E52}" dt="2020-05-19T21:39:58.329" v="2052" actId="1035"/>
          <ac:spMkLst>
            <pc:docMk/>
            <pc:sldMk cId="50890922" sldId="1437"/>
            <ac:spMk id="53" creationId="{3F3D2FDD-2B8F-40C0-A7FF-65B1F6392D8B}"/>
          </ac:spMkLst>
        </pc:spChg>
        <pc:spChg chg="add del mod">
          <ac:chgData name="Hamlet Markarian" userId="4926d2b407f31d77" providerId="LiveId" clId="{1A634700-36B3-4455-A058-5071D9319E52}" dt="2020-05-18T21:24:27.128" v="372" actId="478"/>
          <ac:spMkLst>
            <pc:docMk/>
            <pc:sldMk cId="50890922" sldId="1437"/>
            <ac:spMk id="54" creationId="{AD666D3F-5787-4468-AA55-A6847CF727B6}"/>
          </ac:spMkLst>
        </pc:spChg>
        <pc:grpChg chg="add del mod">
          <ac:chgData name="Hamlet Markarian" userId="4926d2b407f31d77" providerId="LiveId" clId="{1A634700-36B3-4455-A058-5071D9319E52}" dt="2020-05-18T21:11:50.639" v="250" actId="165"/>
          <ac:grpSpMkLst>
            <pc:docMk/>
            <pc:sldMk cId="50890922" sldId="1437"/>
            <ac:grpSpMk id="3" creationId="{1933084B-3B67-4669-9B72-A252BF54AD23}"/>
          </ac:grpSpMkLst>
        </pc:grpChg>
        <pc:grpChg chg="add del mod">
          <ac:chgData name="Hamlet Markarian" userId="4926d2b407f31d77" providerId="LiveId" clId="{1A634700-36B3-4455-A058-5071D9319E52}" dt="2020-05-18T21:15:21.159" v="290" actId="165"/>
          <ac:grpSpMkLst>
            <pc:docMk/>
            <pc:sldMk cId="50890922" sldId="1437"/>
            <ac:grpSpMk id="7" creationId="{8DBD1656-7487-4325-8EBC-DAEDC52A2F7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9" creationId="{475B1041-D250-485A-B4AD-0B71B5EA1291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0" creationId="{AD9EB4AE-9C95-493B-BE2C-04B0BDA04999}"/>
          </ac:grpSpMkLst>
        </pc:grpChg>
        <pc:grpChg chg="add del mod">
          <ac:chgData name="Hamlet Markarian" userId="4926d2b407f31d77" providerId="LiveId" clId="{1A634700-36B3-4455-A058-5071D9319E52}" dt="2020-05-18T21:23:16.686" v="363" actId="165"/>
          <ac:grpSpMkLst>
            <pc:docMk/>
            <pc:sldMk cId="50890922" sldId="1437"/>
            <ac:grpSpMk id="17" creationId="{F6322352-1C60-4062-B62B-C6967F8A6390}"/>
          </ac:grpSpMkLst>
        </pc:grpChg>
        <pc:grpChg chg="add mod">
          <ac:chgData name="Hamlet Markarian" userId="4926d2b407f31d77" providerId="LiveId" clId="{1A634700-36B3-4455-A058-5071D9319E52}" dt="2020-05-19T21:38:27.002" v="2028" actId="1076"/>
          <ac:grpSpMkLst>
            <pc:docMk/>
            <pc:sldMk cId="50890922" sldId="1437"/>
            <ac:grpSpMk id="18" creationId="{AFE1650E-44DD-4FF8-90D9-9974863711B6}"/>
          </ac:grpSpMkLst>
        </pc:grpChg>
        <pc:grpChg chg="del mod">
          <ac:chgData name="Hamlet Markarian" userId="4926d2b407f31d77" providerId="LiveId" clId="{1A634700-36B3-4455-A058-5071D9319E52}" dt="2020-05-18T20:29:16.794" v="54" actId="165"/>
          <ac:grpSpMkLst>
            <pc:docMk/>
            <pc:sldMk cId="50890922" sldId="1437"/>
            <ac:grpSpMk id="22" creationId="{D6665F23-9A35-48A1-BE65-EA31F6291691}"/>
          </ac:grpSpMkLst>
        </pc:grpChg>
        <pc:grpChg chg="del">
          <ac:chgData name="Hamlet Markarian" userId="4926d2b407f31d77" providerId="LiveId" clId="{1A634700-36B3-4455-A058-5071D9319E52}" dt="2020-05-18T20:28:56.410" v="48" actId="478"/>
          <ac:grpSpMkLst>
            <pc:docMk/>
            <pc:sldMk cId="50890922" sldId="1437"/>
            <ac:grpSpMk id="32" creationId="{10149304-7869-416E-8B56-8465E6774193}"/>
          </ac:grpSpMkLst>
        </pc:grp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0:27:51.112" v="41" actId="478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picChg chg="add del mod">
          <ac:chgData name="Hamlet Markarian" userId="4926d2b407f31d77" providerId="LiveId" clId="{1A634700-36B3-4455-A058-5071D9319E52}" dt="2020-05-18T21:08:49.400" v="187" actId="478"/>
          <ac:picMkLst>
            <pc:docMk/>
            <pc:sldMk cId="50890922" sldId="1437"/>
            <ac:picMk id="5" creationId="{257D8954-6E82-4729-AE0D-7377B4FA9EE7}"/>
          </ac:picMkLst>
        </pc:picChg>
        <pc:picChg chg="mod">
          <ac:chgData name="Hamlet Markarian" userId="4926d2b407f31d77" providerId="LiveId" clId="{1A634700-36B3-4455-A058-5071D9319E52}" dt="2020-05-18T21:25:17.295" v="381" actId="207"/>
          <ac:picMkLst>
            <pc:docMk/>
            <pc:sldMk cId="50890922" sldId="1437"/>
            <ac:picMk id="30" creationId="{34D0E67C-D226-4DF5-9D1B-EAB51874B8F3}"/>
          </ac:picMkLst>
        </pc:picChg>
        <pc:picChg chg="add del mod">
          <ac:chgData name="Hamlet Markarian" userId="4926d2b407f31d77" providerId="LiveId" clId="{1A634700-36B3-4455-A058-5071D9319E52}" dt="2020-05-18T21:08:46.640" v="186" actId="478"/>
          <ac:picMkLst>
            <pc:docMk/>
            <pc:sldMk cId="50890922" sldId="1437"/>
            <ac:picMk id="45" creationId="{FE69D66F-43EA-4666-B095-6B3480A54C93}"/>
          </ac:picMkLst>
        </pc:picChg>
        <pc:cxnChg chg="add del mod">
          <ac:chgData name="Hamlet Markarian" userId="4926d2b407f31d77" providerId="LiveId" clId="{1A634700-36B3-4455-A058-5071D9319E52}" dt="2020-05-19T21:37:46.369" v="2022" actId="478"/>
          <ac:cxnSpMkLst>
            <pc:docMk/>
            <pc:sldMk cId="50890922" sldId="1437"/>
            <ac:cxnSpMk id="4" creationId="{F8E832BC-27C8-4BEE-9995-FCF760A6377C}"/>
          </ac:cxnSpMkLst>
        </pc:cxnChg>
        <pc:cxnChg chg="add del mod">
          <ac:chgData name="Hamlet Markarian" userId="4926d2b407f31d77" providerId="LiveId" clId="{1A634700-36B3-4455-A058-5071D9319E52}" dt="2020-05-19T21:37:45.041" v="2021" actId="478"/>
          <ac:cxnSpMkLst>
            <pc:docMk/>
            <pc:sldMk cId="50890922" sldId="1437"/>
            <ac:cxnSpMk id="25" creationId="{41478D62-6DC9-4378-A811-38FC31561386}"/>
          </ac:cxnSpMkLst>
        </pc:cxnChg>
      </pc:sldChg>
      <pc:sldChg chg="addSp delSp modSp mod delAnim modAnim">
        <pc:chgData name="Hamlet Markarian" userId="4926d2b407f31d77" providerId="LiveId" clId="{1A634700-36B3-4455-A058-5071D9319E52}" dt="2020-05-19T22:05:20.584" v="2090" actId="1036"/>
        <pc:sldMkLst>
          <pc:docMk/>
          <pc:sldMk cId="2377245670" sldId="1458"/>
        </pc:sldMkLst>
        <pc:spChg chg="del">
          <ac:chgData name="Hamlet Markarian" userId="4926d2b407f31d77" providerId="LiveId" clId="{1A634700-36B3-4455-A058-5071D9319E52}" dt="2020-05-18T21:27:12.343" v="392" actId="478"/>
          <ac:spMkLst>
            <pc:docMk/>
            <pc:sldMk cId="2377245670" sldId="1458"/>
            <ac:spMk id="2" creationId="{04255A48-2E46-447F-98DA-0E287025F3FD}"/>
          </ac:spMkLst>
        </pc:spChg>
        <pc:spChg chg="add del mod">
          <ac:chgData name="Hamlet Markarian" userId="4926d2b407f31d77" providerId="LiveId" clId="{1A634700-36B3-4455-A058-5071D9319E52}" dt="2020-05-18T21:30:05.150" v="418" actId="478"/>
          <ac:spMkLst>
            <pc:docMk/>
            <pc:sldMk cId="2377245670" sldId="1458"/>
            <ac:spMk id="3" creationId="{DF9E3DE7-2186-46CF-820A-B305ABC52DC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1" creationId="{6343BB1C-4EB0-43FC-B3C9-557E96B788B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13" creationId="{45E55A27-B275-4572-8F9E-D77B5EC43F08}"/>
          </ac:spMkLst>
        </pc:spChg>
        <pc:spChg chg="mod">
          <ac:chgData name="Hamlet Markarian" userId="4926d2b407f31d77" providerId="LiveId" clId="{1A634700-36B3-4455-A058-5071D9319E52}" dt="2020-05-18T21:27:31.353" v="398" actId="20577"/>
          <ac:spMkLst>
            <pc:docMk/>
            <pc:sldMk cId="2377245670" sldId="1458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5" creationId="{5B771BE1-3C4B-4BE4-B661-5D7694C1A24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6" creationId="{BFEB3712-9AE2-4716-AE9B-B2555FC42CF1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7" creationId="{A9041CAB-003B-49CF-B99A-4606D17EE53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8" creationId="{4EDE87CA-D018-4F39-9CF0-607067E157A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29" creationId="{91164D45-B2BE-460A-8430-C2CF25BF2E3D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0" creationId="{5DAF2E5E-F65B-4C0F-AEC6-7B5CAB85A4A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1" creationId="{724E513A-EFE5-4572-B887-4D382DB4402D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1" creationId="{A357C57C-D5A0-4FC9-93DC-A05FAC1F870B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2" creationId="{C99B7B6C-6B20-49AE-BD0D-0DFDBB9DB9A7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33" creationId="{8FD967B0-7462-410C-B620-748DAC2E9A51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34" creationId="{AF44FF9A-F596-49A1-B3D9-D0A68874C789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5" creationId="{101D3B6F-69DE-4941-A071-26EAA344DC0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36" creationId="{7DD166FC-2841-4AE6-97A9-9E66738D78B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38" creationId="{AFF4FA7E-C93F-4CE4-BCB2-345E910AC605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1A634700-36B3-4455-A058-5071D9319E52}" dt="2020-05-19T22:05:20.584" v="2090" actId="1036"/>
          <ac:spMkLst>
            <pc:docMk/>
            <pc:sldMk cId="2377245670" sldId="1458"/>
            <ac:spMk id="40" creationId="{CCB9329E-A281-4D7E-9CCE-88A6976F3A4B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41" creationId="{55291615-87CC-4C05-989F-AFFE0D326123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2" creationId="{181604B2-5716-42EF-B5DA-C69BECD4C0D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1A634700-36B3-4455-A058-5071D9319E52}" dt="2020-05-19T22:04:31.904" v="2076" actId="1038"/>
          <ac:spMkLst>
            <pc:docMk/>
            <pc:sldMk cId="2377245670" sldId="1458"/>
            <ac:spMk id="43" creationId="{182EDB46-34BD-44C3-8360-4C3EA80C28B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3" creationId="{3E885FA4-11D1-4EA3-ABF2-CCF3104B47D9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44" creationId="{F0D07C5F-79EE-4470-9382-F0920DF7CB05}"/>
          </ac:spMkLst>
        </pc:spChg>
        <pc:spChg chg="add mod">
          <ac:chgData name="Hamlet Markarian" userId="4926d2b407f31d77" providerId="LiveId" clId="{1A634700-36B3-4455-A058-5071D9319E52}" dt="2020-05-18T21:40:25.099" v="510" actId="12788"/>
          <ac:spMkLst>
            <pc:docMk/>
            <pc:sldMk cId="2377245670" sldId="1458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7" creationId="{5B0992B1-A78F-4FFB-A9BA-F94FA12A8EB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8" creationId="{E08BC33B-B9F8-4CB1-927C-2EE156ECAFD9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49" creationId="{464935A8-1CA7-4810-B1B0-0AE75120CA33}"/>
          </ac:spMkLst>
        </pc:spChg>
        <pc:spChg chg="add del mod">
          <ac:chgData name="Hamlet Markarian" userId="4926d2b407f31d77" providerId="LiveId" clId="{1A634700-36B3-4455-A058-5071D9319E52}" dt="2020-05-18T21:30:01.478" v="417" actId="478"/>
          <ac:spMkLst>
            <pc:docMk/>
            <pc:sldMk cId="2377245670" sldId="1458"/>
            <ac:spMk id="50" creationId="{55BB3CC9-F8E1-4073-9182-93EF52DC8C9A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0" creationId="{F328765D-C23B-4D02-B339-3F50A3BAEC09}"/>
          </ac:spMkLst>
        </pc:spChg>
        <pc:spChg chg="add mod">
          <ac:chgData name="Hamlet Markarian" userId="4926d2b407f31d77" providerId="LiveId" clId="{1A634700-36B3-4455-A058-5071D9319E52}" dt="2020-05-19T22:05:08.520" v="2086" actId="1036"/>
          <ac:spMkLst>
            <pc:docMk/>
            <pc:sldMk cId="2377245670" sldId="1458"/>
            <ac:spMk id="51" creationId="{5F2FD3C9-0466-415E-BFB7-A104AB5AC9EC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1A634700-36B3-4455-A058-5071D9319E52}" dt="2020-05-19T22:05:16.712" v="2088" actId="1036"/>
          <ac:spMkLst>
            <pc:docMk/>
            <pc:sldMk cId="2377245670" sldId="1458"/>
            <ac:spMk id="52" creationId="{9F4168AA-4288-4767-AF3C-8458FD682E7F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2" creationId="{CFFE8122-80B7-4877-8457-9C907BB9B1ED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3" creationId="{7B4E1676-6FE7-4EBA-90D5-97F09964135E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56" creationId="{CB5918A6-1308-4D05-9CED-B72E542235E8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7" creationId="{BCD3EFCF-8E34-43E3-AB73-9B3F8B43F461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58" creationId="{88D5C14B-FBD3-4DA4-96E6-3B2FB670AE8C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59" creationId="{567CA20D-63AB-43F0-A27D-DED91E17216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0" creationId="{F9F8D655-9981-479D-A2DF-9F3F9FA60FE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1" creationId="{C17CBDEC-EAD1-4473-8CBF-F67E3DE1543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2" creationId="{084A44B1-5F39-473B-B3C0-5867CF592FCA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3" creationId="{6C350F9B-74A0-4BD6-81D0-7839E8B3BA3B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4" creationId="{565FC0AD-1572-4BA9-A02F-67EF5540164A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66" creationId="{9678B031-E0D9-4794-8032-7287D32C4E04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7" creationId="{70AB8F22-99DA-411E-A7CE-9258FA1D7A73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68" creationId="{E5379DA8-3581-44DC-9B63-F0F22B135D77}"/>
          </ac:spMkLst>
        </pc:spChg>
        <pc:spChg chg="del">
          <ac:chgData name="Hamlet Markarian" userId="4926d2b407f31d77" providerId="LiveId" clId="{1A634700-36B3-4455-A058-5071D9319E52}" dt="2020-05-18T21:27:07.448" v="389" actId="478"/>
          <ac:spMkLst>
            <pc:docMk/>
            <pc:sldMk cId="2377245670" sldId="1458"/>
            <ac:spMk id="70" creationId="{8D58FE7B-E030-4B35-B53C-80AE0E77E596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1" creationId="{4409A4DC-A459-41DC-9746-A1D06C2E7F97}"/>
          </ac:spMkLst>
        </pc:spChg>
        <pc:spChg chg="del">
          <ac:chgData name="Hamlet Markarian" userId="4926d2b407f31d77" providerId="LiveId" clId="{1A634700-36B3-4455-A058-5071D9319E52}" dt="2020-05-18T21:27:09.425" v="390" actId="478"/>
          <ac:spMkLst>
            <pc:docMk/>
            <pc:sldMk cId="2377245670" sldId="1458"/>
            <ac:spMk id="72" creationId="{5FE82B3F-CD7E-4E8E-BC31-00049DE7E9C2}"/>
          </ac:spMkLst>
        </pc:spChg>
        <pc:spChg chg="add mod">
          <ac:chgData name="Hamlet Markarian" userId="4926d2b407f31d77" providerId="LiveId" clId="{1A634700-36B3-4455-A058-5071D9319E52}" dt="2020-05-18T21:30:15.008" v="422" actId="571"/>
          <ac:spMkLst>
            <pc:docMk/>
            <pc:sldMk cId="2377245670" sldId="1458"/>
            <ac:spMk id="73" creationId="{481B4593-7076-453E-A03C-1E2DC8103A50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4" creationId="{4CEED5B1-164A-43E4-B435-E473A4BB8B4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5" creationId="{D0A19F92-A3CC-4C0D-9A28-FBE0B0704901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6" creationId="{86A66826-7CB9-4FE7-A28F-E24F596B2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7" creationId="{886089B3-1E2B-493A-9E3F-37C8620C04B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8" creationId="{C049CA46-3DBC-4D4B-A355-839917E7CF3A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79" creationId="{E86CF5A6-1675-4EBF-AF9E-A6D0BFCA188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0" creationId="{D8800E31-4578-4F98-83F9-2F67CCFBF672}"/>
          </ac:spMkLst>
        </pc:spChg>
        <pc:spChg chg="add del mod">
          <ac:chgData name="Hamlet Markarian" userId="4926d2b407f31d77" providerId="LiveId" clId="{1A634700-36B3-4455-A058-5071D9319E52}" dt="2020-05-19T22:04:28.298" v="2073" actId="478"/>
          <ac:spMkLst>
            <pc:docMk/>
            <pc:sldMk cId="2377245670" sldId="1458"/>
            <ac:spMk id="81" creationId="{31C62E80-536A-490A-B806-7FC460587795}"/>
          </ac:spMkLst>
        </pc:spChg>
        <pc:spChg chg="add del mod">
          <ac:chgData name="Hamlet Markarian" userId="4926d2b407f31d77" providerId="LiveId" clId="{1A634700-36B3-4455-A058-5071D9319E52}" dt="2020-05-18T21:41:00.421" v="514" actId="478"/>
          <ac:spMkLst>
            <pc:docMk/>
            <pc:sldMk cId="2377245670" sldId="1458"/>
            <ac:spMk id="82" creationId="{122F556D-0EFE-4333-933B-2BD04A1246B3}"/>
          </ac:spMkLst>
        </pc:spChg>
        <pc:spChg chg="add del mod">
          <ac:chgData name="Hamlet Markarian" userId="4926d2b407f31d77" providerId="LiveId" clId="{1A634700-36B3-4455-A058-5071D9319E52}" dt="2020-05-18T21:44:23.142" v="519" actId="478"/>
          <ac:spMkLst>
            <pc:docMk/>
            <pc:sldMk cId="2377245670" sldId="1458"/>
            <ac:spMk id="83" creationId="{07EB662B-7366-4371-B85A-3D35B4C8EBEE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4" creationId="{332D9938-0926-4362-880E-03699B61A244}"/>
          </ac:spMkLst>
        </pc:spChg>
        <pc:spChg chg="add del mod">
          <ac:chgData name="Hamlet Markarian" userId="4926d2b407f31d77" providerId="LiveId" clId="{1A634700-36B3-4455-A058-5071D9319E52}" dt="2020-05-19T22:04:00.337" v="2072" actId="478"/>
          <ac:spMkLst>
            <pc:docMk/>
            <pc:sldMk cId="2377245670" sldId="1458"/>
            <ac:spMk id="85" creationId="{E502CCD6-0D29-4DBD-AEFB-EAE9CD967559}"/>
          </ac:spMkLst>
        </pc:spChg>
        <pc:graphicFrameChg chg="del">
          <ac:chgData name="Hamlet Markarian" userId="4926d2b407f31d77" providerId="LiveId" clId="{1A634700-36B3-4455-A058-5071D9319E52}" dt="2020-05-18T21:27:07.448" v="389" actId="478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1A634700-36B3-4455-A058-5071D9319E52}" dt="2020-05-18T21:27:09.425" v="390" actId="478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27:10.824" v="391" actId="478"/>
          <ac:picMkLst>
            <pc:docMk/>
            <pc:sldMk cId="2377245670" sldId="1458"/>
            <ac:picMk id="30" creationId="{34D0E67C-D226-4DF5-9D1B-EAB51874B8F3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7" creationId="{EADD157F-3691-4272-8BBA-3F8C65FCACB1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8" creationId="{CFDBFC3A-7DE2-4CFB-85C5-96DAC9C43C68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39" creationId="{6DC0B205-5583-4C3C-897A-250BB7E5578C}"/>
          </ac:picMkLst>
        </pc:picChg>
        <pc:picChg chg="add mod">
          <ac:chgData name="Hamlet Markarian" userId="4926d2b407f31d77" providerId="LiveId" clId="{1A634700-36B3-4455-A058-5071D9319E52}" dt="2020-05-19T22:04:31.904" v="2076" actId="1038"/>
          <ac:picMkLst>
            <pc:docMk/>
            <pc:sldMk cId="2377245670" sldId="1458"/>
            <ac:picMk id="44" creationId="{389A7968-BE98-4374-9E36-4310EAE303AB}"/>
          </ac:picMkLst>
        </pc:picChg>
        <pc:picChg chg="add mod">
          <ac:chgData name="Hamlet Markarian" userId="4926d2b407f31d77" providerId="LiveId" clId="{1A634700-36B3-4455-A058-5071D9319E52}" dt="2020-05-18T21:40:25.099" v="510" actId="12788"/>
          <ac:picMkLst>
            <pc:docMk/>
            <pc:sldMk cId="2377245670" sldId="1458"/>
            <ac:picMk id="46" creationId="{7355C654-6F32-4E63-80CD-EABE2479314A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6" creationId="{7DAAAD20-DF01-4F14-B56C-59868A378761}"/>
          </ac:picMkLst>
        </pc:picChg>
        <pc:picChg chg="add del mod">
          <ac:chgData name="Hamlet Markarian" userId="4926d2b407f31d77" providerId="LiveId" clId="{1A634700-36B3-4455-A058-5071D9319E52}" dt="2020-05-19T22:04:28.298" v="2073" actId="478"/>
          <ac:picMkLst>
            <pc:docMk/>
            <pc:sldMk cId="2377245670" sldId="1458"/>
            <ac:picMk id="87" creationId="{8276A39C-3A63-4749-A979-7CDEC1E525CE}"/>
          </ac:picMkLst>
        </pc:picChg>
        <pc:cxnChg chg="add del mod">
          <ac:chgData name="Hamlet Markarian" userId="4926d2b407f31d77" providerId="LiveId" clId="{1A634700-36B3-4455-A058-5071D9319E52}" dt="2020-05-19T22:04:00.337" v="2072" actId="478"/>
          <ac:cxnSpMkLst>
            <pc:docMk/>
            <pc:sldMk cId="2377245670" sldId="1458"/>
            <ac:cxnSpMk id="5" creationId="{62468790-224A-4044-8D17-B7B3AAE66D14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37" creationId="{BB71D2E6-EB16-4383-856F-F52C014E22A0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5" creationId="{0BD974E7-ACB3-4FE5-92A8-31FA4569BD5A}"/>
          </ac:cxnSpMkLst>
        </pc:cxnChg>
        <pc:cxnChg chg="del mod">
          <ac:chgData name="Hamlet Markarian" userId="4926d2b407f31d77" providerId="LiveId" clId="{1A634700-36B3-4455-A058-5071D9319E52}" dt="2020-05-18T21:27:07.448" v="389" actId="478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9:26.210" v="2635"/>
        <pc:sldMkLst>
          <pc:docMk/>
          <pc:sldMk cId="1266504630" sldId="1465"/>
        </pc:sldMkLst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3" creationId="{38FB8E4A-33F2-4A79-B94C-82023315A27C}"/>
          </ac:spMkLst>
        </pc:spChg>
        <pc:spChg chg="mod">
          <ac:chgData name="Hamlet Markarian" userId="4926d2b407f31d77" providerId="LiveId" clId="{1A634700-36B3-4455-A058-5071D9319E52}" dt="2020-05-19T22:06:37.066" v="2097" actId="20577"/>
          <ac:spMkLst>
            <pc:docMk/>
            <pc:sldMk cId="1266504630" sldId="1465"/>
            <ac:spMk id="16" creationId="{51A55428-D23F-4777-96FE-D91E0B26310D}"/>
          </ac:spMkLst>
        </pc:spChg>
        <pc:spChg chg="ord">
          <ac:chgData name="Hamlet Markarian" userId="4926d2b407f31d77" providerId="LiveId" clId="{1A634700-36B3-4455-A058-5071D9319E52}" dt="2020-05-19T22:14:47.320" v="2148" actId="167"/>
          <ac:spMkLst>
            <pc:docMk/>
            <pc:sldMk cId="1266504630" sldId="1465"/>
            <ac:spMk id="19" creationId="{42101231-1855-46EE-A3D9-B84E75ACB56A}"/>
          </ac:spMkLst>
        </pc:spChg>
        <pc:spChg chg="del mod topLvl">
          <ac:chgData name="Hamlet Markarian" userId="4926d2b407f31d77" providerId="LiveId" clId="{1A634700-36B3-4455-A058-5071D9319E52}" dt="2020-05-18T22:02:45.919" v="716" actId="478"/>
          <ac:spMkLst>
            <pc:docMk/>
            <pc:sldMk cId="1266504630" sldId="1465"/>
            <ac:spMk id="26" creationId="{761B7E8D-7C3B-4931-8AD4-FAE1298A0919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28" creationId="{A5F17270-C33C-4607-8F9E-07C0B80ADF34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29" creationId="{32C9271C-6CDE-478C-BB85-F326707644D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29" creationId="{A8A80620-1902-472F-90D6-ABD036DD8527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0" creationId="{2A4EEF4C-C1AB-4A34-B43C-E87BFB440470}"/>
          </ac:spMkLst>
        </pc:spChg>
        <pc:spChg chg="add del mod">
          <ac:chgData name="Hamlet Markarian" userId="4926d2b407f31d77" providerId="LiveId" clId="{1A634700-36B3-4455-A058-5071D9319E52}" dt="2020-05-19T22:09:53.023" v="2099" actId="478"/>
          <ac:spMkLst>
            <pc:docMk/>
            <pc:sldMk cId="1266504630" sldId="1465"/>
            <ac:spMk id="30" creationId="{2E65DCB6-4C5F-498F-A63F-FDCCBFD11A2B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1" creationId="{A8C62484-A8B8-4950-9E05-41E5DAA42F00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2" creationId="{3EEAEE81-92D5-4E98-9359-C156CB342B2A}"/>
          </ac:spMkLst>
        </pc:spChg>
        <pc:spChg chg="del mod topLvl">
          <ac:chgData name="Hamlet Markarian" userId="4926d2b407f31d77" providerId="LiveId" clId="{1A634700-36B3-4455-A058-5071D9319E52}" dt="2020-05-18T21:56:20.069" v="591" actId="478"/>
          <ac:spMkLst>
            <pc:docMk/>
            <pc:sldMk cId="1266504630" sldId="1465"/>
            <ac:spMk id="32" creationId="{CC227FB9-31A8-44FE-8510-FF85B82ED29D}"/>
          </ac:spMkLst>
        </pc:spChg>
        <pc:spChg chg="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3" creationId="{69C3BF1F-2ECE-491C-BB6D-5D2792D17293}"/>
          </ac:spMkLst>
        </pc:spChg>
        <pc:spChg chg="del mod topLvl">
          <ac:chgData name="Hamlet Markarian" userId="4926d2b407f31d77" providerId="LiveId" clId="{1A634700-36B3-4455-A058-5071D9319E52}" dt="2020-05-18T21:55:19.230" v="579" actId="478"/>
          <ac:spMkLst>
            <pc:docMk/>
            <pc:sldMk cId="1266504630" sldId="1465"/>
            <ac:spMk id="34" creationId="{277C5F03-3BAF-4A5F-ADEC-C0B604CFF617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4" creationId="{57D90445-BC2E-4FBF-9CF7-8D5601459DF0}"/>
          </ac:spMkLst>
        </pc:spChg>
        <pc:spChg chg="del mod topLvl">
          <ac:chgData name="Hamlet Markarian" userId="4926d2b407f31d77" providerId="LiveId" clId="{1A634700-36B3-4455-A058-5071D9319E52}" dt="2020-05-18T21:55:16.830" v="577" actId="478"/>
          <ac:spMkLst>
            <pc:docMk/>
            <pc:sldMk cId="1266504630" sldId="1465"/>
            <ac:spMk id="35" creationId="{271AF4D8-6410-4A48-8645-9F62C8EE83A1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36" creationId="{154C2318-BDEF-4140-A1A7-0D9B12A8690D}"/>
          </ac:spMkLst>
        </pc:spChg>
        <pc:spChg chg="del mod topLvl">
          <ac:chgData name="Hamlet Markarian" userId="4926d2b407f31d77" providerId="LiveId" clId="{1A634700-36B3-4455-A058-5071D9319E52}" dt="2020-05-18T21:55:14.093" v="575" actId="478"/>
          <ac:spMkLst>
            <pc:docMk/>
            <pc:sldMk cId="1266504630" sldId="1465"/>
            <ac:spMk id="36" creationId="{4E44A2FA-297A-4735-B314-9CB64C986EC8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7" creationId="{06E0BB80-28EC-4625-9CF2-D52C14EC2F6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8" creationId="{A0EC0564-70D9-4811-80AB-7441F246B032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39" creationId="{AFB070B9-73B9-4EE6-90A2-4071C1E5F64E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0" creationId="{11B3EBC3-04EA-4688-A286-30038DD160FF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1" creationId="{95B03A66-640E-450D-8318-3FA28F145004}"/>
          </ac:spMkLst>
        </pc:spChg>
        <pc:spChg chg="add mod topLvl">
          <ac:chgData name="Hamlet Markarian" userId="4926d2b407f31d77" providerId="LiveId" clId="{1A634700-36B3-4455-A058-5071D9319E52}" dt="2020-05-18T22:14:20.276" v="756" actId="164"/>
          <ac:spMkLst>
            <pc:docMk/>
            <pc:sldMk cId="1266504630" sldId="1465"/>
            <ac:spMk id="42" creationId="{B623CD13-5B3F-4871-84DF-82501A677D1D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3" creationId="{7DF3641F-7AEB-48C0-8336-FACEB3BE3034}"/>
          </ac:spMkLst>
        </pc:spChg>
        <pc:spChg chg="add del mod">
          <ac:chgData name="Hamlet Markarian" userId="4926d2b407f31d77" providerId="LiveId" clId="{1A634700-36B3-4455-A058-5071D9319E52}" dt="2020-05-19T22:06:08.531" v="2092" actId="478"/>
          <ac:spMkLst>
            <pc:docMk/>
            <pc:sldMk cId="1266504630" sldId="1465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7" creationId="{5B0992B1-A78F-4FFB-A9BA-F94FA12A8EB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8" creationId="{CEB9C685-1A61-42DB-82AD-2AB419E29D6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8" creationId="{E08BC33B-B9F8-4CB1-927C-2EE156ECAFD9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49" creationId="{464935A8-1CA7-4810-B1B0-0AE75120CA33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49" creationId="{4992E92E-9C49-4246-93B8-7F8AEDE61872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0" creationId="{D6E30E93-05A0-4003-BA24-CB0398A4905E}"/>
          </ac:spMkLst>
        </pc:spChg>
        <pc:spChg chg="add mod">
          <ac:chgData name="Hamlet Markarian" userId="4926d2b407f31d77" providerId="LiveId" clId="{1A634700-36B3-4455-A058-5071D9319E52}" dt="2020-05-18T23:32:03.911" v="1730" actId="164"/>
          <ac:spMkLst>
            <pc:docMk/>
            <pc:sldMk cId="1266504630" sldId="1465"/>
            <ac:spMk id="51" creationId="{3D5982F6-FABC-4F44-A79B-EA55B1B674B2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2" creationId="{8C1C15C1-45A0-4077-8605-CA5FB1068E57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3" creationId="{7B4E1676-6FE7-4EBA-90D5-97F09964135E}"/>
          </ac:spMkLst>
        </pc:spChg>
        <pc:spChg chg="add mod">
          <ac:chgData name="Hamlet Markarian" userId="4926d2b407f31d77" providerId="LiveId" clId="{1A634700-36B3-4455-A058-5071D9319E52}" dt="2020-05-18T23:32:06.084" v="1731" actId="164"/>
          <ac:spMkLst>
            <pc:docMk/>
            <pc:sldMk cId="1266504630" sldId="1465"/>
            <ac:spMk id="54" creationId="{A1E6C849-92AB-45A9-96A6-91F66ECB395F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55" creationId="{8BD1829C-CF20-4598-AB93-2AE30F4ED3AE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55" creationId="{DE0DCFC7-B8DF-4DD2-AD67-CC6009DBFED8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6" creationId="{4F1C7F5C-31EA-47C8-B213-CB86265729B0}"/>
          </ac:spMkLst>
        </pc:spChg>
        <pc:spChg chg="add mod">
          <ac:chgData name="Hamlet Markarian" userId="4926d2b407f31d77" providerId="LiveId" clId="{1A634700-36B3-4455-A058-5071D9319E52}" dt="2020-05-18T23:32:08.085" v="1732" actId="164"/>
          <ac:spMkLst>
            <pc:docMk/>
            <pc:sldMk cId="1266504630" sldId="1465"/>
            <ac:spMk id="57" creationId="{7856B7A9-8D83-407F-BAF4-530D6F77B6B1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8" creationId="{151EC082-D5EF-4136-91C7-61DD786E712D}"/>
          </ac:spMkLst>
        </pc:spChg>
        <pc:spChg chg="add mod">
          <ac:chgData name="Hamlet Markarian" userId="4926d2b407f31d77" providerId="LiveId" clId="{1A634700-36B3-4455-A058-5071D9319E52}" dt="2020-05-18T23:32:09.837" v="1733" actId="164"/>
          <ac:spMkLst>
            <pc:docMk/>
            <pc:sldMk cId="1266504630" sldId="1465"/>
            <ac:spMk id="59" creationId="{D6109F19-5791-488C-96F0-A1B7C7C15325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0" creationId="{F6FF91F4-4628-4F83-9D65-EAF8202B6119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2" creationId="{5F79E5AF-D002-4A6D-823B-04B05C1E2994}"/>
          </ac:spMkLst>
        </pc:spChg>
        <pc:spChg chg="mod">
          <ac:chgData name="Hamlet Markarian" userId="4926d2b407f31d77" providerId="LiveId" clId="{1A634700-36B3-4455-A058-5071D9319E52}" dt="2020-05-19T22:06:23.804" v="2093"/>
          <ac:spMkLst>
            <pc:docMk/>
            <pc:sldMk cId="1266504630" sldId="1465"/>
            <ac:spMk id="63" creationId="{1A082D8A-ABB1-4991-8016-5AF38AB97AD4}"/>
          </ac:spMkLst>
        </pc:spChg>
        <pc:spChg chg="mod topLvl">
          <ac:chgData name="Hamlet Markarian" userId="4926d2b407f31d77" providerId="LiveId" clId="{1A634700-36B3-4455-A058-5071D9319E52}" dt="2020-05-19T22:19:49.371" v="2216" actId="20577"/>
          <ac:spMkLst>
            <pc:docMk/>
            <pc:sldMk cId="1266504630" sldId="1465"/>
            <ac:spMk id="66" creationId="{1099882B-583B-4535-9436-BC34E2C173C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8" creationId="{71AEB1F0-0DDB-4AA3-B5DD-0570CFEBBA9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69" creationId="{1B1BD834-9F3C-4765-A3E0-B318F852206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0" creationId="{D983F654-42B2-4656-8418-39F9EE50165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1" creationId="{CBEA8280-54BF-40EA-A544-C1670822B6B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2" creationId="{4334C8A2-8725-4631-8394-2A2DBBC6B8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3" creationId="{141F0AE9-BFDD-4829-8B03-03C2EFF3CB9A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4" creationId="{4CEED5B1-164A-43E4-B435-E473A4BB8B42}"/>
          </ac:spMkLst>
        </pc:spChg>
        <pc:spChg chg="mod topLvl">
          <ac:chgData name="Hamlet Markarian" userId="4926d2b407f31d77" providerId="LiveId" clId="{1A634700-36B3-4455-A058-5071D9319E52}" dt="2020-05-19T22:20:13.801" v="2222" actId="404"/>
          <ac:spMkLst>
            <pc:docMk/>
            <pc:sldMk cId="1266504630" sldId="1465"/>
            <ac:spMk id="75" creationId="{02DCB205-93AB-4853-A755-0F0E0A7293C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5" creationId="{D0A19F92-A3CC-4C0D-9A28-FBE0B0704901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6" creationId="{86A66826-7CB9-4FE7-A28F-E24F596B2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7" creationId="{1F4DEDB6-A40D-43CD-934D-E75886178DBF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7" creationId="{886089B3-1E2B-493A-9E3F-37C8620C04B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8" creationId="{8A42CFA3-037B-4657-B15F-E3AB765D1995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8" creationId="{C049CA46-3DBC-4D4B-A355-839917E7CF3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79" creationId="{3A144C79-FD53-4690-90B8-F37F4826ACA6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79" creationId="{E86CF5A6-1675-4EBF-AF9E-A6D0BFCA188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0" creationId="{BAF43DCA-A9AB-4C66-85F5-891FA0F32118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0" creationId="{D8800E31-4578-4F98-83F9-2F67CCFBF672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1" creationId="{31C62E80-536A-490A-B806-7FC4605877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1" creationId="{5C9176D5-C02F-4950-BAEF-6D21921FAB95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2" creationId="{32709635-0C47-4FBB-8BC8-C3FD3B3493C6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3" creationId="{C44EA101-9765-4914-9FF6-71DC3DBD2D2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4" creationId="{115189DA-EE85-4131-8AAD-955D394E6A1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4" creationId="{332D9938-0926-4362-880E-03699B61A24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5" creationId="{0E8E24B6-CEDD-400B-AC48-5B8B241CA03C}"/>
          </ac:spMkLst>
        </pc:spChg>
        <pc:spChg chg="del">
          <ac:chgData name="Hamlet Markarian" userId="4926d2b407f31d77" providerId="LiveId" clId="{1A634700-36B3-4455-A058-5071D9319E52}" dt="2020-05-18T21:55:01.101" v="567" actId="478"/>
          <ac:spMkLst>
            <pc:docMk/>
            <pc:sldMk cId="1266504630" sldId="1465"/>
            <ac:spMk id="85" creationId="{E502CCD6-0D29-4DBD-AEFB-EAE9CD96755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86" creationId="{2D7CE616-5AE3-42AF-A6DC-915EE861F8D6}"/>
          </ac:spMkLst>
        </pc:spChg>
        <pc:spChg chg="mod topLvl">
          <ac:chgData name="Hamlet Markarian" userId="4926d2b407f31d77" providerId="LiveId" clId="{1A634700-36B3-4455-A058-5071D9319E52}" dt="2020-05-19T22:19:53.234" v="2217" actId="20577"/>
          <ac:spMkLst>
            <pc:docMk/>
            <pc:sldMk cId="1266504630" sldId="1465"/>
            <ac:spMk id="88" creationId="{248E298B-C233-4E38-A9C9-E192A42EBE4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0" creationId="{FA138EDA-6DCD-4842-AAD5-2C60ECDA0BDD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1" creationId="{2E6CD8F3-1A86-4823-8C48-3B55512BA6C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2" creationId="{BCCD7098-4C98-41C7-85AD-286816177D6A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93" creationId="{4E5A99F9-FBD4-4B7B-B031-445D5E7538A7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4" creationId="{9231720B-66DD-4EA5-990A-D2C2FB6F3F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95" creationId="{5B5798D5-5BC4-49DF-80CB-1AA0F1C682C9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6" creationId="{14F0D03F-A7D5-493E-BF3A-9343821A2F87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7" creationId="{09C0DEB9-3DF9-4ECB-A773-5A85D1CA8FB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8" creationId="{B03ED7D1-DDAD-401F-8C96-40981C4D808C}"/>
          </ac:spMkLst>
        </pc:spChg>
        <pc:spChg chg="add del mod">
          <ac:chgData name="Hamlet Markarian" userId="4926d2b407f31d77" providerId="LiveId" clId="{1A634700-36B3-4455-A058-5071D9319E52}" dt="2020-05-19T22:12:00.202" v="2105" actId="478"/>
          <ac:spMkLst>
            <pc:docMk/>
            <pc:sldMk cId="1266504630" sldId="1465"/>
            <ac:spMk id="99" creationId="{6BD61B99-7DF0-4D8E-A44C-FD5F1AC8E639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00" creationId="{CD90C532-BA7F-4A05-B8AA-ADBD5C1B7D75}"/>
          </ac:spMkLst>
        </pc:spChg>
        <pc:spChg chg="mod topLvl">
          <ac:chgData name="Hamlet Markarian" userId="4926d2b407f31d77" providerId="LiveId" clId="{1A634700-36B3-4455-A058-5071D9319E52}" dt="2020-05-19T22:20:40.613" v="2227" actId="12789"/>
          <ac:spMkLst>
            <pc:docMk/>
            <pc:sldMk cId="1266504630" sldId="1465"/>
            <ac:spMk id="102" creationId="{F73BEF26-1D2E-4624-A9AD-16ACF82A3AE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4" creationId="{4444E694-6E01-4960-B1D7-E9222437E27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5" creationId="{8C96B390-DC44-46C3-9F6B-7A7A38E0D2F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6" creationId="{2EEF544C-D522-4C21-8EE1-00480FA99DEF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7" creationId="{4D0A3061-635D-4EE7-8F5B-271E3ACF4304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8" creationId="{9A31DAEE-F52F-4F42-80D3-588353F02841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09" creationId="{CD194A6D-CD36-4D54-864B-820C018AE14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0" creationId="{74F0DD1F-B1EE-4AA5-97FE-B31097B9774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1" creationId="{8865E78E-D5FF-4F16-A8C7-785AE809AC8C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2" creationId="{D7E0EE47-3DED-43AF-B3BD-28FBE6C9E7F3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3" creationId="{F8D11755-1873-4EC4-A62C-6B4751407B6C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14" creationId="{81A34E8E-9FBE-4411-AF89-6A61A3E2FE0A}"/>
          </ac:spMkLst>
        </pc:spChg>
        <pc:spChg chg="mod topLvl">
          <ac:chgData name="Hamlet Markarian" userId="4926d2b407f31d77" providerId="LiveId" clId="{1A634700-36B3-4455-A058-5071D9319E52}" dt="2020-05-19T22:20:37.440" v="2226" actId="12789"/>
          <ac:spMkLst>
            <pc:docMk/>
            <pc:sldMk cId="1266504630" sldId="1465"/>
            <ac:spMk id="116" creationId="{B87D045E-AD22-4040-AD3D-B1CFF2F501AB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8" creationId="{8A5BE145-349F-436B-B1CC-1727D818E799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19" creationId="{015B23AB-E41A-4446-AF4F-20D431F64062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0" creationId="{57BEDF0B-1258-4EB9-8950-A4EB98060667}"/>
          </ac:spMkLst>
        </pc:spChg>
        <pc:spChg chg="mod">
          <ac:chgData name="Hamlet Markarian" userId="4926d2b407f31d77" providerId="LiveId" clId="{1A634700-36B3-4455-A058-5071D9319E52}" dt="2020-05-19T22:15:28.560" v="2152" actId="165"/>
          <ac:spMkLst>
            <pc:docMk/>
            <pc:sldMk cId="1266504630" sldId="1465"/>
            <ac:spMk id="121" creationId="{79F477CA-640C-4F67-9F1D-5F9FEA075B10}"/>
          </ac:spMkLst>
        </pc:spChg>
        <pc:spChg chg="add mod">
          <ac:chgData name="Hamlet Markarian" userId="4926d2b407f31d77" providerId="LiveId" clId="{1A634700-36B3-4455-A058-5071D9319E52}" dt="2020-05-19T22:21:14.924" v="2230" actId="1076"/>
          <ac:spMkLst>
            <pc:docMk/>
            <pc:sldMk cId="1266504630" sldId="1465"/>
            <ac:spMk id="122" creationId="{2DEF8C36-DECE-41A5-93EE-F3178DD0E49D}"/>
          </ac:spMkLst>
        </pc:spChg>
        <pc:spChg chg="mod topLvl">
          <ac:chgData name="Hamlet Markarian" userId="4926d2b407f31d77" providerId="LiveId" clId="{1A634700-36B3-4455-A058-5071D9319E52}" dt="2020-05-19T22:21:40.599" v="2231" actId="6549"/>
          <ac:spMkLst>
            <pc:docMk/>
            <pc:sldMk cId="1266504630" sldId="1465"/>
            <ac:spMk id="124" creationId="{5A33C66D-4CFA-4366-8289-680D86F477FE}"/>
          </ac:spMkLst>
        </pc:spChg>
        <pc:spChg chg="del mod topLvl">
          <ac:chgData name="Hamlet Markarian" userId="4926d2b407f31d77" providerId="LiveId" clId="{1A634700-36B3-4455-A058-5071D9319E52}" dt="2020-05-19T22:12:30.599" v="2110" actId="478"/>
          <ac:spMkLst>
            <pc:docMk/>
            <pc:sldMk cId="1266504630" sldId="1465"/>
            <ac:spMk id="125" creationId="{0F0064E5-2D35-4950-9F69-3CD3F292D113}"/>
          </ac:spMkLst>
        </pc:spChg>
        <pc:spChg chg="add mod">
          <ac:chgData name="Hamlet Markarian" userId="4926d2b407f31d77" providerId="LiveId" clId="{1A634700-36B3-4455-A058-5071D9319E52}" dt="2020-05-19T22:21:43.687" v="2232" actId="6549"/>
          <ac:spMkLst>
            <pc:docMk/>
            <pc:sldMk cId="1266504630" sldId="1465"/>
            <ac:spMk id="126" creationId="{CB02F0A9-1153-49E4-91A0-2BD499E42714}"/>
          </ac:spMkLst>
        </pc:spChg>
        <pc:spChg chg="add mod">
          <ac:chgData name="Hamlet Markarian" userId="4926d2b407f31d77" providerId="LiveId" clId="{1A634700-36B3-4455-A058-5071D9319E52}" dt="2020-05-19T22:21:46.471" v="2233" actId="6549"/>
          <ac:spMkLst>
            <pc:docMk/>
            <pc:sldMk cId="1266504630" sldId="1465"/>
            <ac:spMk id="127" creationId="{23C4084B-CB9E-4709-A743-48B5D82A9146}"/>
          </ac:spMkLst>
        </pc:spChg>
        <pc:spChg chg="add mod">
          <ac:chgData name="Hamlet Markarian" userId="4926d2b407f31d77" providerId="LiveId" clId="{1A634700-36B3-4455-A058-5071D9319E52}" dt="2020-05-19T22:21:49.959" v="2234" actId="6549"/>
          <ac:spMkLst>
            <pc:docMk/>
            <pc:sldMk cId="1266504630" sldId="1465"/>
            <ac:spMk id="128" creationId="{EBF795B6-DDA5-4D34-A82D-DB6EDC731CC1}"/>
          </ac:spMkLst>
        </pc:spChg>
        <pc:spChg chg="add mod">
          <ac:chgData name="Hamlet Markarian" userId="4926d2b407f31d77" providerId="LiveId" clId="{1A634700-36B3-4455-A058-5071D9319E52}" dt="2020-05-19T22:21:52.703" v="2235" actId="6549"/>
          <ac:spMkLst>
            <pc:docMk/>
            <pc:sldMk cId="1266504630" sldId="1465"/>
            <ac:spMk id="129" creationId="{1FC40F7B-073A-4466-8497-EB5735D14A9D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0" creationId="{7E9AD768-C7D9-47E0-921A-0B987AB4C061}"/>
          </ac:spMkLst>
        </pc:spChg>
        <pc:spChg chg="add mod">
          <ac:chgData name="Hamlet Markarian" userId="4926d2b407f31d77" providerId="LiveId" clId="{1A634700-36B3-4455-A058-5071D9319E52}" dt="2020-05-19T22:14:56.363" v="2150" actId="207"/>
          <ac:spMkLst>
            <pc:docMk/>
            <pc:sldMk cId="1266504630" sldId="1465"/>
            <ac:spMk id="131" creationId="{9535904F-7901-4BC2-BB0B-CCC5126BA5AA}"/>
          </ac:spMkLst>
        </pc:spChg>
        <pc:spChg chg="add mod ord">
          <ac:chgData name="Hamlet Markarian" userId="4926d2b407f31d77" providerId="LiveId" clId="{1A634700-36B3-4455-A058-5071D9319E52}" dt="2020-05-19T22:15:00.188" v="2151" actId="207"/>
          <ac:spMkLst>
            <pc:docMk/>
            <pc:sldMk cId="1266504630" sldId="1465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8T22:02:43.581" v="715" actId="165"/>
          <ac:grpSpMkLst>
            <pc:docMk/>
            <pc:sldMk cId="1266504630" sldId="1465"/>
            <ac:grpSpMk id="2" creationId="{4F087F15-2127-42CD-AE0A-D59FD21DBA53}"/>
          </ac:grpSpMkLst>
        </pc:grpChg>
        <pc:grpChg chg="add del mod">
          <ac:chgData name="Hamlet Markarian" userId="4926d2b407f31d77" providerId="LiveId" clId="{1A634700-36B3-4455-A058-5071D9319E52}" dt="2020-05-18T22:10:34.716" v="719" actId="165"/>
          <ac:grpSpMkLst>
            <pc:docMk/>
            <pc:sldMk cId="1266504630" sldId="1465"/>
            <ac:grpSpMk id="4" creationId="{3F857358-8216-43EE-A239-0EDC8EB36236}"/>
          </ac:grpSpMkLst>
        </pc:grpChg>
        <pc:grpChg chg="add del mod">
          <ac:chgData name="Hamlet Markarian" userId="4926d2b407f31d77" providerId="LiveId" clId="{1A634700-36B3-4455-A058-5071D9319E52}" dt="2020-05-19T22:06:00.154" v="2091" actId="478"/>
          <ac:grpSpMkLst>
            <pc:docMk/>
            <pc:sldMk cId="1266504630" sldId="1465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7" creationId="{EB6599B4-893C-4239-8166-85C228025158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8" creationId="{D3AC40BF-13F5-4B12-BB8B-2192086B44E1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9" creationId="{71C495A6-2854-43F5-9CC3-51CC5CD4AD3C}"/>
          </ac:grpSpMkLst>
        </pc:grpChg>
        <pc:grpChg chg="add del mod">
          <ac:chgData name="Hamlet Markarian" userId="4926d2b407f31d77" providerId="LiveId" clId="{1A634700-36B3-4455-A058-5071D9319E52}" dt="2020-05-19T22:06:08.531" v="2092" actId="478"/>
          <ac:grpSpMkLst>
            <pc:docMk/>
            <pc:sldMk cId="1266504630" sldId="1465"/>
            <ac:grpSpMk id="11" creationId="{AD5C9FB3-6B57-4F2C-BA64-00AA7D55ACAC}"/>
          </ac:grpSpMkLst>
        </pc:grpChg>
        <pc:grpChg chg="add del mod">
          <ac:chgData name="Hamlet Markarian" userId="4926d2b407f31d77" providerId="LiveId" clId="{1A634700-36B3-4455-A058-5071D9319E52}" dt="2020-05-18T21:55:05.877" v="570" actId="165"/>
          <ac:grpSpMkLst>
            <pc:docMk/>
            <pc:sldMk cId="1266504630" sldId="1465"/>
            <ac:grpSpMk id="25" creationId="{987F0F5A-EA09-48A1-8B47-9D06C75D41BA}"/>
          </ac:grpSpMkLst>
        </pc:grpChg>
        <pc:grpChg chg="del mod topLvl">
          <ac:chgData name="Hamlet Markarian" userId="4926d2b407f31d77" providerId="LiveId" clId="{1A634700-36B3-4455-A058-5071D9319E52}" dt="2020-05-18T21:55:09.997" v="573" actId="165"/>
          <ac:grpSpMkLst>
            <pc:docMk/>
            <pc:sldMk cId="1266504630" sldId="1465"/>
            <ac:grpSpMk id="27" creationId="{A2580706-3FBC-428C-8662-4DA7A1EF70AD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1" creationId="{53CCAA20-5AE7-42EE-BEC6-D89C6DFDB476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35" creationId="{75705CFD-42A1-4CED-B968-AD486777A52A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47" creationId="{562419EB-E109-4614-9500-183282B85AC8}"/>
          </ac:grpSpMkLst>
        </pc:grpChg>
        <pc:grpChg chg="add del mod">
          <ac:chgData name="Hamlet Markarian" userId="4926d2b407f31d77" providerId="LiveId" clId="{1A634700-36B3-4455-A058-5071D9319E52}" dt="2020-05-19T22:09:53.023" v="2099" actId="478"/>
          <ac:grpSpMkLst>
            <pc:docMk/>
            <pc:sldMk cId="1266504630" sldId="1465"/>
            <ac:grpSpMk id="53" creationId="{B95E97FC-02F0-435B-8B1F-77BC2E21870A}"/>
          </ac:grpSpMkLst>
        </pc:grpChg>
        <pc:grpChg chg="add del mod">
          <ac:chgData name="Hamlet Markarian" userId="4926d2b407f31d77" providerId="LiveId" clId="{1A634700-36B3-4455-A058-5071D9319E52}" dt="2020-05-19T22:09:53.983" v="2100" actId="478"/>
          <ac:grpSpMkLst>
            <pc:docMk/>
            <pc:sldMk cId="1266504630" sldId="1465"/>
            <ac:grpSpMk id="61" creationId="{26531DB8-0697-4F70-8F0A-26C8F19E5ABA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65" creationId="{F56BFC27-00F1-42B9-B6B5-AA64C037BEF0}"/>
          </ac:grpSpMkLst>
        </pc:grpChg>
        <pc:grpChg chg="del mod topLvl">
          <ac:chgData name="Hamlet Markarian" userId="4926d2b407f31d77" providerId="LiveId" clId="{1A634700-36B3-4455-A058-5071D9319E52}" dt="2020-05-19T22:15:33.934" v="2154" actId="478"/>
          <ac:grpSpMkLst>
            <pc:docMk/>
            <pc:sldMk cId="1266504630" sldId="1465"/>
            <ac:grpSpMk id="67" creationId="{4A2F15A9-DEEF-47BC-A475-1E45DBB545B5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74" creationId="{D0C40E5B-EACE-4A4E-B260-16C360E68DE0}"/>
          </ac:grpSpMkLst>
        </pc:grpChg>
        <pc:grpChg chg="del mod topLvl">
          <ac:chgData name="Hamlet Markarian" userId="4926d2b407f31d77" providerId="LiveId" clId="{1A634700-36B3-4455-A058-5071D9319E52}" dt="2020-05-19T22:15:37.110" v="2156" actId="478"/>
          <ac:grpSpMkLst>
            <pc:docMk/>
            <pc:sldMk cId="1266504630" sldId="1465"/>
            <ac:grpSpMk id="76" creationId="{D41C3E4A-B2ED-4B93-9484-53A30E96571B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87" creationId="{4A2FBE26-808F-49C1-9AAB-31B7CCB8F7D5}"/>
          </ac:grpSpMkLst>
        </pc:grpChg>
        <pc:grpChg chg="del mod topLvl">
          <ac:chgData name="Hamlet Markarian" userId="4926d2b407f31d77" providerId="LiveId" clId="{1A634700-36B3-4455-A058-5071D9319E52}" dt="2020-05-19T22:15:35.150" v="2155" actId="478"/>
          <ac:grpSpMkLst>
            <pc:docMk/>
            <pc:sldMk cId="1266504630" sldId="1465"/>
            <ac:grpSpMk id="89" creationId="{FB32B05F-E409-4A79-8B3D-B62233A48218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01" creationId="{9F58BB44-B008-4EC6-A9BC-EF16CBD171D5}"/>
          </ac:grpSpMkLst>
        </pc:grpChg>
        <pc:grpChg chg="del mod topLvl">
          <ac:chgData name="Hamlet Markarian" userId="4926d2b407f31d77" providerId="LiveId" clId="{1A634700-36B3-4455-A058-5071D9319E52}" dt="2020-05-19T22:15:31.711" v="2153" actId="478"/>
          <ac:grpSpMkLst>
            <pc:docMk/>
            <pc:sldMk cId="1266504630" sldId="1465"/>
            <ac:grpSpMk id="103" creationId="{B3C5EFA4-2457-4F46-8878-826F0832B51F}"/>
          </ac:grpSpMkLst>
        </pc:grpChg>
        <pc:grpChg chg="add del mod">
          <ac:chgData name="Hamlet Markarian" userId="4926d2b407f31d77" providerId="LiveId" clId="{1A634700-36B3-4455-A058-5071D9319E52}" dt="2020-05-19T22:15:28.560" v="2152" actId="165"/>
          <ac:grpSpMkLst>
            <pc:docMk/>
            <pc:sldMk cId="1266504630" sldId="1465"/>
            <ac:grpSpMk id="115" creationId="{8991BFE4-734A-4869-9913-39054C5C7EE7}"/>
          </ac:grpSpMkLst>
        </pc:grpChg>
        <pc:grpChg chg="del mod topLvl">
          <ac:chgData name="Hamlet Markarian" userId="4926d2b407f31d77" providerId="LiveId" clId="{1A634700-36B3-4455-A058-5071D9319E52}" dt="2020-05-19T22:15:38.383" v="2157" actId="478"/>
          <ac:grpSpMkLst>
            <pc:docMk/>
            <pc:sldMk cId="1266504630" sldId="1465"/>
            <ac:grpSpMk id="117" creationId="{66468715-1108-4769-A539-A2FFA75407EE}"/>
          </ac:grpSpMkLst>
        </pc:grpChg>
        <pc:grpChg chg="add del mod">
          <ac:chgData name="Hamlet Markarian" userId="4926d2b407f31d77" providerId="LiveId" clId="{1A634700-36B3-4455-A058-5071D9319E52}" dt="2020-05-19T22:12:26.983" v="2109" actId="165"/>
          <ac:grpSpMkLst>
            <pc:docMk/>
            <pc:sldMk cId="1266504630" sldId="1465"/>
            <ac:grpSpMk id="123" creationId="{DE48BC04-6FCD-4CCD-A5D0-1C4819FF2F8A}"/>
          </ac:grpSpMkLst>
        </pc:grp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10" creationId="{98B02DF7-051E-4A87-A636-E1C9826DD069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6" creationId="{7DAAAD20-DF01-4F14-B56C-59868A378761}"/>
          </ac:picMkLst>
        </pc:picChg>
        <pc:picChg chg="del">
          <ac:chgData name="Hamlet Markarian" userId="4926d2b407f31d77" providerId="LiveId" clId="{1A634700-36B3-4455-A058-5071D9319E52}" dt="2020-05-18T21:55:01.101" v="567" actId="478"/>
          <ac:picMkLst>
            <pc:docMk/>
            <pc:sldMk cId="1266504630" sldId="1465"/>
            <ac:picMk id="87" creationId="{8276A39C-3A63-4749-A979-7CDEC1E525CE}"/>
          </ac:picMkLst>
        </pc:picChg>
        <pc:cxnChg chg="del mod">
          <ac:chgData name="Hamlet Markarian" userId="4926d2b407f31d77" providerId="LiveId" clId="{1A634700-36B3-4455-A058-5071D9319E52}" dt="2020-05-18T21:55:01.101" v="567" actId="478"/>
          <ac:cxnSpMkLst>
            <pc:docMk/>
            <pc:sldMk cId="1266504630" sldId="1465"/>
            <ac:cxnSpMk id="5" creationId="{62468790-224A-4044-8D17-B7B3AAE66D14}"/>
          </ac:cxnSpMkLst>
        </pc:cxnChg>
        <pc:cxnChg chg="add mod">
          <ac:chgData name="Hamlet Markarian" userId="4926d2b407f31d77" providerId="LiveId" clId="{1A634700-36B3-4455-A058-5071D9319E52}" dt="2020-05-19T22:20:40.613" v="2227" actId="12789"/>
          <ac:cxnSpMkLst>
            <pc:docMk/>
            <pc:sldMk cId="1266504630" sldId="1465"/>
            <ac:cxnSpMk id="64" creationId="{209257B9-D177-4A86-80B1-60FE6B69553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09:32.910" v="2433" actId="207"/>
        <pc:sldMkLst>
          <pc:docMk/>
          <pc:sldMk cId="3572233569" sldId="1466"/>
        </pc:sldMkLst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3" creationId="{38FB8E4A-33F2-4A79-B94C-82023315A27C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6" creationId="{51A55428-D23F-4777-96FE-D91E0B26310D}"/>
          </ac:spMkLst>
        </pc:spChg>
        <pc:spChg chg="del mod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19" creationId="{42101231-1855-46EE-A3D9-B84E75ACB56A}"/>
          </ac:spMkLst>
        </pc:spChg>
        <pc:spChg chg="add mo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25" creationId="{691EB177-3118-4A27-ACEE-1551CD7E122B}"/>
          </ac:spMkLst>
        </pc:spChg>
        <pc:spChg chg="add mo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26" creationId="{36203B93-281E-4E2B-B3B3-71758BCFB329}"/>
          </ac:spMkLst>
        </pc:spChg>
        <pc:spChg chg="add mo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27" creationId="{B1E1D8E5-11E5-4C6D-AC1A-9D7E01D645EC}"/>
          </ac:spMkLst>
        </pc:spChg>
        <pc:spChg chg="add mo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29" creationId="{D2CC522D-E744-42CE-BCB1-2EC79C342426}"/>
          </ac:spMkLst>
        </pc:spChg>
        <pc:spChg chg="add mod ord topLvl">
          <ac:chgData name="Hamlet Markarian" userId="4926d2b407f31d77" providerId="LiveId" clId="{1A634700-36B3-4455-A058-5071D9319E52}" dt="2020-05-18T23:33:26.664" v="1740" actId="164"/>
          <ac:spMkLst>
            <pc:docMk/>
            <pc:sldMk cId="3572233569" sldId="1466"/>
            <ac:spMk id="30" creationId="{9C1D647D-91E3-47B1-B103-C41D0DDC300A}"/>
          </ac:spMkLst>
        </pc:spChg>
        <pc:spChg chg="add mod ord topLvl">
          <ac:chgData name="Hamlet Markarian" userId="4926d2b407f31d77" providerId="LiveId" clId="{1A634700-36B3-4455-A058-5071D9319E52}" dt="2020-05-18T23:33:28.973" v="1741" actId="164"/>
          <ac:spMkLst>
            <pc:docMk/>
            <pc:sldMk cId="3572233569" sldId="1466"/>
            <ac:spMk id="31" creationId="{E91373D7-DCE9-4067-BF93-DE1E0DBAE0CD}"/>
          </ac:spMkLst>
        </pc:spChg>
        <pc:spChg chg="add mod ord topLvl">
          <ac:chgData name="Hamlet Markarian" userId="4926d2b407f31d77" providerId="LiveId" clId="{1A634700-36B3-4455-A058-5071D9319E52}" dt="2020-05-18T23:33:31.193" v="1742" actId="164"/>
          <ac:spMkLst>
            <pc:docMk/>
            <pc:sldMk cId="3572233569" sldId="1466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3" creationId="{5FE9EDC8-ABF7-4895-BF84-861BFE2BA853}"/>
          </ac:spMkLst>
        </pc:spChg>
        <pc:spChg chg="add mod ord topLvl">
          <ac:chgData name="Hamlet Markarian" userId="4926d2b407f31d77" providerId="LiveId" clId="{1A634700-36B3-4455-A058-5071D9319E52}" dt="2020-05-18T23:33:33.306" v="1743" actId="164"/>
          <ac:spMkLst>
            <pc:docMk/>
            <pc:sldMk cId="3572233569" sldId="1466"/>
            <ac:spMk id="34" creationId="{12B47458-BF1C-49E8-924F-86D208DD08D8}"/>
          </ac:spMkLst>
        </pc:spChg>
        <pc:spChg chg="add mo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35" creationId="{0987BC9F-4D20-40A4-A87F-453CE4D817F9}"/>
          </ac:spMkLst>
        </pc:spChg>
        <pc:spChg chg="add mo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36" creationId="{854E3985-17D2-4F9E-85A8-FF341C781214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7" creationId="{FE59F104-A7F4-4F92-A179-CC146BF949AA}"/>
          </ac:spMkLst>
        </pc:spChg>
        <pc:spChg chg="add mod">
          <ac:chgData name="Hamlet Markarian" userId="4926d2b407f31d77" providerId="LiveId" clId="{1A634700-36B3-4455-A058-5071D9319E52}" dt="2020-05-19T22:23:40.971" v="2241"/>
          <ac:spMkLst>
            <pc:docMk/>
            <pc:sldMk cId="3572233569" sldId="1466"/>
            <ac:spMk id="38" creationId="{D0437038-592E-4398-B760-5AD397ECC957}"/>
          </ac:spMkLst>
        </pc:spChg>
        <pc:spChg chg="del mod topLvl">
          <ac:chgData name="Hamlet Markarian" userId="4926d2b407f31d77" providerId="LiveId" clId="{1A634700-36B3-4455-A058-5071D9319E52}" dt="2020-05-19T23:07:23.060" v="2383" actId="478"/>
          <ac:spMkLst>
            <pc:docMk/>
            <pc:sldMk cId="3572233569" sldId="1466"/>
            <ac:spMk id="41" creationId="{D9DF4295-2737-48AD-8738-54B9DA3BB12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42" creationId="{BFB1F950-7C33-4F98-83ED-C97667CA66A3}"/>
          </ac:spMkLst>
        </pc:spChg>
        <pc:spChg chg="add mo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44" creationId="{554225B3-6752-4DEB-83FA-89069733E795}"/>
          </ac:spMkLst>
        </pc:spChg>
        <pc:spChg chg="del">
          <ac:chgData name="Hamlet Markarian" userId="4926d2b407f31d77" providerId="LiveId" clId="{1A634700-36B3-4455-A058-5071D9319E52}" dt="2020-05-19T22:23:40.697" v="2240" actId="478"/>
          <ac:spMkLst>
            <pc:docMk/>
            <pc:sldMk cId="3572233569" sldId="1466"/>
            <ac:spMk id="45" creationId="{DD36E3AD-AF9C-4CA6-B58F-4D6D980425D9}"/>
          </ac:spMkLst>
        </pc:spChg>
        <pc:spChg chg="add mo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47" creationId="{265ECAAB-3A46-475E-BCB2-23E733A3285D}"/>
          </ac:spMkLst>
        </pc:spChg>
        <pc:spChg chg="add mod ord topLvl">
          <ac:chgData name="Hamlet Markarian" userId="4926d2b407f31d77" providerId="LiveId" clId="{1A634700-36B3-4455-A058-5071D9319E52}" dt="2020-05-18T23:33:35.678" v="1744" actId="164"/>
          <ac:spMkLst>
            <pc:docMk/>
            <pc:sldMk cId="3572233569" sldId="1466"/>
            <ac:spMk id="48" creationId="{A514E33F-1C9F-439D-9E27-2F61FA58B143}"/>
          </ac:spMkLst>
        </pc:spChg>
        <pc:spChg chg="add mod ord topLvl">
          <ac:chgData name="Hamlet Markarian" userId="4926d2b407f31d77" providerId="LiveId" clId="{1A634700-36B3-4455-A058-5071D9319E52}" dt="2020-05-18T23:33:37.577" v="1745" actId="164"/>
          <ac:spMkLst>
            <pc:docMk/>
            <pc:sldMk cId="3572233569" sldId="1466"/>
            <ac:spMk id="49" creationId="{A375BA85-CD15-4E6C-AED8-4BCF5C50E51F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0" creationId="{9D5EDD22-8EB4-435F-BDB5-46E7B83C05E9}"/>
          </ac:spMkLst>
        </pc:spChg>
        <pc:spChg chg="del mod">
          <ac:chgData name="Hamlet Markarian" userId="4926d2b407f31d77" providerId="LiveId" clId="{1A634700-36B3-4455-A058-5071D9319E52}" dt="2020-05-18T22:25:51.540" v="823" actId="478"/>
          <ac:spMkLst>
            <pc:docMk/>
            <pc:sldMk cId="3572233569" sldId="1466"/>
            <ac:spMk id="50" creationId="{D6E30E93-05A0-4003-BA24-CB0398A4905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1" creationId="{3D5982F6-FABC-4F44-A79B-EA55B1B674B2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1" creationId="{6E605D2A-DE3E-4D6F-AB44-992392FAC1D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2" creationId="{8C1C15C1-45A0-4077-8605-CA5FB1068E57}"/>
          </ac:spMkLst>
        </pc:spChg>
        <pc:spChg chg="add mod ord topLvl">
          <ac:chgData name="Hamlet Markarian" userId="4926d2b407f31d77" providerId="LiveId" clId="{1A634700-36B3-4455-A058-5071D9319E52}" dt="2020-05-18T23:33:39.071" v="1746" actId="164"/>
          <ac:spMkLst>
            <pc:docMk/>
            <pc:sldMk cId="3572233569" sldId="1466"/>
            <ac:spMk id="53" creationId="{FC10A083-6687-471B-BFF4-664526C4BAF1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54" creationId="{4F66D53B-1E93-4F97-879B-0344CFB6A82E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4" creationId="{A1E6C849-92AB-45A9-96A6-91F66ECB395F}"/>
          </ac:spMkLst>
        </pc:spChg>
        <pc:spChg chg="add mod ord topLvl">
          <ac:chgData name="Hamlet Markarian" userId="4926d2b407f31d77" providerId="LiveId" clId="{1A634700-36B3-4455-A058-5071D9319E52}" dt="2020-05-18T23:33:41.264" v="1747" actId="164"/>
          <ac:spMkLst>
            <pc:docMk/>
            <pc:sldMk cId="3572233569" sldId="1466"/>
            <ac:spMk id="55" creationId="{AFEB6613-C8BC-4AE3-8BDD-2C1394BD6E50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6" creationId="{4F1C7F5C-31EA-47C8-B213-CB86265729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6" creationId="{7E56F4D4-04BC-4BFC-B154-AEA319EEBA64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7" creationId="{7856B7A9-8D83-407F-BAF4-530D6F77B6B1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8" creationId="{151EC082-D5EF-4136-91C7-61DD786E712D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58" creationId="{B17344A1-4E09-4105-8DD4-FB9F28A1D52D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59" creationId="{C2734995-55DB-49F4-AD33-AA27FCAA1E7D}"/>
          </ac:spMkLst>
        </pc:spChg>
        <pc:spChg chg="del">
          <ac:chgData name="Hamlet Markarian" userId="4926d2b407f31d77" providerId="LiveId" clId="{1A634700-36B3-4455-A058-5071D9319E52}" dt="2020-05-18T22:17:49.925" v="781" actId="478"/>
          <ac:spMkLst>
            <pc:docMk/>
            <pc:sldMk cId="3572233569" sldId="1466"/>
            <ac:spMk id="59" creationId="{D6109F19-5791-488C-96F0-A1B7C7C15325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64" creationId="{E747CFF9-761F-4242-BA83-1934C12016CA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5" creationId="{03149B91-D05B-4B43-B723-886A08C91C16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67" creationId="{00AFAE74-DE20-4CEF-9932-1E8B19C3E50E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68" creationId="{53B6F1D7-2958-4E87-B36C-E39AE1B20229}"/>
          </ac:spMkLst>
        </pc:spChg>
        <pc:spChg chg="del mod topLvl">
          <ac:chgData name="Hamlet Markarian" userId="4926d2b407f31d77" providerId="LiveId" clId="{1A634700-36B3-4455-A058-5071D9319E52}" dt="2020-05-19T23:07:27.284" v="2384" actId="478"/>
          <ac:spMkLst>
            <pc:docMk/>
            <pc:sldMk cId="3572233569" sldId="1466"/>
            <ac:spMk id="70" creationId="{D019FC22-C889-4525-A7A5-8E0A583475B0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1" creationId="{67933C5B-0CC0-4A18-95AE-3DF3C1F82750}"/>
          </ac:spMkLst>
        </pc:spChg>
        <pc:spChg chg="del mod topLvl">
          <ac:chgData name="Hamlet Markarian" userId="4926d2b407f31d77" providerId="LiveId" clId="{1A634700-36B3-4455-A058-5071D9319E52}" dt="2020-05-19T23:08:02.491" v="2391" actId="478"/>
          <ac:spMkLst>
            <pc:docMk/>
            <pc:sldMk cId="3572233569" sldId="1466"/>
            <ac:spMk id="73" creationId="{44BC09CB-E1AE-439F-8203-1E5005507807}"/>
          </ac:spMkLst>
        </pc:spChg>
        <pc:spChg chg="mod ord topLvl">
          <ac:chgData name="Hamlet Markarian" userId="4926d2b407f31d77" providerId="LiveId" clId="{1A634700-36B3-4455-A058-5071D9319E52}" dt="2020-05-19T23:09:32.910" v="2433" actId="207"/>
          <ac:spMkLst>
            <pc:docMk/>
            <pc:sldMk cId="3572233569" sldId="1466"/>
            <ac:spMk id="74" creationId="{BAD5FB0B-009B-4AEF-83E6-1018FB398E67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5" creationId="{71538205-9104-46EC-99AF-52727016595F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6" creationId="{1C31928C-12BE-4FA9-85A5-EC76EC4EFC08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7" creationId="{21D3F269-66A0-47E6-802E-6F6F2F508482}"/>
          </ac:spMkLst>
        </pc:spChg>
        <pc:spChg chg="add mod topLvl">
          <ac:chgData name="Hamlet Markarian" userId="4926d2b407f31d77" providerId="LiveId" clId="{1A634700-36B3-4455-A058-5071D9319E52}" dt="2020-05-19T23:09:01.212" v="2410" actId="1035"/>
          <ac:spMkLst>
            <pc:docMk/>
            <pc:sldMk cId="3572233569" sldId="1466"/>
            <ac:spMk id="78" creationId="{9004B35A-0A35-4458-B3A9-1D0F8925EE5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79" creationId="{40860B51-3220-418F-8129-D99A51B51542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0" creationId="{66D00DB0-2BBB-43C0-AFB9-19C817B9D4E8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1" creationId="{0AD7682F-8B38-49AB-ABE1-43F9B25EF119}"/>
          </ac:spMkLst>
        </pc:spChg>
        <pc:spChg chg="add mod topLvl">
          <ac:chgData name="Hamlet Markarian" userId="4926d2b407f31d77" providerId="LiveId" clId="{1A634700-36B3-4455-A058-5071D9319E52}" dt="2020-05-19T23:09:15.093" v="2414" actId="1036"/>
          <ac:spMkLst>
            <pc:docMk/>
            <pc:sldMk cId="3572233569" sldId="1466"/>
            <ac:spMk id="82" creationId="{1ADED207-D4E2-47F0-9282-12C13A6EE92C}"/>
          </ac:spMkLst>
        </pc:spChg>
        <pc:grpChg chg="add del mod">
          <ac:chgData name="Hamlet Markarian" userId="4926d2b407f31d77" providerId="LiveId" clId="{1A634700-36B3-4455-A058-5071D9319E52}" dt="2020-05-18T22:25:24.124" v="815" actId="165"/>
          <ac:grpSpMkLst>
            <pc:docMk/>
            <pc:sldMk cId="3572233569" sldId="1466"/>
            <ac:grpSpMk id="2" creationId="{35EE15C5-92E9-4D2E-A1E2-B69CEA840AAA}"/>
          </ac:grpSpMkLst>
        </pc:grpChg>
        <pc:grpChg chg="add del mod">
          <ac:chgData name="Hamlet Markarian" userId="4926d2b407f31d77" providerId="LiveId" clId="{1A634700-36B3-4455-A058-5071D9319E52}" dt="2020-05-19T23:08:59.181" v="2406" actId="165"/>
          <ac:grpSpMkLst>
            <pc:docMk/>
            <pc:sldMk cId="3572233569" sldId="1466"/>
            <ac:grpSpMk id="2" creationId="{4E52384D-B99C-40A2-A406-B49E2DCFBCEF}"/>
          </ac:grpSpMkLst>
        </pc:grpChg>
        <pc:grpChg chg="add del mod">
          <ac:chgData name="Hamlet Markarian" userId="4926d2b407f31d77" providerId="LiveId" clId="{1A634700-36B3-4455-A058-5071D9319E52}" dt="2020-05-18T22:27:08.971" v="846" actId="165"/>
          <ac:grpSpMkLst>
            <pc:docMk/>
            <pc:sldMk cId="3572233569" sldId="1466"/>
            <ac:grpSpMk id="4" creationId="{02915176-BBB2-4C65-8591-FEC63983BADA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5" creationId="{33114EBF-AAF0-4482-ADFE-4776D6C44E30}"/>
          </ac:grpSpMkLst>
        </pc:grpChg>
        <pc:grpChg chg="del">
          <ac:chgData name="Hamlet Markarian" userId="4926d2b407f31d77" providerId="LiveId" clId="{1A634700-36B3-4455-A058-5071D9319E52}" dt="2020-05-18T22:17:49.925" v="781" actId="478"/>
          <ac:grpSpMkLst>
            <pc:docMk/>
            <pc:sldMk cId="3572233569" sldId="1466"/>
            <ac:grpSpMk id="6" creationId="{2373BA4C-5AB0-463D-A10F-9784DAF3DD85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7" creationId="{6DF5BF58-6392-4AB7-BD3E-697625EFDD68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8" creationId="{052F1862-A77C-41AE-AE0E-F8C08EBB577D}"/>
          </ac:grpSpMkLst>
        </pc:grpChg>
        <pc:grpChg chg="add del mod">
          <ac:chgData name="Hamlet Markarian" userId="4926d2b407f31d77" providerId="LiveId" clId="{1A634700-36B3-4455-A058-5071D9319E52}" dt="2020-05-18T22:29:01.619" v="864" actId="165"/>
          <ac:grpSpMkLst>
            <pc:docMk/>
            <pc:sldMk cId="3572233569" sldId="1466"/>
            <ac:grpSpMk id="9" creationId="{9DABE5BE-F484-41E4-94C8-90EF68D31B2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0" creationId="{528BB88A-C126-4160-8669-FA49A9ACBDE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1" creationId="{F884C516-36B7-4947-9826-9E3254A6B3C2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2" creationId="{6C16C36C-232D-45DB-BB23-3EC68C147EB8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3" creationId="{40AEC3CE-DEFF-43A4-B502-486EB7893DE1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4" creationId="{F07B7960-E9BC-4C30-8FF3-DAFAA6267AC4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5" creationId="{4C16B8BE-3BF6-44A4-A5A0-CAD02C16C07C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7" creationId="{D3796949-E922-4B12-A36B-B696B9682D26}"/>
          </ac:grpSpMkLst>
        </pc:grpChg>
        <pc:grpChg chg="add del mod">
          <ac:chgData name="Hamlet Markarian" userId="4926d2b407f31d77" providerId="LiveId" clId="{1A634700-36B3-4455-A058-5071D9319E52}" dt="2020-05-18T22:30:25.171" v="898" actId="165"/>
          <ac:grpSpMkLst>
            <pc:docMk/>
            <pc:sldMk cId="3572233569" sldId="1466"/>
            <ac:grpSpMk id="18" creationId="{9E3F00B3-BB94-44C5-BFAE-646EE6F72AC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0" creationId="{B7735232-0EF0-4107-9FF5-C72809EE0636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1" creationId="{F8F5C77C-95EB-40DB-BEED-1C6DB553B00D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2" creationId="{DF965C0B-3B28-4795-88C5-5E19EE2941B0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3" creationId="{8AA715E2-9AEF-488A-AFA4-3D5E183C4387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24" creationId="{9D114C52-EA43-43B9-ABD6-8C83C5BF242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0" creationId="{F1993EC4-52AE-426B-BB95-B600723E488A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44" creationId="{3F432945-31F5-4372-AE24-BF35E2142104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2" creationId="{DC19D4EE-DB9F-4D12-AE19-1132AC44975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57" creationId="{E728EA15-5BBD-41D7-B46A-E0C13CF8439E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0" creationId="{6410CD22-8F3A-4261-A4EE-A67B373B53D8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1" creationId="{C4DB5E87-1520-46B7-AAF1-96A2858DBF23}"/>
          </ac:grpSpMkLst>
        </pc:grpChg>
        <pc:grpChg chg="add del mod">
          <ac:chgData name="Hamlet Markarian" userId="4926d2b407f31d77" providerId="LiveId" clId="{1A634700-36B3-4455-A058-5071D9319E52}" dt="2020-05-19T22:23:40.697" v="2240" actId="478"/>
          <ac:grpSpMkLst>
            <pc:docMk/>
            <pc:sldMk cId="3572233569" sldId="1466"/>
            <ac:grpSpMk id="62" creationId="{24E0D664-694A-481B-BCD4-D2080BA57A75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3" creationId="{AA8F77EA-2B03-4BD9-8AB8-28B66613B63B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6" creationId="{D100D9D6-676E-4BE2-A3D6-4655C7FE82D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69" creationId="{20B03723-A7A6-4A14-BC1C-25394985856F}"/>
          </ac:grpSpMkLst>
        </pc:grpChg>
        <pc:grpChg chg="add del mod">
          <ac:chgData name="Hamlet Markarian" userId="4926d2b407f31d77" providerId="LiveId" clId="{1A634700-36B3-4455-A058-5071D9319E52}" dt="2020-05-19T23:07:06.132" v="2379" actId="165"/>
          <ac:grpSpMkLst>
            <pc:docMk/>
            <pc:sldMk cId="3572233569" sldId="1466"/>
            <ac:grpSpMk id="72" creationId="{98AF4DFB-1F8A-438B-9D5E-8447D14C815B}"/>
          </ac:grpSpMkLst>
        </pc:grpChg>
        <pc:picChg chg="add mod">
          <ac:chgData name="Hamlet Markarian" userId="4926d2b407f31d77" providerId="LiveId" clId="{1A634700-36B3-4455-A058-5071D9319E52}" dt="2020-05-19T22:23:40.971" v="2241"/>
          <ac:picMkLst>
            <pc:docMk/>
            <pc:sldMk cId="3572233569" sldId="1466"/>
            <ac:picMk id="39" creationId="{D71A8F3D-F618-4AA8-8C39-8C7DE590FF53}"/>
          </ac:picMkLst>
        </pc:picChg>
        <pc:picChg chg="del">
          <ac:chgData name="Hamlet Markarian" userId="4926d2b407f31d77" providerId="LiveId" clId="{1A634700-36B3-4455-A058-5071D9319E52}" dt="2020-05-19T22:23:40.697" v="2240" actId="478"/>
          <ac:picMkLst>
            <pc:docMk/>
            <pc:sldMk cId="3572233569" sldId="1466"/>
            <ac:picMk id="46" creationId="{7355C654-6F32-4E63-80CD-EABE2479314A}"/>
          </ac:picMkLst>
        </pc:picChg>
      </pc:sldChg>
      <pc:sldChg chg="addSp delSp modSp add del mod modAnim">
        <pc:chgData name="Hamlet Markarian" userId="4926d2b407f31d77" providerId="LiveId" clId="{1A634700-36B3-4455-A058-5071D9319E52}" dt="2020-05-19T22:23:57.595" v="2242" actId="2696"/>
        <pc:sldMkLst>
          <pc:docMk/>
          <pc:sldMk cId="1765849036" sldId="1467"/>
        </pc:sldMkLst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2:39:48.685" v="1011"/>
          <ac:spMkLst>
            <pc:docMk/>
            <pc:sldMk cId="1765849036" sldId="1467"/>
            <ac:spMk id="16" creationId="{51A55428-D23F-4777-96FE-D91E0B26310D}"/>
          </ac:spMkLst>
        </pc:spChg>
        <pc:spChg chg="mod">
          <ac:chgData name="Hamlet Markarian" userId="4926d2b407f31d77" providerId="LiveId" clId="{1A634700-36B3-4455-A058-5071D9319E52}" dt="2020-05-18T22:57:07.833" v="1231" actId="1076"/>
          <ac:spMkLst>
            <pc:docMk/>
            <pc:sldMk cId="1765849036" sldId="1467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2" creationId="{14FF5109-9AA8-4162-A2C6-73B60CA514F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3" creationId="{0B063337-E5D2-4BAC-BFD1-6DDEFF461023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5" creationId="{691EB177-3118-4A27-ACEE-1551CD7E122B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6" creationId="{36203B93-281E-4E2B-B3B3-71758BCFB32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7" creationId="{B1E1D8E5-11E5-4C6D-AC1A-9D7E01D645EC}"/>
          </ac:spMkLst>
        </pc:spChg>
        <pc:spChg chg="add mod ord">
          <ac:chgData name="Hamlet Markarian" userId="4926d2b407f31d77" providerId="LiveId" clId="{1A634700-36B3-4455-A058-5071D9319E52}" dt="2020-05-18T22:58:53.887" v="1247" actId="166"/>
          <ac:spMkLst>
            <pc:docMk/>
            <pc:sldMk cId="1765849036" sldId="1467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29" creationId="{D2CC522D-E744-42CE-BCB1-2EC79C342426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0" creationId="{9C1D647D-91E3-47B1-B103-C41D0DDC300A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1" creationId="{E91373D7-DCE9-4067-BF93-DE1E0DBAE0C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2" creationId="{AAEC47C1-8392-42A1-9661-1C79494C1403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33" creationId="{960B6D8A-4CC8-44CE-BF9E-5554EA4CA4FC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4" creationId="{12B47458-BF1C-49E8-924F-86D208DD08D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5" creationId="{0987BC9F-4D20-40A4-A87F-453CE4D817F9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36" creationId="{854E3985-17D2-4F9E-85A8-FF341C781214}"/>
          </ac:spMkLst>
        </pc:spChg>
        <pc:spChg chg="add del mod">
          <ac:chgData name="Hamlet Markarian" userId="4926d2b407f31d77" providerId="LiveId" clId="{1A634700-36B3-4455-A058-5071D9319E52}" dt="2020-05-18T22:45:22.179" v="1089" actId="478"/>
          <ac:spMkLst>
            <pc:docMk/>
            <pc:sldMk cId="1765849036" sldId="1467"/>
            <ac:spMk id="37" creationId="{F957A2CF-2730-40CC-9819-83A530DAC839}"/>
          </ac:spMkLst>
        </pc:spChg>
        <pc:spChg chg="add del mod">
          <ac:chgData name="Hamlet Markarian" userId="4926d2b407f31d77" providerId="LiveId" clId="{1A634700-36B3-4455-A058-5071D9319E52}" dt="2020-05-18T22:45:27.842" v="1091" actId="478"/>
          <ac:spMkLst>
            <pc:docMk/>
            <pc:sldMk cId="1765849036" sldId="1467"/>
            <ac:spMk id="38" creationId="{7E2C9604-F135-437C-B5B9-9A51DFFB522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39" creationId="{62C8A967-2AC5-44C2-BEEE-F9CF499DA3D1}"/>
          </ac:spMkLst>
        </pc:spChg>
        <pc:spChg chg="add mod">
          <ac:chgData name="Hamlet Markarian" userId="4926d2b407f31d77" providerId="LiveId" clId="{1A634700-36B3-4455-A058-5071D9319E52}" dt="2020-05-18T23:34:53.127" v="1752" actId="164"/>
          <ac:spMkLst>
            <pc:docMk/>
            <pc:sldMk cId="1765849036" sldId="1467"/>
            <ac:spMk id="40" creationId="{2D349DEA-4896-4FAF-89AF-1A71912B76A8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3" creationId="{C6DD07E7-E861-427B-B9E0-4DC81B4472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7" creationId="{265ECAAB-3A46-475E-BCB2-23E733A3285D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8" creationId="{A514E33F-1C9F-439D-9E27-2F61FA58B143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49" creationId="{A375BA85-CD15-4E6C-AED8-4BCF5C50E51F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3" creationId="{FC10A083-6687-471B-BFF4-664526C4BAF1}"/>
          </ac:spMkLst>
        </pc:spChg>
        <pc:spChg chg="del">
          <ac:chgData name="Hamlet Markarian" userId="4926d2b407f31d77" providerId="LiveId" clId="{1A634700-36B3-4455-A058-5071D9319E52}" dt="2020-05-18T22:39:52.355" v="1012" actId="478"/>
          <ac:spMkLst>
            <pc:docMk/>
            <pc:sldMk cId="1765849036" sldId="1467"/>
            <ac:spMk id="55" creationId="{AFEB6613-C8BC-4AE3-8BDD-2C1394BD6E50}"/>
          </ac:spMkLst>
        </pc:spChg>
        <pc:spChg chg="add 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0" creationId="{ADE43936-3E32-49CF-9D90-685221660553}"/>
          </ac:spMkLst>
        </pc:spChg>
        <pc:spChg chg="mod">
          <ac:chgData name="Hamlet Markarian" userId="4926d2b407f31d77" providerId="LiveId" clId="{1A634700-36B3-4455-A058-5071D9319E52}" dt="2020-05-18T22:53:43.831" v="1190" actId="571"/>
          <ac:spMkLst>
            <pc:docMk/>
            <pc:sldMk cId="1765849036" sldId="1467"/>
            <ac:spMk id="63" creationId="{4C9E398F-F01C-4BDD-B4B0-82AD89E0D1E4}"/>
          </ac:spMkLst>
        </pc:spChg>
        <pc:spChg chg="mod topLvl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66" creationId="{CA9B9C58-3A72-4992-8EEB-3E0119A50B1A}"/>
          </ac:spMkLst>
        </pc:spChg>
        <pc:spChg chg="add del mod">
          <ac:chgData name="Hamlet Markarian" userId="4926d2b407f31d77" providerId="LiveId" clId="{1A634700-36B3-4455-A058-5071D9319E52}" dt="2020-05-18T22:54:08.193" v="1202" actId="478"/>
          <ac:spMkLst>
            <pc:docMk/>
            <pc:sldMk cId="1765849036" sldId="1467"/>
            <ac:spMk id="67" creationId="{10F53AA0-8A02-4375-8CD4-152E3B0DC51F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77" creationId="{7C5E9765-85AB-41BC-BAEF-DDA180139388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4" creationId="{C0CBABE5-50B6-4A28-AE30-9EAEF235EF47}"/>
          </ac:spMkLst>
        </pc:spChg>
        <pc:spChg chg="add mod">
          <ac:chgData name="Hamlet Markarian" userId="4926d2b407f31d77" providerId="LiveId" clId="{1A634700-36B3-4455-A058-5071D9319E52}" dt="2020-05-18T23:35:04.072" v="1753" actId="164"/>
          <ac:spMkLst>
            <pc:docMk/>
            <pc:sldMk cId="1765849036" sldId="1467"/>
            <ac:spMk id="85" creationId="{21E9737E-1CCC-4E41-AABF-F72753928A96}"/>
          </ac:spMkLst>
        </pc:s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" creationId="{DD834E9D-4603-4C16-BE1A-D2B8D9EACE4F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8T22:55:28.730" v="1211" actId="478"/>
          <ac:grpSpMkLst>
            <pc:docMk/>
            <pc:sldMk cId="1765849036" sldId="1467"/>
            <ac:grpSpMk id="59" creationId="{FB3CC464-C753-4457-ABBF-6C927271CD91}"/>
          </ac:grpSpMkLst>
        </pc:grpChg>
        <pc:grpChg chg="add mod">
          <ac:chgData name="Hamlet Markarian" userId="4926d2b407f31d77" providerId="LiveId" clId="{1A634700-36B3-4455-A058-5071D9319E52}" dt="2020-05-18T22:53:43.831" v="1190" actId="571"/>
          <ac:grpSpMkLst>
            <pc:docMk/>
            <pc:sldMk cId="1765849036" sldId="1467"/>
            <ac:grpSpMk id="61" creationId="{1A8813BC-25A9-4DA2-8D00-186AA2A462C9}"/>
          </ac:grpSpMkLst>
        </pc:grpChg>
        <pc:grpChg chg="add del mod">
          <ac:chgData name="Hamlet Markarian" userId="4926d2b407f31d77" providerId="LiveId" clId="{1A634700-36B3-4455-A058-5071D9319E52}" dt="2020-05-18T22:55:31.514" v="1212" actId="478"/>
          <ac:grpSpMkLst>
            <pc:docMk/>
            <pc:sldMk cId="1765849036" sldId="1467"/>
            <ac:grpSpMk id="64" creationId="{C64D4FC3-5616-4909-A530-081CFFFFF306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74" creationId="{50C23401-6F9C-4C41-A791-C274B7AEFD13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81" creationId="{047CCE18-A4DF-4341-8868-821DCDFE962A}"/>
          </ac:grpSpMkLst>
        </pc:grpChg>
        <pc:grpChg chg="add mod">
          <ac:chgData name="Hamlet Markarian" userId="4926d2b407f31d77" providerId="LiveId" clId="{1A634700-36B3-4455-A058-5071D9319E52}" dt="2020-05-18T23:34:53.127" v="1752" actId="164"/>
          <ac:grpSpMkLst>
            <pc:docMk/>
            <pc:sldMk cId="1765849036" sldId="1467"/>
            <ac:grpSpMk id="92" creationId="{3727A21A-E8FF-4B37-BDA5-DBF7716C7AB8}"/>
          </ac:grpSpMkLst>
        </pc:grpChg>
        <pc:grpChg chg="add mod">
          <ac:chgData name="Hamlet Markarian" userId="4926d2b407f31d77" providerId="LiveId" clId="{1A634700-36B3-4455-A058-5071D9319E52}" dt="2020-05-18T23:35:04.072" v="1753" actId="164"/>
          <ac:grpSpMkLst>
            <pc:docMk/>
            <pc:sldMk cId="1765849036" sldId="1467"/>
            <ac:grpSpMk id="93" creationId="{047B5CFA-526E-462D-B83F-5B338C330215}"/>
          </ac:grpSpMkLst>
        </pc:grpChg>
        <pc:picChg chg="add mod">
          <ac:chgData name="Hamlet Markarian" userId="4926d2b407f31d77" providerId="LiveId" clId="{1A634700-36B3-4455-A058-5071D9319E52}" dt="2020-05-18T22:55:14.211" v="1209" actId="207"/>
          <ac:picMkLst>
            <pc:docMk/>
            <pc:sldMk cId="1765849036" sldId="1467"/>
            <ac:picMk id="42" creationId="{6C4E7AD7-8767-4985-8440-B11654E50063}"/>
          </ac:picMkLst>
        </pc:picChg>
        <pc:picChg chg="add mod">
          <ac:chgData name="Hamlet Markarian" userId="4926d2b407f31d77" providerId="LiveId" clId="{1A634700-36B3-4455-A058-5071D9319E52}" dt="2020-05-18T22:49:35.515" v="1140" actId="164"/>
          <ac:picMkLst>
            <pc:docMk/>
            <pc:sldMk cId="1765849036" sldId="1467"/>
            <ac:picMk id="44" creationId="{C4BDE7D2-9769-4E4E-A68B-D6F09CF2973E}"/>
          </ac:picMkLst>
        </pc:picChg>
        <pc:picChg chg="mod">
          <ac:chgData name="Hamlet Markarian" userId="4926d2b407f31d77" providerId="LiveId" clId="{1A634700-36B3-4455-A058-5071D9319E52}" dt="2020-05-18T22:55:16.763" v="1210" actId="207"/>
          <ac:picMkLst>
            <pc:docMk/>
            <pc:sldMk cId="1765849036" sldId="1467"/>
            <ac:picMk id="52" creationId="{7298A5A8-A33E-4348-B5A0-D8E3836078C4}"/>
          </ac:picMkLst>
        </pc:picChg>
        <pc:picChg chg="mod">
          <ac:chgData name="Hamlet Markarian" userId="4926d2b407f31d77" providerId="LiveId" clId="{1A634700-36B3-4455-A058-5071D9319E52}" dt="2020-05-18T22:50:03.809" v="1146" actId="571"/>
          <ac:picMkLst>
            <pc:docMk/>
            <pc:sldMk cId="1765849036" sldId="1467"/>
            <ac:picMk id="54" creationId="{17186AED-68FA-4A73-9B0D-FB719AE57180}"/>
          </ac:picMkLst>
        </pc:picChg>
        <pc:picChg chg="add del mod topLvl">
          <ac:chgData name="Hamlet Markarian" userId="4926d2b407f31d77" providerId="LiveId" clId="{1A634700-36B3-4455-A058-5071D9319E52}" dt="2020-05-18T22:55:28.730" v="1211" actId="478"/>
          <ac:picMkLst>
            <pc:docMk/>
            <pc:sldMk cId="1765849036" sldId="1467"/>
            <ac:picMk id="57" creationId="{FF02B9E7-5A75-44C8-B8B9-8943BCDED90D}"/>
          </ac:picMkLst>
        </pc:picChg>
        <pc:picChg chg="mod">
          <ac:chgData name="Hamlet Markarian" userId="4926d2b407f31d77" providerId="LiveId" clId="{1A634700-36B3-4455-A058-5071D9319E52}" dt="2020-05-18T22:53:43.831" v="1190" actId="571"/>
          <ac:picMkLst>
            <pc:docMk/>
            <pc:sldMk cId="1765849036" sldId="1467"/>
            <ac:picMk id="62" creationId="{DEC6664A-D53C-49D6-8A39-D02118604515}"/>
          </ac:picMkLst>
        </pc:picChg>
        <pc:picChg chg="del mod topLvl">
          <ac:chgData name="Hamlet Markarian" userId="4926d2b407f31d77" providerId="LiveId" clId="{1A634700-36B3-4455-A058-5071D9319E52}" dt="2020-05-18T22:55:31.514" v="1212" actId="478"/>
          <ac:picMkLst>
            <pc:docMk/>
            <pc:sldMk cId="1765849036" sldId="1467"/>
            <ac:picMk id="65" creationId="{F615F0C3-5333-4C4E-BC9E-C9EAE85670DE}"/>
          </ac:picMkLst>
        </pc:picChg>
        <pc:picChg chg="add mod">
          <ac:chgData name="Hamlet Markarian" userId="4926d2b407f31d77" providerId="LiveId" clId="{1A634700-36B3-4455-A058-5071D9319E52}" dt="2020-05-18T23:35:04.072" v="1753" actId="164"/>
          <ac:picMkLst>
            <pc:docMk/>
            <pc:sldMk cId="1765849036" sldId="1467"/>
            <ac:picMk id="69" creationId="{4181C56B-9F5F-40C0-B7F2-0B26C42E7008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5" creationId="{B97CB19B-D092-4F82-87F4-593FCCA94606}"/>
          </ac:picMkLst>
        </pc:picChg>
        <pc:picChg chg="mod">
          <ac:chgData name="Hamlet Markarian" userId="4926d2b407f31d77" providerId="LiveId" clId="{1A634700-36B3-4455-A058-5071D9319E52}" dt="2020-05-18T22:56:27.898" v="1220" actId="571"/>
          <ac:picMkLst>
            <pc:docMk/>
            <pc:sldMk cId="1765849036" sldId="1467"/>
            <ac:picMk id="76" creationId="{E95BDE1A-AC94-4289-BD9F-92A0118CA4CB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2" creationId="{F15396EC-F455-4D41-BEA8-EB75AC49BF71}"/>
          </ac:picMkLst>
        </pc:picChg>
        <pc:picChg chg="mod">
          <ac:chgData name="Hamlet Markarian" userId="4926d2b407f31d77" providerId="LiveId" clId="{1A634700-36B3-4455-A058-5071D9319E52}" dt="2020-05-18T22:56:59.661" v="1225" actId="571"/>
          <ac:picMkLst>
            <pc:docMk/>
            <pc:sldMk cId="1765849036" sldId="1467"/>
            <ac:picMk id="83" creationId="{1403275F-18D0-4039-971B-455F7B198E94}"/>
          </ac:picMkLst>
        </pc:pic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41" creationId="{32DA85C0-E75C-4D59-AAAD-5C0BA753D0F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0" creationId="{71DFAD73-3E7F-4D91-8E95-56BA840A6AC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56" creationId="{3339F236-5E77-458B-9035-53D0F450CC5C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2" creationId="{96232E7E-6D1D-4BD7-9879-EA527D391D3E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3" creationId="{4833D3A9-1636-455D-9D0B-17203AF2A28F}"/>
          </ac:cxnSpMkLst>
        </pc:cxnChg>
        <pc:cxnChg chg="add mod">
          <ac:chgData name="Hamlet Markarian" userId="4926d2b407f31d77" providerId="LiveId" clId="{1A634700-36B3-4455-A058-5071D9319E52}" dt="2020-05-18T23:35:04.072" v="1753" actId="164"/>
          <ac:cxnSpMkLst>
            <pc:docMk/>
            <pc:sldMk cId="1765849036" sldId="1467"/>
            <ac:cxnSpMk id="78" creationId="{E51F1A96-B3DC-4BF0-BDE4-27BA10A369C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8T23:34:53.127" v="1752" actId="164"/>
          <ac:cxnSpMkLst>
            <pc:docMk/>
            <pc:sldMk cId="1765849036" sldId="1467"/>
            <ac:cxnSpMk id="91" creationId="{043B524D-9786-46A1-B73D-BCB15A4D0B0E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4:10.188" v="2588" actId="14826"/>
        <pc:sldMkLst>
          <pc:docMk/>
          <pc:sldMk cId="2295992834" sldId="1468"/>
        </pc:sldMkLst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" creationId="{E05A9B80-B7A7-45A7-BEDF-18FD336F5114}"/>
          </ac:spMkLst>
        </pc:spChg>
        <pc:spChg chg="mod">
          <ac:chgData name="Hamlet Markarian" userId="4926d2b407f31d77" providerId="LiveId" clId="{1A634700-36B3-4455-A058-5071D9319E52}" dt="2020-05-18T23:02:47.831" v="1272"/>
          <ac:spMkLst>
            <pc:docMk/>
            <pc:sldMk cId="2295992834" sldId="1468"/>
            <ac:spMk id="16" creationId="{51A55428-D23F-4777-96FE-D91E0B26310D}"/>
          </ac:spMkLst>
        </pc:spChg>
        <pc:spChg chg="mod ord">
          <ac:chgData name="Hamlet Markarian" userId="4926d2b407f31d77" providerId="LiveId" clId="{1A634700-36B3-4455-A058-5071D9319E52}" dt="2020-05-18T23:38:58.553" v="1792" actId="167"/>
          <ac:spMkLst>
            <pc:docMk/>
            <pc:sldMk cId="2295992834" sldId="1468"/>
            <ac:spMk id="19" creationId="{42101231-1855-46EE-A3D9-B84E75ACB56A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2" creationId="{14FF5109-9AA8-4162-A2C6-73B60CA514F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3" creationId="{0B063337-E5D2-4BAC-BFD1-6DDEFF461023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4" creationId="{D8E47121-B135-4909-9D50-70BBB0086CFB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28" creationId="{04604ADD-4FD8-4761-87F2-8D2FB5670F14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3" creationId="{960B6D8A-4CC8-44CE-BF9E-5554EA4CA4FC}"/>
          </ac:spMkLst>
        </pc:spChg>
        <pc:spChg chg="mod topLvl">
          <ac:chgData name="Hamlet Markarian" userId="4926d2b407f31d77" providerId="LiveId" clId="{1A634700-36B3-4455-A058-5071D9319E52}" dt="2020-05-19T23:21:35.463" v="2581" actId="12789"/>
          <ac:spMkLst>
            <pc:docMk/>
            <pc:sldMk cId="2295992834" sldId="1468"/>
            <ac:spMk id="38" creationId="{79D5C34B-26B5-4EDD-B0BA-69AE711AF888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39" creationId="{62C8A967-2AC5-44C2-BEEE-F9CF499DA3D1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40" creationId="{2D349DEA-4896-4FAF-89AF-1A71912B76A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0" creationId="{7A1D7241-E410-405D-A1A8-A371AAA7266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1" creationId="{268EB400-164A-4DB1-B7A9-F66D5710E48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2" creationId="{8250FD30-EA3F-467B-B805-A2D645F08B3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43" creationId="{90EFC104-8A7D-4738-A1DE-FE6B63425C99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47" creationId="{9ABBA0DC-3F4F-459E-B243-AF354E4485E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1" creationId="{4D7E45C6-513F-40A8-AD90-377394E0FE81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2" creationId="{D997C24D-0701-497B-B1E9-7F1F96C4ED55}"/>
          </ac:spMkLst>
        </pc:spChg>
        <pc:spChg chg="mod">
          <ac:chgData name="Hamlet Markarian" userId="4926d2b407f31d77" providerId="LiveId" clId="{1A634700-36B3-4455-A058-5071D9319E52}" dt="2020-05-19T23:11:20.177" v="2434"/>
          <ac:spMkLst>
            <pc:docMk/>
            <pc:sldMk cId="2295992834" sldId="1468"/>
            <ac:spMk id="54" creationId="{ACD465C9-A5AA-4894-A748-98FA43064B3B}"/>
          </ac:spMkLst>
        </pc:spChg>
        <pc:spChg chg="mod topLvl">
          <ac:chgData name="Hamlet Markarian" userId="4926d2b407f31d77" providerId="LiveId" clId="{1A634700-36B3-4455-A058-5071D9319E52}" dt="2020-05-19T23:21:39.293" v="2583" actId="12788"/>
          <ac:spMkLst>
            <pc:docMk/>
            <pc:sldMk cId="2295992834" sldId="1468"/>
            <ac:spMk id="56" creationId="{C7017410-56D0-40B3-9831-E89693E215E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58" creationId="{859D483F-D2DA-4117-B920-F48492F730B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59" creationId="{4C81DEB3-CCBF-4772-8114-3EFA378D3F3D}"/>
          </ac:spMkLst>
        </pc:spChg>
        <pc:spChg chg="add del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0" creationId="{BDD1ED59-8528-45FF-8083-1E5B319BA89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1" creationId="{D8200D31-B1F4-4F8E-923F-16418A7094C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2" creationId="{ACE6EAD7-707E-4207-8FAD-E221607E68AF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3" creationId="{57B0677B-ACF9-49E4-B897-2A131743B9E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3" creationId="{D5B18B75-85AA-4868-B5C1-08604C3A82AA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4" creationId="{0156F07A-0C36-416C-BBC7-6BEA9B3C5C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5" creationId="{56B716D9-3890-4955-822B-555AD6087009}"/>
          </ac:spMkLst>
        </pc:spChg>
        <pc:spChg chg="mod topLvl">
          <ac:chgData name="Hamlet Markarian" userId="4926d2b407f31d77" providerId="LiveId" clId="{1A634700-36B3-4455-A058-5071D9319E52}" dt="2020-05-19T23:21:31.708" v="2579" actId="12788"/>
          <ac:spMkLst>
            <pc:docMk/>
            <pc:sldMk cId="2295992834" sldId="1468"/>
            <ac:spMk id="65" creationId="{9C854830-61EF-4C8A-A428-A0A0B74E23FE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66" creationId="{CA9B9C58-3A72-4992-8EEB-3E0119A50B1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7" creationId="{1C61365A-325E-4860-8A41-679B1C855A19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67" creationId="{2A03A52B-5BFA-4DAA-A655-86B5376EF1B2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68" creationId="{753443C6-B8B1-4568-85B6-50DD01D197B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69" creationId="{45D80F5A-7368-4A36-BDD9-7F4298216BB8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0" creationId="{A1920E4E-F375-4243-854A-A711C9ECFCD4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71" creationId="{68B0606D-3953-42B5-BCE9-D41C875C1A10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2" creationId="{4D522855-1547-47E4-993A-784A60FC7381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3" creationId="{9D8DE663-2F4A-4D33-B895-3BDEFAA5CF5F}"/>
          </ac:spMkLst>
        </pc:spChg>
        <pc:spChg chg="mod topLvl">
          <ac:chgData name="Hamlet Markarian" userId="4926d2b407f31d77" providerId="LiveId" clId="{1A634700-36B3-4455-A058-5071D9319E52}" dt="2020-05-19T23:21:08.554" v="2570" actId="12788"/>
          <ac:spMkLst>
            <pc:docMk/>
            <pc:sldMk cId="2295992834" sldId="1468"/>
            <ac:spMk id="75" creationId="{9DFCC282-0C1A-4587-BFED-B52D660DBEE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7" creationId="{67ACC5EC-DC73-4E95-9B01-683DF2AE78E2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77" creationId="{7C5E9765-85AB-41BC-BAEF-DDA18013938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8" creationId="{3B27B469-AE68-402D-8688-A21EB78D5F31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79" creationId="{334E8560-F063-47C5-86F9-B71942191F19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79" creationId="{71BD4FE0-0A94-49D4-B478-7D2375699C29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0" creationId="{D6F24B4F-052F-45D3-9AA8-89E37D4A17C5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0" creationId="{F9F38128-BEC8-4482-A377-646A2ACEA72D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1" creationId="{0B8DA6E2-012E-4AAD-85BD-E4EF9AA5A484}"/>
          </ac:spMkLst>
        </pc:spChg>
        <pc:spChg chg="mod topLvl">
          <ac:chgData name="Hamlet Markarian" userId="4926d2b407f31d77" providerId="LiveId" clId="{1A634700-36B3-4455-A058-5071D9319E52}" dt="2020-05-19T23:21:27.982" v="2577" actId="12788"/>
          <ac:spMkLst>
            <pc:docMk/>
            <pc:sldMk cId="2295992834" sldId="1468"/>
            <ac:spMk id="83" creationId="{6134B216-D9AC-42EF-9643-98907D6DFC39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4" creationId="{C0CBABE5-50B6-4A28-AE30-9EAEF235EF47}"/>
          </ac:spMkLst>
        </pc:spChg>
        <pc:spChg chg="del">
          <ac:chgData name="Hamlet Markarian" userId="4926d2b407f31d77" providerId="LiveId" clId="{1A634700-36B3-4455-A058-5071D9319E52}" dt="2020-05-18T23:02:34.284" v="1269" actId="478"/>
          <ac:spMkLst>
            <pc:docMk/>
            <pc:sldMk cId="2295992834" sldId="1468"/>
            <ac:spMk id="85" creationId="{21E9737E-1CCC-4E41-AABF-F72753928A96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5" creationId="{80CBB6E0-BFEE-42F8-835E-633C00FBD304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86" creationId="{15266BE5-1256-4D2D-BFD3-2E60B0885B4E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6" creationId="{BAFF7A13-5A0B-46C6-859C-DCED68A0BD18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7" creationId="{11E7ED42-9298-4728-804F-B3F9254D3A4A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8" creationId="{3AC24B94-B407-4E00-AA8C-B868C9893CF5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8" creationId="{80C9645A-E856-4B63-ADD4-1370B460148B}"/>
          </ac:spMkLst>
        </pc:spChg>
        <pc:spChg chg="mod">
          <ac:chgData name="Hamlet Markarian" userId="4926d2b407f31d77" providerId="LiveId" clId="{1A634700-36B3-4455-A058-5071D9319E52}" dt="2020-05-19T23:12:58.932" v="2444" actId="165"/>
          <ac:spMkLst>
            <pc:docMk/>
            <pc:sldMk cId="2295992834" sldId="1468"/>
            <ac:spMk id="89" creationId="{430AD7FB-0F71-4F1A-B7E9-7DBBE9F0264D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89" creationId="{84AB9CB6-A3FC-4CBE-89C9-9C014C692ABF}"/>
          </ac:spMkLst>
        </pc:spChg>
        <pc:spChg chg="mod">
          <ac:chgData name="Hamlet Markarian" userId="4926d2b407f31d77" providerId="LiveId" clId="{1A634700-36B3-4455-A058-5071D9319E52}" dt="2020-05-18T23:03:12.495" v="1273"/>
          <ac:spMkLst>
            <pc:docMk/>
            <pc:sldMk cId="2295992834" sldId="1468"/>
            <ac:spMk id="92" creationId="{4325A063-F69B-4488-92CA-40C2901E61D2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3" creationId="{3E9E61EC-6350-41AB-8409-284900BD314E}"/>
          </ac:spMkLst>
        </pc:spChg>
        <pc:spChg chg="add del mod">
          <ac:chgData name="Hamlet Markarian" userId="4926d2b407f31d77" providerId="LiveId" clId="{1A634700-36B3-4455-A058-5071D9319E52}" dt="2020-05-18T23:03:58.593" v="1287" actId="478"/>
          <ac:spMkLst>
            <pc:docMk/>
            <pc:sldMk cId="2295992834" sldId="1468"/>
            <ac:spMk id="94" creationId="{4DD281FF-0E81-4970-A3E0-D7D49FD979C3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95" creationId="{2B8F9CA7-22BD-456A-94B1-D671CF4FA7A7}"/>
          </ac:spMkLst>
        </pc:spChg>
        <pc:spChg chg="add del mod">
          <ac:chgData name="Hamlet Markarian" userId="4926d2b407f31d77" providerId="LiveId" clId="{1A634700-36B3-4455-A058-5071D9319E52}" dt="2020-05-18T23:03:38.994" v="1279" actId="478"/>
          <ac:spMkLst>
            <pc:docMk/>
            <pc:sldMk cId="2295992834" sldId="1468"/>
            <ac:spMk id="95" creationId="{F4386BF9-0307-4AB3-9F62-9DA98DFBE332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6" creationId="{39BC3644-3E60-4184-81DB-227DA0BEF4EE}"/>
          </ac:spMkLst>
        </pc:spChg>
        <pc:spChg chg="add del mod">
          <ac:chgData name="Hamlet Markarian" userId="4926d2b407f31d77" providerId="LiveId" clId="{1A634700-36B3-4455-A058-5071D9319E52}" dt="2020-05-18T23:03:40.961" v="1280" actId="478"/>
          <ac:spMkLst>
            <pc:docMk/>
            <pc:sldMk cId="2295992834" sldId="1468"/>
            <ac:spMk id="96" creationId="{E65D5352-2DCF-4AF4-8CDF-DA8EDF7FC04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7" creationId="{A8A26875-6B89-4709-B844-1D6B8FB17E55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7" creationId="{C73312FD-A10C-486B-9423-E4FADC2630C4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98" creationId="{3340310C-0173-42A8-96EA-8A972BA577BA}"/>
          </ac:spMkLst>
        </pc:spChg>
        <pc:spChg chg="add del mod">
          <ac:chgData name="Hamlet Markarian" userId="4926d2b407f31d77" providerId="LiveId" clId="{1A634700-36B3-4455-A058-5071D9319E52}" dt="2020-05-18T23:03:53.786" v="1286" actId="478"/>
          <ac:spMkLst>
            <pc:docMk/>
            <pc:sldMk cId="2295992834" sldId="1468"/>
            <ac:spMk id="98" creationId="{D38A4393-5DD3-4424-A610-900029704E4E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99" creationId="{2CFCFF30-C431-477E-8471-6B31921FD257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0" creationId="{6ABEBBE3-233C-429E-9D38-8D87FEDD34E3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1" creationId="{DD83DBDE-736A-4319-AFCE-4F94DC73D02B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2" creationId="{3FAA0F40-0CEC-4C1F-BC43-0911681B5E31}"/>
          </ac:spMkLst>
        </pc:spChg>
        <pc:spChg chg="add mod">
          <ac:chgData name="Hamlet Markarian" userId="4926d2b407f31d77" providerId="LiveId" clId="{1A634700-36B3-4455-A058-5071D9319E52}" dt="2020-05-18T23:38:40.144" v="1789" actId="165"/>
          <ac:spMkLst>
            <pc:docMk/>
            <pc:sldMk cId="2295992834" sldId="1468"/>
            <ac:spMk id="103" creationId="{CF59EAAC-9EFE-4780-A710-227053FDB8C0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7" creationId="{779227D1-96B9-4CA7-8BA0-F05FFDBD749E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8" creationId="{186BE336-9F7F-4BA4-A359-BED9E166936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09" creationId="{5F53FF0C-E790-4739-BD35-890771951AF7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0" creationId="{B14EC085-0834-4B6F-946B-A43BE6AFF045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1" creationId="{6527770E-561C-475E-AE08-EC2DEA499229}"/>
          </ac:spMkLst>
        </pc:spChg>
        <pc:spChg chg="add del mod ord topLvl">
          <ac:chgData name="Hamlet Markarian" userId="4926d2b407f31d77" providerId="LiveId" clId="{1A634700-36B3-4455-A058-5071D9319E52}" dt="2020-05-19T22:26:01.330" v="2250" actId="478"/>
          <ac:spMkLst>
            <pc:docMk/>
            <pc:sldMk cId="2295992834" sldId="1468"/>
            <ac:spMk id="112" creationId="{D2E86F76-ABF6-466F-A4F2-90EE0D259FEE}"/>
          </ac:spMkLst>
        </pc:spChg>
        <pc:spChg chg="add del mod ord">
          <ac:chgData name="Hamlet Markarian" userId="4926d2b407f31d77" providerId="LiveId" clId="{1A634700-36B3-4455-A058-5071D9319E52}" dt="2020-05-19T22:26:03.239" v="2251" actId="478"/>
          <ac:spMkLst>
            <pc:docMk/>
            <pc:sldMk cId="2295992834" sldId="1468"/>
            <ac:spMk id="113" creationId="{BEFA9877-71DE-4519-AA0E-5AF8BDE6DC45}"/>
          </ac:spMkLst>
        </pc:spChg>
        <pc:spChg chg="add del mod">
          <ac:chgData name="Hamlet Markarian" userId="4926d2b407f31d77" providerId="LiveId" clId="{1A634700-36B3-4455-A058-5071D9319E52}" dt="2020-05-18T23:15:39.176" v="1561" actId="478"/>
          <ac:spMkLst>
            <pc:docMk/>
            <pc:sldMk cId="2295992834" sldId="1468"/>
            <ac:spMk id="114" creationId="{D08B335C-F88B-480C-BBAA-35AA421DB577}"/>
          </ac:spMkLst>
        </pc:spChg>
        <pc:spChg chg="add del mod">
          <ac:chgData name="Hamlet Markarian" userId="4926d2b407f31d77" providerId="LiveId" clId="{1A634700-36B3-4455-A058-5071D9319E52}" dt="2020-05-19T23:12:52.612" v="2443" actId="478"/>
          <ac:spMkLst>
            <pc:docMk/>
            <pc:sldMk cId="2295992834" sldId="1468"/>
            <ac:spMk id="114" creationId="{FEB18565-14DC-45F3-91C4-F2657AE7DD67}"/>
          </ac:spMkLst>
        </pc:spChg>
        <pc:spChg chg="add del mod">
          <ac:chgData name="Hamlet Markarian" userId="4926d2b407f31d77" providerId="LiveId" clId="{1A634700-36B3-4455-A058-5071D9319E52}" dt="2020-05-19T23:12:39.139" v="2441" actId="478"/>
          <ac:spMkLst>
            <pc:docMk/>
            <pc:sldMk cId="2295992834" sldId="1468"/>
            <ac:spMk id="115" creationId="{A9BE7E32-C42D-4DD6-AA31-ECDCCE040FB3}"/>
          </ac:spMkLst>
        </pc:spChg>
        <pc:spChg chg="add mod">
          <ac:chgData name="Hamlet Markarian" userId="4926d2b407f31d77" providerId="LiveId" clId="{1A634700-36B3-4455-A058-5071D9319E52}" dt="2020-05-19T23:22:34.955" v="2585" actId="6549"/>
          <ac:spMkLst>
            <pc:docMk/>
            <pc:sldMk cId="2295992834" sldId="1468"/>
            <ac:spMk id="116" creationId="{7A33A996-E891-4C13-9D3D-D206FF9C48B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7" creationId="{692769A8-7693-46A6-B1A0-D2B579C7EF06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8" creationId="{B1348755-F938-4554-8BFB-68780FE9447B}"/>
          </ac:spMkLst>
        </pc:spChg>
        <pc:spChg chg="add mod">
          <ac:chgData name="Hamlet Markarian" userId="4926d2b407f31d77" providerId="LiveId" clId="{1A634700-36B3-4455-A058-5071D9319E52}" dt="2020-05-19T23:19:00.092" v="2532" actId="1076"/>
          <ac:spMkLst>
            <pc:docMk/>
            <pc:sldMk cId="2295992834" sldId="1468"/>
            <ac:spMk id="119" creationId="{DAE0CE27-94D0-4C88-95FB-C408D7D56DA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0" creationId="{1757F939-FA19-4D04-BE70-A250FFBD7CFD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1" creationId="{615CF6AF-73C7-4F09-8114-C4EF010DDE1E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2" creationId="{ECA36CF7-9ECB-4025-B9C7-A91B77B384E5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3" creationId="{C15BB590-5D05-400B-8B86-70BD09AAC026}"/>
          </ac:spMkLst>
        </pc:spChg>
        <pc:spChg chg="add mod">
          <ac:chgData name="Hamlet Markarian" userId="4926d2b407f31d77" providerId="LiveId" clId="{1A634700-36B3-4455-A058-5071D9319E52}" dt="2020-05-19T23:19:16.092" v="2540" actId="1035"/>
          <ac:spMkLst>
            <pc:docMk/>
            <pc:sldMk cId="2295992834" sldId="1468"/>
            <ac:spMk id="124" creationId="{94CB41CC-61EE-4252-96E5-D7E9A93D3B0D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5" creationId="{074AD326-1F24-494D-A529-6C74435B14DA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6" creationId="{8200752D-30B3-4ADA-BDBA-D33B8E10B725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7" creationId="{B88DED1A-9E2A-4A94-90A7-EFF216A87322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8" creationId="{5BD26DC7-D141-4E8D-8430-EC2E2A5F2B41}"/>
          </ac:spMkLst>
        </pc:spChg>
        <pc:spChg chg="add mod">
          <ac:chgData name="Hamlet Markarian" userId="4926d2b407f31d77" providerId="LiveId" clId="{1A634700-36B3-4455-A058-5071D9319E52}" dt="2020-05-19T23:17:52.605" v="2514" actId="1076"/>
          <ac:spMkLst>
            <pc:docMk/>
            <pc:sldMk cId="2295992834" sldId="1468"/>
            <ac:spMk id="129" creationId="{5F4575CC-35DE-41FA-8B12-943955D5B34D}"/>
          </ac:spMkLst>
        </pc:s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" creationId="{DD834E9D-4603-4C16-BE1A-D2B8D9EACE4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0" creationId="{E4F99D26-4D2D-4697-897A-9337A629691F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1" creationId="{D7706BC9-4F40-487A-BB67-6931AFFB0920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2" creationId="{F84ABF2A-A4BB-4552-9A8F-F9D03993037C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3" creationId="{5FBEFAC5-33DC-4138-9D7F-912A3D052983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4" creationId="{75AAD5A1-4D9C-4F02-A31C-132CDC0EC7CB}"/>
          </ac:grpSpMkLst>
        </pc:grpChg>
        <pc:grpChg chg="add del mod topLvl">
          <ac:chgData name="Hamlet Markarian" userId="4926d2b407f31d77" providerId="LiveId" clId="{1A634700-36B3-4455-A058-5071D9319E52}" dt="2020-05-19T22:26:01.330" v="2250" actId="478"/>
          <ac:grpSpMkLst>
            <pc:docMk/>
            <pc:sldMk cId="2295992834" sldId="1468"/>
            <ac:grpSpMk id="15" creationId="{EACB27E2-93DF-4031-9762-55DB361A859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7" creationId="{74DBF99D-4C56-4043-A04D-AFB5E43A3F19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18" creationId="{2D2A01D9-44A3-487B-A22E-485670392731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0" creationId="{4AEA2B4B-9A28-46A3-9114-7B3F520E959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1" creationId="{11B0B3A1-49A0-415B-86B1-81E090832746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5" creationId="{190191C6-0C07-498E-9630-308BED10524C}"/>
          </ac:grpSpMkLst>
        </pc:grpChg>
        <pc:grpChg chg="add del mod ord">
          <ac:chgData name="Hamlet Markarian" userId="4926d2b407f31d77" providerId="LiveId" clId="{1A634700-36B3-4455-A058-5071D9319E52}" dt="2020-05-18T23:38:40.144" v="1789" actId="165"/>
          <ac:grpSpMkLst>
            <pc:docMk/>
            <pc:sldMk cId="2295992834" sldId="1468"/>
            <ac:grpSpMk id="26" creationId="{FE6F4B1D-87D9-4745-9CE6-71BABA92939E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37" creationId="{5FF2C968-E6A3-4EA5-9600-6053CE270330}"/>
          </ac:grpSpMkLst>
        </pc:grpChg>
        <pc:grpChg chg="del mod topLvl">
          <ac:chgData name="Hamlet Markarian" userId="4926d2b407f31d77" providerId="LiveId" clId="{1A634700-36B3-4455-A058-5071D9319E52}" dt="2020-05-19T23:13:07.739" v="2447" actId="478"/>
          <ac:grpSpMkLst>
            <pc:docMk/>
            <pc:sldMk cId="2295992834" sldId="1468"/>
            <ac:grpSpMk id="39" creationId="{6771E909-16F1-4CE6-BDFD-AC4094F4F98B}"/>
          </ac:grpSpMkLst>
        </pc:grpChg>
        <pc:grpChg chg="add del mod">
          <ac:chgData name="Hamlet Markarian" userId="4926d2b407f31d77" providerId="LiveId" clId="{1A634700-36B3-4455-A058-5071D9319E52}" dt="2020-05-19T23:12:39.139" v="2441" actId="478"/>
          <ac:grpSpMkLst>
            <pc:docMk/>
            <pc:sldMk cId="2295992834" sldId="1468"/>
            <ac:grpSpMk id="44" creationId="{8D6BC222-1E78-4D2A-87CE-BA05F999622F}"/>
          </ac:grpSpMkLst>
        </pc:grpChg>
        <pc:grpChg chg="mod">
          <ac:chgData name="Hamlet Markarian" userId="4926d2b407f31d77" providerId="LiveId" clId="{1A634700-36B3-4455-A058-5071D9319E52}" dt="2020-05-19T23:11:20.177" v="2434"/>
          <ac:grpSpMkLst>
            <pc:docMk/>
            <pc:sldMk cId="2295992834" sldId="1468"/>
            <ac:grpSpMk id="50" creationId="{9FD6C0CC-34DE-46C0-911B-FE9EB14F7F51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51" creationId="{B5D2B3FF-2D1B-43F6-AB16-4079EFAFA7D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55" creationId="{287B3E7D-BA74-4C84-A42C-70BD2CE83050}"/>
          </ac:grpSpMkLst>
        </pc:grpChg>
        <pc:grpChg chg="del mod topLvl">
          <ac:chgData name="Hamlet Markarian" userId="4926d2b407f31d77" providerId="LiveId" clId="{1A634700-36B3-4455-A058-5071D9319E52}" dt="2020-05-19T23:13:05.924" v="2446" actId="478"/>
          <ac:grpSpMkLst>
            <pc:docMk/>
            <pc:sldMk cId="2295992834" sldId="1468"/>
            <ac:grpSpMk id="58" creationId="{254EA9ED-3FC8-4123-A649-23F8680E9241}"/>
          </ac:grpSpMkLst>
        </pc:grpChg>
        <pc:grpChg chg="add del mod">
          <ac:chgData name="Hamlet Markarian" userId="4926d2b407f31d77" providerId="LiveId" clId="{1A634700-36B3-4455-A058-5071D9319E52}" dt="2020-05-18T23:03:38.994" v="1279" actId="478"/>
          <ac:grpSpMkLst>
            <pc:docMk/>
            <pc:sldMk cId="2295992834" sldId="1468"/>
            <ac:grpSpMk id="62" creationId="{1666249C-A290-4321-B437-44120D27E414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64" creationId="{1526C0B2-AD93-4AFA-B7D1-FEBCF012A6AE}"/>
          </ac:grpSpMkLst>
        </pc:grpChg>
        <pc:grpChg chg="del mod topLvl">
          <ac:chgData name="Hamlet Markarian" userId="4926d2b407f31d77" providerId="LiveId" clId="{1A634700-36B3-4455-A058-5071D9319E52}" dt="2020-05-19T23:13:10.195" v="2448" actId="478"/>
          <ac:grpSpMkLst>
            <pc:docMk/>
            <pc:sldMk cId="2295992834" sldId="1468"/>
            <ac:grpSpMk id="66" creationId="{D8E6B4CD-7D63-45A6-9820-B9596F998055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74" creationId="{50C23401-6F9C-4C41-A791-C274B7AEFD13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74" creationId="{EFCBAADE-535F-4F2A-8E63-EEA16E972C28}"/>
          </ac:grpSpMkLst>
        </pc:grpChg>
        <pc:grpChg chg="del mod topLvl">
          <ac:chgData name="Hamlet Markarian" userId="4926d2b407f31d77" providerId="LiveId" clId="{1A634700-36B3-4455-A058-5071D9319E52}" dt="2020-05-19T23:13:04.755" v="2445" actId="478"/>
          <ac:grpSpMkLst>
            <pc:docMk/>
            <pc:sldMk cId="2295992834" sldId="1468"/>
            <ac:grpSpMk id="76" creationId="{A870AA38-14C3-4CE4-84C1-BF3CEA876C9C}"/>
          </ac:grpSpMkLst>
        </pc:grpChg>
        <pc:grpChg chg="del">
          <ac:chgData name="Hamlet Markarian" userId="4926d2b407f31d77" providerId="LiveId" clId="{1A634700-36B3-4455-A058-5071D9319E52}" dt="2020-05-18T23:02:34.284" v="1269" actId="478"/>
          <ac:grpSpMkLst>
            <pc:docMk/>
            <pc:sldMk cId="2295992834" sldId="1468"/>
            <ac:grpSpMk id="81" creationId="{047CCE18-A4DF-4341-8868-821DCDFE962A}"/>
          </ac:grpSpMkLst>
        </pc:grpChg>
        <pc:grpChg chg="add del mod">
          <ac:chgData name="Hamlet Markarian" userId="4926d2b407f31d77" providerId="LiveId" clId="{1A634700-36B3-4455-A058-5071D9319E52}" dt="2020-05-19T23:12:58.932" v="2444" actId="165"/>
          <ac:grpSpMkLst>
            <pc:docMk/>
            <pc:sldMk cId="2295992834" sldId="1468"/>
            <ac:grpSpMk id="82" creationId="{0DCEA737-F64D-48B4-B44A-93671B93D474}"/>
          </ac:grpSpMkLst>
        </pc:grpChg>
        <pc:grpChg chg="del mod topLvl">
          <ac:chgData name="Hamlet Markarian" userId="4926d2b407f31d77" providerId="LiveId" clId="{1A634700-36B3-4455-A058-5071D9319E52}" dt="2020-05-19T23:13:13.012" v="2449" actId="478"/>
          <ac:grpSpMkLst>
            <pc:docMk/>
            <pc:sldMk cId="2295992834" sldId="1468"/>
            <ac:grpSpMk id="84" creationId="{3BB928D2-3FCA-48E1-9FFE-A60B45591ECF}"/>
          </ac:grpSpMkLst>
        </pc:grpChg>
        <pc:grpChg chg="add del mod">
          <ac:chgData name="Hamlet Markarian" userId="4926d2b407f31d77" providerId="LiveId" clId="{1A634700-36B3-4455-A058-5071D9319E52}" dt="2020-05-18T23:03:42.546" v="1281" actId="478"/>
          <ac:grpSpMkLst>
            <pc:docMk/>
            <pc:sldMk cId="2295992834" sldId="1468"/>
            <ac:grpSpMk id="87" creationId="{EBE4B773-C6D8-4470-B99B-36E9D7FB35AB}"/>
          </ac:grpSpMkLst>
        </pc:grpChg>
        <pc:picChg chg="add mod">
          <ac:chgData name="Hamlet Markarian" userId="4926d2b407f31d77" providerId="LiveId" clId="{1A634700-36B3-4455-A058-5071D9319E52}" dt="2020-05-19T23:21:18.561" v="2571" actId="207"/>
          <ac:picMkLst>
            <pc:docMk/>
            <pc:sldMk cId="2295992834" sldId="1468"/>
            <ac:picMk id="18" creationId="{ED9E2AB6-4645-4578-AF8A-1BB13C9147BA}"/>
          </ac:picMkLst>
        </pc:picChg>
        <pc:picChg chg="del">
          <ac:chgData name="Hamlet Markarian" userId="4926d2b407f31d77" providerId="LiveId" clId="{1A634700-36B3-4455-A058-5071D9319E52}" dt="2020-05-18T23:02:34.284" v="1269" actId="478"/>
          <ac:picMkLst>
            <pc:docMk/>
            <pc:sldMk cId="2295992834" sldId="1468"/>
            <ac:picMk id="69" creationId="{4181C56B-9F5F-40C0-B7F2-0B26C42E7008}"/>
          </ac:picMkLst>
        </pc:picChg>
        <pc:picChg chg="add mod">
          <ac:chgData name="Hamlet Markarian" userId="4926d2b407f31d77" providerId="LiveId" clId="{1A634700-36B3-4455-A058-5071D9319E52}" dt="2020-05-19T23:22:24.046" v="2584" actId="14826"/>
          <ac:picMkLst>
            <pc:docMk/>
            <pc:sldMk cId="2295992834" sldId="1468"/>
            <ac:picMk id="130" creationId="{489A53AC-990D-421E-8613-E6CCD584061F}"/>
          </ac:picMkLst>
        </pc:picChg>
        <pc:picChg chg="add mod">
          <ac:chgData name="Hamlet Markarian" userId="4926d2b407f31d77" providerId="LiveId" clId="{1A634700-36B3-4455-A058-5071D9319E52}" dt="2020-05-19T23:23:36.657" v="2586" actId="14826"/>
          <ac:picMkLst>
            <pc:docMk/>
            <pc:sldMk cId="2295992834" sldId="1468"/>
            <ac:picMk id="131" creationId="{6F20199E-6611-44B2-AF13-96B62EF5D9B2}"/>
          </ac:picMkLst>
        </pc:picChg>
        <pc:picChg chg="add mod">
          <ac:chgData name="Hamlet Markarian" userId="4926d2b407f31d77" providerId="LiveId" clId="{1A634700-36B3-4455-A058-5071D9319E52}" dt="2020-05-19T23:23:52.829" v="2587" actId="14826"/>
          <ac:picMkLst>
            <pc:docMk/>
            <pc:sldMk cId="2295992834" sldId="1468"/>
            <ac:picMk id="132" creationId="{ACA9B6F1-EE55-4F99-B194-A599DA8E7512}"/>
          </ac:picMkLst>
        </pc:picChg>
        <pc:picChg chg="add mod">
          <ac:chgData name="Hamlet Markarian" userId="4926d2b407f31d77" providerId="LiveId" clId="{1A634700-36B3-4455-A058-5071D9319E52}" dt="2020-05-19T23:24:10.188" v="2588" actId="14826"/>
          <ac:picMkLst>
            <pc:docMk/>
            <pc:sldMk cId="2295992834" sldId="1468"/>
            <ac:picMk id="133" creationId="{D7D9DC42-1CA6-473B-9AAE-DA0C1B979E30}"/>
          </ac:picMkLst>
        </pc:pic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41" creationId="{32DA85C0-E75C-4D59-AAAD-5C0BA753D0FE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3" creationId="{8B14B873-4DC8-447D-A50E-963EAEBED02B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47" creationId="{7293860C-A64A-408F-B273-CA8C3C93F718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8" creationId="{B8FBB8E6-98CD-4969-BD97-E8E854B264B9}"/>
          </ac:cxnSpMkLst>
        </pc:cxnChg>
        <pc:cxnChg chg="add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49" creationId="{4C694A1D-2F77-4A14-ABBB-ABBB50215610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0" creationId="{71DFAD73-3E7F-4D91-8E95-56BA840A6ACE}"/>
          </ac:cxnSpMkLst>
        </pc:cxnChg>
        <pc:cxnChg chg="add del mod">
          <ac:chgData name="Hamlet Markarian" userId="4926d2b407f31d77" providerId="LiveId" clId="{1A634700-36B3-4455-A058-5071D9319E52}" dt="2020-05-18T23:38:40.144" v="1789" actId="165"/>
          <ac:cxnSpMkLst>
            <pc:docMk/>
            <pc:sldMk cId="2295992834" sldId="1468"/>
            <ac:cxnSpMk id="53" creationId="{8D4A2079-936A-42F2-852C-CEDE38360CFA}"/>
          </ac:cxnSpMkLst>
        </pc:cxnChg>
        <pc:cxnChg chg="add del mod">
          <ac:chgData name="Hamlet Markarian" userId="4926d2b407f31d77" providerId="LiveId" clId="{1A634700-36B3-4455-A058-5071D9319E52}" dt="2020-05-18T23:03:38.994" v="1279" actId="478"/>
          <ac:cxnSpMkLst>
            <pc:docMk/>
            <pc:sldMk cId="2295992834" sldId="1468"/>
            <ac:cxnSpMk id="55" creationId="{5EA42E91-BB40-43FA-A715-37B870009E81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56" creationId="{3339F236-5E77-458B-9035-53D0F450CC5C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2" creationId="{96232E7E-6D1D-4BD7-9879-EA527D391D3E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3" creationId="{4833D3A9-1636-455D-9D0B-17203AF2A28F}"/>
          </ac:cxnSpMkLst>
        </pc:cxnChg>
        <pc:cxnChg chg="del mod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78" creationId="{E51F1A96-B3DC-4BF0-BDE4-27BA10A369CB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0" creationId="{4F790117-C28D-47E6-97A4-983C97151B9B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0" creationId="{8C4E9E1E-B7CD-41A8-B336-42AB5A946651}"/>
          </ac:cxnSpMkLst>
        </pc:cxnChg>
        <pc:cxnChg chg="del">
          <ac:chgData name="Hamlet Markarian" userId="4926d2b407f31d77" providerId="LiveId" clId="{1A634700-36B3-4455-A058-5071D9319E52}" dt="2020-05-18T23:02:34.284" v="1269" actId="478"/>
          <ac:cxnSpMkLst>
            <pc:docMk/>
            <pc:sldMk cId="2295992834" sldId="1468"/>
            <ac:cxnSpMk id="91" creationId="{043B524D-9786-46A1-B73D-BCB15A4D0B0E}"/>
          </ac:cxnSpMkLst>
        </pc:cxnChg>
        <pc:cxnChg chg="add mod">
          <ac:chgData name="Hamlet Markarian" userId="4926d2b407f31d77" providerId="LiveId" clId="{1A634700-36B3-4455-A058-5071D9319E52}" dt="2020-05-19T23:21:39.293" v="2583" actId="12788"/>
          <ac:cxnSpMkLst>
            <pc:docMk/>
            <pc:sldMk cId="2295992834" sldId="1468"/>
            <ac:cxnSpMk id="91" creationId="{AC014F54-A511-41E9-B071-1BA6A2E5F762}"/>
          </ac:cxnSpMkLst>
        </pc:cxnChg>
        <pc:cxnChg chg="add mod">
          <ac:chgData name="Hamlet Markarian" userId="4926d2b407f31d77" providerId="LiveId" clId="{1A634700-36B3-4455-A058-5071D9319E52}" dt="2020-05-19T23:21:35.463" v="2581" actId="12789"/>
          <ac:cxnSpMkLst>
            <pc:docMk/>
            <pc:sldMk cId="2295992834" sldId="1468"/>
            <ac:cxnSpMk id="92" creationId="{99989830-241C-4418-A2AE-233E38036A28}"/>
          </ac:cxnSpMkLst>
        </pc:cxnChg>
        <pc:cxnChg chg="add mod">
          <ac:chgData name="Hamlet Markarian" userId="4926d2b407f31d77" providerId="LiveId" clId="{1A634700-36B3-4455-A058-5071D9319E52}" dt="2020-05-19T23:21:31.708" v="2579" actId="12788"/>
          <ac:cxnSpMkLst>
            <pc:docMk/>
            <pc:sldMk cId="2295992834" sldId="1468"/>
            <ac:cxnSpMk id="93" creationId="{23C4BABF-2090-486A-8725-4F97FBC94B18}"/>
          </ac:cxnSpMkLst>
        </pc:cxnChg>
        <pc:cxnChg chg="add del mod">
          <ac:chgData name="Hamlet Markarian" userId="4926d2b407f31d77" providerId="LiveId" clId="{1A634700-36B3-4455-A058-5071D9319E52}" dt="2020-05-19T23:12:39.139" v="2441" actId="478"/>
          <ac:cxnSpMkLst>
            <pc:docMk/>
            <pc:sldMk cId="2295992834" sldId="1468"/>
            <ac:cxnSpMk id="94" creationId="{9E162CFA-2755-4060-9960-C06781481A63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4" creationId="{0B3E812F-1D90-4C5D-A83E-6E24D51CC95B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5" creationId="{60EBFC77-CDEF-47DA-AF39-E76DCFA84192}"/>
          </ac:cxnSpMkLst>
        </pc:cxnChg>
        <pc:cxnChg chg="add mod">
          <ac:chgData name="Hamlet Markarian" userId="4926d2b407f31d77" providerId="LiveId" clId="{1A634700-36B3-4455-A058-5071D9319E52}" dt="2020-05-19T22:26:01.330" v="2250" actId="478"/>
          <ac:cxnSpMkLst>
            <pc:docMk/>
            <pc:sldMk cId="2295992834" sldId="1468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7:43.514" v="2623" actId="1035"/>
        <pc:sldMkLst>
          <pc:docMk/>
          <pc:sldMk cId="3750796255" sldId="1469"/>
        </pc:sldMkLst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2" creationId="{E396CBC6-070F-40C7-9436-25817561BEA3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3" creationId="{48A6E74E-7C5F-4E2D-B8E4-2B551E54BCA0}"/>
          </ac:spMkLst>
        </pc:spChg>
        <pc:spChg chg="add mod">
          <ac:chgData name="Hamlet Markarian" userId="4926d2b407f31d77" providerId="LiveId" clId="{1A634700-36B3-4455-A058-5071D9319E52}" dt="2020-05-19T22:24:58.627" v="2244"/>
          <ac:spMkLst>
            <pc:docMk/>
            <pc:sldMk cId="3750796255" sldId="1469"/>
            <ac:spMk id="14" creationId="{4CF89FFE-49BB-4244-BC91-47B350364393}"/>
          </ac:spMkLst>
        </pc:spChg>
        <pc:spChg chg="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9T23:25:43.532" v="2594" actId="948"/>
          <ac:spMkLst>
            <pc:docMk/>
            <pc:sldMk cId="3750796255" sldId="1469"/>
            <ac:spMk id="17" creationId="{22C5505A-0C1B-4804-8060-832ECD33DB13}"/>
          </ac:spMkLst>
        </pc:spChg>
        <pc:spChg chg="add mod">
          <ac:chgData name="Hamlet Markarian" userId="4926d2b407f31d77" providerId="LiveId" clId="{1A634700-36B3-4455-A058-5071D9319E52}" dt="2020-05-19T23:26:10.226" v="2598" actId="1076"/>
          <ac:spMkLst>
            <pc:docMk/>
            <pc:sldMk cId="3750796255" sldId="1469"/>
            <ac:spMk id="18" creationId="{1B370F4C-54F3-46B5-9F36-82172FB6CE60}"/>
          </ac:spMkLst>
        </pc:spChg>
        <pc:spChg chg="del mod or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3:27:43.514" v="2623" actId="1035"/>
          <ac:spMkLst>
            <pc:docMk/>
            <pc:sldMk cId="3750796255" sldId="1469"/>
            <ac:spMk id="20" creationId="{F2315989-C030-4F66-8D7F-A250E7C9DFCE}"/>
          </ac:spMkLst>
        </pc:spChg>
        <pc:spChg chg="add mod">
          <ac:chgData name="Hamlet Markarian" userId="4926d2b407f31d77" providerId="LiveId" clId="{1A634700-36B3-4455-A058-5071D9319E52}" dt="2020-05-19T23:27:38.875" v="2622" actId="1035"/>
          <ac:spMkLst>
            <pc:docMk/>
            <pc:sldMk cId="3750796255" sldId="1469"/>
            <ac:spMk id="21" creationId="{A8A2DB2B-9119-46B9-9AD4-FB70730FFFFC}"/>
          </ac:spMkLst>
        </pc:spChg>
        <pc:spChg chg="add mod">
          <ac:chgData name="Hamlet Markarian" userId="4926d2b407f31d77" providerId="LiveId" clId="{1A634700-36B3-4455-A058-5071D9319E52}" dt="2020-05-19T23:27:33.370" v="2617" actId="1036"/>
          <ac:spMkLst>
            <pc:docMk/>
            <pc:sldMk cId="3750796255" sldId="1469"/>
            <ac:spMk id="22" creationId="{0F919EEC-96F5-4E59-9281-01C5AA3D272B}"/>
          </ac:spMkLst>
        </pc:spChg>
        <pc:spChg chg="add del mod ord">
          <ac:chgData name="Hamlet Markarian" userId="4926d2b407f31d77" providerId="LiveId" clId="{1A634700-36B3-4455-A058-5071D9319E52}" dt="2020-05-18T23:14:50.513" v="1548" actId="478"/>
          <ac:spMkLst>
            <pc:docMk/>
            <pc:sldMk cId="3750796255" sldId="1469"/>
            <ac:spMk id="31" creationId="{C9553D75-DF4B-4C92-AB29-1AC4702BCB6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33" creationId="{C1BA0B38-B142-48CC-813B-CD45D4E80791}"/>
          </ac:spMkLst>
        </pc:spChg>
        <pc:spChg chg="add del mod">
          <ac:chgData name="Hamlet Markarian" userId="4926d2b407f31d77" providerId="LiveId" clId="{1A634700-36B3-4455-A058-5071D9319E52}" dt="2020-05-18T23:15:18.433" v="1553" actId="478"/>
          <ac:spMkLst>
            <pc:docMk/>
            <pc:sldMk cId="3750796255" sldId="1469"/>
            <ac:spMk id="43" creationId="{B09AFF30-6B01-43D6-B7BA-EBD592666344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47" creationId="{227C521A-1F65-4F3B-9181-8E9A25C0383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0" creationId="{7EE2C8D0-F54E-4D41-BBB4-CD5F3ED578CB}"/>
          </ac:spMkLst>
        </pc:spChg>
        <pc:spChg chg="add del mod">
          <ac:chgData name="Hamlet Markarian" userId="4926d2b407f31d77" providerId="LiveId" clId="{1A634700-36B3-4455-A058-5071D9319E52}" dt="2020-05-19T22:24:57.815" v="2243" actId="478"/>
          <ac:spMkLst>
            <pc:docMk/>
            <pc:sldMk cId="3750796255" sldId="1469"/>
            <ac:spMk id="51" creationId="{588A7B83-BF72-4E42-9038-BFD44236CE58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7" creationId="{BF0644BD-A7E5-4C2F-98E3-CFCCD93DA50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59" creationId="{4C81DEB3-CCBF-4772-8114-3EFA378D3F3D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0" creationId="{BDD1ED59-8528-45FF-8083-1E5B319BA89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1" creationId="{D8200D31-B1F4-4F8E-923F-16418A7094C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68" creationId="{753443C6-B8B1-4568-85B6-50DD01D197B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0" creationId="{A1920E4E-F375-4243-854A-A711C9ECFCD4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71" creationId="{68B0606D-3953-42B5-BCE9-D41C875C1A1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99" creationId="{2CFCFF30-C431-477E-8471-6B31921FD25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0" creationId="{6ABEBBE3-233C-429E-9D38-8D87FEDD34E3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1" creationId="{DD83DBDE-736A-4319-AFCE-4F94DC73D02B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2" creationId="{3FAA0F40-0CEC-4C1F-BC43-0911681B5E31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3" creationId="{CF59EAAC-9EFE-4780-A710-227053FDB8C0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7" creationId="{779227D1-96B9-4CA7-8BA0-F05FFDBD749E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8" creationId="{186BE336-9F7F-4BA4-A359-BED9E166936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09" creationId="{5F53FF0C-E790-4739-BD35-890771951AF7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0" creationId="{B14EC085-0834-4B6F-946B-A43BE6AFF045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1" creationId="{6527770E-561C-475E-AE08-EC2DEA499229}"/>
          </ac:spMkLst>
        </pc:spChg>
        <pc:spChg chg="del">
          <ac:chgData name="Hamlet Markarian" userId="4926d2b407f31d77" providerId="LiveId" clId="{1A634700-36B3-4455-A058-5071D9319E52}" dt="2020-05-18T23:10:27.578" v="1450" actId="478"/>
          <ac:spMkLst>
            <pc:docMk/>
            <pc:sldMk cId="3750796255" sldId="1469"/>
            <ac:spMk id="112" creationId="{D2E86F76-ABF6-466F-A4F2-90EE0D259FEE}"/>
          </ac:spMkLst>
        </pc:spChg>
        <pc:spChg chg="del">
          <ac:chgData name="Hamlet Markarian" userId="4926d2b407f31d77" providerId="LiveId" clId="{1A634700-36B3-4455-A058-5071D9319E52}" dt="2020-05-18T23:10:29.497" v="1451" actId="478"/>
          <ac:spMkLst>
            <pc:docMk/>
            <pc:sldMk cId="3750796255" sldId="1469"/>
            <ac:spMk id="113" creationId="{BEFA9877-71DE-4519-AA0E-5AF8BDE6DC45}"/>
          </ac:spMkLst>
        </pc:spChg>
        <pc:picChg chg="add mod">
          <ac:chgData name="Hamlet Markarian" userId="4926d2b407f31d77" providerId="LiveId" clId="{1A634700-36B3-4455-A058-5071D9319E52}" dt="2020-05-19T23:27:43.514" v="2623" actId="1035"/>
          <ac:picMkLst>
            <pc:docMk/>
            <pc:sldMk cId="3750796255" sldId="1469"/>
            <ac:picMk id="3" creationId="{ADF26AFB-9EF7-4C5C-9583-51CAA49B895F}"/>
          </ac:picMkLst>
        </pc:picChg>
        <pc:picChg chg="add mod">
          <ac:chgData name="Hamlet Markarian" userId="4926d2b407f31d77" providerId="LiveId" clId="{1A634700-36B3-4455-A058-5071D9319E52}" dt="2020-05-19T22:24:58.627" v="2244"/>
          <ac:picMkLst>
            <pc:docMk/>
            <pc:sldMk cId="3750796255" sldId="1469"/>
            <ac:picMk id="15" creationId="{50569941-3E7E-4835-A89D-0E87BB557BF8}"/>
          </ac:picMkLst>
        </pc:picChg>
        <pc:picChg chg="add mod">
          <ac:chgData name="Hamlet Markarian" userId="4926d2b407f31d77" providerId="LiveId" clId="{1A634700-36B3-4455-A058-5071D9319E52}" dt="2020-05-19T23:27:38.875" v="2622" actId="1035"/>
          <ac:picMkLst>
            <pc:docMk/>
            <pc:sldMk cId="3750796255" sldId="1469"/>
            <ac:picMk id="23" creationId="{B2A6DA88-5EBF-424A-A7C4-3E9156EC0F8E}"/>
          </ac:picMkLst>
        </pc:picChg>
        <pc:picChg chg="add mod">
          <ac:chgData name="Hamlet Markarian" userId="4926d2b407f31d77" providerId="LiveId" clId="{1A634700-36B3-4455-A058-5071D9319E52}" dt="2020-05-19T23:27:33.370" v="2617" actId="1036"/>
          <ac:picMkLst>
            <pc:docMk/>
            <pc:sldMk cId="3750796255" sldId="1469"/>
            <ac:picMk id="24" creationId="{6D9833D4-858F-42CB-BE79-91C4D71B7971}"/>
          </ac:picMkLst>
        </pc:picChg>
        <pc:picChg chg="del">
          <ac:chgData name="Hamlet Markarian" userId="4926d2b407f31d77" providerId="LiveId" clId="{1A634700-36B3-4455-A058-5071D9319E52}" dt="2020-05-19T22:24:57.815" v="2243" actId="478"/>
          <ac:picMkLst>
            <pc:docMk/>
            <pc:sldMk cId="3750796255" sldId="1469"/>
            <ac:picMk id="46" creationId="{7355C654-6F32-4E63-80CD-EABE2479314A}"/>
          </ac:picMkLst>
        </pc:pic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" creationId="{E4CF3500-16A1-480A-883E-7979543359AC}"/>
          </ac:cxnSpMkLst>
        </pc:cxnChg>
        <pc:cxnChg chg="add del mod">
          <ac:chgData name="Hamlet Markarian" userId="4926d2b407f31d77" providerId="LiveId" clId="{1A634700-36B3-4455-A058-5071D9319E52}" dt="2020-05-18T23:14:37.624" v="1543" actId="478"/>
          <ac:cxnSpMkLst>
            <pc:docMk/>
            <pc:sldMk cId="3750796255" sldId="1469"/>
            <ac:cxnSpMk id="5" creationId="{F2250A17-7783-47A5-A169-9D891EFCE04D}"/>
          </ac:cxnSpMkLst>
        </pc:cxnChg>
        <pc:cxnChg chg="add del mod">
          <ac:chgData name="Hamlet Markarian" userId="4926d2b407f31d77" providerId="LiveId" clId="{1A634700-36B3-4455-A058-5071D9319E52}" dt="2020-05-18T23:12:42.176" v="1481" actId="478"/>
          <ac:cxnSpMkLst>
            <pc:docMk/>
            <pc:sldMk cId="3750796255" sldId="1469"/>
            <ac:cxnSpMk id="32" creationId="{4C19EC9C-43EA-4465-92A1-32B1E8F42D2C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6" creationId="{79413053-DFEF-476D-9578-2BFD52708D8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7" creationId="{D30A12C1-43A8-404F-A309-9B0F65995395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8" creationId="{13807836-C495-484B-BB33-0056A92B842E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39" creationId="{61FD72F0-D92E-47C8-A6CD-89B9C8B91331}"/>
          </ac:cxnSpMkLst>
        </pc:cxnChg>
        <pc:cxnChg chg="add del mod">
          <ac:chgData name="Hamlet Markarian" userId="4926d2b407f31d77" providerId="LiveId" clId="{1A634700-36B3-4455-A058-5071D9319E52}" dt="2020-05-18T23:13:12.536" v="1533" actId="478"/>
          <ac:cxnSpMkLst>
            <pc:docMk/>
            <pc:sldMk cId="3750796255" sldId="1469"/>
            <ac:cxnSpMk id="40" creationId="{6B22D026-49A0-4C7C-B0E4-06E4E736195A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8" creationId="{B8FBB8E6-98CD-4969-BD97-E8E854B264B9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49" creationId="{4C694A1D-2F77-4A14-ABBB-ABBB50215610}"/>
          </ac:cxnSpMkLst>
        </pc:cxnChg>
        <pc:cxnChg chg="del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53" creationId="{8D4A2079-936A-42F2-852C-CEDE38360CFA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4" creationId="{0B3E812F-1D90-4C5D-A83E-6E24D51CC95B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5" creationId="{60EBFC77-CDEF-47DA-AF39-E76DCFA84192}"/>
          </ac:cxnSpMkLst>
        </pc:cxnChg>
        <pc:cxnChg chg="del mod">
          <ac:chgData name="Hamlet Markarian" userId="4926d2b407f31d77" providerId="LiveId" clId="{1A634700-36B3-4455-A058-5071D9319E52}" dt="2020-05-18T23:10:27.578" v="1450" actId="478"/>
          <ac:cxnSpMkLst>
            <pc:docMk/>
            <pc:sldMk cId="3750796255" sldId="1469"/>
            <ac:cxnSpMk id="106" creationId="{EFA6C83A-364A-479C-BFCB-45DF2DA88E2D}"/>
          </ac:cxnSpMkLst>
        </pc:cxnChg>
      </pc:sldChg>
      <pc:sldChg chg="addSp delSp modSp add mod delAnim modAnim">
        <pc:chgData name="Hamlet Markarian" userId="4926d2b407f31d77" providerId="LiveId" clId="{1A634700-36B3-4455-A058-5071D9319E52}" dt="2020-05-19T23:28:21.154" v="2630" actId="1037"/>
        <pc:sldMkLst>
          <pc:docMk/>
          <pc:sldMk cId="2240635439" sldId="1470"/>
        </pc:sldMkLst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6" creationId="{2670B88A-74E4-46EA-AFB4-C0BDB8A8AD58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2" creationId="{0F7D9BC9-78EC-49AC-93C3-EFE2D0ABA9BB}"/>
          </ac:spMkLst>
        </pc:spChg>
        <pc:spChg chg="add 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13" creationId="{4C63C109-8517-4E07-B1F1-78D098D22C45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4" creationId="{6FF3415F-7D63-40C8-96F5-1941BE4454AC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5" creationId="{E134C58C-FE57-4E62-9DF1-A88342A169FE}"/>
          </ac:spMkLst>
        </pc:spChg>
        <pc:spChg chg="del mod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6" creationId="{51A55428-D23F-4777-96FE-D91E0B26310D}"/>
          </ac:spMkLst>
        </pc:spChg>
        <pc:spChg chg="add mod">
          <ac:chgData name="Hamlet Markarian" userId="4926d2b407f31d77" providerId="LiveId" clId="{1A634700-36B3-4455-A058-5071D9319E52}" dt="2020-05-18T23:43:17.004" v="1948" actId="164"/>
          <ac:spMkLst>
            <pc:docMk/>
            <pc:sldMk cId="2240635439" sldId="1470"/>
            <ac:spMk id="17" creationId="{5848D5BC-4925-40F5-97C1-D1F21896DC63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18" creationId="{684BC734-DF3F-4387-9FB4-53D4D424D0DB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0" creationId="{C33AF341-5A50-4C7A-9A5E-A89D52C2A700}"/>
          </ac:spMkLst>
        </pc:spChg>
        <pc:spChg chg="add mod">
          <ac:chgData name="Hamlet Markarian" userId="4926d2b407f31d77" providerId="LiveId" clId="{1A634700-36B3-4455-A058-5071D9319E52}" dt="2020-05-19T22:25:09.075" v="2246"/>
          <ac:spMkLst>
            <pc:docMk/>
            <pc:sldMk cId="2240635439" sldId="1470"/>
            <ac:spMk id="21" creationId="{6631BC20-C1BE-45F9-B6B3-D81200017C85}"/>
          </ac:spMkLst>
        </pc:spChg>
        <pc:spChg chg="mod topLvl">
          <ac:chgData name="Hamlet Markarian" userId="4926d2b407f31d77" providerId="LiveId" clId="{1A634700-36B3-4455-A058-5071D9319E52}" dt="2020-05-19T23:28:05.083" v="2626" actId="948"/>
          <ac:spMkLst>
            <pc:docMk/>
            <pc:sldMk cId="2240635439" sldId="1470"/>
            <ac:spMk id="24" creationId="{C011940D-B7AB-48E6-A2C8-57FCFF8F300B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5" creationId="{60F53CF7-CB44-4047-BE1C-AC717B963AFC}"/>
          </ac:spMkLst>
        </pc:spChg>
        <pc:spChg chg="mod topLvl">
          <ac:chgData name="Hamlet Markarian" userId="4926d2b407f31d77" providerId="LiveId" clId="{1A634700-36B3-4455-A058-5071D9319E52}" dt="2020-05-19T23:27:56.483" v="2624" actId="165"/>
          <ac:spMkLst>
            <pc:docMk/>
            <pc:sldMk cId="2240635439" sldId="1470"/>
            <ac:spMk id="26" creationId="{6BDD84A2-9B66-4FF3-A4A1-4EE792E62B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8" creationId="{6B152986-88D8-4569-8718-2B85864DAF82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29" creationId="{E2CFC5C9-B877-4070-8DB1-C854F1D356B0}"/>
          </ac:spMkLst>
        </pc:spChg>
        <pc:spChg chg="mod topLvl">
          <ac:chgData name="Hamlet Markarian" userId="4926d2b407f31d77" providerId="LiveId" clId="{1A634700-36B3-4455-A058-5071D9319E52}" dt="2020-05-19T23:28:21.154" v="2630" actId="1037"/>
          <ac:spMkLst>
            <pc:docMk/>
            <pc:sldMk cId="2240635439" sldId="1470"/>
            <ac:spMk id="30" creationId="{ED1AD495-3BAF-461C-93BE-55B4EED035E2}"/>
          </ac:spMkLst>
        </pc:spChg>
        <pc:spChg chg="mod">
          <ac:chgData name="Hamlet Markarian" userId="4926d2b407f31d77" providerId="LiveId" clId="{1A634700-36B3-4455-A058-5071D9319E52}" dt="2020-05-18T23:43:15.382" v="1947" actId="164"/>
          <ac:spMkLst>
            <pc:docMk/>
            <pc:sldMk cId="2240635439" sldId="1470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3:11.961" v="1651" actId="478"/>
          <ac:spMkLst>
            <pc:docMk/>
            <pc:sldMk cId="2240635439" sldId="1470"/>
            <ac:spMk id="44" creationId="{26A30A01-25DD-4A73-88B4-9F644B99EE39}"/>
          </ac:spMkLst>
        </pc:spChg>
        <pc:spChg chg="del">
          <ac:chgData name="Hamlet Markarian" userId="4926d2b407f31d77" providerId="LiveId" clId="{1A634700-36B3-4455-A058-5071D9319E52}" dt="2020-05-19T22:25:08.304" v="2245" actId="478"/>
          <ac:spMkLst>
            <pc:docMk/>
            <pc:sldMk cId="2240635439" sldId="1470"/>
            <ac:spMk id="45" creationId="{DD36E3AD-AF9C-4CA6-B58F-4D6D980425D9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47" creationId="{227C521A-1F65-4F3B-9181-8E9A25C0383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0" creationId="{7EE2C8D0-F54E-4D41-BBB4-CD5F3ED578CB}"/>
          </ac:spMkLst>
        </pc:spChg>
        <pc:spChg chg="del">
          <ac:chgData name="Hamlet Markarian" userId="4926d2b407f31d77" providerId="LiveId" clId="{1A634700-36B3-4455-A058-5071D9319E52}" dt="2020-05-18T23:23:06.056" v="1650" actId="478"/>
          <ac:spMkLst>
            <pc:docMk/>
            <pc:sldMk cId="2240635439" sldId="1470"/>
            <ac:spMk id="51" creationId="{588A7B83-BF72-4E42-9038-BFD44236CE58}"/>
          </ac:spMkLst>
        </pc:s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2" creationId="{8BC79D49-6556-40D2-A478-48F63756C332}"/>
          </ac:grpSpMkLst>
        </pc:grpChg>
        <pc:grpChg chg="add del mod">
          <ac:chgData name="Hamlet Markarian" userId="4926d2b407f31d77" providerId="LiveId" clId="{1A634700-36B3-4455-A058-5071D9319E52}" dt="2020-05-19T22:25:08.304" v="2245" actId="478"/>
          <ac:grpSpMkLst>
            <pc:docMk/>
            <pc:sldMk cId="2240635439" sldId="1470"/>
            <ac:grpSpMk id="3" creationId="{CDC70B99-DBD0-4E8A-849F-3B66000BB6D1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3" creationId="{B607523F-C14B-49D9-9C9E-237B4F23CD57}"/>
          </ac:grpSpMkLst>
        </pc:grpChg>
        <pc:grpChg chg="add del mod">
          <ac:chgData name="Hamlet Markarian" userId="4926d2b407f31d77" providerId="LiveId" clId="{1A634700-36B3-4455-A058-5071D9319E52}" dt="2020-05-19T23:27:56.483" v="2624" actId="165"/>
          <ac:grpSpMkLst>
            <pc:docMk/>
            <pc:sldMk cId="2240635439" sldId="1470"/>
            <ac:grpSpMk id="27" creationId="{D26403D8-96F3-4326-8727-F9FD20808673}"/>
          </ac:grpSpMkLst>
        </pc:grpChg>
        <pc:picChg chg="add mod">
          <ac:chgData name="Hamlet Markarian" userId="4926d2b407f31d77" providerId="LiveId" clId="{1A634700-36B3-4455-A058-5071D9319E52}" dt="2020-05-19T22:25:09.075" v="2246"/>
          <ac:picMkLst>
            <pc:docMk/>
            <pc:sldMk cId="2240635439" sldId="1470"/>
            <ac:picMk id="22" creationId="{56FBC523-6E53-48E8-81AB-D23D7B9DCE13}"/>
          </ac:picMkLst>
        </pc:picChg>
        <pc:picChg chg="del">
          <ac:chgData name="Hamlet Markarian" userId="4926d2b407f31d77" providerId="LiveId" clId="{1A634700-36B3-4455-A058-5071D9319E52}" dt="2020-05-19T22:25:08.304" v="2245" actId="478"/>
          <ac:picMkLst>
            <pc:docMk/>
            <pc:sldMk cId="2240635439" sldId="1470"/>
            <ac:picMk id="46" creationId="{7355C654-6F32-4E63-80CD-EABE2479314A}"/>
          </ac:picMkLst>
        </pc:picChg>
      </pc:sldChg>
      <pc:sldChg chg="addSp delSp modSp add mod modAnim">
        <pc:chgData name="Hamlet Markarian" userId="4926d2b407f31d77" providerId="LiveId" clId="{1A634700-36B3-4455-A058-5071D9319E52}" dt="2020-05-19T23:29:52.415" v="2636"/>
        <pc:sldMkLst>
          <pc:docMk/>
          <pc:sldMk cId="152028107" sldId="1471"/>
        </pc:sldMkLst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2" creationId="{0F7D9BC9-78EC-49AC-93C3-EFE2D0ABA9BB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3" creationId="{4C63C109-8517-4E07-B1F1-78D098D22C45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4" creationId="{6FF3415F-7D63-40C8-96F5-1941BE4454AC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5" creationId="{E134C58C-FE57-4E62-9DF1-A88342A169FE}"/>
          </ac:spMkLst>
        </pc:spChg>
        <pc:spChg chg="mo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17" creationId="{5848D5BC-4925-40F5-97C1-D1F21896DC63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18" creationId="{3C2EFEE9-08C1-44D8-9CAA-F371275D1A1E}"/>
          </ac:spMkLst>
        </pc:spChg>
        <pc:spChg chg="ord">
          <ac:chgData name="Hamlet Markarian" userId="4926d2b407f31d77" providerId="LiveId" clId="{1A634700-36B3-4455-A058-5071D9319E52}" dt="2020-05-18T23:26:06.905" v="1695" actId="167"/>
          <ac:spMkLst>
            <pc:docMk/>
            <pc:sldMk cId="152028107" sldId="1471"/>
            <ac:spMk id="19" creationId="{42101231-1855-46EE-A3D9-B84E75ACB56A}"/>
          </ac:spMkLst>
        </pc:spChg>
        <pc:spChg chg="add mod ord">
          <ac:chgData name="Hamlet Markarian" userId="4926d2b407f31d77" providerId="LiveId" clId="{1A634700-36B3-4455-A058-5071D9319E52}" dt="2020-05-18T23:44:11.526" v="1953" actId="164"/>
          <ac:spMkLst>
            <pc:docMk/>
            <pc:sldMk cId="152028107" sldId="1471"/>
            <ac:spMk id="20" creationId="{0C5C0D7A-B264-461C-BC8E-FA53402BE91A}"/>
          </ac:spMkLst>
        </pc:spChg>
        <pc:spChg chg="del">
          <ac:chgData name="Hamlet Markarian" userId="4926d2b407f31d77" providerId="LiveId" clId="{1A634700-36B3-4455-A058-5071D9319E52}" dt="2020-05-18T23:24:40.961" v="1672" actId="478"/>
          <ac:spMkLst>
            <pc:docMk/>
            <pc:sldMk cId="152028107" sldId="1471"/>
            <ac:spMk id="33" creationId="{C1BA0B38-B142-48CC-813B-CD45D4E80791}"/>
          </ac:spMkLst>
        </pc:spChg>
        <pc:spChg chg="del">
          <ac:chgData name="Hamlet Markarian" userId="4926d2b407f31d77" providerId="LiveId" clId="{1A634700-36B3-4455-A058-5071D9319E52}" dt="2020-05-18T23:25:11.344" v="1680" actId="478"/>
          <ac:spMkLst>
            <pc:docMk/>
            <pc:sldMk cId="152028107" sldId="1471"/>
            <ac:spMk id="45" creationId="{DD36E3AD-AF9C-4CA6-B58F-4D6D980425D9}"/>
          </ac:spMkLst>
        </pc:spChg>
        <pc:grpChg chg="add mod">
          <ac:chgData name="Hamlet Markarian" userId="4926d2b407f31d77" providerId="LiveId" clId="{1A634700-36B3-4455-A058-5071D9319E52}" dt="2020-05-18T23:44:11.526" v="1953" actId="164"/>
          <ac:grpSpMkLst>
            <pc:docMk/>
            <pc:sldMk cId="152028107" sldId="1471"/>
            <ac:grpSpMk id="2" creationId="{4C6D2B1A-8CA9-4CAD-B18E-46DCD1B88E02}"/>
          </ac:grpSpMkLst>
        </pc:grpChg>
        <pc:picChg chg="mod">
          <ac:chgData name="Hamlet Markarian" userId="4926d2b407f31d77" providerId="LiveId" clId="{1A634700-36B3-4455-A058-5071D9319E52}" dt="2020-05-18T23:44:11.526" v="1953" actId="164"/>
          <ac:picMkLst>
            <pc:docMk/>
            <pc:sldMk cId="152028107" sldId="1471"/>
            <ac:picMk id="46" creationId="{7355C654-6F32-4E63-80CD-EABE2479314A}"/>
          </ac:picMkLst>
        </pc:picChg>
      </pc:sldChg>
      <pc:sldChg chg="add del">
        <pc:chgData name="Hamlet Markarian" userId="4926d2b407f31d77" providerId="LiveId" clId="{1A634700-36B3-4455-A058-5071D9319E52}" dt="2020-05-18T23:25:51.754" v="1690"/>
        <pc:sldMkLst>
          <pc:docMk/>
          <pc:sldMk cId="1517825595" sldId="1472"/>
        </pc:sldMkLst>
      </pc:sldChg>
      <pc:sldChg chg="add ord">
        <pc:chgData name="Hamlet Markarian" userId="4926d2b407f31d77" providerId="LiveId" clId="{1A634700-36B3-4455-A058-5071D9319E52}" dt="2020-05-19T21:05:36.426" v="1964"/>
        <pc:sldMkLst>
          <pc:docMk/>
          <pc:sldMk cId="1535038463" sldId="1472"/>
        </pc:sldMkLst>
      </pc:sldChg>
      <pc:sldChg chg="delSp add del mod">
        <pc:chgData name="Hamlet Markarian" userId="4926d2b407f31d77" providerId="LiveId" clId="{1A634700-36B3-4455-A058-5071D9319E52}" dt="2020-05-19T22:22:23.775" v="2236" actId="2696"/>
        <pc:sldMkLst>
          <pc:docMk/>
          <pc:sldMk cId="1532682669" sldId="1473"/>
        </pc:sldMkLst>
        <pc:grpChg chg="del">
          <ac:chgData name="Hamlet Markarian" userId="4926d2b407f31d77" providerId="LiveId" clId="{1A634700-36B3-4455-A058-5071D9319E52}" dt="2020-05-19T22:12:15.898" v="2106" actId="21"/>
          <ac:grpSpMkLst>
            <pc:docMk/>
            <pc:sldMk cId="1532682669" sldId="1473"/>
            <ac:grpSpMk id="31" creationId="{53CCAA20-5AE7-42EE-BEC6-D89C6DFDB476}"/>
          </ac:grpSpMkLst>
        </pc:grpChg>
      </pc:sldChg>
      <pc:sldChg chg="addSp delSp modSp add mod delAnim">
        <pc:chgData name="Hamlet Markarian" userId="4926d2b407f31d77" providerId="LiveId" clId="{1A634700-36B3-4455-A058-5071D9319E52}" dt="2020-05-19T23:03:34.423" v="2378" actId="208"/>
        <pc:sldMkLst>
          <pc:docMk/>
          <pc:sldMk cId="3325767472" sldId="1473"/>
        </pc:sldMkLst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14" creationId="{FB0C7341-DC20-4E1A-BC38-2DFAC6B1005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6" creationId="{51A55428-D23F-4777-96FE-D91E0B26310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9" creationId="{42101231-1855-46EE-A3D9-B84E75ACB56A}"/>
          </ac:spMkLst>
        </pc:spChg>
        <pc:spChg chg="add mod">
          <ac:chgData name="Hamlet Markarian" userId="4926d2b407f31d77" providerId="LiveId" clId="{1A634700-36B3-4455-A058-5071D9319E52}" dt="2020-05-19T22:32:36.590" v="2301" actId="1076"/>
          <ac:spMkLst>
            <pc:docMk/>
            <pc:sldMk cId="3325767472" sldId="1473"/>
            <ac:spMk id="25" creationId="{3C5AF983-EB23-4FB6-A0BD-70999F3B1CEB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6" creationId="{BB4EC12D-D8DB-4E0A-AEEB-EAD57076AF01}"/>
          </ac:spMkLst>
        </pc:spChg>
        <pc:spChg chg="add mod">
          <ac:chgData name="Hamlet Markarian" userId="4926d2b407f31d77" providerId="LiveId" clId="{1A634700-36B3-4455-A058-5071D9319E52}" dt="2020-05-19T22:23:21.469" v="2239"/>
          <ac:spMkLst>
            <pc:docMk/>
            <pc:sldMk cId="3325767472" sldId="1473"/>
            <ac:spMk id="27" creationId="{5E245FA2-D2B2-4B1A-805D-0B8E0AC15651}"/>
          </ac:spMkLst>
        </pc:spChg>
        <pc:spChg chg="mod topLvl">
          <ac:chgData name="Hamlet Markarian" userId="4926d2b407f31d77" providerId="LiveId" clId="{1A634700-36B3-4455-A058-5071D9319E52}" dt="2020-05-19T22:31:35.783" v="2286" actId="165"/>
          <ac:spMkLst>
            <pc:docMk/>
            <pc:sldMk cId="3325767472" sldId="1473"/>
            <ac:spMk id="30" creationId="{32625307-4F5A-4A1B-987A-2394A0E927D4}"/>
          </ac:spMkLst>
        </pc:spChg>
        <pc:spChg chg="mod topLvl">
          <ac:chgData name="Hamlet Markarian" userId="4926d2b407f31d77" providerId="LiveId" clId="{1A634700-36B3-4455-A058-5071D9319E52}" dt="2020-05-19T22:32:40.423" v="2302" actId="1076"/>
          <ac:spMkLst>
            <pc:docMk/>
            <pc:sldMk cId="3325767472" sldId="1473"/>
            <ac:spMk id="36" creationId="{6F317712-9D34-4CE8-9D7A-028BA0A9E673}"/>
          </ac:spMkLst>
        </pc:spChg>
        <pc:spChg chg="mod topLvl">
          <ac:chgData name="Hamlet Markarian" userId="4926d2b407f31d77" providerId="LiveId" clId="{1A634700-36B3-4455-A058-5071D9319E52}" dt="2020-05-19T22:32:03.390" v="2291" actId="1076"/>
          <ac:spMkLst>
            <pc:docMk/>
            <pc:sldMk cId="3325767472" sldId="1473"/>
            <ac:spMk id="40" creationId="{F00AD987-DAFD-4D88-8709-679602796274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3" creationId="{251533A1-E50E-4B64-951F-82BF114917A2}"/>
          </ac:spMkLst>
        </pc:spChg>
        <pc:spChg chg="mod topLvl">
          <ac:chgData name="Hamlet Markarian" userId="4926d2b407f31d77" providerId="LiveId" clId="{1A634700-36B3-4455-A058-5071D9319E52}" dt="2020-05-19T22:32:29.603" v="2298" actId="1076"/>
          <ac:spMkLst>
            <pc:docMk/>
            <pc:sldMk cId="3325767472" sldId="1473"/>
            <ac:spMk id="44" creationId="{6CC35824-11C5-43B2-A182-058785CEE1C8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45" creationId="{DD36E3AD-AF9C-4CA6-B58F-4D6D980425D9}"/>
          </ac:spMkLst>
        </pc:spChg>
        <pc:spChg chg="add del mod">
          <ac:chgData name="Hamlet Markarian" userId="4926d2b407f31d77" providerId="LiveId" clId="{1A634700-36B3-4455-A058-5071D9319E52}" dt="2020-05-19T22:37:43.266" v="2307" actId="21"/>
          <ac:spMkLst>
            <pc:docMk/>
            <pc:sldMk cId="3325767472" sldId="1473"/>
            <ac:spMk id="55" creationId="{E57D7C0E-8347-418A-B8DF-478083AA06AD}"/>
          </ac:spMkLst>
        </pc:spChg>
        <pc:spChg chg="add del mod">
          <ac:chgData name="Hamlet Markarian" userId="4926d2b407f31d77" providerId="LiveId" clId="{1A634700-36B3-4455-A058-5071D9319E52}" dt="2020-05-19T22:38:59.185" v="2323" actId="21"/>
          <ac:spMkLst>
            <pc:docMk/>
            <pc:sldMk cId="3325767472" sldId="1473"/>
            <ac:spMk id="56" creationId="{5458810D-990B-4EC8-A771-33545B161007}"/>
          </ac:spMkLst>
        </pc:spChg>
        <pc:spChg chg="add del mod">
          <ac:chgData name="Hamlet Markarian" userId="4926d2b407f31d77" providerId="LiveId" clId="{1A634700-36B3-4455-A058-5071D9319E52}" dt="2020-05-19T22:54:34.969" v="2364" actId="21"/>
          <ac:spMkLst>
            <pc:docMk/>
            <pc:sldMk cId="3325767472" sldId="1473"/>
            <ac:spMk id="57" creationId="{28002435-1FA7-4ACC-9967-9DF7D9F36615}"/>
          </ac:spMkLst>
        </pc:spChg>
        <pc:spChg chg="add del mod">
          <ac:chgData name="Hamlet Markarian" userId="4926d2b407f31d77" providerId="LiveId" clId="{1A634700-36B3-4455-A058-5071D9319E52}" dt="2020-05-19T22:52:48.135" v="2352" actId="21"/>
          <ac:spMkLst>
            <pc:docMk/>
            <pc:sldMk cId="3325767472" sldId="1473"/>
            <ac:spMk id="58" creationId="{5AF51F54-44FF-4E13-BC1F-6F627D62597A}"/>
          </ac:spMkLst>
        </pc:spChg>
        <pc:spChg chg="mod topLvl">
          <ac:chgData name="Hamlet Markarian" userId="4926d2b407f31d77" providerId="LiveId" clId="{1A634700-36B3-4455-A058-5071D9319E52}" dt="2020-05-19T22:30:58.265" v="2284" actId="3064"/>
          <ac:spMkLst>
            <pc:docMk/>
            <pc:sldMk cId="3325767472" sldId="1473"/>
            <ac:spMk id="60" creationId="{8B4153DD-7F52-41B6-A67B-6917683C7639}"/>
          </ac:spMkLst>
        </pc:spChg>
        <pc:spChg chg="mod topLvl">
          <ac:chgData name="Hamlet Markarian" userId="4926d2b407f31d77" providerId="LiveId" clId="{1A634700-36B3-4455-A058-5071D9319E52}" dt="2020-05-19T22:30:38.403" v="2276" actId="14100"/>
          <ac:spMkLst>
            <pc:docMk/>
            <pc:sldMk cId="3325767472" sldId="1473"/>
            <ac:spMk id="61" creationId="{EB3541E2-71BF-408A-94DB-002A39A3FDBF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66" creationId="{1099882B-583B-4535-9436-BC34E2C173C2}"/>
          </ac:spMkLst>
        </pc:spChg>
        <pc:spChg chg="add del mod">
          <ac:chgData name="Hamlet Markarian" userId="4926d2b407f31d77" providerId="LiveId" clId="{1A634700-36B3-4455-A058-5071D9319E52}" dt="2020-05-19T22:37:49.974" v="2310" actId="478"/>
          <ac:spMkLst>
            <pc:docMk/>
            <pc:sldMk cId="3325767472" sldId="1473"/>
            <ac:spMk id="72" creationId="{DE18B7FE-AE0F-40E2-849A-298A0F94C6E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75" creationId="{02DCB205-93AB-4853-A755-0F0E0A7293C1}"/>
          </ac:spMkLst>
        </pc:spChg>
        <pc:spChg chg="add del mod">
          <ac:chgData name="Hamlet Markarian" userId="4926d2b407f31d77" providerId="LiveId" clId="{1A634700-36B3-4455-A058-5071D9319E52}" dt="2020-05-19T22:39:20.326" v="2329" actId="478"/>
          <ac:spMkLst>
            <pc:docMk/>
            <pc:sldMk cId="3325767472" sldId="1473"/>
            <ac:spMk id="78" creationId="{028CA7BC-F0D0-4EA7-9CB2-4C64A8A77C13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79" creationId="{D63DA046-A199-4948-8EE0-ED30D7391567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3" creationId="{0A87973C-8C34-42C2-839E-7CAD0A8CDC5C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4" creationId="{1882BD9D-64E4-481E-9B05-6F9F8F6DF46B}"/>
          </ac:spMkLst>
        </pc:spChg>
        <pc:spChg chg="add mod">
          <ac:chgData name="Hamlet Markarian" userId="4926d2b407f31d77" providerId="LiveId" clId="{1A634700-36B3-4455-A058-5071D9319E52}" dt="2020-05-19T22:52:59.365" v="2358" actId="571"/>
          <ac:spMkLst>
            <pc:docMk/>
            <pc:sldMk cId="3325767472" sldId="1473"/>
            <ac:spMk id="85" creationId="{403BF2BF-3C25-4A25-A16E-3522552BEB30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6" creationId="{97758A87-4C24-4D54-AF1E-52BB8B87EBD4}"/>
          </ac:spMkLst>
        </pc:spChg>
        <pc:spChg chg="add del mod">
          <ac:chgData name="Hamlet Markarian" userId="4926d2b407f31d77" providerId="LiveId" clId="{1A634700-36B3-4455-A058-5071D9319E52}" dt="2020-05-19T23:03:08.085" v="2377" actId="478"/>
          <ac:spMkLst>
            <pc:docMk/>
            <pc:sldMk cId="3325767472" sldId="1473"/>
            <ac:spMk id="87" creationId="{D2F0357D-FE66-43BC-97C0-B0208E7CAFC3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88" creationId="{248E298B-C233-4E38-A9C9-E192A42EBE4F}"/>
          </ac:spMkLst>
        </pc:spChg>
        <pc:spChg chg="add mod">
          <ac:chgData name="Hamlet Markarian" userId="4926d2b407f31d77" providerId="LiveId" clId="{1A634700-36B3-4455-A058-5071D9319E52}" dt="2020-05-19T22:55:24.241" v="2374" actId="404"/>
          <ac:spMkLst>
            <pc:docMk/>
            <pc:sldMk cId="3325767472" sldId="1473"/>
            <ac:spMk id="89" creationId="{F8A3BE25-5A29-4A76-A586-C46A93D8F882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4" creationId="{9231720B-66DD-4EA5-990A-D2C2FB6F3F6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95" creationId="{5B5798D5-5BC4-49DF-80CB-1AA0F1C682C9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0" creationId="{CD90C532-BA7F-4A05-B8AA-ADBD5C1B7D75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02" creationId="{F73BEF26-1D2E-4624-A9AD-16ACF82A3AEC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4" creationId="{81A34E8E-9FBE-4411-AF89-6A61A3E2FE0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16" creationId="{B87D045E-AD22-4040-AD3D-B1CFF2F501AB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2" creationId="{2DEF8C36-DECE-41A5-93EE-F3178DD0E4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4" creationId="{5A33C66D-4CFA-4366-8289-680D86F477FE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6" creationId="{CB02F0A9-1153-49E4-91A0-2BD499E42714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7" creationId="{23C4084B-CB9E-4709-A743-48B5D82A9146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8" creationId="{EBF795B6-DDA5-4D34-A82D-DB6EDC731CC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29" creationId="{1FC40F7B-073A-4466-8497-EB5735D14A9D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0" creationId="{7E9AD768-C7D9-47E0-921A-0B987AB4C061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1" creationId="{9535904F-7901-4BC2-BB0B-CCC5126BA5AA}"/>
          </ac:spMkLst>
        </pc:spChg>
        <pc:spChg chg="del">
          <ac:chgData name="Hamlet Markarian" userId="4926d2b407f31d77" providerId="LiveId" clId="{1A634700-36B3-4455-A058-5071D9319E52}" dt="2020-05-19T22:23:20.491" v="2238" actId="478"/>
          <ac:spMkLst>
            <pc:docMk/>
            <pc:sldMk cId="3325767472" sldId="1473"/>
            <ac:spMk id="132" creationId="{757324F3-58D9-4B28-801D-38A7139992E7}"/>
          </ac:spMkLst>
        </pc:spChg>
        <pc:grpChg chg="add del mod">
          <ac:chgData name="Hamlet Markarian" userId="4926d2b407f31d77" providerId="LiveId" clId="{1A634700-36B3-4455-A058-5071D9319E52}" dt="2020-05-19T22:31:35.783" v="2286" actId="165"/>
          <ac:grpSpMkLst>
            <pc:docMk/>
            <pc:sldMk cId="3325767472" sldId="1473"/>
            <ac:grpSpMk id="29" creationId="{8AC2C7B8-17AD-44AC-BB7E-0A18B4A1CAA9}"/>
          </ac:grpSpMkLst>
        </pc:grpChg>
        <pc:grpChg chg="mod topLvl">
          <ac:chgData name="Hamlet Markarian" userId="4926d2b407f31d77" providerId="LiveId" clId="{1A634700-36B3-4455-A058-5071D9319E52}" dt="2020-05-19T22:32:15.361" v="2297" actId="1076"/>
          <ac:grpSpMkLst>
            <pc:docMk/>
            <pc:sldMk cId="3325767472" sldId="1473"/>
            <ac:grpSpMk id="32" creationId="{EF199A34-D653-4FD3-B46E-17F190ECF03F}"/>
          </ac:grpSpMkLst>
        </pc:grpChg>
        <pc:grpChg chg="mod topLvl">
          <ac:chgData name="Hamlet Markarian" userId="4926d2b407f31d77" providerId="LiveId" clId="{1A634700-36B3-4455-A058-5071D9319E52}" dt="2020-05-19T22:32:11.890" v="2296" actId="1076"/>
          <ac:grpSpMkLst>
            <pc:docMk/>
            <pc:sldMk cId="3325767472" sldId="1473"/>
            <ac:grpSpMk id="34" creationId="{84D8C50C-236A-467E-BCCF-76938E72B26B}"/>
          </ac:grpSpMkLst>
        </pc:grpChg>
        <pc:grpChg chg="mod topLvl">
          <ac:chgData name="Hamlet Markarian" userId="4926d2b407f31d77" providerId="LiveId" clId="{1A634700-36B3-4455-A058-5071D9319E52}" dt="2020-05-19T22:32:03.390" v="2291" actId="1076"/>
          <ac:grpSpMkLst>
            <pc:docMk/>
            <pc:sldMk cId="3325767472" sldId="1473"/>
            <ac:grpSpMk id="39" creationId="{344CA5D7-8A11-4850-9BF8-82FA3D45CA53}"/>
          </ac:grpSpMkLst>
        </pc:grpChg>
        <pc:grpChg chg="mod topLvl">
          <ac:chgData name="Hamlet Markarian" userId="4926d2b407f31d77" providerId="LiveId" clId="{1A634700-36B3-4455-A058-5071D9319E52}" dt="2020-05-19T22:32:29.603" v="2298" actId="1076"/>
          <ac:grpSpMkLst>
            <pc:docMk/>
            <pc:sldMk cId="3325767472" sldId="1473"/>
            <ac:grpSpMk id="42" creationId="{846FA170-7F62-4333-8835-63F9F70B7ECB}"/>
          </ac:grpSpMkLst>
        </pc:grpChg>
        <pc:grpChg chg="add del mod">
          <ac:chgData name="Hamlet Markarian" userId="4926d2b407f31d77" providerId="LiveId" clId="{1A634700-36B3-4455-A058-5071D9319E52}" dt="2020-05-19T22:28:56.527" v="2252" actId="165"/>
          <ac:grpSpMkLst>
            <pc:docMk/>
            <pc:sldMk cId="3325767472" sldId="1473"/>
            <ac:grpSpMk id="59" creationId="{7358A5B9-0EF5-46E9-BE87-F9BA6A6C46D2}"/>
          </ac:grpSpMkLst>
        </pc:grpChg>
        <pc:picChg chg="add mod">
          <ac:chgData name="Hamlet Markarian" userId="4926d2b407f31d77" providerId="LiveId" clId="{1A634700-36B3-4455-A058-5071D9319E52}" dt="2020-05-19T22:45:17.631" v="2331" actId="208"/>
          <ac:picMkLst>
            <pc:docMk/>
            <pc:sldMk cId="3325767472" sldId="1473"/>
            <ac:picMk id="11" creationId="{E1323018-B88D-43D9-999F-AE4D7D271B2A}"/>
          </ac:picMkLst>
        </pc:picChg>
        <pc:picChg chg="add del mod">
          <ac:chgData name="Hamlet Markarian" userId="4926d2b407f31d77" providerId="LiveId" clId="{1A634700-36B3-4455-A058-5071D9319E52}" dt="2020-05-19T22:47:43.669" v="2342" actId="478"/>
          <ac:picMkLst>
            <pc:docMk/>
            <pc:sldMk cId="3325767472" sldId="1473"/>
            <ac:picMk id="21" creationId="{32D2AF8F-D051-4E20-8512-87AD562C22B8}"/>
          </ac:picMkLst>
        </pc:picChg>
        <pc:picChg chg="add mod">
          <ac:chgData name="Hamlet Markarian" userId="4926d2b407f31d77" providerId="LiveId" clId="{1A634700-36B3-4455-A058-5071D9319E52}" dt="2020-05-19T22:49:45.410" v="2349" actId="1076"/>
          <ac:picMkLst>
            <pc:docMk/>
            <pc:sldMk cId="3325767472" sldId="1473"/>
            <ac:picMk id="22" creationId="{7C42942B-2C40-4C74-9B8F-B17313555FF6}"/>
          </ac:picMkLst>
        </pc:picChg>
        <pc:picChg chg="add mod">
          <ac:chgData name="Hamlet Markarian" userId="4926d2b407f31d77" providerId="LiveId" clId="{1A634700-36B3-4455-A058-5071D9319E52}" dt="2020-05-19T22:53:20.534" v="2363" actId="1076"/>
          <ac:picMkLst>
            <pc:docMk/>
            <pc:sldMk cId="3325767472" sldId="1473"/>
            <ac:picMk id="23" creationId="{95C7FBDB-EAC4-4DD2-A597-47BF5DD06AF2}"/>
          </ac:picMkLst>
        </pc:picChg>
        <pc:picChg chg="add mod">
          <ac:chgData name="Hamlet Markarian" userId="4926d2b407f31d77" providerId="LiveId" clId="{1A634700-36B3-4455-A058-5071D9319E52}" dt="2020-05-19T22:23:21.469" v="2239"/>
          <ac:picMkLst>
            <pc:docMk/>
            <pc:sldMk cId="3325767472" sldId="1473"/>
            <ac:picMk id="28" creationId="{18435342-5EC7-4CA0-AD4B-26783EACEF42}"/>
          </ac:picMkLst>
        </pc:picChg>
        <pc:picChg chg="del">
          <ac:chgData name="Hamlet Markarian" userId="4926d2b407f31d77" providerId="LiveId" clId="{1A634700-36B3-4455-A058-5071D9319E52}" dt="2020-05-19T22:23:20.491" v="2238" actId="478"/>
          <ac:picMkLst>
            <pc:docMk/>
            <pc:sldMk cId="3325767472" sldId="1473"/>
            <ac:picMk id="46" creationId="{7355C654-6F32-4E63-80CD-EABE2479314A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7" creationId="{63314CB1-31D0-44D6-BC24-8BF52EF30B34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8" creationId="{548CB518-456F-4D22-9C8C-9569BC7C26F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49" creationId="{B163C862-3C4C-497D-9348-AB4C333C726F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0" creationId="{F6A75C28-6C76-43C5-A6F8-EF2817B2FC85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1" creationId="{2B86CADA-6DDF-4B3E-8548-7177936B2D5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2" creationId="{6028953C-6460-434A-A4AB-3269F1861C37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3" creationId="{FD730804-1628-4E82-BD39-3D690E2789B6}"/>
          </ac:picMkLst>
        </pc:picChg>
        <pc:picChg chg="mod">
          <ac:chgData name="Hamlet Markarian" userId="4926d2b407f31d77" providerId="LiveId" clId="{1A634700-36B3-4455-A058-5071D9319E52}" dt="2020-05-19T22:31:35.783" v="2286" actId="165"/>
          <ac:picMkLst>
            <pc:docMk/>
            <pc:sldMk cId="3325767472" sldId="1473"/>
            <ac:picMk id="54" creationId="{D35E8AC8-6818-4046-B6F2-1C4F1D37159D}"/>
          </ac:picMkLst>
        </pc:picChg>
        <pc:picChg chg="add mod">
          <ac:chgData name="Hamlet Markarian" userId="4926d2b407f31d77" providerId="LiveId" clId="{1A634700-36B3-4455-A058-5071D9319E52}" dt="2020-05-19T23:03:05.206" v="2376" actId="1076"/>
          <ac:picMkLst>
            <pc:docMk/>
            <pc:sldMk cId="3325767472" sldId="1473"/>
            <ac:picMk id="65" creationId="{9337920D-C579-490B-92BC-87F7C3969FA8}"/>
          </ac:picMkLst>
        </pc:pic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1" creationId="{14874B3D-BB7A-4F4E-92CF-12897BFF7AD4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3" creationId="{8669BB11-17F9-4117-B4B6-95AAE66BA32F}"/>
          </ac:cxnSpMkLst>
        </pc:cxnChg>
        <pc:cxnChg chg="mod topLvl">
          <ac:chgData name="Hamlet Markarian" userId="4926d2b407f31d77" providerId="LiveId" clId="{1A634700-36B3-4455-A058-5071D9319E52}" dt="2020-05-19T23:03:34.423" v="2378" actId="208"/>
          <ac:cxnSpMkLst>
            <pc:docMk/>
            <pc:sldMk cId="3325767472" sldId="1473"/>
            <ac:cxnSpMk id="35" creationId="{5007B8BF-8DAF-4B34-AC3F-1DFF201D89B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7" creationId="{8DC09335-A967-44B2-ACE1-8D89BAABD9DF}"/>
          </ac:cxnSpMkLst>
        </pc:cxnChg>
        <pc:cxnChg chg="mod topLvl">
          <ac:chgData name="Hamlet Markarian" userId="4926d2b407f31d77" providerId="LiveId" clId="{1A634700-36B3-4455-A058-5071D9319E52}" dt="2020-05-19T22:31:46.469" v="2288" actId="14100"/>
          <ac:cxnSpMkLst>
            <pc:docMk/>
            <pc:sldMk cId="3325767472" sldId="1473"/>
            <ac:cxnSpMk id="38" creationId="{68130F1B-4796-4F1F-AEB8-22188F1DB403}"/>
          </ac:cxnSpMkLst>
        </pc:cxnChg>
        <pc:cxnChg chg="mod topLvl">
          <ac:chgData name="Hamlet Markarian" userId="4926d2b407f31d77" providerId="LiveId" clId="{1A634700-36B3-4455-A058-5071D9319E52}" dt="2020-05-19T22:38:59.185" v="2323" actId="21"/>
          <ac:cxnSpMkLst>
            <pc:docMk/>
            <pc:sldMk cId="3325767472" sldId="1473"/>
            <ac:cxnSpMk id="41" creationId="{95E5932F-57A7-4409-9350-7822C7432C1F}"/>
          </ac:cxnSpMkLst>
        </pc:cxnChg>
        <pc:cxnChg chg="del mod">
          <ac:chgData name="Hamlet Markarian" userId="4926d2b407f31d77" providerId="LiveId" clId="{1A634700-36B3-4455-A058-5071D9319E52}" dt="2020-05-19T22:23:20.491" v="2238" actId="478"/>
          <ac:cxnSpMkLst>
            <pc:docMk/>
            <pc:sldMk cId="3325767472" sldId="1473"/>
            <ac:cxnSpMk id="64" creationId="{209257B9-D177-4A86-80B1-60FE6B69553E}"/>
          </ac:cxnSpMkLst>
        </pc:cxnChg>
      </pc:sldChg>
      <pc:sldChg chg="add ord">
        <pc:chgData name="Hamlet Markarian" userId="4926d2b407f31d77" providerId="LiveId" clId="{1A634700-36B3-4455-A058-5071D9319E52}" dt="2020-05-19T22:25:55.795" v="2249"/>
        <pc:sldMkLst>
          <pc:docMk/>
          <pc:sldMk cId="896332561" sldId="1474"/>
        </pc:sldMkLst>
      </pc:sld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00-08-601\Desktop\&#1087;&#1086;%20&#1072;&#1085;&#1072;&#1083;&#1080;&#1090;&#1080;&#1095;&#1077;&#1089;&#1082;&#1086;&#1081;%20&#1089;&#1087;&#1088;&#1072;&#1074;&#1082;&#1077;\1%20&#1082;&#1074;.%202016\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999911111999999999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0101010101010101010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111111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212121212121212121212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2111313131313131313131313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4141414141414141414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5151515151515151515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1116161616161616161616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1117171717171717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118181818181818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111111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191119191919191919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201120202020202020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211121212121212121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121212222222222222222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112222222222222323232323232323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2112323232323232424242424242424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11242424242424252525252525252525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112222222222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3333333333333333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444444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55555555555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1166666666666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7777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11888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9679543436198E-2"/>
          <c:y val="6.2178510053690898E-2"/>
          <c:w val="0.70624485582564112"/>
          <c:h val="0.9177385749099488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913-4F7D-AD74-0FBC2AE0822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13-4F7D-AD74-0FBC2AE08222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913-4F7D-AD74-0FBC2AE08222}"/>
              </c:ext>
            </c:extLst>
          </c:dPt>
          <c:dLbls>
            <c:dLbl>
              <c:idx val="0"/>
              <c:layout>
                <c:manualLayout>
                  <c:x val="7.1634701307643892E-2"/>
                  <c:y val="-0.5573366214549938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59,0%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11965433192998005"/>
                  <c:y val="-0.13316892725030827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22,5%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3918789734025389"/>
                  <c:y val="9.922802991544141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b="1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18,5%</a:t>
                    </a:r>
                    <a:endParaRPr lang="en-US" sz="16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913-4F7D-AD74-0FBC2AE0822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11582370377351"/>
                      <c:h val="0.138495478454726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'[2.xlsx]Лист1'!$N$6:$N$8</c:f>
              <c:strCache>
                <c:ptCount val="3"/>
                <c:pt idx="0">
                  <c:v>ФНС России</c:v>
                </c:pt>
                <c:pt idx="1">
                  <c:v>ФТС России</c:v>
                </c:pt>
                <c:pt idx="2">
                  <c:v>Другие администраторы доходов</c:v>
                </c:pt>
              </c:strCache>
            </c:strRef>
          </c:cat>
          <c:val>
            <c:numRef>
              <c:f>'[2.xlsx]Лист1'!$O$6:$O$8</c:f>
              <c:numCache>
                <c:formatCode>0.0%</c:formatCode>
                <c:ptCount val="3"/>
                <c:pt idx="0">
                  <c:v>0.56299999999999994</c:v>
                </c:pt>
                <c:pt idx="1">
                  <c:v>0.32700000000000001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13-4F7D-AD74-0FBC2AE08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4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553360439682E-4"/>
          <c:y val="6.8261019976975951E-2"/>
          <c:w val="0.93951771653543303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2 536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2 374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#\ ###\ ##0</c:formatCode>
                <c:ptCount val="2"/>
                <c:pt idx="0">
                  <c:v>905</c:v>
                </c:pt>
                <c:pt idx="1">
                  <c:v>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57141120"/>
        <c:axId val="80811136"/>
      </c:barChart>
      <c:catAx>
        <c:axId val="571411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811136"/>
        <c:crosses val="autoZero"/>
        <c:auto val="1"/>
        <c:lblAlgn val="ctr"/>
        <c:lblOffset val="100"/>
        <c:noMultiLvlLbl val="0"/>
      </c:catAx>
      <c:valAx>
        <c:axId val="80811136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5714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5924376500454256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1 192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673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519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296</c:v>
                </c:pt>
                <c:pt idx="1">
                  <c:v>115</c:v>
                </c:pt>
                <c:pt idx="2">
                  <c:v>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57055104"/>
        <c:axId val="80831232"/>
      </c:barChart>
      <c:catAx>
        <c:axId val="570551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831232"/>
        <c:crosses val="autoZero"/>
        <c:auto val="1"/>
        <c:lblAlgn val="ctr"/>
        <c:lblOffset val="100"/>
        <c:noMultiLvlLbl val="0"/>
      </c:catAx>
      <c:valAx>
        <c:axId val="8083123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5705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-0.36719516756680215"/>
                  <c:y val="2.5902367391891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227323414387909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0706283251379"/>
                  <c:y val="4.532882425824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227323414387909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673.1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780000727696407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2 605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2 111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325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1456</c:v>
                </c:pt>
                <c:pt idx="1">
                  <c:v>1243</c:v>
                </c:pt>
                <c:pt idx="2">
                  <c:v>145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82122624"/>
        <c:axId val="82130816"/>
      </c:barChart>
      <c:catAx>
        <c:axId val="821226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2130816"/>
        <c:crosses val="autoZero"/>
        <c:auto val="1"/>
        <c:lblAlgn val="ctr"/>
        <c:lblOffset val="100"/>
        <c:noMultiLvlLbl val="0"/>
      </c:catAx>
      <c:valAx>
        <c:axId val="8213081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212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9.8829433075157652E-2"/>
                  <c:y val="0.175091651667575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1042883802511689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474296907423973"/>
                  <c:y val="-0.163506829897564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 b="1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126952728644779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2557.6999999999998</c:v>
                </c:pt>
                <c:pt idx="1">
                  <c:v>1262.5999999999999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0063169960356E-2"/>
          <c:y val="1.9527821538057957E-2"/>
          <c:w val="0.84886387665045537"/>
          <c:h val="0.945029839937375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00-4CA7-9718-06E6B174AE3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0-4CA7-9718-06E6B174AE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820</c:v>
                </c:pt>
                <c:pt idx="1">
                  <c:v>9</c:v>
                </c:pt>
                <c:pt idx="2">
                  <c:v>652</c:v>
                </c:pt>
                <c:pt idx="3">
                  <c:v>55</c:v>
                </c:pt>
                <c:pt idx="4">
                  <c:v>28</c:v>
                </c:pt>
                <c:pt idx="5">
                  <c:v>27</c:v>
                </c:pt>
                <c:pt idx="6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81565568"/>
        <c:axId val="82359808"/>
      </c:barChart>
      <c:catAx>
        <c:axId val="815655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2359808"/>
        <c:crosses val="autoZero"/>
        <c:auto val="1"/>
        <c:lblAlgn val="ctr"/>
        <c:lblOffset val="100"/>
        <c:noMultiLvlLbl val="0"/>
      </c:catAx>
      <c:valAx>
        <c:axId val="82359808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8156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0638507948472113"/>
          <c:h val="0.93080104821527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56</c:v>
                </c:pt>
                <c:pt idx="1">
                  <c:v>44.2</c:v>
                </c:pt>
                <c:pt idx="2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08767488"/>
        <c:axId val="149641088"/>
      </c:barChart>
      <c:catAx>
        <c:axId val="1087674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49641088"/>
        <c:crosses val="autoZero"/>
        <c:auto val="1"/>
        <c:lblAlgn val="ctr"/>
        <c:lblOffset val="100"/>
        <c:noMultiLvlLbl val="0"/>
      </c:catAx>
      <c:valAx>
        <c:axId val="14964108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0876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0.17058673138930178"/>
                  <c:y val="-9.065726610341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701653300282961"/>
                      <c:h val="0.227323414387909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80706283251379"/>
                  <c:y val="4.532882425824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31412523247080754"/>
                      <c:h val="0.227323414387909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56</c:v>
                </c:pt>
                <c:pt idx="1">
                  <c:v>324.60000000000002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87569293950546989"/>
          <c:h val="0.924995538514095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4C-4A6D-89AC-0DA8855B5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Лист1!$A$2:$A$6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384.48464000000001</c:v>
                </c:pt>
                <c:pt idx="1">
                  <c:v>328.05183099999999</c:v>
                </c:pt>
                <c:pt idx="2">
                  <c:v>35.098745999999998</c:v>
                </c:pt>
                <c:pt idx="3">
                  <c:v>14.458119</c:v>
                </c:pt>
                <c:pt idx="4">
                  <c:v>6.8759439999999996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axId val="151500288"/>
        <c:axId val="151504768"/>
      </c:barChart>
      <c:catAx>
        <c:axId val="1515002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1504768"/>
        <c:crosses val="autoZero"/>
        <c:auto val="1"/>
        <c:lblAlgn val="ctr"/>
        <c:lblOffset val="100"/>
        <c:noMultiLvlLbl val="0"/>
      </c:catAx>
      <c:valAx>
        <c:axId val="151504768"/>
        <c:scaling>
          <c:orientation val="minMax"/>
        </c:scaling>
        <c:delete val="1"/>
        <c:axPos val="t"/>
        <c:numFmt formatCode="0.0" sourceLinked="1"/>
        <c:majorTickMark val="out"/>
        <c:minorTickMark val="none"/>
        <c:tickLblPos val="nextTo"/>
        <c:crossAx val="15150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81939742385797E-2"/>
          <c:y val="6.1098200638518577E-2"/>
          <c:w val="0.92703612051522843"/>
          <c:h val="0.85598281278063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1176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3</a:t>
                    </a:r>
                    <a:r>
                      <a:rPr lang="en-US" baseline="0" dirty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102</a:t>
                    </a:r>
                    <a:endParaRPr lang="en-US" dirty="0">
                      <a:solidFill>
                        <a:schemeClr val="tx1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1</a:t>
                    </a:r>
                    <a:r>
                      <a:rPr lang="ru-RU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</a:rPr>
                      <a:t> 968</a:t>
                    </a:r>
                    <a:endParaRPr lang="en-US" dirty="0">
                      <a:solidFill>
                        <a:schemeClr val="tx1">
                          <a:lumMod val="75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35A-4F51-95A7-2F3238AC992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40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5A-4F51-95A7-2F3238AC992E}"/>
                </c:ex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УСН</c:v>
                </c:pt>
                <c:pt idx="1">
                  <c:v>ЕНВД</c:v>
                </c:pt>
                <c:pt idx="2">
                  <c:v>ЕСХН</c:v>
                </c:pt>
                <c:pt idx="3">
                  <c:v>Патент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2850</c:v>
                </c:pt>
                <c:pt idx="1">
                  <c:v>2044</c:v>
                </c:pt>
                <c:pt idx="2">
                  <c:v>100.7</c:v>
                </c:pt>
                <c:pt idx="3">
                  <c:v>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5A-4F51-95A7-2F3238AC9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152071552"/>
        <c:axId val="152073344"/>
      </c:barChart>
      <c:catAx>
        <c:axId val="15207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52073344"/>
        <c:crosses val="autoZero"/>
        <c:auto val="1"/>
        <c:lblAlgn val="ctr"/>
        <c:lblOffset val="100"/>
        <c:noMultiLvlLbl val="0"/>
      </c:catAx>
      <c:valAx>
        <c:axId val="152073344"/>
        <c:scaling>
          <c:orientation val="minMax"/>
          <c:max val="3000"/>
        </c:scaling>
        <c:delete val="1"/>
        <c:axPos val="l"/>
        <c:numFmt formatCode="General" sourceLinked="1"/>
        <c:majorTickMark val="none"/>
        <c:minorTickMark val="none"/>
        <c:tickLblPos val="nextTo"/>
        <c:crossAx val="15207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E1-4966-A2A0-5E99F1759A33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E1-4966-A2A0-5E99F1759A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E1-4966-A2A0-5E99F1759A33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E1-4966-A2A0-5E99F1759A33}"/>
              </c:ext>
            </c:extLst>
          </c:dPt>
          <c:dLbls>
            <c:dLbl>
              <c:idx val="0"/>
              <c:layout>
                <c:manualLayout>
                  <c:x val="5.9913328529783531E-2"/>
                  <c:y val="-0.116741969606233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E1-4966-A2A0-5E99F1759A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41247857823298"/>
                  <c:y val="-0.172951066083308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E1-4966-A2A0-5E99F1759A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362502999597747"/>
                  <c:y val="6.67185973804722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E1-4966-A2A0-5E99F1759A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947997117870119E-2"/>
                  <c:y val="-0.358336224362472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E1-4966-A2A0-5E99F1759A3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Фонды</c:v>
                </c:pt>
                <c:pt idx="1">
                  <c:v>Остальные</c:v>
                </c:pt>
                <c:pt idx="2">
                  <c:v>ФТС</c:v>
                </c:pt>
                <c:pt idx="3">
                  <c:v>ФНС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2.1000000000000001E-2</c:v>
                </c:pt>
                <c:pt idx="1">
                  <c:v>0.26800000000000002</c:v>
                </c:pt>
                <c:pt idx="2">
                  <c:v>9.9000000000000005E-2</c:v>
                </c:pt>
                <c:pt idx="3">
                  <c:v>0.61199999999999999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E1-4966-A2A0-5E99F1759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7642851992562"/>
          <c:y val="2.5231973407631291E-2"/>
          <c:w val="0.48091402873945827"/>
          <c:h val="0.952516168151118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Ставропольский край</c:v>
                </c:pt>
                <c:pt idx="1">
                  <c:v>Республика Крым</c:v>
                </c:pt>
                <c:pt idx="2">
                  <c:v>Ханты-Мансийский автономный округ — Югра</c:v>
                </c:pt>
                <c:pt idx="3">
                  <c:v>Тюменская область</c:v>
                </c:pt>
                <c:pt idx="4">
                  <c:v>Калужская область</c:v>
                </c:pt>
                <c:pt idx="5">
                  <c:v>Ленинградская область</c:v>
                </c:pt>
                <c:pt idx="6">
                  <c:v>Воронежская область</c:v>
                </c:pt>
                <c:pt idx="7">
                  <c:v>Волгоградская область</c:v>
                </c:pt>
                <c:pt idx="8">
                  <c:v>Омская область</c:v>
                </c:pt>
                <c:pt idx="9">
                  <c:v>Пермский край</c:v>
                </c:pt>
                <c:pt idx="10">
                  <c:v>Красноярский край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4.1859999999999999</c:v>
                </c:pt>
                <c:pt idx="1">
                  <c:v>4.6509999999999998</c:v>
                </c:pt>
                <c:pt idx="2">
                  <c:v>7.3970000000000002</c:v>
                </c:pt>
                <c:pt idx="3">
                  <c:v>10.081</c:v>
                </c:pt>
                <c:pt idx="4">
                  <c:v>10.502000000000001</c:v>
                </c:pt>
                <c:pt idx="5">
                  <c:v>12.11</c:v>
                </c:pt>
                <c:pt idx="6">
                  <c:v>12.381</c:v>
                </c:pt>
                <c:pt idx="7">
                  <c:v>12.693</c:v>
                </c:pt>
                <c:pt idx="8">
                  <c:v>13.378</c:v>
                </c:pt>
                <c:pt idx="9">
                  <c:v>14.42</c:v>
                </c:pt>
                <c:pt idx="10">
                  <c:v>15.257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92-43C8-B6D4-7DE728F75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81894400"/>
        <c:axId val="81912576"/>
      </c:barChart>
      <c:catAx>
        <c:axId val="81894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81912576"/>
        <c:crosses val="autoZero"/>
        <c:auto val="1"/>
        <c:lblAlgn val="ctr"/>
        <c:lblOffset val="100"/>
        <c:noMultiLvlLbl val="0"/>
      </c:catAx>
      <c:valAx>
        <c:axId val="81912576"/>
        <c:scaling>
          <c:orientation val="minMax"/>
          <c:max val="300"/>
        </c:scaling>
        <c:delete val="1"/>
        <c:axPos val="b"/>
        <c:numFmt formatCode="0.0" sourceLinked="1"/>
        <c:majorTickMark val="out"/>
        <c:minorTickMark val="none"/>
        <c:tickLblPos val="nextTo"/>
        <c:crossAx val="8189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259832592340578"/>
          <c:y val="2.5231973407631291E-2"/>
          <c:w val="0.43290525863342316"/>
          <c:h val="0.94953605318473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Лист1!$A$13:$A$24</c:f>
              <c:strCache>
                <c:ptCount val="12"/>
                <c:pt idx="0">
                  <c:v>Краснодарский край</c:v>
                </c:pt>
                <c:pt idx="1">
                  <c:v>Челябинская область</c:v>
                </c:pt>
                <c:pt idx="2">
                  <c:v>Нижегородская область</c:v>
                </c:pt>
                <c:pt idx="3">
                  <c:v>Республика Башкортостан</c:v>
                </c:pt>
                <c:pt idx="4">
                  <c:v>Новосибирская область</c:v>
                </c:pt>
                <c:pt idx="5">
                  <c:v>Ростовская область</c:v>
                </c:pt>
                <c:pt idx="6">
                  <c:v>Самарская область</c:v>
                </c:pt>
                <c:pt idx="7">
                  <c:v>Свердловская область</c:v>
                </c:pt>
                <c:pt idx="8">
                  <c:v>Санкт-Петербург</c:v>
                </c:pt>
                <c:pt idx="9">
                  <c:v>Республика Татарстан</c:v>
                </c:pt>
                <c:pt idx="10">
                  <c:v>Московская область</c:v>
                </c:pt>
                <c:pt idx="11">
                  <c:v>Москва</c:v>
                </c:pt>
              </c:strCache>
            </c:strRef>
          </c:cat>
          <c:val>
            <c:numRef>
              <c:f>Лист1!$B$13:$B$24</c:f>
              <c:numCache>
                <c:formatCode>0.0</c:formatCode>
                <c:ptCount val="12"/>
                <c:pt idx="0">
                  <c:v>15.574</c:v>
                </c:pt>
                <c:pt idx="1">
                  <c:v>16.917999999999999</c:v>
                </c:pt>
                <c:pt idx="2">
                  <c:v>17.122</c:v>
                </c:pt>
                <c:pt idx="3">
                  <c:v>19.600000000000001</c:v>
                </c:pt>
                <c:pt idx="4">
                  <c:v>20.521000000000001</c:v>
                </c:pt>
                <c:pt idx="5">
                  <c:v>25.481999999999999</c:v>
                </c:pt>
                <c:pt idx="6">
                  <c:v>25.585000000000001</c:v>
                </c:pt>
                <c:pt idx="7">
                  <c:v>28.512</c:v>
                </c:pt>
                <c:pt idx="8">
                  <c:v>65.281000000000006</c:v>
                </c:pt>
                <c:pt idx="9">
                  <c:v>83.082999999999998</c:v>
                </c:pt>
                <c:pt idx="10">
                  <c:v>128.768</c:v>
                </c:pt>
                <c:pt idx="11">
                  <c:v>370.42200000000003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92-43C8-B6D4-7DE728F75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82098048"/>
        <c:axId val="82099584"/>
      </c:barChart>
      <c:catAx>
        <c:axId val="8209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82099584"/>
        <c:crosses val="autoZero"/>
        <c:auto val="1"/>
        <c:lblAlgn val="ctr"/>
        <c:lblOffset val="100"/>
        <c:noMultiLvlLbl val="0"/>
      </c:catAx>
      <c:valAx>
        <c:axId val="820995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8209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37642851992562"/>
          <c:y val="2.5231973407631291E-2"/>
          <c:w val="0.48091402873945827"/>
          <c:h val="0.952516168151118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Ярославская область</c:v>
                </c:pt>
                <c:pt idx="1">
                  <c:v>Белгородская область</c:v>
                </c:pt>
                <c:pt idx="2">
                  <c:v>Тульская область</c:v>
                </c:pt>
                <c:pt idx="3">
                  <c:v>Оренбургская область</c:v>
                </c:pt>
                <c:pt idx="4">
                  <c:v>Удмуртская Республика</c:v>
                </c:pt>
                <c:pt idx="5">
                  <c:v>Алтайский край</c:v>
                </c:pt>
                <c:pt idx="6">
                  <c:v>Иркутская область</c:v>
                </c:pt>
                <c:pt idx="7">
                  <c:v>Саратовская область</c:v>
                </c:pt>
                <c:pt idx="8">
                  <c:v>Приморский край</c:v>
                </c:pt>
                <c:pt idx="9">
                  <c:v>Кемеровская область-Кузбасс</c:v>
                </c:pt>
                <c:pt idx="10">
                  <c:v>Калининградская область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2.2240000000000002</c:v>
                </c:pt>
                <c:pt idx="1">
                  <c:v>2.302</c:v>
                </c:pt>
                <c:pt idx="2">
                  <c:v>2.3479999999999999</c:v>
                </c:pt>
                <c:pt idx="3">
                  <c:v>2.855</c:v>
                </c:pt>
                <c:pt idx="4">
                  <c:v>2.984</c:v>
                </c:pt>
                <c:pt idx="5">
                  <c:v>3.1349999999999998</c:v>
                </c:pt>
                <c:pt idx="6">
                  <c:v>3.2240000000000002</c:v>
                </c:pt>
                <c:pt idx="7">
                  <c:v>3.4260000000000002</c:v>
                </c:pt>
                <c:pt idx="8">
                  <c:v>3.4609999999999999</c:v>
                </c:pt>
                <c:pt idx="9">
                  <c:v>3.5510000000000002</c:v>
                </c:pt>
                <c:pt idx="10">
                  <c:v>3.7730000000000001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92-43C8-B6D4-7DE728F75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55611136"/>
        <c:axId val="155612672"/>
      </c:barChart>
      <c:catAx>
        <c:axId val="15561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55612672"/>
        <c:crosses val="autoZero"/>
        <c:auto val="1"/>
        <c:lblAlgn val="ctr"/>
        <c:lblOffset val="100"/>
        <c:noMultiLvlLbl val="0"/>
      </c:catAx>
      <c:valAx>
        <c:axId val="155612672"/>
        <c:scaling>
          <c:orientation val="minMax"/>
          <c:max val="300"/>
        </c:scaling>
        <c:delete val="1"/>
        <c:axPos val="b"/>
        <c:numFmt formatCode="0.0" sourceLinked="1"/>
        <c:majorTickMark val="out"/>
        <c:minorTickMark val="none"/>
        <c:tickLblPos val="nextTo"/>
        <c:crossAx val="15561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95226768842282405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127-4B17-82D1-6102678FD99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797-42D5-95A2-4A0A709C48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1800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Лист1!$B$2:$B$5</c:f>
              <c:numCache>
                <c:formatCode>#\ ###\ ##0</c:formatCode>
                <c:ptCount val="4"/>
                <c:pt idx="0">
                  <c:v>4569.6443469999995</c:v>
                </c:pt>
                <c:pt idx="1">
                  <c:v>3477.9981619999999</c:v>
                </c:pt>
                <c:pt idx="2">
                  <c:v>857.30742999999995</c:v>
                </c:pt>
                <c:pt idx="3">
                  <c:v>234.33875499999999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152029056"/>
        <c:axId val="152032000"/>
      </c:barChart>
      <c:catAx>
        <c:axId val="152029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2032000"/>
        <c:crosses val="autoZero"/>
        <c:auto val="1"/>
        <c:lblAlgn val="ctr"/>
        <c:lblOffset val="100"/>
        <c:noMultiLvlLbl val="0"/>
      </c:catAx>
      <c:valAx>
        <c:axId val="152032000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15202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3975">
              <a:solidFill>
                <a:srgbClr val="21176A"/>
              </a:solidFill>
            </a:ln>
            <a:effectLst/>
          </c:spPr>
          <c:marker>
            <c:symbol val="circle"/>
            <c:size val="13"/>
            <c:spPr>
              <a:solidFill>
                <a:srgbClr val="231A6F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2"/>
              <c:layout>
                <c:manualLayout>
                  <c:x val="-4.2709157625865503E-2"/>
                  <c:y val="0.111053499404299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78688043495434E-2"/>
                  <c:y val="8.15483267061096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21176A"/>
                        </a:solidFill>
                      </a:rPr>
                      <a:t>7,3</a:t>
                    </a:r>
                    <a:endParaRPr lang="en-US" dirty="0">
                      <a:solidFill>
                        <a:srgbClr val="21176A"/>
                      </a:solidFill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B59-47F7-86B1-570234BF37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2400" b="1">
                        <a:solidFill>
                          <a:srgbClr val="21176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400" b="1" dirty="0" smtClean="0">
                        <a:solidFill>
                          <a:srgbClr val="21176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6,7</a:t>
                    </a:r>
                    <a:endParaRPr lang="en-US" sz="2400" b="1" dirty="0">
                      <a:solidFill>
                        <a:srgbClr val="21176A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spPr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21176A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m/d/yyyy</c:formatCode>
                <c:ptCount val="8"/>
                <c:pt idx="0">
                  <c:v>42186</c:v>
                </c:pt>
                <c:pt idx="1">
                  <c:v>42552</c:v>
                </c:pt>
                <c:pt idx="2">
                  <c:v>42917</c:v>
                </c:pt>
                <c:pt idx="3">
                  <c:v>43282</c:v>
                </c:pt>
                <c:pt idx="4">
                  <c:v>43556</c:v>
                </c:pt>
                <c:pt idx="5">
                  <c:v>43647</c:v>
                </c:pt>
                <c:pt idx="6">
                  <c:v>43922</c:v>
                </c:pt>
                <c:pt idx="7">
                  <c:v>44013</c:v>
                </c:pt>
              </c:numCache>
            </c:numRef>
          </c:cat>
          <c:val>
            <c:numRef>
              <c:f>Лист1!$B$2:$B$9</c:f>
              <c:numCache>
                <c:formatCode>0.0</c:formatCode>
                <c:ptCount val="8"/>
                <c:pt idx="0">
                  <c:v>9.1999999999999993</c:v>
                </c:pt>
                <c:pt idx="1">
                  <c:v>9.4</c:v>
                </c:pt>
                <c:pt idx="2">
                  <c:v>11.4</c:v>
                </c:pt>
                <c:pt idx="3">
                  <c:v>8</c:v>
                </c:pt>
                <c:pt idx="4">
                  <c:v>7.3</c:v>
                </c:pt>
                <c:pt idx="5">
                  <c:v>6.7</c:v>
                </c:pt>
                <c:pt idx="6">
                  <c:v>6.4</c:v>
                </c:pt>
                <c:pt idx="7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B59-47F7-86B1-570234BF3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6128"/>
        <c:axId val="150097920"/>
      </c:lineChart>
      <c:catAx>
        <c:axId val="1500961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150097920"/>
        <c:crosses val="autoZero"/>
        <c:auto val="0"/>
        <c:lblAlgn val="ctr"/>
        <c:lblOffset val="100"/>
        <c:tickLblSkip val="1"/>
        <c:noMultiLvlLbl val="1"/>
      </c:catAx>
      <c:valAx>
        <c:axId val="150097920"/>
        <c:scaling>
          <c:orientation val="minMax"/>
          <c:max val="13"/>
          <c:min val="3"/>
        </c:scaling>
        <c:delete val="1"/>
        <c:axPos val="l"/>
        <c:numFmt formatCode="0.0" sourceLinked="1"/>
        <c:majorTickMark val="out"/>
        <c:minorTickMark val="none"/>
        <c:tickLblPos val="nextTo"/>
        <c:crossAx val="150096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34124425804029E-2"/>
          <c:y val="0.15584470755318872"/>
          <c:w val="0.88162059146560368"/>
          <c:h val="0.648746836336571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0141952"/>
        <c:axId val="150213376"/>
        <c:axId val="0"/>
      </c:bar3DChart>
      <c:catAx>
        <c:axId val="1501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13376"/>
        <c:crosses val="autoZero"/>
        <c:auto val="1"/>
        <c:lblAlgn val="ctr"/>
        <c:lblOffset val="100"/>
        <c:noMultiLvlLbl val="0"/>
      </c:catAx>
      <c:valAx>
        <c:axId val="1502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EF2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14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734124425804029E-2"/>
          <c:y val="0.15584470755318872"/>
          <c:w val="0.88162059146560368"/>
          <c:h val="0.6487468363365718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0234240"/>
        <c:axId val="150235776"/>
        <c:axId val="0"/>
      </c:bar3DChart>
      <c:catAx>
        <c:axId val="1502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35776"/>
        <c:crosses val="autoZero"/>
        <c:auto val="1"/>
        <c:lblAlgn val="ctr"/>
        <c:lblOffset val="100"/>
        <c:noMultiLvlLbl val="0"/>
      </c:catAx>
      <c:valAx>
        <c:axId val="15023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EF2F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001749781277342E-2"/>
          <c:y val="4.726437256567418E-2"/>
          <c:w val="0.74667051879709068"/>
          <c:h val="0.87510655555810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solidFill>
                <a:srgbClr val="1C56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2E-45A2-BF59-2577F7EADC36}"/>
              </c:ext>
            </c:extLst>
          </c:dPt>
          <c:dPt>
            <c:idx val="1"/>
            <c:bubble3D val="0"/>
            <c:spPr>
              <a:solidFill>
                <a:srgbClr val="8EB2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2E-45A2-BF59-2577F7EADC36}"/>
              </c:ext>
            </c:extLst>
          </c:dPt>
          <c:dPt>
            <c:idx val="2"/>
            <c:bubble3D val="0"/>
            <c:spPr>
              <a:solidFill>
                <a:srgbClr val="1C5686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2E-45A2-BF59-2577F7EADC36}"/>
              </c:ext>
            </c:extLst>
          </c:dPt>
          <c:dPt>
            <c:idx val="3"/>
            <c:bubble3D val="0"/>
            <c:spPr>
              <a:solidFill>
                <a:srgbClr val="1C5686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2E-45A2-BF59-2577F7EADC36}"/>
              </c:ext>
            </c:extLst>
          </c:dPt>
          <c:dPt>
            <c:idx val="4"/>
            <c:bubble3D val="0"/>
            <c:spPr>
              <a:solidFill>
                <a:srgbClr val="1C5686">
                  <a:lumMod val="20000"/>
                  <a:lumOff val="8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2E-45A2-BF59-2577F7EADC36}"/>
              </c:ext>
            </c:extLst>
          </c:dPt>
          <c:dLbls>
            <c:dLbl>
              <c:idx val="0"/>
              <c:layout>
                <c:manualLayout>
                  <c:x val="-1.658374792703151E-2"/>
                  <c:y val="-0.461613216715257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2E-45A2-BF59-2577F7EAD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925373134328357"/>
                  <c:y val="-8.2604470359572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2E-45A2-BF59-2577F7EAD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729684908789462E-2"/>
                  <c:y val="0.3279883381924198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0,1%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2E-45A2-BF59-2577F7EADC36}"/>
                </c:ext>
                <c:ext xmlns:c15="http://schemas.microsoft.com/office/drawing/2012/chart" uri="{CE6537A1-D6FC-4f65-9D91-7224C49458BB}">
                  <c15:layout>
                    <c:manualLayout>
                      <c:w val="0.16436550841592562"/>
                      <c:h val="0.1781100066573310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266998341625191"/>
                  <c:y val="2.91545189504374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72E-45A2-BF59-2577F7EAD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4875621890547264"/>
                  <c:y val="-0.413022351797862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72E-45A2-BF59-2577F7EADC3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ФНС</c:v>
                </c:pt>
                <c:pt idx="1">
                  <c:v>ФТС</c:v>
                </c:pt>
                <c:pt idx="2">
                  <c:v>Другие администраторы</c:v>
                </c:pt>
                <c:pt idx="3">
                  <c:v>Минфин России</c:v>
                </c:pt>
                <c:pt idx="4">
                  <c:v>Росимущество 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</c:v>
                </c:pt>
                <c:pt idx="1">
                  <c:v>0.13900000000000001</c:v>
                </c:pt>
                <c:pt idx="2">
                  <c:v>0.216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72E-45A2-BF59-2577F7EAD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70"/>
      </c:doughnutChart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9684069028484062E-2"/>
          <c:w val="1"/>
          <c:h val="0.6861015632798340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Российской Федерации</c:v>
                </c:pt>
              </c:strCache>
            </c:strRef>
          </c:tx>
          <c:spPr>
            <a:ln w="63500">
              <a:solidFill>
                <a:srgbClr val="21176A"/>
              </a:solidFill>
              <a:round/>
            </a:ln>
          </c:spPr>
          <c:marker>
            <c:symbol val="circle"/>
            <c:size val="15"/>
            <c:spPr>
              <a:solidFill>
                <a:srgbClr val="231A6F"/>
              </a:solidFill>
              <a:ln>
                <a:noFill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1486.9487859999999</c:v>
                </c:pt>
                <c:pt idx="1">
                  <c:v>2851.3</c:v>
                </c:pt>
                <c:pt idx="2" formatCode="0.0">
                  <c:v>5532.3</c:v>
                </c:pt>
                <c:pt idx="3">
                  <c:v>7305.9</c:v>
                </c:pt>
                <c:pt idx="4">
                  <c:v>8518.9</c:v>
                </c:pt>
                <c:pt idx="5">
                  <c:v>9915.7999999999993</c:v>
                </c:pt>
                <c:pt idx="6" formatCode="#,##0.0">
                  <c:v>11868.2</c:v>
                </c:pt>
                <c:pt idx="7" formatCode="#,##0.0">
                  <c:v>13198.8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D1-42CD-A8B1-E432F019E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72320"/>
        <c:axId val="56473856"/>
      </c:lineChart>
      <c:catAx>
        <c:axId val="5647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56473856"/>
        <c:crosses val="autoZero"/>
        <c:auto val="1"/>
        <c:lblAlgn val="ctr"/>
        <c:lblOffset val="100"/>
        <c:noMultiLvlLbl val="0"/>
      </c:catAx>
      <c:valAx>
        <c:axId val="56473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647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9684069028484062E-2"/>
          <c:w val="1"/>
          <c:h val="0.689995563404945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0">
              <a:solidFill>
                <a:srgbClr val="21176A"/>
              </a:solidFill>
              <a:round/>
            </a:ln>
          </c:spPr>
          <c:marker>
            <c:symbol val="circle"/>
            <c:size val="15"/>
            <c:spPr>
              <a:solidFill>
                <a:srgbClr val="231A6F"/>
              </a:solidFill>
              <a:ln>
                <a:noFill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988</c:v>
                </c:pt>
                <c:pt idx="1">
                  <c:v>1808</c:v>
                </c:pt>
                <c:pt idx="2" formatCode="0.0">
                  <c:v>3153</c:v>
                </c:pt>
                <c:pt idx="3">
                  <c:v>3950.9</c:v>
                </c:pt>
                <c:pt idx="4">
                  <c:v>4524.2</c:v>
                </c:pt>
                <c:pt idx="5">
                  <c:v>5363.6</c:v>
                </c:pt>
                <c:pt idx="6" formatCode="#,##0.0">
                  <c:v>6214.9</c:v>
                </c:pt>
                <c:pt idx="7" formatCode="#,##0.0">
                  <c:v>6883.1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F9-4247-89EE-9D84D48038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635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circle"/>
            <c:size val="13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499</c:v>
                </c:pt>
                <c:pt idx="1">
                  <c:v>1043</c:v>
                </c:pt>
                <c:pt idx="2">
                  <c:v>2379</c:v>
                </c:pt>
                <c:pt idx="3">
                  <c:v>3354.9</c:v>
                </c:pt>
                <c:pt idx="4">
                  <c:v>3994.7</c:v>
                </c:pt>
                <c:pt idx="5">
                  <c:v>4552.2</c:v>
                </c:pt>
                <c:pt idx="6">
                  <c:v>5653.3</c:v>
                </c:pt>
                <c:pt idx="7">
                  <c:v>6315.7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F9-4247-89EE-9D84D480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68256"/>
        <c:axId val="57169792"/>
      </c:lineChart>
      <c:catAx>
        <c:axId val="5716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pPr>
            <a:endParaRPr lang="ru-RU"/>
          </a:p>
        </c:txPr>
        <c:crossAx val="57169792"/>
        <c:crosses val="autoZero"/>
        <c:auto val="1"/>
        <c:lblAlgn val="ctr"/>
        <c:lblOffset val="400"/>
        <c:noMultiLvlLbl val="0"/>
      </c:catAx>
      <c:valAx>
        <c:axId val="5716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716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61019976975951E-2"/>
          <c:w val="0.7955523517818693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127-4B17-82D1-6102678FD99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B17-82D1-6102678FD99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0" dirty="0" smtClean="0"/>
                      <a:t> 985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27-4B17-82D1-6102678FD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2 711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27-4B17-82D1-6102678FD9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144000"/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1985.08</c:v>
                </c:pt>
                <c:pt idx="1">
                  <c:v>725.89</c:v>
                </c:pt>
                <c:pt idx="2">
                  <c:v>2711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63351808"/>
        <c:axId val="63640320"/>
      </c:barChart>
      <c:catAx>
        <c:axId val="633518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3640320"/>
        <c:crosses val="autoZero"/>
        <c:auto val="1"/>
        <c:lblAlgn val="ctr"/>
        <c:lblOffset val="100"/>
        <c:noMultiLvlLbl val="0"/>
      </c:catAx>
      <c:valAx>
        <c:axId val="6364032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6335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spPr>
              <a:solidFill>
                <a:srgbClr val="21176A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-9.9688627422232529E-2"/>
                  <c:y val="-0.1535640898823697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491,4</a:t>
                    </a:r>
                    <a:endParaRPr lang="en-US" sz="20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>
                    <c:manualLayout>
                      <c:w val="0.25320052170899993"/>
                      <c:h val="0.198613625123009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5211348377354331E-2"/>
                  <c:y val="0.21945207854254728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defRPr>
                    </a:pPr>
                    <a:r>
                      <a:rPr lang="en-US" sz="200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725,9</a:t>
                    </a:r>
                    <a:endParaRPr lang="en-US" sz="2000" dirty="0">
                      <a:solidFill>
                        <a:schemeClr val="tx1">
                          <a:lumMod val="75000"/>
                        </a:schemeClr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C34-4D19-98A7-3DF8E847A0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491.4</c:v>
                </c:pt>
                <c:pt idx="1">
                  <c:v>725.9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Кв. 1</c:v>
                      </c:pt>
                      <c:pt idx="1">
                        <c:v>Кв. 2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5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26553360439682E-4"/>
          <c:y val="6.8261019976975951E-2"/>
          <c:w val="0.85514273066457624"/>
          <c:h val="0.8634779600460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31A6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72000" tIns="19050" rIns="38100" bIns="19050" anchor="ctr">
                <a:spAutoFit/>
              </a:bodyPr>
              <a:lstStyle/>
              <a:p>
                <a:pPr>
                  <a:defRPr sz="36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trendline>
            <c:spPr>
              <a:ln>
                <a:noFill/>
              </a:ln>
            </c:spPr>
            <c:trendlineType val="linear"/>
            <c:intercept val="0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#\ ###\ ##0</c:formatCode>
                <c:ptCount val="2"/>
                <c:pt idx="0">
                  <c:v>2590</c:v>
                </c:pt>
                <c:pt idx="1">
                  <c:v>2389.6999999999998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7-4B17-82D1-6102678FD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80577280"/>
        <c:axId val="80578816"/>
      </c:barChart>
      <c:catAx>
        <c:axId val="805772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80578816"/>
        <c:crosses val="autoZero"/>
        <c:auto val="1"/>
        <c:lblAlgn val="ctr"/>
        <c:lblOffset val="100"/>
        <c:noMultiLvlLbl val="0"/>
      </c:catAx>
      <c:valAx>
        <c:axId val="80578816"/>
        <c:scaling>
          <c:orientation val="minMax"/>
        </c:scaling>
        <c:delete val="1"/>
        <c:axPos val="t"/>
        <c:numFmt formatCode="#\ ###\ ##0" sourceLinked="1"/>
        <c:majorTickMark val="out"/>
        <c:minorTickMark val="none"/>
        <c:tickLblPos val="nextTo"/>
        <c:crossAx val="80577280"/>
        <c:crosses val="autoZero"/>
        <c:crossBetween val="between"/>
      </c:valAx>
      <c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7854779553207"/>
          <c:y val="4.027777777777778E-2"/>
          <c:w val="0.75352877307274702"/>
          <c:h val="0.959722222222222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dPt>
            <c:idx val="0"/>
            <c:bubble3D val="0"/>
            <c:spPr>
              <a:solidFill>
                <a:srgbClr val="231A6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34-4D19-98A7-3DF8E847A0F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C34-4D19-98A7-3DF8E847A0F3}"/>
              </c:ext>
            </c:extLst>
          </c:dPt>
          <c:dLbls>
            <c:dLbl>
              <c:idx val="0"/>
              <c:layout>
                <c:manualLayout>
                  <c:x val="6.12930670028164E-2"/>
                  <c:y val="-0.43386038353482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C34-4D19-98A7-3DF8E847A0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087051139821247E-2"/>
                  <c:y val="0.3788183945789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tx1">
                        <a:lumMod val="75000"/>
                      </a:schemeClr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#\ ##0.0</c:formatCode>
                <c:ptCount val="2"/>
                <c:pt idx="0">
                  <c:v>2589.7497450000001</c:v>
                </c:pt>
                <c:pt idx="1">
                  <c:v>1963.0429729999996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34-4D19-98A7-3DF8E847A0F3}"/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Январь-Август</c:v>
                      </c:pt>
                      <c:pt idx="1">
                        <c:v>Сен-Декабрь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0.2377</cdr:x>
      <cdr:y>0.38043</cdr:y>
    </cdr:from>
    <cdr:to>
      <cdr:x>0.74589</cdr:x>
      <cdr:y>0.6999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44115" y="1492223"/>
          <a:ext cx="2232218" cy="1253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1 </a:t>
          </a:r>
          <a:r>
            <a:rPr lang="ru-RU" sz="3200" b="1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217,3</a:t>
          </a:r>
          <a:endParaRPr lang="ru-RU" sz="1800" b="1" dirty="0">
            <a:solidFill>
              <a:schemeClr val="tx1">
                <a:lumMod val="75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4 552,8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659,4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0.74603</cdr:x>
      <cdr:y>0.60587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78" y="1641275"/>
          <a:ext cx="2178871" cy="7352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3 820,3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0.24999</cdr:x>
      <cdr:y>0.41843</cdr:y>
    </cdr:from>
    <cdr:to>
      <cdr:x>0.75818</cdr:x>
      <cdr:y>0.7379</cdr:y>
    </cdr:to>
    <cdr:sp macro="" textlink="">
      <cdr:nvSpPr>
        <cdr:cNvPr id="4" name="Поле 3"/>
        <cdr:cNvSpPr txBox="1"/>
      </cdr:nvSpPr>
      <cdr:spPr bwMode="auto">
        <a:xfrm xmlns:a="http://schemas.openxmlformats.org/drawingml/2006/main">
          <a:off x="1098060" y="1641292"/>
          <a:ext cx="2232248" cy="1253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prstDash val="dash"/>
          <a:miter lim="800000"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</a:extLst>
      </cdr:spPr>
      <cdr:txBody>
        <a:bodyPr xmlns:a="http://schemas.openxmlformats.org/drawingml/2006/main" vertOverflow="clip" wrap="none" lIns="27432" tIns="108000" rIns="27432" bIns="0" rtlCol="0" anchor="t" upright="1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3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rPr>
            <a:t>367,1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0.80226</cdr:x>
      <cdr:y>0.43339</cdr:y>
    </cdr:from>
    <cdr:to>
      <cdr:x>0.9286</cdr:x>
      <cdr:y>0.43536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9699226" y="1029569"/>
          <a:ext cx="1527449" cy="4682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0.45607</cdr:x>
      <cdr:y>0.53111</cdr:y>
    </cdr:from>
    <cdr:to>
      <cdr:x>0.45607</cdr:x>
      <cdr:y>0.87492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729652" y="1362732"/>
          <a:ext cx="0" cy="882161"/>
        </a:xfrm>
        <a:prstGeom xmlns:a="http://schemas.openxmlformats.org/drawingml/2006/main" prst="straightConnector1">
          <a:avLst/>
        </a:prstGeom>
        <a:ln xmlns:a="http://schemas.openxmlformats.org/drawingml/2006/main" w="88900">
          <a:solidFill>
            <a:schemeClr val="accent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0.16178</cdr:x>
      <cdr:y>0.12519</cdr:y>
    </cdr:from>
    <cdr:to>
      <cdr:x>0.78313</cdr:x>
      <cdr:y>0.6574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3528" y="321216"/>
          <a:ext cx="2356475" cy="136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accent3">
                  <a:lumMod val="50000"/>
                </a:schemeClr>
              </a:solidFill>
            </a:rPr>
            <a:t>+73,6%</a:t>
          </a:r>
        </a:p>
        <a:p xmlns:a="http://schemas.openxmlformats.org/drawingml/2006/main">
          <a:pPr algn="ctr"/>
          <a:r>
            <a:rPr lang="ru-RU" sz="3200" b="1" dirty="0" smtClean="0">
              <a:solidFill>
                <a:schemeClr val="accent3">
                  <a:lumMod val="50000"/>
                </a:schemeClr>
              </a:solidFill>
            </a:rPr>
            <a:t>+72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</a:rPr>
            <a:t> млрд. руб.</a:t>
          </a:r>
          <a:endParaRPr lang="ru-RU" sz="16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0.06684</cdr:x>
      <cdr:y>0.75314</cdr:y>
    </cdr:from>
    <cdr:to>
      <cdr:x>0.38013</cdr:x>
      <cdr:y>0.88317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488" y="1932409"/>
          <a:ext cx="1188132" cy="333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Roboto Condensed" panose="020B0604020202020204" charset="0"/>
            </a:rPr>
            <a:t>01.07.2019</a:t>
          </a:r>
          <a:endParaRPr lang="ru-RU" sz="2000" dirty="0">
            <a:latin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0.50369</cdr:x>
      <cdr:y>0.75052</cdr:y>
    </cdr:from>
    <cdr:to>
      <cdr:x>0.81698</cdr:x>
      <cdr:y>0.88055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10248" y="1925694"/>
          <a:ext cx="1188132" cy="333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Roboto Condensed" panose="020B0604020202020204" charset="0"/>
            </a:rPr>
            <a:t>01.07.2020</a:t>
          </a:r>
          <a:endParaRPr lang="ru-RU" sz="2000" dirty="0">
            <a:latin typeface="Roboto Condensed" panose="020B060402020202020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0.45392</cdr:x>
      <cdr:y>0.38662</cdr:y>
    </cdr:from>
    <cdr:to>
      <cdr:x>0.45392</cdr:x>
      <cdr:y>0.74083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1721498" y="991998"/>
          <a:ext cx="0" cy="908839"/>
        </a:xfrm>
        <a:prstGeom xmlns:a="http://schemas.openxmlformats.org/drawingml/2006/main" prst="straightConnector1">
          <a:avLst/>
        </a:prstGeom>
        <a:ln xmlns:a="http://schemas.openxmlformats.org/drawingml/2006/main" w="88900">
          <a:solidFill>
            <a:schemeClr val="accent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0.16178</cdr:x>
      <cdr:y>0.12519</cdr:y>
    </cdr:from>
    <cdr:to>
      <cdr:x>0.78313</cdr:x>
      <cdr:y>0.6574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3528" y="321216"/>
          <a:ext cx="2356475" cy="1365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accent3">
                  <a:lumMod val="50000"/>
                </a:schemeClr>
              </a:solidFill>
            </a:rPr>
            <a:t>-28%</a:t>
          </a:r>
        </a:p>
        <a:p xmlns:a="http://schemas.openxmlformats.org/drawingml/2006/main">
          <a:pPr algn="ctr"/>
          <a:endParaRPr lang="ru-RU" sz="1600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0.08581</cdr:x>
      <cdr:y>0.72169</cdr:y>
    </cdr:from>
    <cdr:to>
      <cdr:x>0.3991</cdr:x>
      <cdr:y>0.85172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427" y="1851722"/>
          <a:ext cx="1188145" cy="3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Roboto Condensed" panose="020B0604020202020204" charset="0"/>
            </a:rPr>
            <a:t>01.07.2019</a:t>
          </a:r>
          <a:endParaRPr lang="ru-RU" sz="2000" dirty="0">
            <a:latin typeface="Roboto Condensed" panose="020B0604020202020204" charset="0"/>
          </a:endParaRPr>
        </a:p>
      </cdr:txBody>
    </cdr:sp>
  </cdr:relSizeAnchor>
  <cdr:relSizeAnchor xmlns:cdr="http://schemas.openxmlformats.org/drawingml/2006/chartDrawing">
    <cdr:from>
      <cdr:x>0.51763</cdr:x>
      <cdr:y>0.71704</cdr:y>
    </cdr:from>
    <cdr:to>
      <cdr:x>0.83091</cdr:x>
      <cdr:y>0.84707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963106" y="1839782"/>
          <a:ext cx="1188108" cy="333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Roboto Condensed" panose="020B0604020202020204" charset="0"/>
            </a:rPr>
            <a:t>01.07.2020</a:t>
          </a:r>
          <a:endParaRPr lang="ru-RU" sz="2000" dirty="0">
            <a:latin typeface="Roboto Condensed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1094" y="0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9290" y="4687253"/>
            <a:ext cx="535432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1094" y="9372792"/>
            <a:ext cx="290025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4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Акцизов поступило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1 192,4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млрд рублей –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рост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49,5%,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или на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394,9 </a:t>
            </a:r>
            <a:r>
              <a:rPr lang="ru-RU" sz="1600" dirty="0">
                <a:solidFill>
                  <a:schemeClr val="tx1"/>
                </a:solidFill>
                <a:latin typeface="Calibri" panose="020F0502020204030204" pitchFamily="34" charset="0"/>
              </a:rPr>
              <a:t>млрд рублей. На динамику поступлений акцизов оказал влияние ряд факторов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0" marR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изменение макроэкономических показателей: поступления выросли на 353,8 млрд. рублей: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по 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акцизу на нефтяное сырье, направленное на переработку, -на 356,9 млрд рублей (изменение</a:t>
            </a:r>
            <a:r>
              <a:rPr lang="ru-RU" sz="16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цены реализации автомобильного бензина и дизельного топлива на </a:t>
            </a:r>
            <a:r>
              <a:rPr lang="ru-RU" sz="1600" baseline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роттердамском</a:t>
            </a:r>
            <a:r>
              <a:rPr lang="ru-RU" sz="16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рынке)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 при этом снизились поступления по акцизам на природный газ на 3,1 млрд рублей (изменение цены); </a:t>
            </a:r>
          </a:p>
          <a:p>
            <a:pPr indent="0" algn="just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изменение законодательства - увеличение ставок: поступления увеличились на 65,8 млрд рублей: по акцизам на нефтепродукты – 33,0 млрд рублей, по акцизам на табачную продукцию – 14,5 млрд рублей, по акцизам на автомобили – 3,3 млрд рублей,</a:t>
            </a:r>
            <a:r>
              <a:rPr lang="ru-RU" sz="16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по акцизам на средние дистилляты – 6,3 млрд. рублей; по акцизам на пиво – 4,6 млрд. рублей;</a:t>
            </a: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0" algn="just"/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изменение объемов реализации: поступления снизились на 43,9 млрд рублей за счет акцизов на нефтепродукты на 41,1 млрд рублей, на природный газ – 20,9 млрд рублей, на легковые автомобили – на 5,7 млрд рублей. В то же время выросли поступления акцизов на табачную продукцию на 15,4 млрд рублей</a:t>
            </a:r>
            <a:r>
              <a:rPr lang="ru-RU" sz="1600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акцизов на табак (табачные изделия), предназначенный для потребления путем нагревания, - на 9,5 млрд. рублей, акцизов на пиво – на 3,9 млрд. рублей; </a:t>
            </a:r>
          </a:p>
          <a:p>
            <a:pPr indent="0" algn="just">
              <a:tabLst>
                <a:tab pos="268288" algn="l"/>
                <a:tab pos="3556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за счет администрирования дополнительно поступило 16,6 млрд рублей (контрольная работа).</a:t>
            </a:r>
            <a:endParaRPr lang="ru-RU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НДПИ поступило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в консолидированный бюджет Российской Федерации</a:t>
            </a:r>
            <a:r>
              <a:rPr lang="ru-RU" sz="16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в  январе-августе 2020 года 2 604,6 млрд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рублей, что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1 562,4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млрд рублей, или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37,5%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меньше аналогичного периода 2019 года.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Снижение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поступлений по НДПИ обусловлено влиянием следующих факторов.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НДПИ на добычу нефти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установлено снижением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поступлений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1 412,7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млрд рублей, что связано с: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- изменениями законодательства и введением в соответствии с Федеральным законом от 03 августа 2018 года № 301-ФЗ «О внесении изменений в отдельные законодательные акты Российской Федерации» коэффициентов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Кман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, и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Кабдт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, увеличивающих ставку НДПИ в виде нефти в среднем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134,2 рубля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за 1 тыс. тонн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[дополнительно поступило –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86,3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млрд рублей];</a:t>
            </a:r>
          </a:p>
          <a:p>
            <a:pPr indent="0" algn="just" defTabSz="271463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снижением цены на нефть марки «</a:t>
            </a:r>
            <a:r>
              <a:rPr lang="ru-RU" sz="1600" dirty="0" err="1" smtClean="0">
                <a:solidFill>
                  <a:prstClr val="black"/>
                </a:solidFill>
                <a:latin typeface="+mn-lt"/>
              </a:rPr>
              <a:t>Urals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» на 33,3% (с 64,47 до 42,98 долл./за </a:t>
            </a:r>
            <a:r>
              <a:rPr lang="ru-RU" sz="1600" dirty="0" err="1" smtClean="0">
                <a:solidFill>
                  <a:prstClr val="black"/>
                </a:solidFill>
                <a:latin typeface="+mn-lt"/>
              </a:rPr>
              <a:t>барр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.) при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одновременном незначительном росте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курса доллара США на 5,3% (с 65,32 до 68,79 рублей за долл. США)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[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недопоступление составило –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1 270,0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млрд рублей];</a:t>
            </a:r>
          </a:p>
          <a:p>
            <a:pPr indent="0" algn="just" defTabSz="271463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-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снижением объемов добычи нефти на 10%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соглашение ОПЕК+ от 12 апреля 2020 года), а также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перераспределением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объемов добычи в результате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роста объема добычи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на участках недр, облагаемых налогом на дополнительный доход от добычи углеводородного сырья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[недопоступление составило –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200 млрд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рублей].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НДПИ на добычу газа горючего природного установлено снижение поступлений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115,5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млрд рублей, что определено:</a:t>
            </a:r>
          </a:p>
          <a:p>
            <a:pPr indent="0" algn="just">
              <a:lnSpc>
                <a:spcPct val="100000"/>
              </a:lnSpc>
            </a:pPr>
            <a:r>
              <a:rPr lang="ru-RU" sz="1600" dirty="0">
                <a:solidFill>
                  <a:prstClr val="black"/>
                </a:solidFill>
                <a:latin typeface="+mn-lt"/>
              </a:rPr>
              <a:t>- снижением коэффициента (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Кгп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), характеризующего экспортную доходность единицы условного топлива </a:t>
            </a:r>
            <a:r>
              <a:rPr lang="ru-RU" sz="1600" dirty="0" err="1">
                <a:solidFill>
                  <a:prstClr val="black"/>
                </a:solidFill>
                <a:latin typeface="+mn-lt"/>
              </a:rPr>
              <a:t>Кгп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 на 30% с 2,055 в январе 2019 до 1,444 в январе 2020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[недопоступление составило –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21,5 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млрд рублей]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снижением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цены реализации газа за пределы СНГ на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11,4%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(с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16 485,1 до 14 609,8 рублей/тыс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. куб. м.) [</a:t>
            </a:r>
            <a:r>
              <a:rPr lang="ru-RU" sz="1600" i="1" dirty="0">
                <a:solidFill>
                  <a:prstClr val="black"/>
                </a:solidFill>
                <a:latin typeface="+mn-lt"/>
              </a:rPr>
              <a:t>недопоступление составило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26,5 </a:t>
            </a:r>
            <a:r>
              <a:rPr lang="ru-RU" sz="1600" dirty="0">
                <a:solidFill>
                  <a:prstClr val="black"/>
                </a:solidFill>
                <a:latin typeface="+mn-lt"/>
              </a:rPr>
              <a:t>млрд рублей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];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снижением цены на нефть марки «</a:t>
            </a:r>
            <a:r>
              <a:rPr lang="ru-RU" sz="1600" dirty="0" err="1" smtClean="0">
                <a:solidFill>
                  <a:prstClr val="black"/>
                </a:solidFill>
                <a:latin typeface="+mn-lt"/>
              </a:rPr>
              <a:t>Urals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» на 33,3% (с 64,47 до 42,98 долл./за </a:t>
            </a:r>
            <a:r>
              <a:rPr lang="ru-RU" sz="1600" dirty="0" err="1" smtClean="0">
                <a:solidFill>
                  <a:prstClr val="black"/>
                </a:solidFill>
                <a:latin typeface="+mn-lt"/>
              </a:rPr>
              <a:t>барр</a:t>
            </a: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.) при одновременном незначительном росте курса доллара США на 5,3% (с 65,32 до 68,79 рублей за долл. США) 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[</a:t>
            </a:r>
            <a:r>
              <a:rPr lang="ru-RU" sz="1600" i="1" dirty="0" err="1" smtClean="0">
                <a:solidFill>
                  <a:prstClr val="black"/>
                </a:solidFill>
                <a:latin typeface="+mn-lt"/>
              </a:rPr>
              <a:t>недопоступление</a:t>
            </a:r>
            <a:r>
              <a:rPr lang="ru-RU" sz="1600" i="1" dirty="0" smtClean="0">
                <a:solidFill>
                  <a:prstClr val="black"/>
                </a:solidFill>
                <a:latin typeface="+mn-lt"/>
              </a:rPr>
              <a:t> составило – 63,3 млрд рублей]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8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Поступления имущественных налогов в консолидированный бюджет Российской Федерации в  </a:t>
            </a:r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январе-августе </a:t>
            </a: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2020 года составили </a:t>
            </a:r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820,3 </a:t>
            </a: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млрд рублей, что на </a:t>
            </a:r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42,85 </a:t>
            </a: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млрд рублей, или на </a:t>
            </a:r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5,0% меньше, </a:t>
            </a: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чем в </a:t>
            </a:r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январе-августе 2020 </a:t>
            </a:r>
            <a:r>
              <a:rPr lang="ru-RU" sz="1600" b="0" dirty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года.</a:t>
            </a:r>
          </a:p>
          <a:p>
            <a:pPr algn="just" defTabSz="265113"/>
            <a:r>
              <a:rPr lang="ru-RU" sz="1600" b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Снижение поступлений связано с принятыми мерами поддержки</a:t>
            </a:r>
            <a:r>
              <a:rPr lang="ru-RU" sz="1600" b="0" baseline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 субъектов хозяйственной деятельности, пострадавших в условиях ухудшения ситуации в результате распространения новой коронавирусной инфекции  (перенос сроков уплаты авансовых платежей, установление поэтапной уплата авансовых платежей, освобождение от уплаты имущественных налогов за </a:t>
            </a:r>
            <a:r>
              <a:rPr lang="en-US" sz="1600" b="0" baseline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I</a:t>
            </a:r>
            <a:r>
              <a:rPr lang="ru-RU" sz="1600" b="0" baseline="0" dirty="0" smtClean="0">
                <a:solidFill>
                  <a:prstClr val="black"/>
                </a:solidFill>
                <a:latin typeface="+mn-lt"/>
                <a:ea typeface="Roboto Condensed" panose="020B0604020202020204" charset="0"/>
              </a:rPr>
              <a:t> - II кварталы 2020 года отдельных категорий налогоплательщиков).</a:t>
            </a:r>
          </a:p>
          <a:p>
            <a:pPr algn="just" defTabSz="265113"/>
            <a:endParaRPr lang="ru-RU" sz="1600" b="0" baseline="0" dirty="0" smtClean="0">
              <a:solidFill>
                <a:prstClr val="black"/>
              </a:solidFill>
              <a:latin typeface="+mn-lt"/>
              <a:ea typeface="Roboto Condensed" panose="020B0604020202020204" charset="0"/>
            </a:endParaRPr>
          </a:p>
          <a:p>
            <a:pPr algn="just" defTabSz="265113"/>
            <a:endParaRPr lang="ru-RU" sz="1600" b="0" dirty="0">
              <a:solidFill>
                <a:prstClr val="black"/>
              </a:solidFill>
              <a:latin typeface="+mn-lt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0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Снижение поступлений утилизационного сбора в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январе-августе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2020 года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94,0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млрд рублей обусловлено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переносом</a:t>
            </a:r>
            <a:r>
              <a:rPr lang="ru-RU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сроков уплаты утилизационного сбора, уплачиваемого в отношении колесных транспортных средств за 1-2 кварталы 2020 года на 1 декабря 2020 года, в соответствии с постановлением Правительства Российской Федерации от 12.05.2020 № 659. </a:t>
            </a:r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Одновременно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с этим, на снижение поступлений повлияла досрочная уплата сбора крупнейшими производителями колесных транспортных средств и самоходных машин в декабре 2019 года на общую сумму 6,7 млрд рублей, срок уплаты которых приходился на I квартал 2020 года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Следует</a:t>
            </a:r>
            <a:r>
              <a:rPr lang="ru-RU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также учесть негативные последствия пандемии коронавирусной инфекции. По итогам 1 полугодия 2020 года объемы производства колесных транспортных средств снизились на 31,5% относительно аналогичного периода прошлого года.</a:t>
            </a:r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4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Поступления налогов, уплачиваемых в связи с применением специальных налоговых режимов, в консолидированные бюджеты субъектов Российской Федерации за </a:t>
            </a:r>
            <a:r>
              <a:rPr lang="ru-RU" dirty="0" smtClean="0"/>
              <a:t>январь-август 2020 </a:t>
            </a:r>
            <a:r>
              <a:rPr lang="ru-RU" dirty="0"/>
              <a:t>года составили </a:t>
            </a:r>
            <a:r>
              <a:rPr lang="ru-RU" dirty="0" smtClean="0"/>
              <a:t>384,5 </a:t>
            </a:r>
            <a:r>
              <a:rPr lang="ru-RU" dirty="0"/>
              <a:t>млрд рублей, что на </a:t>
            </a:r>
            <a:r>
              <a:rPr lang="ru-RU" dirty="0" smtClean="0"/>
              <a:t>10,3%, </a:t>
            </a:r>
            <a:r>
              <a:rPr lang="ru-RU" dirty="0"/>
              <a:t>или на </a:t>
            </a:r>
            <a:r>
              <a:rPr lang="ru-RU" dirty="0" smtClean="0"/>
              <a:t>44,0 млрд </a:t>
            </a:r>
            <a:r>
              <a:rPr lang="ru-RU" dirty="0"/>
              <a:t>рублей </a:t>
            </a:r>
            <a:r>
              <a:rPr lang="ru-RU" dirty="0" smtClean="0"/>
              <a:t>меньше</a:t>
            </a:r>
            <a:r>
              <a:rPr lang="ru-RU" dirty="0"/>
              <a:t>, чем в </a:t>
            </a:r>
            <a:r>
              <a:rPr lang="ru-RU" dirty="0" smtClean="0"/>
              <a:t>январе-августе 2019 </a:t>
            </a:r>
            <a:r>
              <a:rPr lang="ru-RU" dirty="0"/>
              <a:t>года. </a:t>
            </a:r>
            <a:r>
              <a:rPr lang="ru-RU" dirty="0" smtClean="0"/>
              <a:t>При этом в местные бюджеты поступило 121,9 млрд рублей, что на 11,2</a:t>
            </a:r>
            <a:r>
              <a:rPr lang="ru-RU" baseline="0" dirty="0" smtClean="0"/>
              <a:t>% или на 15,4 млрд рублей меньше аналогичного периода 2019 года.</a:t>
            </a:r>
          </a:p>
          <a:p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44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января 2019 года в соответствии с Федеральным законом от 27.11.2018 № 422-ФЗ начался эксперимент по введению специального налогового режима «Налог на профессиональный доход», который стартовал в 4 регионах: в Москве, в Московской и Калужской областях, а также в Республике Татарстан.</a:t>
            </a:r>
          </a:p>
          <a:p>
            <a:r>
              <a:rPr lang="ru-RU" dirty="0" smtClean="0"/>
              <a:t>С </a:t>
            </a:r>
            <a:r>
              <a:rPr lang="ru-RU" dirty="0"/>
              <a:t>1 января 2020 года к эксперименту по </a:t>
            </a:r>
            <a:r>
              <a:rPr lang="ru-RU" dirty="0" smtClean="0"/>
              <a:t>установлению специального </a:t>
            </a:r>
            <a:r>
              <a:rPr lang="ru-RU" dirty="0"/>
              <a:t>налогового режима НПД присоединились еще 19 субъектов Российской Федерации</a:t>
            </a:r>
            <a:r>
              <a:rPr lang="ru-RU" dirty="0" smtClean="0"/>
              <a:t>. С</a:t>
            </a:r>
            <a:r>
              <a:rPr lang="ru-RU" baseline="0" dirty="0" smtClean="0"/>
              <a:t> 1 августа 2019 года в эксперименте участвует всего 79 регионов.</a:t>
            </a:r>
            <a:endParaRPr lang="ru-RU" dirty="0"/>
          </a:p>
          <a:p>
            <a:r>
              <a:rPr lang="ru-RU" dirty="0" smtClean="0"/>
              <a:t>На 31 августа </a:t>
            </a:r>
            <a:r>
              <a:rPr lang="ru-RU" dirty="0"/>
              <a:t>2020 года в качестве налогоплательщиков налога на профессиональный доход зарегистрировалось </a:t>
            </a:r>
            <a:r>
              <a:rPr lang="ru-RU" dirty="0" smtClean="0"/>
              <a:t>1</a:t>
            </a:r>
            <a:r>
              <a:rPr lang="ru-RU" baseline="0" dirty="0" smtClean="0"/>
              <a:t> 016</a:t>
            </a:r>
            <a:r>
              <a:rPr lang="ru-RU" dirty="0" smtClean="0"/>
              <a:t>,8 тыс. </a:t>
            </a:r>
            <a:r>
              <a:rPr lang="ru-RU" dirty="0"/>
              <a:t>человек, суммарный оборот по которым за </a:t>
            </a:r>
            <a:r>
              <a:rPr lang="ru-RU" dirty="0" smtClean="0"/>
              <a:t>январь-август 2020 </a:t>
            </a:r>
            <a:r>
              <a:rPr lang="ru-RU" dirty="0"/>
              <a:t>года составил </a:t>
            </a:r>
            <a:r>
              <a:rPr lang="ru-RU" dirty="0" smtClean="0"/>
              <a:t>135,5 </a:t>
            </a:r>
            <a:r>
              <a:rPr lang="ru-RU" dirty="0"/>
              <a:t>млрд рублей.</a:t>
            </a:r>
          </a:p>
          <a:p>
            <a:r>
              <a:rPr lang="ru-RU" dirty="0" smtClean="0"/>
              <a:t>Сумма </a:t>
            </a:r>
            <a:r>
              <a:rPr lang="ru-RU" dirty="0"/>
              <a:t>уплаченного налога этой категорией налогоплательщиков </a:t>
            </a:r>
            <a:r>
              <a:rPr lang="ru-RU" dirty="0" smtClean="0"/>
              <a:t>в январе-августе 2020 </a:t>
            </a:r>
            <a:r>
              <a:rPr lang="ru-RU" dirty="0"/>
              <a:t>года составила </a:t>
            </a:r>
            <a:r>
              <a:rPr lang="ru-RU" dirty="0" smtClean="0"/>
              <a:t>1</a:t>
            </a:r>
            <a:r>
              <a:rPr lang="ru-RU" baseline="0" dirty="0" smtClean="0"/>
              <a:t> 939</a:t>
            </a:r>
            <a:r>
              <a:rPr lang="ru-RU" dirty="0" smtClean="0"/>
              <a:t>,7 </a:t>
            </a:r>
            <a:r>
              <a:rPr lang="ru-RU" dirty="0"/>
              <a:t>млн рублей. При этом </a:t>
            </a:r>
            <a:r>
              <a:rPr lang="ru-RU" dirty="0" smtClean="0"/>
              <a:t>в</a:t>
            </a:r>
            <a:r>
              <a:rPr lang="ru-RU" baseline="0" dirty="0" smtClean="0"/>
              <a:t> январе-августе </a:t>
            </a:r>
            <a:r>
              <a:rPr lang="ru-RU" dirty="0" smtClean="0"/>
              <a:t>2019 года поступления составили 402,9 </a:t>
            </a:r>
            <a:r>
              <a:rPr lang="ru-RU" dirty="0"/>
              <a:t>млн </a:t>
            </a:r>
            <a:r>
              <a:rPr lang="ru-RU" dirty="0" smtClean="0"/>
              <a:t>рублей, что почти</a:t>
            </a:r>
            <a:r>
              <a:rPr lang="ru-RU" baseline="0" dirty="0" smtClean="0"/>
              <a:t> в 5 раз меньше периода текущего года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Поступления страховых взносов на обязательное социальное страхование (ОСС), администрируемых ФНС России, в </a:t>
            </a:r>
            <a:r>
              <a:rPr lang="ru-RU" dirty="0" smtClean="0"/>
              <a:t>январе-августе </a:t>
            </a:r>
            <a:r>
              <a:rPr lang="ru-RU" dirty="0"/>
              <a:t>2020 года составили </a:t>
            </a:r>
            <a:r>
              <a:rPr lang="ru-RU" dirty="0" smtClean="0"/>
              <a:t>4</a:t>
            </a:r>
            <a:r>
              <a:rPr lang="ru-RU" baseline="0" dirty="0" smtClean="0"/>
              <a:t> 569</a:t>
            </a:r>
            <a:r>
              <a:rPr lang="ru-RU" dirty="0" smtClean="0"/>
              <a:t>,6 </a:t>
            </a:r>
            <a:r>
              <a:rPr lang="ru-RU" dirty="0"/>
              <a:t>млрд рублей, что на </a:t>
            </a:r>
            <a:r>
              <a:rPr lang="ru-RU" dirty="0" smtClean="0"/>
              <a:t>1,6%, </a:t>
            </a:r>
            <a:r>
              <a:rPr lang="ru-RU" dirty="0"/>
              <a:t>или на </a:t>
            </a:r>
            <a:r>
              <a:rPr lang="ru-RU" dirty="0" smtClean="0"/>
              <a:t>73,7 </a:t>
            </a:r>
            <a:r>
              <a:rPr lang="ru-RU" dirty="0"/>
              <a:t>млрд рублей больше аналогичного периода 2019 года.</a:t>
            </a:r>
          </a:p>
          <a:p>
            <a:r>
              <a:rPr lang="ru-RU" dirty="0" smtClean="0"/>
              <a:t>Темпы </a:t>
            </a:r>
            <a:r>
              <a:rPr lang="ru-RU" dirty="0"/>
              <a:t>роста поступлений страховых взносов, администрируемых ФНС России, в государственные внебюджетные фонды Российской Федерации в </a:t>
            </a:r>
            <a:r>
              <a:rPr lang="ru-RU" dirty="0" smtClean="0"/>
              <a:t>январе-августе </a:t>
            </a:r>
            <a:r>
              <a:rPr lang="ru-RU" dirty="0"/>
              <a:t>2020 года </a:t>
            </a:r>
            <a:r>
              <a:rPr lang="ru-RU" dirty="0" smtClean="0"/>
              <a:t>ниже темпов </a:t>
            </a:r>
            <a:r>
              <a:rPr lang="ru-RU" dirty="0"/>
              <a:t>роста заработной платы (</a:t>
            </a:r>
            <a:r>
              <a:rPr lang="ru-RU" dirty="0" smtClean="0"/>
              <a:t>106,2% </a:t>
            </a:r>
            <a:r>
              <a:rPr lang="ru-RU" dirty="0"/>
              <a:t>в </a:t>
            </a:r>
            <a:r>
              <a:rPr lang="ru-RU" dirty="0" smtClean="0"/>
              <a:t>январе-июле </a:t>
            </a:r>
            <a:r>
              <a:rPr lang="ru-RU" dirty="0"/>
              <a:t>2020 года) на </a:t>
            </a:r>
            <a:r>
              <a:rPr lang="ru-RU" dirty="0" smtClean="0"/>
              <a:t>4,6 </a:t>
            </a:r>
            <a:r>
              <a:rPr lang="ru-RU" dirty="0"/>
              <a:t>п.п., в том числе темпы роста поступлений в ПФР – на </a:t>
            </a:r>
            <a:r>
              <a:rPr lang="ru-RU" dirty="0" smtClean="0"/>
              <a:t>5,8 </a:t>
            </a:r>
            <a:r>
              <a:rPr lang="ru-RU" dirty="0"/>
              <a:t>п.п.</a:t>
            </a:r>
          </a:p>
          <a:p>
            <a:r>
              <a:rPr lang="ru-RU" dirty="0" smtClean="0"/>
              <a:t>Снижение сложившейся динамики поступлений в январе-августе 2020 года обусловлено:</a:t>
            </a:r>
          </a:p>
          <a:p>
            <a:r>
              <a:rPr lang="ru-RU" dirty="0" smtClean="0"/>
              <a:t>- снижением ставки с 30 до 15% по всем субъектам МСП (в части выплат, превышающих МРОТ);</a:t>
            </a:r>
          </a:p>
          <a:p>
            <a:r>
              <a:rPr lang="ru-RU" dirty="0" smtClean="0"/>
              <a:t>- освобождением от уплаты и переносом сроков уплаты во II-</a:t>
            </a:r>
            <a:r>
              <a:rPr lang="en-US" dirty="0" smtClean="0"/>
              <a:t>III</a:t>
            </a:r>
            <a:r>
              <a:rPr lang="ru-RU" dirty="0" smtClean="0"/>
              <a:t> кварталах для МСП,</a:t>
            </a:r>
            <a:r>
              <a:rPr lang="ru-RU" baseline="0" dirty="0" smtClean="0"/>
              <a:t> </a:t>
            </a:r>
            <a:r>
              <a:rPr lang="ru-RU" dirty="0" smtClean="0"/>
              <a:t>ИП и СОНКО в пострадавших отраслях.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59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  <a:ea typeface="Roboto Condensed" panose="020B0604020202020204" charset="0"/>
              </a:rPr>
              <a:t>Развитие и совершенствование механизмов налогового контроля направлено на повышение качества и эффективности выявления сокрытой налоговой базы и недостоверной информации при расчете налогов, сборов и страховых взносов при неукоснительном соблюдении законных прав и интересов налогоплательщиков и плательщиков страховых взносов.</a:t>
            </a:r>
          </a:p>
          <a:p>
            <a:endParaRPr lang="ru-RU" dirty="0">
              <a:latin typeface="+mn-lt"/>
              <a:ea typeface="Roboto Condensed" panose="020B0604020202020204" charset="0"/>
            </a:endParaRPr>
          </a:p>
          <a:p>
            <a:r>
              <a:rPr lang="ru-RU" dirty="0">
                <a:latin typeface="+mn-lt"/>
                <a:ea typeface="Roboto Condensed" panose="020B0604020202020204" charset="0"/>
              </a:rPr>
              <a:t>Последовательная реализация стратегии приоритетного применения аналитической составляющей контрольной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работы </a:t>
            </a:r>
            <a:r>
              <a:rPr lang="ru-RU" dirty="0">
                <a:latin typeface="+mn-lt"/>
                <a:ea typeface="Roboto Condensed" panose="020B0604020202020204" charset="0"/>
              </a:rPr>
              <a:t>посредством использования современных автоматизированных аналитических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инструментов приносит </a:t>
            </a:r>
            <a:r>
              <a:rPr lang="ru-RU" dirty="0">
                <a:latin typeface="+mn-lt"/>
                <a:ea typeface="Roboto Condensed" panose="020B0604020202020204" charset="0"/>
              </a:rPr>
              <a:t>ощутимые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результаты.</a:t>
            </a: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Общая</a:t>
            </a:r>
            <a:r>
              <a:rPr lang="ru-RU" baseline="0" dirty="0" smtClean="0">
                <a:latin typeface="+mn-lt"/>
                <a:ea typeface="Roboto Condensed" panose="020B0604020202020204" charset="0"/>
              </a:rPr>
              <a:t> сумма поступлений по контрольно-аналитической работе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за </a:t>
            </a:r>
            <a:r>
              <a:rPr lang="ru-RU" dirty="0">
                <a:latin typeface="+mn-lt"/>
                <a:ea typeface="Roboto Condensed" panose="020B0604020202020204" charset="0"/>
              </a:rPr>
              <a:t>I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полугодие 2020 </a:t>
            </a:r>
            <a:r>
              <a:rPr lang="ru-RU" dirty="0">
                <a:latin typeface="+mn-lt"/>
                <a:ea typeface="Roboto Condensed" panose="020B0604020202020204" charset="0"/>
              </a:rPr>
              <a:t>года составила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135 </a:t>
            </a:r>
            <a:r>
              <a:rPr lang="ru-RU" dirty="0">
                <a:latin typeface="+mn-lt"/>
                <a:ea typeface="Roboto Condensed" panose="020B0604020202020204" charset="0"/>
              </a:rPr>
              <a:t>млрд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рублей.</a:t>
            </a:r>
            <a:r>
              <a:rPr lang="ru-RU" baseline="0" dirty="0" smtClean="0">
                <a:latin typeface="+mn-lt"/>
                <a:ea typeface="Roboto Condensed" panose="020B0604020202020204" charset="0"/>
              </a:rPr>
              <a:t> Снижение общей суммы поступлений по контрольно-аналитической работе на 15% обусловлено, в первую очередь, мерами по поддержке экономики в период распространения новой коронавирусной инфекции, введением моратория на проведение налоговых проверок (с марта по июль было приостановлено назначение и проведение выездных налоговых проверок в соответствии с Постановлением Правительства Российской Федерации от 02.04.2020 №409). </a:t>
            </a:r>
            <a:endParaRPr lang="ru-RU" dirty="0">
              <a:latin typeface="+mn-lt"/>
              <a:ea typeface="Roboto Condensed" panose="020B0604020202020204" charset="0"/>
            </a:endParaRPr>
          </a:p>
          <a:p>
            <a:endParaRPr lang="ru-RU" dirty="0">
              <a:latin typeface="+mn-lt"/>
              <a:ea typeface="Roboto Condensed" panose="020B0604020202020204" charset="0"/>
            </a:endParaRP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В то же время,</a:t>
            </a:r>
            <a:r>
              <a:rPr lang="ru-RU" baseline="0" dirty="0" smtClean="0">
                <a:latin typeface="+mn-lt"/>
                <a:ea typeface="Roboto Condensed" panose="020B0604020202020204" charset="0"/>
              </a:rPr>
              <a:t> п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о </a:t>
            </a:r>
            <a:r>
              <a:rPr lang="ru-RU" dirty="0">
                <a:latin typeface="+mn-lt"/>
                <a:ea typeface="Roboto Condensed" panose="020B0604020202020204" charset="0"/>
              </a:rPr>
              <a:t>результатам аналитической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работы, не требующей непосредственного контакта</a:t>
            </a:r>
            <a:r>
              <a:rPr lang="ru-RU" baseline="0" dirty="0" smtClean="0">
                <a:latin typeface="+mn-lt"/>
                <a:ea typeface="Roboto Condensed" panose="020B0604020202020204" charset="0"/>
              </a:rPr>
              <a:t> с налогоплательщиком,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 </a:t>
            </a:r>
            <a:r>
              <a:rPr lang="ru-RU" dirty="0">
                <a:latin typeface="+mn-lt"/>
                <a:ea typeface="Roboto Condensed" panose="020B0604020202020204" charset="0"/>
              </a:rPr>
              <a:t>посредством добровольной уплаты дополнительно поступило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64 </a:t>
            </a:r>
            <a:r>
              <a:rPr lang="ru-RU" dirty="0">
                <a:latin typeface="+mn-lt"/>
                <a:ea typeface="Roboto Condensed" panose="020B0604020202020204" charset="0"/>
              </a:rPr>
              <a:t>млрд рублей, что составляет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48% </a:t>
            </a:r>
            <a:r>
              <a:rPr lang="ru-RU" dirty="0">
                <a:latin typeface="+mn-lt"/>
                <a:ea typeface="Roboto Condensed" panose="020B0604020202020204" charset="0"/>
              </a:rPr>
              <a:t>в общем объеме поступлений в бюджет по результатам контрольно-аналитической работы.</a:t>
            </a:r>
          </a:p>
          <a:p>
            <a:endParaRPr lang="ru-RU" dirty="0">
              <a:latin typeface="+mn-lt"/>
              <a:ea typeface="Roboto Condensed" panose="020B0604020202020204" charset="0"/>
            </a:endParaRPr>
          </a:p>
          <a:p>
            <a:r>
              <a:rPr lang="ru-RU" dirty="0">
                <a:latin typeface="+mn-lt"/>
                <a:ea typeface="Roboto Condensed" panose="020B0604020202020204" charset="0"/>
              </a:rPr>
              <a:t>Имеющиеся информационные ресурсы позволяют Службе в online-режиме выявлять максимальные риски и оперативно на них реагировать. Так, в  I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полугодии 2020 </a:t>
            </a:r>
            <a:r>
              <a:rPr lang="ru-RU" dirty="0">
                <a:latin typeface="+mn-lt"/>
                <a:ea typeface="Roboto Condensed" panose="020B0604020202020204" charset="0"/>
              </a:rPr>
              <a:t>года сумма схемных расхождений, сформированных по результатам анализа деклараций по НДС, сократилась на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23% </a:t>
            </a:r>
            <a:r>
              <a:rPr lang="ru-RU" dirty="0">
                <a:latin typeface="+mn-lt"/>
                <a:ea typeface="Roboto Condensed" panose="020B0604020202020204" charset="0"/>
              </a:rPr>
              <a:t>и составила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145 </a:t>
            </a:r>
            <a:r>
              <a:rPr lang="ru-RU" dirty="0">
                <a:latin typeface="+mn-lt"/>
                <a:ea typeface="Roboto Condensed" panose="020B0604020202020204" charset="0"/>
              </a:rPr>
              <a:t>млрд рублей по сравнению с аналогичным периодом прошлого года. Налоговыми органами идентифицирован каждый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третий выгодоприобретатель</a:t>
            </a:r>
            <a:r>
              <a:rPr lang="ru-RU" dirty="0">
                <a:latin typeface="+mn-lt"/>
                <a:ea typeface="Roboto Condensed" panose="020B0604020202020204" charset="0"/>
              </a:rPr>
              <a:t>, использующий схему.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0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+mn-lt"/>
                <a:ea typeface="Roboto Condensed" panose="020B0604020202020204" charset="0"/>
              </a:rPr>
              <a:t>С 2015 года ФНС России внедрена в эксплуатацию новая система (АСК НДС-2), позволившая изменить саму архитектуру налогового контроля, заменить ручную работу на автоматизированные бизнес-процессы и свести к минимуму влияние субъективного человеческого фактора при проведении проверок.</a:t>
            </a: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Контроль </a:t>
            </a:r>
            <a:r>
              <a:rPr lang="ru-RU" dirty="0">
                <a:latin typeface="+mn-lt"/>
                <a:ea typeface="Roboto Condensed" panose="020B0604020202020204" charset="0"/>
              </a:rPr>
              <a:t>формирования добавленной стоимости от производителя до конечного потребителя позволяет исключить незаконную налоговую оптимизацию и выстраивать прозрачную экономику. При этом в условиях непростой экономической ситуации глобальная модернизация налоговой системы позволила обеспечить рост налоговых поступлений по НДС.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В </a:t>
            </a:r>
            <a:r>
              <a:rPr lang="en-US" dirty="0" smtClean="0">
                <a:latin typeface="+mn-lt"/>
                <a:ea typeface="Roboto Condensed" panose="020B0604020202020204" charset="0"/>
              </a:rPr>
              <a:t>I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 полугодии </a:t>
            </a:r>
            <a:r>
              <a:rPr lang="ru-RU" dirty="0">
                <a:latin typeface="+mn-lt"/>
                <a:ea typeface="Roboto Condensed" panose="020B0604020202020204" charset="0"/>
              </a:rPr>
              <a:t>2020 года поступило НДС на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0,9%, </a:t>
            </a:r>
            <a:r>
              <a:rPr lang="ru-RU" dirty="0">
                <a:latin typeface="+mn-lt"/>
                <a:ea typeface="Roboto Condensed" panose="020B0604020202020204" charset="0"/>
              </a:rPr>
              <a:t>или на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19 </a:t>
            </a:r>
            <a:r>
              <a:rPr lang="ru-RU" dirty="0">
                <a:latin typeface="+mn-lt"/>
                <a:ea typeface="Roboto Condensed" panose="020B0604020202020204" charset="0"/>
              </a:rPr>
              <a:t>млрд рублей больше по сравнению с аналогичным периодом прошлого года. </a:t>
            </a: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Сейчас </a:t>
            </a:r>
            <a:r>
              <a:rPr lang="ru-RU" dirty="0">
                <a:latin typeface="+mn-lt"/>
                <a:ea typeface="Roboto Condensed" panose="020B0604020202020204" charset="0"/>
              </a:rPr>
              <a:t>ФНС России имеет возможность с использованием результатов обработки больших данных АСК НДС-2 определить размер не исчисленной суммы НДС.</a:t>
            </a: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Если </a:t>
            </a:r>
            <a:r>
              <a:rPr lang="ru-RU" dirty="0">
                <a:latin typeface="+mn-lt"/>
                <a:ea typeface="Roboto Condensed" panose="020B0604020202020204" charset="0"/>
              </a:rPr>
              <a:t>в первом квартале 2016 года среднероссийский показатель расчета налогового разрыва по НДС составлял 8% от всего НДС-оборота, то к настоящему времени на фоне роста НДС-оборота удалось добиться его снижения до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0,43% </a:t>
            </a:r>
            <a:r>
              <a:rPr lang="ru-RU" dirty="0">
                <a:latin typeface="+mn-lt"/>
                <a:ea typeface="Roboto Condensed" panose="020B0604020202020204" charset="0"/>
              </a:rPr>
              <a:t>(в аналогичном периоде прошлого года –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0,63%).</a:t>
            </a:r>
            <a:endParaRPr lang="ru-RU" dirty="0">
              <a:latin typeface="+mn-lt"/>
              <a:ea typeface="Roboto Condensed" panose="020B0604020202020204" charset="0"/>
            </a:endParaRP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Конечной </a:t>
            </a:r>
            <a:r>
              <a:rPr lang="ru-RU" dirty="0">
                <a:latin typeface="+mn-lt"/>
                <a:ea typeface="Roboto Condensed" panose="020B0604020202020204" charset="0"/>
              </a:rPr>
              <a:t>целью стратегии Службы является неотвратимость наказания для тех, кто не соблюдает налоговое законодательство, и создание стабильной налоговой среды для добросовестных, «прозрачных» </a:t>
            </a:r>
            <a:r>
              <a:rPr lang="ru-RU" dirty="0" smtClean="0">
                <a:latin typeface="+mn-lt"/>
                <a:ea typeface="Roboto Condensed" panose="020B0604020202020204" charset="0"/>
              </a:rPr>
              <a:t>налогоплательщиков </a:t>
            </a:r>
            <a:r>
              <a:rPr lang="ru-RU" dirty="0">
                <a:latin typeface="+mn-lt"/>
                <a:ea typeface="Roboto Condensed" panose="020B0604020202020204" charset="0"/>
              </a:rPr>
              <a:t>с предоставлением им комфортных условий налогового администрирования и исполнения налоговых обязательств. </a:t>
            </a:r>
          </a:p>
          <a:p>
            <a:r>
              <a:rPr lang="ru-RU" dirty="0" smtClean="0">
                <a:latin typeface="+mn-lt"/>
                <a:ea typeface="Roboto Condensed" panose="020B0604020202020204" charset="0"/>
              </a:rPr>
              <a:t>Таким </a:t>
            </a:r>
            <a:r>
              <a:rPr lang="ru-RU" dirty="0">
                <a:latin typeface="+mn-lt"/>
                <a:ea typeface="Roboto Condensed" panose="020B0604020202020204" charset="0"/>
              </a:rPr>
              <a:t>образом, ФНС России создает условия, когда налогоплательщику выгоднее платить, быть добросовестным, выстраивая деятельность для приобретения репутации, позволяющей иметь связи с такими же добросовестными контрагентами, взаимодействовать с государством.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5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 состоянию на 01.07.2020: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- уменьшены убытки на сумму 2,8 млрд рублей, что привело к увеличению суммы налога на прибыль к уплате в бюджет на 0,56 млрд рублей в налоговых периодах использования убытков в уменьшение налоговой базы;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стадии проведения и оформления результатов находится 9 проверок.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 состоянию на 01.07.2020 ФНС России рассматриваются 23 заявления о заключении соглашений о ценообразовании для целей налогообложения, 11 из которых в отношении внешнеторговых сделок с участием уполномоченного органа исполнительной власти иностранного государства. </a:t>
            </a:r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6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82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Roboto Condensed" panose="020B0604020202020204" charset="0"/>
                <a:ea typeface="Roboto Condensed" panose="020B0604020202020204" charset="0"/>
              </a:rPr>
              <a:t>     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Снижение числа проведённых проверок и количества дел, возбужденных за нарушения валютного законодательства, 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по сравнению с аналогичным периодом прошлого года обусловлено переходом налоговых органов от выявления формальных нарушений, связанных с нарушением порядка и сроков представления документов и информации по валютным операциям, к выявлению нарушений, имеющих большую общественную опасность и связанных с осуществлением незаконных валютных операций и нерепатриацией денежных средств (ч. 1, 4, и 5 ст. 15.25 КоАП РФ).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    Также на снижение уровня вышеуказанных показателей и суммы взысканных административных штрафов повлияла приостановка налоговыми органами во исполнение поручения Правительства Российской Федерации от 18.03.2020 №ММ-П36-1945 и постановления Правительства Российской Федерации от 02.04.2020 №409 назначения и проведения проверок соблюдения валютного законодательства, а также осуществления административного производства за нарушения валютного законодательства.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    Доля дел, возбуждённых за осуществление незаконных валютных операций и нерепатриацию денежных средств, составила 43% от общего количества возбуждённых дел за нарушения валютного законодательства, против 17% 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2019 года.  Доля взысканных штрафов за такие нарушения 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составила 78% в общей сумме взысканных штрафов за нарушения валютного законодательства (в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2019 года – 50%).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    В целом по результатам рассмотрения административных дел за нарушения валютного законодательства 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предъявлено штрафных санкций по вступившим в законную силу постановлениям о назначении административного наказания на сумму 193,65 млн. рублей. Взыскано штрафов на сумму 429,58 млн. рублей (с учётом сумм по постановлениям о назначении административного наказания, вынесенным в прошлых отчётных периодах),</a:t>
            </a:r>
            <a:r>
              <a:rPr lang="ru-RU" altLang="ru-RU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в т.ч. по постановлениям т.г. – 293,8 млрд рублей.</a:t>
            </a:r>
            <a:endParaRPr lang="ru-RU" altLang="ru-RU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    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Также в </a:t>
            </a:r>
            <a:r>
              <a:rPr lang="en-US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налоговыми органами вынесено 2 913 представлений об устранении причин и условий, способствовавших совершению административного правонарушения, а также 943 предписания об устранении нарушений валютного законодательства.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fld id="{D58C168F-422A-452A-9CB9-5DDFAE3B2F24}" type="slidenum">
              <a:rPr lang="en-US" altLang="ru-RU" sz="1200">
                <a:latin typeface="Calibri" pitchFamily="34" charset="0"/>
              </a:rPr>
              <a:pPr/>
              <a:t>20</a:t>
            </a:fld>
            <a:endParaRPr lang="en-US" alt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С 1 января 2016 года Служба реализует новую форму налогового контроля – налоговый мониторинг, который введен в действие Федеральным законом от 04.11.2014 № 348-ФЗ «О внесении изменений в часть первую Налогового кодекса Российской Федерации».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2020 году налоговый мониторинг проводится в отношении 95 организаций, в том числе 48 компаний с государственным участием, которые обеспечивают 30% поступлений федерального бюджета. 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За четыре года в рамках налогового мониторинга налоговые органы выпустили 65 мотивированных мнений. Совокупная сумма налогов по урегулированным позициям составила 131 млрд рублей.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Правительством Российской Федерации утверждена  «Концепция развития и функционирования в Российской Федерации системы налогового мониторинга» от 21.02.2020 № 381-р.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Подготовлен законопроект по снижению суммовых критериев для перехода на налоговый мониторинг до 1 млрд рублей стоимости активов, 1 млрд рублей доходов и 100 млн рублей налогов, что будет способствовать расширению применения такой практики.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начале 2020 года введена в промышленную  эксплуатацию прикладная подсистема «Налоговый мониторинг» АИС «Налог-3». 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настоящее время ведется работа в направлении интеграции с информационными системами налогоплательщиков.</a:t>
            </a:r>
          </a:p>
          <a:p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CA0EF-22BE-4363-B959-F6D44261816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80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Совокупная задолженность по налогам, сборам и страховым взносам по состоянию на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01.07.2020 </a:t>
            </a:r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составила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2 004,9 </a:t>
            </a:r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 и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выросла </a:t>
            </a:r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по сравнению с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01.07.2019 </a:t>
            </a:r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на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53,8 </a:t>
            </a:r>
            <a:r>
              <a:rPr lang="ru-RU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или на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2,8%.</a:t>
            </a:r>
            <a:endParaRPr lang="ru-RU" b="0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endParaRPr lang="ru-RU" b="0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1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Показатель DTI - международный показатель, который отражает зрелость и эффективность системы по управлению долгом 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(</a:t>
            </a:r>
            <a:r>
              <a:rPr lang="ru-RU" sz="1600" b="0" dirty="0" err="1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debt-to-income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ratio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 – отношение долга к поступлениям)</a:t>
            </a:r>
            <a:r>
              <a:rPr lang="ru-RU" sz="1600" b="0" i="1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 По состоянию на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01.07.2020 </a:t>
            </a:r>
            <a:r>
              <a:rPr lang="ru-RU" sz="1600" b="0" dirty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составил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7,0%. </a:t>
            </a:r>
            <a:r>
              <a:rPr lang="en-U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Впервые</a:t>
            </a:r>
            <a:r>
              <a:rPr lang="ru-RU" sz="1600" b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 с 01 января 2018 наблюдается тенденция к росту </a:t>
            </a:r>
            <a:r>
              <a:rPr lang="en-US" sz="1600" b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DIT (debt-to-</a:t>
            </a:r>
            <a:r>
              <a:rPr lang="en-US" sz="1600" b="0" baseline="0" dirty="0" err="1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inCome</a:t>
            </a:r>
            <a:r>
              <a:rPr lang="en-US" sz="1600" b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)</a:t>
            </a:r>
            <a:r>
              <a:rPr lang="ru-RU" sz="1600" b="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  <a:endParaRPr lang="ru-RU" sz="1600" b="0" dirty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5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В бюджетную систему Российской Федерации в I полугодии 2020 года должниками, находящимися в процедурах банкротства, а также после принятия уполномоченным органом решения о подаче заявления в арбитражный суд о признании должника банкротом, перечислено 53 123,4 млн рублей.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Должниками, находящимися в процедурах банкротства, перечислено 32 200,8 млн рублей текущих платежей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(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60,6% от общей суммы поступлений в ходе дела о банкротстве) и превышает показатель аналогичного периода 2019 года на 5,7%.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Погашено задолженности, включенной в реестр требований кредиторов должника, в размере 5 930,2 млн рублей.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Поступления в рамках заключенных мировых соглашений составили 4 484,4 млн рублей, после принятия решения о подаче заявления о признании должника банкротом добровольно перечислено 10 507,9 млн рублей.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Эффективность поступлений по результатам согласительных процедур (добровольное погашение, мировое соглашение) по итогам I полугодия 2020 года составила 28,2%.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Эффективность погашения задолженности, включенной в реестр требований кредиторов, составила 12,9%.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Повышена эффективность направления материалов в правоохранительные органы для решения вопроса о возбуждении уголовных дел. В январе – июне 2020 года правоохранительными органами возбуждено 184 уголовных дела. Эффективность направления материалов в правоохранительные органы составила 62,0 %.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В I полугодии 2020 года уполномоченным органом направлено 880 жалоб на действия арбитражных управляющих, из которых 394, или 44,8%  удовлетворены. 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В результате проводимой работы по привлечению контролирующих должников лиц к субсидиарной ответственности в I полугодии 2020 года в бюджет поступило 526,4 млн рублей, что превышает поступления аналогичного периода прошлого года в 3,0 раза.</a:t>
            </a:r>
            <a:endParaRPr lang="ru-RU" sz="16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80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За I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полугодие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2020 года по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сравнению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с I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полугодием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2019 года количество поступивших жалоб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снизилось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на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26%,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общее количество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рассмотренных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жалоб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снизилось на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17,2%. При этом количество рассмотренных жалоб по результатам ВНП и КНП по сравнению с I полугодием 2019 года снизилось на 30,5% и на действия/бездействие должностных лиц налоговых органов – на 6,3%.</a:t>
            </a:r>
            <a:r>
              <a:rPr lang="ru-RU" sz="160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На 3,4 процентного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пункта снизилась доля удовлетворенных жалоб из числа рассмотренных. (за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I полугодие 2019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года данный показатель составил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30,4%,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за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I полугодие 2020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года –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27,0%). </a:t>
            </a:r>
            <a:endParaRPr lang="ru-RU" sz="1600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Одновременно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ввиду повышения качества досудебного урегулирования споров снизилось количество обращений заявителей в суды после их досудебного рассмотрения в вышестоящих налоговых органах. Так, в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I полугодии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2020 года количество вынесенных судами 1 инстанции решений по заявлениям (искам) налогоплательщиков по налоговым спорам, прошедшим досудебное урегулирование, уменьшилось на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39,4% по сравнению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с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I полугодием 2019 года.</a:t>
            </a:r>
          </a:p>
          <a:p>
            <a:pPr indent="0" algn="just"/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Сохранение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положительной тенденции сокращения числа споров в I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полугодии 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2020 года стало возможным благодаря выработке налоговыми органами единых правоприменительных подходов, изменивших порядок администрирования налогоплательщиков, учету судебной практики при проведении мероприятий налогового контроля, а также доведению правовых позиций при рассмотрении жалоб до налогоплательщиков через размещенные на сайте ФНС России </a:t>
            </a:r>
            <a:r>
              <a:rPr lang="en-US" sz="1600" dirty="0">
                <a:latin typeface="Calibri" panose="020F0502020204030204" pitchFamily="34" charset="0"/>
                <a:ea typeface="Roboto Condensed" panose="020B0604020202020204" charset="0"/>
              </a:rPr>
              <a:t>on-line</a:t>
            </a:r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 сервисы и средства массовой информации.</a:t>
            </a:r>
          </a:p>
          <a:p>
            <a:pPr indent="0" algn="just"/>
            <a:r>
              <a:rPr lang="ru-RU" sz="1600" dirty="0">
                <a:latin typeface="Calibri" panose="020F0502020204030204" pitchFamily="34" charset="0"/>
                <a:ea typeface="Roboto Condensed" panose="020B0604020202020204" charset="0"/>
              </a:rPr>
              <a:t>Служба на постоянной основе осуществляет наполнение контента размещенного на сайте ФНС России интернет-сервиса «Решения по жалобам», предоставляющего возможность просмотра в свободном доступе наиболее значимых решений, вынесенных по результатам рассмотрения налоговыми органами жалоб (обращений) налогоплательщиков на акты налоговых органов ненормативного характера, действия или бездействие их должностных лиц.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12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Рост показателей судебной работы за </a:t>
            </a:r>
            <a:r>
              <a:rPr lang="en-US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полугодие 2020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года связан с эффективным участием Правового управления ФНС России совместно с правовыми подразделениями Управлений ФНС России по субъектам Российской Федерации в рассмотрении материалов налоговых проверок, а также жалоб налогоплательщиков на стадии досудебного урегулирования судебных споров, осуществляемом в особом порядке, с целью выработки единообразного правового подхода по применению новых правовых концепций, введённых в налоговое законодательство Федеральным законом от 18.07.2017  № 163-ФЗ.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</a:t>
            </a:r>
            <a:r>
              <a:rPr lang="en-US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года количество рассмотренных судами споров с бизнесом снизилось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49%  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по сравнению с аналогичным периодом прошлого года. Количество  споров, связанных с обжалованием результатов налоговых проверок также снижено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2,3%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по сравнению с показателем за </a:t>
            </a:r>
            <a:r>
              <a:rPr lang="en-US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полугодие 2019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года.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Из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общей суммы рассмотренных судами требований по всем спорам с налогоплательщиками в пользу налоговых органов удовлетворено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82,5%,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или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44,8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млрд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2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r>
              <a:rPr lang="ru-RU" b="0" dirty="0" smtClean="0">
                <a:latin typeface="Roboto Condensed" panose="020B0604020202020204" charset="0"/>
                <a:ea typeface="Roboto Condensed" panose="020B0604020202020204" charset="0"/>
              </a:rPr>
              <a:t>        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В </a:t>
            </a:r>
            <a:r>
              <a:rPr lang="en-US" b="0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Федеральная налоговая служба продолжает работу по совершенствованию системы управления рисками в деятельности налоговых органов.</a:t>
            </a:r>
          </a:p>
          <a:p>
            <a:pPr indent="0"/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        В соответствии с новым Порядком осуществления ФНС России внутреннего аудита </a:t>
            </a:r>
            <a:r>
              <a:rPr lang="en-US" b="0" dirty="0" smtClean="0">
                <a:latin typeface="Calibri" panose="020F0502020204030204" pitchFamily="34" charset="0"/>
                <a:ea typeface="Roboto Condensed" panose="020B0604020202020204" charset="0"/>
              </a:rPr>
              <a:t>(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приказ</a:t>
            </a:r>
            <a:r>
              <a:rPr lang="ru-RU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ФНС России от 24.01.2020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 №ЕД-7-16/44</a:t>
            </a:r>
            <a:r>
              <a:rPr lang="en-US" b="0" dirty="0" smtClean="0">
                <a:latin typeface="Calibri" panose="020F0502020204030204" pitchFamily="34" charset="0"/>
                <a:ea typeface="Roboto Condensed" panose="020B0604020202020204" charset="0"/>
              </a:rPr>
              <a:t>@</a:t>
            </a:r>
            <a:r>
              <a:rPr lang="ru-RU" b="0" dirty="0" smtClean="0">
                <a:latin typeface="Calibri" panose="020F0502020204030204" pitchFamily="34" charset="0"/>
                <a:ea typeface="Roboto Condensed" panose="020B0604020202020204" charset="0"/>
              </a:rPr>
              <a:t>)</a:t>
            </a:r>
            <a:r>
              <a:rPr lang="ru-RU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в </a:t>
            </a:r>
            <a:r>
              <a:rPr lang="en-US" b="0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полугодии 2020 года Службой проведено 14 аудиторских проверок.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        С 2020 года аудиторские проверки  проводятся с использованием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ПП «Внутренний аудит налоговых органов» (приказ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ФНС России от 25.05.2020 №ЕД-7-16/340</a:t>
            </a:r>
            <a:r>
              <a:rPr lang="en-US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@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).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        В  </a:t>
            </a:r>
            <a:r>
              <a:rPr lang="en-US" b="0" dirty="0" smtClean="0"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полугодии 2020 года проведено проверок ведомственного контроля в сфере закупок для обеспечения федеральных нужд (в отношении УФНС) 22 проверки, закупочной деятельности (бюджетные учреждения) 1 проверка, а также 1 проверка в рамках контроля учредителя (бюджетные учреждения).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        Мероприятиями внутреннего аудита обеспечены дополнительные поступления в бюджетную систему в размере 5,1 млрд рублей.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        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68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Продолжается формирование рынка профессиональных участников реформы контрольно-кассовой техники. Так, по состоянию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01.07.2020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:</a:t>
            </a: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- в реестр экспертных организаций включены сведения о 9 экспертных организациях; </a:t>
            </a: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- выданы разрешения на обработку фискальных данных 21 организациям; </a:t>
            </a: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- в реестре контрольно-кассовой техники содержатся сведения о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185 моделях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контрольно-кассовой техники; </a:t>
            </a: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- в реестр фискальных накопителей включены сведения о 18 моделях фискальных накопителей.</a:t>
            </a: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В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ходе осуществления следующего этапа перехода на новый порядок применения ККТ до 01.07.2021 ФНС России ведется дальнейшая работа по обеспечению перехода отдельных категорий налогоплательщиков, которые в настоящее время не обязаны применять ККТ.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0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 состоянию на 1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июля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2020 года в Едином государственном реестре юридических лиц (ЕГРЮЛ) содержатся сведения о 3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631,3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тыс. юридических лицах (кроме прекративших свою деятельность) и о 7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393,4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тыс. юридических лицах, прекративших свою деятельность.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Calibri" panose="020F0502020204030204" pitchFamily="3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 состоянию на 1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июля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2020 года в Едином государственном реестре индивидуальных предпринимателей (ЕГРИП) содержатся сведения о 4 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021,1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тыс.  индивидуальных предпринимателях и крестьянских (фермерских) хозяйств, кроме прекративших свою деятельность.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kern="1200" spc="-1" dirty="0">
              <a:solidFill>
                <a:srgbClr val="000000"/>
              </a:solidFill>
              <a:effectLst/>
              <a:latin typeface="Calibri" panose="020F0502020204030204" pitchFamily="3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С использованием сервиса «Подача электронных документов на государственную регистрацию» за 1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полугодие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2020 года направлено более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1129,9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тыс. пакетов электронных документов.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С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1 августа 2016 года Служба осуществляет ведение Единого реестра субъектов малого и среднего предпринимательства.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состоянию на 10 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июля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2020 года в реестре содержатся сведения о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6,05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млн. субъектов малого и среднего предпринимательства, из них –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5,8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млн. микропредприятий с доходами до 120 млн. рублей,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221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тыс. малых предприятий и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17,1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 тыс. средних предприятий.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algn="just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За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1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полугодие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2020 года пользователями выполнено более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35,1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млн. поисковых запросов, в том числе сформировано около </a:t>
            </a:r>
            <a:r>
              <a:rPr lang="ru-RU" sz="1800" b="0" i="0" u="none" strike="noStrike" kern="1200" spc="-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3,1 </a:t>
            </a:r>
            <a:r>
              <a:rPr lang="ru-RU" sz="1800" b="0" i="0" u="none" strike="noStrike" kern="1200" spc="-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Times New Roman" panose="02020603050405020304" pitchFamily="18" charset="0"/>
              </a:rPr>
              <a:t>млн. выписок из Единого реестра субъектов малого и среднего предпринимательства.</a:t>
            </a:r>
            <a:endParaRPr lang="ru-RU" sz="1800" b="0" i="0" u="none" strike="noStrike" dirty="0">
              <a:effectLst/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1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С 01.10.2018</a:t>
            </a:r>
            <a:r>
              <a:rPr lang="ru-RU" baseline="0" dirty="0" smtClean="0"/>
              <a:t> в промышленной эксплуатации находится Единый государственный реестр записей актов гражданского состояния (ЕГР ЗАГС). ФНС России является оператором системы, в которой ведется реестр. Система активно развивается.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За </a:t>
            </a:r>
            <a:r>
              <a:rPr lang="en-US" baseline="0" dirty="0" smtClean="0"/>
              <a:t>I</a:t>
            </a:r>
            <a:r>
              <a:rPr lang="ru-RU" baseline="0" dirty="0" smtClean="0"/>
              <a:t> полугодие 2020 года зарегистрировано более 2 млн записей актов гражданского состояния, всего с начала эксплуатации – 8,9 млн</a:t>
            </a:r>
            <a:r>
              <a:rPr lang="en-US" baseline="0" dirty="0" smtClean="0"/>
              <a:t> </a:t>
            </a:r>
            <a:r>
              <a:rPr lang="ru-RU" baseline="0" dirty="0" smtClean="0"/>
              <a:t>записей.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Одной из основных задач 2020 года является оцифровка и конвертация в ЕГР ЗАГС записей актов с 1926 года. По состоянию на 01.07.2020 сконвертировано 345 337 443 записей, за первое полугодие 2020 года – 272 млн.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dirty="0">
                <a:latin typeface="Calibri" panose="020F0502020204030204" pitchFamily="34" charset="0"/>
              </a:rPr>
              <a:t>В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полугодии</a:t>
            </a:r>
            <a:r>
              <a:rPr lang="ru-RU" sz="1600" baseline="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2020 </a:t>
            </a:r>
            <a:r>
              <a:rPr lang="ru-RU" sz="1600" dirty="0">
                <a:latin typeface="Calibri" panose="020F0502020204030204" pitchFamily="34" charset="0"/>
              </a:rPr>
              <a:t>года </a:t>
            </a:r>
            <a:r>
              <a:rPr lang="ru-RU" sz="1600" dirty="0" smtClean="0">
                <a:latin typeface="Calibri" panose="020F0502020204030204" pitchFamily="34" charset="0"/>
              </a:rPr>
              <a:t>на фоне</a:t>
            </a:r>
            <a:r>
              <a:rPr lang="ru-RU" sz="1600" baseline="0" dirty="0" smtClean="0">
                <a:latin typeface="Calibri" panose="020F0502020204030204" pitchFamily="34" charset="0"/>
              </a:rPr>
              <a:t> мер, направленных на противодействие распространению новой </a:t>
            </a:r>
            <a:r>
              <a:rPr lang="ru-RU" sz="1600" baseline="0" dirty="0" err="1" smtClean="0">
                <a:latin typeface="Calibri" panose="020F0502020204030204" pitchFamily="34" charset="0"/>
              </a:rPr>
              <a:t>коронавирусной</a:t>
            </a:r>
            <a:r>
              <a:rPr lang="ru-RU" sz="1600" baseline="0" dirty="0" smtClean="0">
                <a:latin typeface="Calibri" panose="020F0502020204030204" pitchFamily="34" charset="0"/>
              </a:rPr>
              <a:t> инфекции, </a:t>
            </a:r>
            <a:r>
              <a:rPr lang="ru-RU" sz="1600" dirty="0" smtClean="0">
                <a:latin typeface="Calibri" panose="020F0502020204030204" pitchFamily="34" charset="0"/>
              </a:rPr>
              <a:t>отмечается значительное</a:t>
            </a:r>
            <a:r>
              <a:rPr lang="ru-RU" sz="1600" baseline="0" dirty="0" smtClean="0">
                <a:latin typeface="Calibri" panose="020F0502020204030204" pitchFamily="34" charset="0"/>
              </a:rPr>
              <a:t> снижение </a:t>
            </a:r>
            <a:r>
              <a:rPr lang="ru-RU" sz="1600" dirty="0" smtClean="0">
                <a:latin typeface="Calibri" panose="020F0502020204030204" pitchFamily="34" charset="0"/>
              </a:rPr>
              <a:t>темпов </a:t>
            </a:r>
            <a:r>
              <a:rPr lang="ru-RU" sz="1600" dirty="0">
                <a:latin typeface="Calibri" panose="020F0502020204030204" pitchFamily="34" charset="0"/>
              </a:rPr>
              <a:t>роста экономики относительно соответствующего периода прошлого года. По предварительной оценке Росстата, ВВП </a:t>
            </a:r>
            <a:r>
              <a:rPr lang="ru-RU" sz="1600" dirty="0" smtClean="0">
                <a:latin typeface="Calibri" panose="020F0502020204030204" pitchFamily="34" charset="0"/>
              </a:rPr>
              <a:t>снизился </a:t>
            </a:r>
            <a:r>
              <a:rPr lang="ru-RU" sz="1600" dirty="0">
                <a:latin typeface="Calibri" panose="020F0502020204030204" pitchFamily="34" charset="0"/>
              </a:rPr>
              <a:t>на </a:t>
            </a:r>
            <a:r>
              <a:rPr lang="ru-RU" sz="1600" dirty="0" smtClean="0">
                <a:latin typeface="Calibri" panose="020F0502020204030204" pitchFamily="34" charset="0"/>
              </a:rPr>
              <a:t>3,6% </a:t>
            </a:r>
            <a:r>
              <a:rPr lang="ru-RU" sz="1600" dirty="0">
                <a:latin typeface="Calibri" panose="020F0502020204030204" pitchFamily="34" charset="0"/>
              </a:rPr>
              <a:t>(в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полугодия 2019 </a:t>
            </a:r>
            <a:r>
              <a:rPr lang="ru-RU" sz="1600" dirty="0">
                <a:latin typeface="Calibri" panose="020F0502020204030204" pitchFamily="34" charset="0"/>
              </a:rPr>
              <a:t>года – </a:t>
            </a:r>
            <a:r>
              <a:rPr lang="ru-RU" sz="1600" dirty="0" smtClean="0">
                <a:latin typeface="Calibri" panose="020F0502020204030204" pitchFamily="34" charset="0"/>
              </a:rPr>
              <a:t>рост на 0,8%).</a:t>
            </a:r>
            <a:endParaRPr lang="ru-RU" sz="1600" dirty="0">
              <a:latin typeface="Calibri" panose="020F0502020204030204" pitchFamily="34" charset="0"/>
            </a:endParaRPr>
          </a:p>
          <a:p>
            <a:pPr indent="0" algn="just"/>
            <a:r>
              <a:rPr lang="ru-RU" sz="1600" dirty="0" smtClean="0">
                <a:latin typeface="Calibri" panose="020F0502020204030204" pitchFamily="34" charset="0"/>
              </a:rPr>
              <a:t>Промышленность также показала понижательный</a:t>
            </a:r>
            <a:r>
              <a:rPr lang="ru-RU" sz="1600" baseline="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тренд (-3,5%, </a:t>
            </a:r>
            <a:r>
              <a:rPr lang="ru-RU" sz="1600" dirty="0">
                <a:latin typeface="Calibri" panose="020F0502020204030204" pitchFamily="34" charset="0"/>
              </a:rPr>
              <a:t>или </a:t>
            </a:r>
            <a:r>
              <a:rPr lang="ru-RU" sz="1600" dirty="0" smtClean="0">
                <a:latin typeface="Calibri" panose="020F0502020204030204" pitchFamily="34" charset="0"/>
              </a:rPr>
              <a:t>-5,7 </a:t>
            </a:r>
            <a:r>
              <a:rPr lang="ru-RU" sz="1600" dirty="0">
                <a:latin typeface="Calibri" panose="020F0502020204030204" pitchFamily="34" charset="0"/>
              </a:rPr>
              <a:t>п.п. относительно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полугодия </a:t>
            </a:r>
            <a:r>
              <a:rPr lang="ru-RU" sz="1600" dirty="0">
                <a:latin typeface="Calibri" panose="020F0502020204030204" pitchFamily="34" charset="0"/>
              </a:rPr>
              <a:t>2019 года). В разрезе секторов экономики </a:t>
            </a:r>
            <a:r>
              <a:rPr lang="ru-RU" sz="1600" dirty="0" smtClean="0">
                <a:latin typeface="Calibri" panose="020F0502020204030204" pitchFamily="34" charset="0"/>
              </a:rPr>
              <a:t>наибольшее снижение показывает добывающая отрасль (-5,2%, </a:t>
            </a:r>
            <a:r>
              <a:rPr lang="ru-RU" sz="1600" dirty="0">
                <a:latin typeface="Calibri" panose="020F0502020204030204" pitchFamily="34" charset="0"/>
              </a:rPr>
              <a:t>или </a:t>
            </a:r>
            <a:r>
              <a:rPr lang="ru-RU" sz="1600" dirty="0" smtClean="0">
                <a:latin typeface="Calibri" panose="020F0502020204030204" pitchFamily="34" charset="0"/>
              </a:rPr>
              <a:t>-9,5 </a:t>
            </a:r>
            <a:r>
              <a:rPr lang="ru-RU" sz="1600" dirty="0" err="1">
                <a:latin typeface="Calibri" panose="020F0502020204030204" pitchFamily="34" charset="0"/>
              </a:rPr>
              <a:t>п.п</a:t>
            </a:r>
            <a:r>
              <a:rPr lang="ru-RU" sz="1600" dirty="0" smtClean="0">
                <a:latin typeface="Calibri" panose="020F0502020204030204" pitchFamily="34" charset="0"/>
              </a:rPr>
              <a:t>.). </a:t>
            </a:r>
            <a:r>
              <a:rPr lang="ru-RU" sz="1600" dirty="0">
                <a:latin typeface="Calibri" panose="020F0502020204030204" pitchFamily="34" charset="0"/>
              </a:rPr>
              <a:t>Темп роста </a:t>
            </a:r>
            <a:r>
              <a:rPr lang="ru-RU" sz="1600" dirty="0" smtClean="0">
                <a:latin typeface="Calibri" panose="020F0502020204030204" pitchFamily="34" charset="0"/>
              </a:rPr>
              <a:t>обрабатывающих производств показывает</a:t>
            </a:r>
            <a:r>
              <a:rPr lang="ru-RU" sz="1600" baseline="0" dirty="0" smtClean="0">
                <a:latin typeface="Calibri" panose="020F0502020204030204" pitchFamily="34" charset="0"/>
              </a:rPr>
              <a:t> снижение на уровне</a:t>
            </a:r>
            <a:r>
              <a:rPr lang="ru-RU" sz="1600" dirty="0" smtClean="0">
                <a:latin typeface="Calibri" panose="020F0502020204030204" pitchFamily="34" charset="0"/>
              </a:rPr>
              <a:t> 97,7% против 101,3% в </a:t>
            </a:r>
            <a:r>
              <a:rPr lang="en-US" sz="1600" dirty="0" smtClean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полугодии 2019 года.</a:t>
            </a:r>
            <a:endParaRPr lang="ru-RU" sz="1600" dirty="0">
              <a:latin typeface="Calibri" panose="020F0502020204030204" pitchFamily="34" charset="0"/>
            </a:endParaRPr>
          </a:p>
          <a:p>
            <a:pPr indent="0" algn="just"/>
            <a:r>
              <a:rPr lang="ru-RU" sz="1600" dirty="0" smtClean="0">
                <a:latin typeface="Calibri" panose="020F0502020204030204" pitchFamily="34" charset="0"/>
              </a:rPr>
              <a:t>Оборот </a:t>
            </a:r>
            <a:r>
              <a:rPr lang="ru-RU" sz="1600" dirty="0">
                <a:latin typeface="Calibri" panose="020F0502020204030204" pitchFamily="34" charset="0"/>
              </a:rPr>
              <a:t>розничной торговли </a:t>
            </a:r>
            <a:r>
              <a:rPr lang="ru-RU" sz="1600" dirty="0" smtClean="0">
                <a:latin typeface="Calibri" panose="020F0502020204030204" pitchFamily="34" charset="0"/>
              </a:rPr>
              <a:t>продемонстрировал рекордное снижение за последние 5 лет (-6,4%, </a:t>
            </a:r>
            <a:r>
              <a:rPr lang="ru-RU" sz="1600" dirty="0">
                <a:latin typeface="Calibri" panose="020F0502020204030204" pitchFamily="34" charset="0"/>
              </a:rPr>
              <a:t>или </a:t>
            </a:r>
            <a:r>
              <a:rPr lang="ru-RU" sz="1600" dirty="0" smtClean="0">
                <a:latin typeface="Calibri" panose="020F0502020204030204" pitchFamily="34" charset="0"/>
              </a:rPr>
              <a:t>-8,5 </a:t>
            </a:r>
            <a:r>
              <a:rPr lang="ru-RU" sz="1600" dirty="0">
                <a:latin typeface="Calibri" panose="020F0502020204030204" pitchFamily="34" charset="0"/>
              </a:rPr>
              <a:t>п.п.) относительно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полугодия 2019 </a:t>
            </a:r>
            <a:r>
              <a:rPr lang="ru-RU" sz="1600" dirty="0">
                <a:latin typeface="Calibri" panose="020F0502020204030204" pitchFamily="34" charset="0"/>
              </a:rPr>
              <a:t>года. Дополнительным </a:t>
            </a:r>
            <a:r>
              <a:rPr lang="ru-RU" sz="1600" dirty="0" smtClean="0">
                <a:latin typeface="Calibri" panose="020F0502020204030204" pitchFamily="34" charset="0"/>
              </a:rPr>
              <a:t>отражением снижения </a:t>
            </a:r>
            <a:r>
              <a:rPr lang="ru-RU" sz="1600" dirty="0">
                <a:latin typeface="Calibri" panose="020F0502020204030204" pitchFamily="34" charset="0"/>
              </a:rPr>
              <a:t>уровня потребления в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полугодии </a:t>
            </a:r>
            <a:r>
              <a:rPr lang="ru-RU" sz="1600" dirty="0">
                <a:latin typeface="Calibri" panose="020F0502020204030204" pitchFamily="34" charset="0"/>
              </a:rPr>
              <a:t>2020 года служит динамика оптовой торговли </a:t>
            </a:r>
            <a:r>
              <a:rPr lang="ru-RU" sz="1600" dirty="0" smtClean="0">
                <a:latin typeface="Calibri" panose="020F0502020204030204" pitchFamily="34" charset="0"/>
              </a:rPr>
              <a:t>(-1,4% </a:t>
            </a:r>
            <a:r>
              <a:rPr lang="ru-RU" sz="1600" dirty="0">
                <a:latin typeface="Calibri" panose="020F0502020204030204" pitchFamily="34" charset="0"/>
              </a:rPr>
              <a:t>за </a:t>
            </a:r>
            <a:r>
              <a:rPr lang="en-US" sz="1600" dirty="0">
                <a:latin typeface="Calibri" panose="020F0502020204030204" pitchFamily="34" charset="0"/>
              </a:rPr>
              <a:t>I </a:t>
            </a:r>
            <a:r>
              <a:rPr lang="ru-RU" sz="1600" dirty="0" smtClean="0">
                <a:latin typeface="Calibri" panose="020F0502020204030204" pitchFamily="34" charset="0"/>
              </a:rPr>
              <a:t>полугодие 2020 </a:t>
            </a:r>
            <a:r>
              <a:rPr lang="ru-RU" sz="1600" dirty="0">
                <a:latin typeface="Calibri" panose="020F0502020204030204" pitchFamily="34" charset="0"/>
              </a:rPr>
              <a:t>года к соответствующему периоду 2019 года, что составляет </a:t>
            </a:r>
            <a:r>
              <a:rPr lang="ru-RU" sz="1600" dirty="0" smtClean="0">
                <a:latin typeface="Calibri" panose="020F0502020204030204" pitchFamily="34" charset="0"/>
              </a:rPr>
              <a:t>+3,3 </a:t>
            </a:r>
            <a:r>
              <a:rPr lang="ru-RU" sz="1600" dirty="0" err="1">
                <a:latin typeface="Calibri" panose="020F0502020204030204" pitchFamily="34" charset="0"/>
              </a:rPr>
              <a:t>п.п</a:t>
            </a:r>
            <a:r>
              <a:rPr lang="ru-RU" sz="1600" dirty="0">
                <a:latin typeface="Calibri" panose="020F0502020204030204" pitchFamily="34" charset="0"/>
              </a:rPr>
              <a:t>.).</a:t>
            </a:r>
          </a:p>
          <a:p>
            <a:pPr indent="0" algn="just"/>
            <a:r>
              <a:rPr lang="ru-RU" sz="1600" dirty="0" smtClean="0">
                <a:latin typeface="Calibri" panose="020F0502020204030204" pitchFamily="34" charset="0"/>
              </a:rPr>
              <a:t>При этом динамика </a:t>
            </a:r>
            <a:r>
              <a:rPr lang="ru-RU" sz="1600" dirty="0">
                <a:latin typeface="Calibri" panose="020F0502020204030204" pitchFamily="34" charset="0"/>
              </a:rPr>
              <a:t>прибыли прибыльных организаций демонстрирует снижение </a:t>
            </a:r>
            <a:r>
              <a:rPr lang="ru-RU" sz="1600" dirty="0" smtClean="0">
                <a:latin typeface="Calibri" panose="020F0502020204030204" pitchFamily="34" charset="0"/>
              </a:rPr>
              <a:t>на 20,0</a:t>
            </a:r>
            <a:r>
              <a:rPr lang="ru-RU" sz="1600" baseline="0" dirty="0" smtClean="0">
                <a:latin typeface="Calibri" panose="020F0502020204030204" pitchFamily="34" charset="0"/>
              </a:rPr>
              <a:t>% </a:t>
            </a:r>
            <a:r>
              <a:rPr lang="ru-RU" sz="1600" dirty="0" smtClean="0">
                <a:latin typeface="Calibri" panose="020F0502020204030204" pitchFamily="34" charset="0"/>
              </a:rPr>
              <a:t>(или </a:t>
            </a:r>
            <a:r>
              <a:rPr lang="ru-RU" sz="1600" dirty="0">
                <a:latin typeface="Calibri" panose="020F0502020204030204" pitchFamily="34" charset="0"/>
              </a:rPr>
              <a:t>«минус» </a:t>
            </a:r>
            <a:r>
              <a:rPr lang="ru-RU" sz="1600" dirty="0" smtClean="0">
                <a:latin typeface="Calibri" panose="020F0502020204030204" pitchFamily="34" charset="0"/>
              </a:rPr>
              <a:t>53,4 </a:t>
            </a:r>
            <a:r>
              <a:rPr lang="ru-RU" sz="1600" dirty="0">
                <a:latin typeface="Calibri" panose="020F0502020204030204" pitchFamily="34" charset="0"/>
              </a:rPr>
              <a:t>п.п.)</a:t>
            </a:r>
          </a:p>
          <a:p>
            <a:pPr indent="0" algn="just"/>
            <a:r>
              <a:rPr lang="ru-RU" sz="1600" dirty="0" smtClean="0">
                <a:latin typeface="Calibri" panose="020F0502020204030204" pitchFamily="34" charset="0"/>
              </a:rPr>
              <a:t>Дополнительно, понижательная тенденция </a:t>
            </a:r>
            <a:r>
              <a:rPr lang="ru-RU" sz="1600" dirty="0">
                <a:latin typeface="Calibri" panose="020F0502020204030204" pitchFamily="34" charset="0"/>
              </a:rPr>
              <a:t>уровня потребления </a:t>
            </a:r>
            <a:r>
              <a:rPr lang="ru-RU" sz="1600" dirty="0" smtClean="0">
                <a:latin typeface="Calibri" panose="020F0502020204030204" pitchFamily="34" charset="0"/>
              </a:rPr>
              <a:t>усугубляется </a:t>
            </a:r>
            <a:r>
              <a:rPr lang="ru-RU" sz="1600" dirty="0">
                <a:latin typeface="Calibri" panose="020F0502020204030204" pitchFamily="34" charset="0"/>
              </a:rPr>
              <a:t>более </a:t>
            </a:r>
            <a:r>
              <a:rPr lang="ru-RU" sz="1600" dirty="0" smtClean="0">
                <a:latin typeface="Calibri" panose="020F0502020204030204" pitchFamily="34" charset="0"/>
              </a:rPr>
              <a:t>низкими</a:t>
            </a:r>
            <a:r>
              <a:rPr lang="ru-RU" sz="1600" baseline="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темпами </a:t>
            </a:r>
            <a:r>
              <a:rPr lang="ru-RU" sz="1600" dirty="0">
                <a:latin typeface="Calibri" panose="020F0502020204030204" pitchFamily="34" charset="0"/>
              </a:rPr>
              <a:t>роста заработной платы относительно соответствующего периода 2019 года (номинальный </a:t>
            </a:r>
            <a:r>
              <a:rPr lang="ru-RU" sz="1600" dirty="0" smtClean="0">
                <a:latin typeface="Calibri" panose="020F0502020204030204" pitchFamily="34" charset="0"/>
              </a:rPr>
              <a:t>+6,2% </a:t>
            </a:r>
            <a:r>
              <a:rPr lang="ru-RU" sz="1600" dirty="0">
                <a:latin typeface="Calibri" panose="020F0502020204030204" pitchFamily="34" charset="0"/>
              </a:rPr>
              <a:t>(или </a:t>
            </a:r>
            <a:r>
              <a:rPr lang="ru-RU" sz="1600" dirty="0" smtClean="0">
                <a:latin typeface="Calibri" panose="020F0502020204030204" pitchFamily="34" charset="0"/>
              </a:rPr>
              <a:t>-0,8 </a:t>
            </a:r>
            <a:r>
              <a:rPr lang="ru-RU" sz="1600" dirty="0">
                <a:latin typeface="Calibri" panose="020F0502020204030204" pitchFamily="34" charset="0"/>
              </a:rPr>
              <a:t>п.п.), реальный </a:t>
            </a:r>
            <a:r>
              <a:rPr lang="ru-RU" sz="1600" dirty="0" smtClean="0">
                <a:latin typeface="Calibri" panose="020F0502020204030204" pitchFamily="34" charset="0"/>
              </a:rPr>
              <a:t>+3,4% </a:t>
            </a:r>
            <a:r>
              <a:rPr lang="ru-RU" sz="1600" dirty="0">
                <a:latin typeface="Calibri" panose="020F0502020204030204" pitchFamily="34" charset="0"/>
              </a:rPr>
              <a:t>(или </a:t>
            </a:r>
            <a:r>
              <a:rPr lang="ru-RU" sz="1600" dirty="0" smtClean="0">
                <a:latin typeface="Calibri" panose="020F0502020204030204" pitchFamily="34" charset="0"/>
              </a:rPr>
              <a:t>+1,6 </a:t>
            </a:r>
            <a:r>
              <a:rPr lang="ru-RU" sz="1600" dirty="0">
                <a:latin typeface="Calibri" panose="020F0502020204030204" pitchFamily="34" charset="0"/>
              </a:rPr>
              <a:t>п.п.).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9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5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В рамках работ по совершенствованию  информирования налогоплательщиков ФНС России ведёт активную информационно-просветительскую работу по повышению налоговой грамотности.</a:t>
            </a:r>
          </a:p>
          <a:p>
            <a:pPr indent="0" algn="just">
              <a:lnSpc>
                <a:spcPct val="90000"/>
              </a:lnSpc>
            </a:pPr>
            <a:endParaRPr lang="ru-RU" sz="160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Начиная с апреля 2015 года ФНС России открыла для налогоплательщиков бесплатный общефедеральный телефонный номер единого Контакт-центра 8-800-222-22-22 (далее – ЕКЦ). Сейчас этот номер доступен во всех регионах Российской Федерации. Таким образом, налогоплательщики могут получать информацию по наиболее актуальным вопросам налогового администрирования бесплатно, вне зависимости от места регистрации, места нахождения и в удобное для них время. </a:t>
            </a: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За 1 полугодие 2020 года в территориальные налоговые органы</a:t>
            </a:r>
            <a:r>
              <a:rPr lang="ru-RU" sz="160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и </a:t>
            </a: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ЕКЦ поступило более 6,4 млн. вызовов.</a:t>
            </a:r>
          </a:p>
          <a:p>
            <a:pPr indent="0" algn="just">
              <a:lnSpc>
                <a:spcPct val="90000"/>
              </a:lnSpc>
            </a:pPr>
            <a:endParaRPr lang="ru-RU" sz="160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Указом Президента Российской Федерации от 07.05.2012 № 601 установлено значение целевого показателя «Уровень удовлетворённости граждан Российской Федерации качеством предоставления государственных услуг - не менее 90%».</a:t>
            </a:r>
          </a:p>
          <a:p>
            <a:pPr indent="0" algn="just">
              <a:lnSpc>
                <a:spcPct val="90000"/>
              </a:lnSpc>
            </a:pPr>
            <a:endParaRPr lang="ru-RU" sz="160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В соответствии с постановлением Правительства Российской Федерации от 12.12.2012 № 1284 в ФНС России внедрена система мониторинга качества предоставления государственных услуг территориальными налоговыми органами, полученные результаты учитываются при решении кадровых вопросов. </a:t>
            </a:r>
          </a:p>
          <a:p>
            <a:pPr indent="0" algn="just">
              <a:lnSpc>
                <a:spcPct val="90000"/>
              </a:lnSpc>
            </a:pPr>
            <a:endParaRPr lang="ru-RU" sz="160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По результатам 1 полугодия 2020 года ФНС России получено более 2,5 млн. оценок граждан, а среднее значение показателя уровня удовлетворённости граждан качеством предоставления государственных услуг ФНС России составило 99,3%.</a:t>
            </a:r>
          </a:p>
          <a:p>
            <a:pPr indent="0" algn="just">
              <a:lnSpc>
                <a:spcPct val="90000"/>
              </a:lnSpc>
            </a:pPr>
            <a:endParaRPr lang="ru-RU" sz="160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>
              <a:lnSpc>
                <a:spcPct val="90000"/>
              </a:lnSpc>
            </a:pPr>
            <a:r>
              <a:rPr lang="ru-RU" sz="1600" dirty="0" smtClean="0">
                <a:latin typeface="Calibri" panose="020F0502020204030204" pitchFamily="34" charset="0"/>
                <a:ea typeface="Roboto Condensed" panose="020B0604020202020204" charset="0"/>
              </a:rPr>
              <a:t>Во исполнение</a:t>
            </a:r>
            <a:r>
              <a:rPr lang="ru-RU" sz="160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реализации мер поддержки МСП, наиболее пострадавшим из-за новой коронавирусной инфекции, сотрудниками ТНО в 1 полугодии 2020 года было принято и обработано более 2,5 млн заявлений на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получение субсидии, предусмотренной Постановлением Правительства Российской Федерации от 24.04.2020 № 576.</a:t>
            </a:r>
          </a:p>
          <a:p>
            <a:pPr indent="0" algn="just">
              <a:lnSpc>
                <a:spcPct val="90000"/>
              </a:lnSpc>
            </a:pPr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Roboto Condensed" panose="020B0604020202020204" charset="0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Меры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 поддержки и льготы, предоставляемые субъектам МСП ФНС России и её территориальными налоговыми органами:</a:t>
            </a:r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Roboto Condensed" panose="020B0604020202020204" charset="0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1) Предоставление права на уменьшение суммы страховых взносов в государственные внебюджетные фонды за 2020 год на величину одного минимального размера оплаты труда;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2.1) Распространение отсрочки уплаты страховых взносов на шесть месяцев;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2.2) Предоставление отсрочки уплаты страховых взносов в государственные внебюджетные фонды на шесть месяцев;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3) Списание подлежащих начислению за II квартал 2020 г. налогов, авансовых платежей по налогам (за исключением налога на добавленную стоимость) и страховых взносов в государственные внебюджетные фонды (в том числе тех, срок уплаты которых должен быть продлен в соответствии с ранее данными поручениями);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4) Предоставление прямой безвозмездной финансовой помощи (объем предоставленной помощи за апрель: 46 096 414, за май: 44 844 561);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5) Предоставление отсрочки по налоговым платежам (на 3 месяца);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6) Реструктуризация налоговых платежей, сформировавшихся в период предоставления 6-месячной отсрочки, сроком на один год (с 1 октября 2020 г. по 1 октября 2021 г.) ежемесячно равными долями;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7) Предоставление торговым центрам отсрочки по уплате налогов (кроме НДС) и страховых взносов на 6 месяцев, в целях поддержки арендаторов - субъектов МСП;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8) Продление на шесть месяцев сроков уплаты налогов и авансовых платежей по налогам (за исключением налога на добавленную стоимость), включая сроки уплаты налогов, предусмотренных специальными налоговыми режимами;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9) Предоставление физическим лицам, зарегистрированным в качестве налогоплательщиков НПД, единовременной выплаты из федерального бюджета в размере одного минимального размера оплаты труда на уплату в 2020 году НПД;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10) Возврат налогоплательщикам НПД сумм указанного налога, уплаченных за налоговые периоды 2019 года.</a:t>
            </a:r>
          </a:p>
          <a:p>
            <a:pPr indent="0" algn="just">
              <a:lnSpc>
                <a:spcPct val="90000"/>
              </a:lnSpc>
            </a:pPr>
            <a:endParaRPr lang="ru-RU" sz="1600" kern="1200" dirty="0" smtClean="0"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4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В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ФНС России функционирует вертикально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интегрированная модель организации администрирования крупнейших налогоплательщиков.</a:t>
            </a:r>
          </a:p>
          <a:p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Система администрирования межрегиональных инспекций и находящихся в их подчинении межрайонных инспекций по крупнейшим налогоплательщикам обеспечивает повышение качества администрирования, выявление характерных для определенных отраслей (групп налогоплательщиков) вопросов, выработку и доведение единых методологических подходов, а также рост дополнительных поступлений в бюджет Российской Федерации.</a:t>
            </a:r>
          </a:p>
          <a:p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По состоянию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01.07.2020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в межрегиональных (межрайонных) инспекциях ФНС России по крупнейшим налогоплательщикам администрируются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3 246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крупнейших налогоплательщика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.</a:t>
            </a:r>
          </a:p>
          <a:p>
            <a:endParaRPr lang="ru-RU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Доля поступлений за I полугодие 2020 года в федеральный бюджет от крупнейших налогоплательщиков составляет 62,9%</a:t>
            </a:r>
            <a:r>
              <a:rPr lang="ru-RU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 Condensed" panose="020B0604020202020204" charset="0"/>
                <a:cs typeface="+mn-cs"/>
              </a:rPr>
              <a:t>от суммы поступлений по всем налогоплательщикам по России.</a:t>
            </a:r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Межрегиональными и межрайонными инспекциями ФНС России по крупнейшим налогоплательщикам за I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полугодие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2020 года обеспечен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рост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поступлений в бюджет по результатам контрольной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работе – 48 млрд. руб., что на 23,4% больше, чем</a:t>
            </a:r>
            <a:r>
              <a:rPr lang="ru-RU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за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 аналогичный период прошлого года.</a:t>
            </a:r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endParaRPr lang="ru-RU" dirty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За I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полугодие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2020 года в сопоставлении I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полугодием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2019 года уменьшилось на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191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единицу (или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на 75,2%)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совокупное количество выездных налоговых проверок, проведенных межрегиональными и межрайонными инспекциями ФНС России по крупнейшим налогоплательщикам и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одновременно на 25,6% возросла </a:t>
            </a:r>
            <a:r>
              <a:rPr lang="ru-RU" dirty="0">
                <a:latin typeface="Calibri" panose="020F0502020204030204" pitchFamily="34" charset="0"/>
                <a:ea typeface="Roboto Condensed" panose="020B0604020202020204" charset="0"/>
              </a:rPr>
              <a:t>их </a:t>
            </a:r>
            <a:r>
              <a:rPr lang="ru-RU" dirty="0" smtClean="0">
                <a:latin typeface="Calibri" panose="020F0502020204030204" pitchFamily="34" charset="0"/>
                <a:ea typeface="Roboto Condensed" panose="020B0604020202020204" charset="0"/>
              </a:rPr>
              <a:t>эффективность  и составляет 145 млн руб.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74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7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Многостороннее взаимодействие:</a:t>
            </a:r>
            <a:endParaRPr lang="en-US" altLang="ru-RU" sz="1600" b="0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ОЭСР: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2020 году представители ФНС России дважды приняли участие в заседании Бюро Форма ОЭСР ПО налоговому администрированию, главной темой повестки дня которых стало обсуждение налоговых и организационных мер в условиях пандемии коронавируса.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Внутриевропейская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 организация налоговых администраций (</a:t>
            </a:r>
            <a:r>
              <a:rPr lang="en-US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IOTA)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24-25 июня 2020 года в формате видеоконференции состоялась 24 Генеральная ассамблея IOTA, в которой принял участие Руководитель ФНС России. Руководитель ФНС России Д.В, Егоров выступил с докладом о новых </a:t>
            </a:r>
            <a:r>
              <a:rPr lang="en-US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IT-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решениях для бесконтактного налогового администрирования. В ходе административной сессии (24 июля) были утверждены изменения в уставные документы </a:t>
            </a:r>
            <a:r>
              <a:rPr lang="en-US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IOTA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, обсудили приоритетные вопросы дальнейшего развития на 2021 год: налоговый </a:t>
            </a:r>
            <a:r>
              <a:rPr lang="ru-RU" altLang="ru-RU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комплаенс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, совершенствование сферы предоставления электронных услуг для налогоплательщиков, внедрение новых технологических решений в налоговое администрирование и укрепление потенциала налоговых администраций. 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0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БРИКС: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27 и 28 мая 2020 года состоялись экспертные консультации, одним из основных вопросов повестки дня которых стали экономические меры, принимаемые странами БРИКС для поддержки бизнеса и восстановления налоговых поступлений в условиях кризиса. Стороны также обменялись мнениями по наиболее актуальным вопросам современной международной налоговой повестки дня.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29 мая 2020 года прошло заседание руководителей налоговых служб стран БРИКС под председательством руководителя ФНС России Д.В. Егорова. Стороны обменялись практиками и опытом деятельности налоговых администраций в условиях кризиса, вызванного </a:t>
            </a:r>
            <a:r>
              <a:rPr lang="en-US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COVID-19. 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 Результаты обсуждения сторон и основные принятые решения были закреплены руководителями налоговых администраций стран БРИКС в итоговом Коммюнике.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Участие в инициативе "Один пояс - один путь"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Представители ФНС России планировали принять участие во второй конференции Форума по налоговому сотрудничеству в рамках инициативы «Один пояс – один путь», однако в связи с пандемией </a:t>
            </a:r>
            <a:r>
              <a:rPr lang="en-US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COVID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-19 конференция была перенесена на 2021 год.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0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fld id="{D2C4C686-E492-4159-839D-23F31054F388}" type="slidenum">
              <a:rPr lang="en-US" altLang="ru-RU" sz="1200">
                <a:latin typeface="Calibri" pitchFamily="34" charset="0"/>
              </a:rPr>
              <a:pPr/>
              <a:t>34</a:t>
            </a:fld>
            <a:endParaRPr lang="en-US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Интеграция на постсоветском пространстве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КСРНС: Взаимодействие на площадке Координационного совета руководителей налоговых служб государств-участников СНГ продолжает поступательно развиваться. 11 апреля 2020 года для Российской Федерации вступил в силу Протокол об обмене информацией в электронном виде между государствами – участниками СНГ для осуществления налогового администрирования, подписанный премьер-министрами государств –участников СНГ в ноябре 2018 года. 26 августа 2020 года успешно состоялся тестовый обмен информацией в электронном виде между ФНС России и Налоговой службой Республики Армения.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С 2021 года планируется начать промышленную эксплуатацию.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Евразийского экономического союза (ЕАЭС)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Главными достижениями совместной работы ФНС России и налоговых администраций государств – членов ЕАЭС в 2019 году стало подписание Соглашения о механизме прослеживаемости товаров, ввезенных на таможенную территорию Евразийского экономического союза. В настоящее время проводится ратификация государствами-членами ЕАЭС указанного Соглашения. По состоянию на июль 2020 года процедура ратификации Соглашения завершена в Российской Федерации, Республике Беларусь и Республике Армения. Вступление в силу Соглашения, а также начало проведения информационного обмена по прослеживаемости между государствами-членами ЕАЭС на плановой основе ожидается в 2021 году.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Союзное государство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Переход к единым информационным системам налогового администрирования, включая определение перечня информационных систем ФНС России, в том числе регистрация и учет налогоплательщиков, присвоение ИНН, АСК НДС, ККТ, Личные кабинеты налогоплательщиков, система администрирования самозанятых  предусмотрен проектом «дорожной карты» по унификации, гармонизации и сближению налогового законодательства государств-участников Союзного государства.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рамках обмена опытом ФНС России подтвердила готовность оказать Республике Беларусь техническое содействие в различных форматах: от проведения обучающих семинаров и тренингов для специалистов налоговых органов различных направлений администрирования до непосредственного технического содействия в виде консультаций по направлениям модернизации информационно-аналитических систем. Техническое содействие может быть оказано по запросу налоговой администрации Республики Беларусь.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Завершился третий этап «амнистии капиталов» 29 февраля 2020 года.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рамках третьего этапа добровольного декларирования сохранялись гарантии освобождения декларанта и (или) лица, информация о котором содержится в специальной декларации, от уголовной, административной и налоговой ответственности за правонарушения, совершенные до 1 января 2019 года, при условии перевода денежных средств, содержащихся на зарубежных счетах, в российские банки, и регистрации контролируемых иностранных компаний в порядке </a:t>
            </a:r>
            <a:r>
              <a:rPr lang="ru-RU" altLang="ru-RU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редомициляции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 в специальных административных районах на территориях Калининградской области и Приморского края.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Федеральная налоговая служба осуществляла прием и централизованное хранение специальных деклараций, гарантируя конфиденциальность содержащихся в декларациях сведений.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Федеральная налоговая служба провела активную информационно-разъяснительную работу по повышению информированности налогоплательщиков о положениях Федерального закона № 140-ФЗ в части приема налоговыми органами специальных деклараций: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 на официальном Интернет-сайте ФНС России (далее – сайт) были размещены новостные сообщения и видеоматериалы;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 на сайте был создан раздел «Специальная декларация», содержащий информацию о порядке приема специальных деклараций, в том числе форму специальной декларации, порядок ее заполнения, ссылку на специальное программное обеспечение, которое позволяет в автоматизированном режиме заполнять специальную декларацию;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 в информационном ресурсе «База данных «Вопрос-Ответ» был создан раздел «</a:t>
            </a:r>
            <a:r>
              <a:rPr lang="ru-RU" altLang="ru-RU" sz="1600" b="0" dirty="0" err="1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Спецдекларация</a:t>
            </a: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» с ответами на основные вопросы о добровольном декларировании;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 в электронном сервисе сайта «Информационные стенды», а также на информационных стендах территориальных налоговых органов по субъектам Российской Федерации были размещены информационные материалы для налогоплательщиков о сроках и порядке подачи специальных деклараций в соответствии с Федеральным законом № 140-ФЗ;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- на постоянной основе осуществлялось информирование налогоплательщиков с помощью Единого Контакт-центра ФНС России.</a:t>
            </a:r>
          </a:p>
          <a:p>
            <a:pPr eaLnBrk="1" hangingPunct="1">
              <a:spcBef>
                <a:spcPct val="0"/>
              </a:spcBef>
            </a:pPr>
            <a:endParaRPr lang="ru-RU" altLang="ru-RU" sz="1600" b="0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600" b="0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fld id="{A8058F98-BE74-48E8-B2BF-293C826D93BC}" type="slidenum">
              <a:rPr lang="en-US" altLang="ru-RU" sz="1200">
                <a:latin typeface="Calibri" pitchFamily="34" charset="0"/>
              </a:rPr>
              <a:pPr/>
              <a:t>35</a:t>
            </a:fld>
            <a:endParaRPr lang="en-US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рамках реализации проекта «О содействии совершенствованию налогового администрирования в Республике Узбекистан» ФНС России продолжила в 2020 году работу по данному направлению. В течение </a:t>
            </a:r>
            <a:r>
              <a:rPr lang="en-US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 полугодия 2020 года Службой велись подготовительные мероприятия для организации начала работ второй фазы сотрудничества указанного проекта.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настоящее время соответствующий пакет документов по проекту согласован с МИД России и направлен в Минфин России для последующего представления в Правительство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Также по итогам взаимодействия и проводимых в течение 2019 года консультаций с Государственной налоговой службой при Правительстве Киргизской Республики ФНС России в </a:t>
            </a:r>
            <a:r>
              <a:rPr lang="en-US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 </a:t>
            </a: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полугодие 2020 года проведена работа по подготовке к реализации проекта «Оказание Российской Федерацией безвозмездной технической помощи Киргизской Республике в целях развития системы налогового администрирования Киргизской Республики».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Пакет документов по реализации данного проекта представлен в Правительство Российской Федерации.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целях реализации Меморандума о взаимопонимании и техническом сотрудничестве в области налогового администрирования, подписанного между ФНС России и Генеральным ведомством по налогам и пошлинам Королевства Саудовская Аравия в октябре 2019 года, в </a:t>
            </a:r>
            <a:r>
              <a:rPr lang="en-US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 полугодии 2020 года велась активная работа с представителями налоговой администрации Саудовской Аравии по возможному внедрению принципов налогового администрирования, используемых ФНС России в части контроля налога на добавленную стоимость и получения сведений контрольно-кассовой техники в режиме онлайн.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В настоящий момент в ФНС России от Генерального ведомства по налогам и пошлинам Королевства Саудовская Аравия поступил официальный запрос на оказание технической помощи Саудовской Аравии в части внедрения автоматизированной системы АСК НДС-2 и онлайн ККТ.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Сейчас ведутся работы по подготовке нормативно-правовой базы реализации вышеуказанного проекта.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Кроме того, в </a:t>
            </a:r>
            <a:r>
              <a:rPr lang="en-US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I</a:t>
            </a:r>
            <a:r>
              <a:rPr lang="ru-RU" altLang="ru-RU" dirty="0" smtClean="0">
                <a:solidFill>
                  <a:schemeClr val="tx1"/>
                </a:solidFill>
                <a:latin typeface="Calibri" panose="020F0502020204030204" pitchFamily="34" charset="0"/>
                <a:ea typeface="Roboto Condensed" panose="020B0604020202020204" charset="0"/>
              </a:rPr>
              <a:t> полугодии 2020 года велась работа по созданию на базе Службы центра компетенций для проведения на регулярной основе семинаров для представителей налоговых администраций государств-членов АСЕАН.</a:t>
            </a:r>
          </a:p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chemeClr val="tx1"/>
              </a:solidFill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fld id="{B35ABD07-8BEB-4FE4-98A3-185015FE1F47}" type="slidenum">
              <a:rPr lang="en-US" altLang="ru-RU" sz="1200">
                <a:latin typeface="Calibri" pitchFamily="34" charset="0"/>
              </a:rPr>
              <a:pPr/>
              <a:t>36</a:t>
            </a:fld>
            <a:endParaRPr lang="en-US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Федеральный закон от </a:t>
            </a:r>
            <a:r>
              <a:rPr 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08.06.2020 №172-ФЗ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</a:rPr>
              <a:t>«О внесении изменений в часть вторую Налогового кодекса Российской Федерации»</a:t>
            </a:r>
            <a:r>
              <a:rPr lang="ru-RU" sz="1600" b="1" dirty="0" smtClean="0">
                <a:latin typeface="Calibri" panose="020F0502020204030204" pitchFamily="34" charset="0"/>
              </a:rPr>
              <a:t>,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в соответствии с которым вносятся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изменения в законодательство Российской Федерации о налогах и сборах:</a:t>
            </a:r>
          </a:p>
          <a:p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1. По налогу на прибыль организаций, ЕСХН, УСН и НДС</a:t>
            </a:r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1.1. предоставлено право не включать в доход организаций суммы полного или частичного прощения долгов по кредитам (в том числе, процентам), если: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кредит выдан в 2020 году на возобновление деятельности или на неотложные нужды для поддержки и сохранения занятости;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и по этому кредитному договору банку предоставляется (предоставлялась) субсидия по процентной ставке в порядке, установленном Правительством РФ.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1.2. разрешено организациям относить на расходы по налогу на прибыль, а также организациям и ИП,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применяющим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ЕСХН и УСН с объектом налогообложения «доходы-расходы», стоимость имущества (включая денежные средства), предназначенного для использования в целях предупреждения, предотвращения распространения, диагностики и лечения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COVID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при безвозмездной передаче такого имущества некоммерческим медицинским организациям, органам государственной власти и управления и (или) органам местного самоуправления, государственным и муниципальным учреждениям, государственным и муниципальным унитарным предприятиям,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Передача такого имущества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на безвозмездной основе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органам государственной власти и управления и (или) органам местного самоуправления, государственным и муниципальным учреждениям, государственным и муниципальным унитарным предприятиям не признается объектом налогообложения по НДС.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Налог, предъявленный при приобретении или ввозе в РФ такого имущества, подлежит вычету и не подлежит последующему восстановлению. Данные положения распространяются на правоотношения, возникшие с 1 января 2020 года.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1.3. разрешено организации относить на расходы стоимость имущества (включая денежные средства), безвозмездно переданного: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1) социально ориентированным некоммерческим организациям (далее - СОНКО), включенным в реестр СОНКО, который ведет уполномоченный Правительством ФОИВ, которые с 2017 года являются получателями субсидий и грантов: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Президента РФ (по результатам конкурсов, проведенных Фондом-оператором президентских грантов по развитию гражданского общества),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в рамках программ, реализуемых федеральными органами исполнительной власти,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в рамках программ, реализуемых органами исполнительной власти субъектов РФ, органами местного самоуправления,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- исполнителями общественно полезных услуг, поставщиками социальных услуг.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2) централизованным религиозным организациям, религиозным организациям, входящим в структуру централизованных религиозных организаций, социально ориентированным некоммерческим организациям, учредителями которых являются централизованные религиозные организации или религиозные организации, входящие в структуру централизованных религиозных организаций;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3) иным некоммерческим организациям, включенным в реестр некоммерческих организаций, в наибольшей степени пострадавших в условиях ухудшения ситуации в результате распространения новой коронавирусной инфекции. Критерии для включения некоммерческих организаций в указанный реестр, а также порядок его ведения и ФОИВ, уполномоченный на его ведение, устанавливаются Правительством РФ.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Указанные расходы признаются в размере, не превышающем 1 процента выручки от реализации.</a:t>
            </a:r>
          </a:p>
          <a:p>
            <a:endParaRPr lang="ru-RU" sz="1600" b="1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2. В части освобождения от уплаты налогов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: (для организаций МСП пострадавших отраслей; ИП пострадавших отраслей; СОНКО; централизованных религиозных организаций (ЦРО), религиозных организаций (РО), входящих в структуру ЦРО; СОНКО, учредителями которых являются ЦРО или РО, входящие в структуру ЦРО, пострадавшие некоммерческие организации, включенные в реестр):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1) по налогу на прибыль организаций, УСН - в части авансовых платежей, исчисленных за второй квартал 2020 года;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2) по ЕСХН – в части авансового платежа за отчетный период полугодие 2020г.;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3) по ЕНВД, по водному налогу, по торговому сбору – в части налога (сбора), исчисленного за 2 квартал 2020 года;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4) по акцизам, НДПИ – в части налога за налоговые периоды апрель-июнь 2020 года;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5) для ИП, применяющих патентную систему налогообложения, не учитываются календарные дни срока действия патента, приходящиеся на апрель, май и июнь 2020 года.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</a:rPr>
              <a:t>Федеральный закон от 20.07.2020 N 220-ФЗ </a:t>
            </a:r>
            <a:r>
              <a:rPr lang="ru-RU" sz="1600" b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</a:rPr>
              <a:t>«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</a:rPr>
              <a:t>О внесении изменений в часть вторую НК РФ в части организации документооборота с использованием электронных документов (чеков) для компенсации суммы налога на добавленную стоимость, оформленных физическим лицам - гражданам иностранных государств при реализации им товаров»</a:t>
            </a:r>
          </a:p>
          <a:p>
            <a:pPr rtl="0"/>
            <a:endParaRPr lang="ru-RU" dirty="0" smtClean="0">
              <a:latin typeface="Calibri" panose="020F0502020204030204" pitchFamily="34" charset="0"/>
            </a:endParaRP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С 1 января 2021 года вступили в силу поправки в статью 169.1 НК РФ. Теперь розничные магазины при продаже товаров гражданам иностранных государств смогут оформлять чеки для компенсации сумм НДС не только на бумажном носителе, но  и в электронной форме. </a:t>
            </a: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При этом между магазинами розничной торговли, налогоплательщиками, оказывающими услуги по компенсации суммы НДС иностранным физическим лицам, ФТС России и ФНС России документооборот как электронными чеками, так и сведениями из бумажных чеков будет осуществляться в электронной форме.</a:t>
            </a: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Таким же образом участники системы Tax Free будут обмениваться и иными данными: информацией об отметках таможенных органов РФ, подтверждающих факт вывоза товаров за пределы территории ЕАЭС, а также сведениями о компенсированных суммах налога иностранным физическим лицам.</a:t>
            </a: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Таким образом поправки в НК РФ создают условия для функционирования системы Tax Free полностью в электронном виде, без необходимости оформления бумажных документов. Вместе с тем, сохраняется возможность оформления чеков Tax Free и на бумажном носителе.</a:t>
            </a:r>
          </a:p>
          <a:p>
            <a:pPr rtl="0"/>
            <a:endParaRPr lang="ru-RU" sz="1600" b="0" i="0" u="none" strike="noStrike" kern="1200" baseline="0" dirty="0" smtClean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Roboto Condensed" panose="02000000000000000000" pitchFamily="2" charset="0"/>
              </a:rPr>
              <a:t>Федеральный закон от 31.07.2020 N 265-ФЗ «О внесении изменений в часть вторую Налогового кодекса Российской Федерации»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которым в том числе </a:t>
            </a:r>
            <a:r>
              <a:rPr lang="ru-RU" sz="1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предусмотрен пакет налоговых мер, направленных </a:t>
            </a:r>
            <a:br>
              <a:rPr lang="ru-RU" sz="1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600" b="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на поддержку ИТ отрасли:</a:t>
            </a:r>
            <a:endParaRPr lang="ru-RU" sz="1600" b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ea typeface="Roboto Condensed" panose="02000000000000000000" pitchFamily="2" charset="0"/>
            </a:endParaRPr>
          </a:p>
          <a:p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Налог на прибыль организаций </a:t>
            </a:r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Для российских организаций, осуществляющих деятельность в области информационных технологий, разрабатывающих и реализующих разработанные ими программы для ЭВМ, соответствующих установленным условиям, предусматривается: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снижение ставки налога на прибыль с 20% до 3% (в федеральный бюджет 3%, в бюджет субъекта РФ - 0%).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Аналогичные условия налогообложения установлены также для организаций, осуществляющих деятельность по проектированию и разработке изделий электронной компонентной базы и электронной (радиоэлектронной) продукции.</a:t>
            </a:r>
          </a:p>
          <a:p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НДС</a:t>
            </a:r>
          </a:p>
          <a:p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С 01.01.2021 года от НДС освобождаются операции по реализации исключительных прав на программы для ЭВМ и базы данных,</a:t>
            </a:r>
            <a:r>
              <a:rPr lang="ru-RU" sz="1600" b="1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включенные в единый реестр российских программ для ЭВМ и баз данных, прав на использование таких программ и баз данных, в том числе путем предоставления удаленного доступа к ним через информационно-телекоммуникационную сеть «Интернет». Данное освобождение не применяется, если передаваемые права состоят в получении возможности распространять рекламную информацию в информационно-телекоммуникационной сети «Интернет» и (или) получать доступ к такой информации, размещать предложения о приобретении (реализации) товаров (работ, услуг), имущественных прав в информационно-телекоммуникационной сети «Интернет», осуществлять поиск информации о потенциальных покупателях (продавцах) и (или) заключать сделки.</a:t>
            </a:r>
          </a:p>
          <a:p>
            <a:endParaRPr lang="ru-RU" sz="1600" b="1" kern="1200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b="1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Федеральный закон от 31.07.2020 № 266-ФЗ «О внесении изменений в главу 26.2 части второй Налогового кодекса Российской Федерации и статью 2 Федерального закона «О внесении изменений в часть вторую Налогового кодекса Российской Федерации»</a:t>
            </a:r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rtl="0"/>
            <a:endParaRPr lang="ru-RU" dirty="0" smtClean="0">
              <a:latin typeface="Calibri" panose="020F0502020204030204" pitchFamily="34" charset="0"/>
            </a:endParaRP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Законом установлен переходный налоговый режим для плательщиков УСН. Он позволит налогоплательщикам, если их доходы превысят 150 млн рублей, но не более чем на 50 млн рублей, и (или) средняя численность работников превысит 100 человек, но не более чем на 30 человек, продолжить применять УСН. При этом ставка налога будет увеличена с 6 до 8 процентов или с 15 до 20 процентов в зависимости от выбранного объекта налогообложения.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Также данный закон продлевает до 1 января 2024 года право регионов устанавливать «налоговые каникулы», т.е. нулевую налоговую ставку для впервые зарегистрированных ИП, применяющих УСН и (или)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ПСН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, которые ведут деятельность в производственной, социальной или научной сферах, а также в сфере бытовых услуг и услуг по предоставлению мест для временного проживания (для плательщиков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УСН)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Calibri" panose="020F0502020204030204" pitchFamily="34" charset="0"/>
            </a:endParaRPr>
          </a:p>
          <a:p>
            <a:pPr marL="0" marR="0" lvl="0" indent="0" algn="just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indent="0" algn="just" defTabSz="941388"/>
            <a:endParaRPr lang="ru-RU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32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2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9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/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Поступления по налогу на прибыль организаций в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январе-августе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2020 года составили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2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711,0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 млрд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рублей, что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545,1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рублей,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или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16,7% меньше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аналогичного периода 2019 года.</a:t>
            </a:r>
          </a:p>
          <a:p>
            <a:pPr indent="0" algn="just"/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По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налогу на прибыль организаций, зачисляемого по соответствующим ставкам поступления составили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2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258,0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что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536,6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рублей,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или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19,2%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меньше аналогичного периода 2019 года, что обусловлено снижением поступлений от организаций нефтегазового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(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нефть - на 40,7%, природный газ – на </a:t>
            </a:r>
            <a:r>
              <a:rPr lang="ru-RU" sz="16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39,9%</a:t>
            </a:r>
            <a:r>
              <a:rPr lang="ru-RU" sz="1600" b="0" smtClean="0">
                <a:latin typeface="Calibri" panose="020F0502020204030204" pitchFamily="34" charset="0"/>
                <a:ea typeface="Roboto Condensed" panose="020B0604020202020204" charset="0"/>
              </a:rPr>
              <a:t>)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и металлургического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секторов экономики.</a:t>
            </a:r>
          </a:p>
          <a:p>
            <a:pPr indent="0" algn="just"/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По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налогу на прибыль организаций при выполнении соглашений о разделе продукции нефти и газа поступления составили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189,8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что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16,3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или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на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9,4%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 больше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аналогичного периода 2019 года, что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обусловлено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волатильностью курса рубля.</a:t>
            </a:r>
            <a:endParaRPr lang="ru-RU" sz="1600" b="0" dirty="0" smtClean="0">
              <a:latin typeface="Calibri" panose="020F0502020204030204" pitchFamily="34" charset="0"/>
              <a:ea typeface="Roboto Condensed" panose="020B0604020202020204" charset="0"/>
            </a:endParaRPr>
          </a:p>
          <a:p>
            <a:pPr indent="0" algn="just"/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По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налогу на прибыль организаций с доходов, полученных в виде дивидендов поступления составили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196,8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что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21,6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млрд рублей, или на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9,9% меньше </a:t>
            </a:r>
            <a:r>
              <a:rPr lang="ru-RU" sz="1600" b="0" dirty="0">
                <a:latin typeface="Calibri" panose="020F0502020204030204" pitchFamily="34" charset="0"/>
                <a:ea typeface="Roboto Condensed" panose="020B0604020202020204" charset="0"/>
              </a:rPr>
              <a:t>аналогичного периода 2019 </a:t>
            </a:r>
            <a:r>
              <a:rPr lang="ru-RU" sz="1600" b="0" dirty="0" smtClean="0">
                <a:latin typeface="Calibri" panose="020F0502020204030204" pitchFamily="34" charset="0"/>
                <a:ea typeface="Roboto Condensed" panose="020B0604020202020204" charset="0"/>
              </a:rPr>
              <a:t>года,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 что обусловлено решением о выплате дивидендов крупной финансовой организацией в </a:t>
            </a:r>
            <a:r>
              <a:rPr lang="en-US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IV 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квартале 2020 года. Ранее аналогичная выплата производилась в </a:t>
            </a:r>
            <a:r>
              <a:rPr lang="en-US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III </a:t>
            </a:r>
            <a:r>
              <a:rPr lang="ru-RU" sz="1600" b="0" baseline="0" dirty="0" smtClean="0">
                <a:latin typeface="Calibri" panose="020F0502020204030204" pitchFamily="34" charset="0"/>
                <a:ea typeface="Roboto Condensed" panose="020B0604020202020204" charset="0"/>
              </a:rPr>
              <a:t>квартале 2019 года.</a:t>
            </a:r>
            <a:endParaRPr lang="ru-RU" sz="1600" b="0" dirty="0">
              <a:latin typeface="Calibri" panose="020F0502020204030204" pitchFamily="34" charset="0"/>
              <a:ea typeface="Roboto Condensed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23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поступлений по НДС на 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37,9 млрд рублей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на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1,4%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меньше аналогичного периода 2019 года в основном обусловлен снижением поступлений от организаций нефтегазового сектора на фоне падения цен на углеводороды в 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полугодии (нефть - на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40,7%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природный газ – на </a:t>
            </a:r>
            <a:r>
              <a:rPr lang="ru-RU" sz="16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39,9%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а также сложившейся экономической ситуации на фоне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инфекции.</a:t>
            </a:r>
            <a:endParaRPr lang="ru-RU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3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Поступления налога на доходы физических лиц в консолидированный бюджет Российской Федерации в январе-августе 2020 года составили 2 536 млрд рублей, что на 64 млрд рублей, или на 2,6% больше, чем  в  январе-августе 2019 года.</a:t>
            </a: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Темп роста поступлений НДФЛ за в январе-августе 2020 года на 3,6 п.п. ниже темпа роста среднемесячной начисленной заработной платы работников за январь – июль 2020 года, который в номинальном выражении составил 106,2%, что обусловлено введением ограничительных мер в связи с распространением новой коронавирусной инфекции и снижением деловой активности.</a:t>
            </a:r>
          </a:p>
          <a:p>
            <a:pPr rtl="0"/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НДФЛ демонстрирует уверенный тренд роста. Тенденция продолжается третий месяц подряд (в июне на 2,8%, в июле на 6,1%, в августе на 14,5% больше).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2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0"/>
            <a:ext cx="262862" cy="2606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6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6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8.svg"/><Relationship Id="rId5" Type="http://schemas.openxmlformats.org/officeDocument/2006/relationships/image" Target="../media/image14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6.sv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4.sv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22.png"/><Relationship Id="rId1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5.png"/><Relationship Id="rId5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Relationship Id="rId5" Type="http://schemas.openxmlformats.org/officeDocument/2006/relationships/image" Target="../media/image26.png"/><Relationship Id="rId10" Type="http://schemas.openxmlformats.org/officeDocument/2006/relationships/image" Target="../media/image56.svg"/><Relationship Id="rId4" Type="http://schemas.openxmlformats.org/officeDocument/2006/relationships/image" Target="../media/image34.sv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NULL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Relationship Id="rId11" Type="http://schemas.openxmlformats.org/officeDocument/2006/relationships/image" Target="NULL"/><Relationship Id="rId10" Type="http://schemas.openxmlformats.org/officeDocument/2006/relationships/image" Target="../media/image21.png"/><Relationship Id="rId9" Type="http://schemas.openxmlformats.org/officeDocument/2006/relationships/image" Target="../media/image25.png"/><Relationship Id="rId4" Type="http://schemas.openxmlformats.org/officeDocument/2006/relationships/image" Target="../media/image5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0.svg"/><Relationship Id="rId5" Type="http://schemas.openxmlformats.org/officeDocument/2006/relationships/image" Target="../media/image17.png"/><Relationship Id="rId4" Type="http://schemas.openxmlformats.org/officeDocument/2006/relationships/image" Target="../media/image44.sv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svg"/><Relationship Id="rId5" Type="http://schemas.openxmlformats.org/officeDocument/2006/relationships/image" Target="../media/image20.png"/><Relationship Id="rId4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66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0.png"/><Relationship Id="rId1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8.sv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2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8.png"/><Relationship Id="rId14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4.svg"/><Relationship Id="rId5" Type="http://schemas.openxmlformats.org/officeDocument/2006/relationships/image" Target="../media/image39.png"/><Relationship Id="rId4" Type="http://schemas.openxmlformats.org/officeDocument/2006/relationships/image" Target="../media/image5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76.svg"/><Relationship Id="rId5" Type="http://schemas.openxmlformats.org/officeDocument/2006/relationships/image" Target="../media/image40.png"/><Relationship Id="rId4" Type="http://schemas.openxmlformats.org/officeDocument/2006/relationships/image" Target="../media/image3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03025CE-DC27-4F0A-8A48-34AC69CEF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832" y="0"/>
            <a:ext cx="4763168" cy="6858000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7428832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180735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7548" y="6273316"/>
            <a:ext cx="4345736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МОСКВА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8" y="2875000"/>
            <a:ext cx="7380820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  <a:t>ИТОГИ ДЕЯТЕЛЬНОСТИ </a:t>
            </a:r>
            <a:b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</a:br>
            <a:r>
              <a:rPr lang="ru-RU" sz="3600" b="1" dirty="0">
                <a:solidFill>
                  <a:srgbClr val="21176A"/>
                </a:solidFill>
                <a:latin typeface="Roboto Condensed" panose="02000000000000000000" pitchFamily="2" charset="0"/>
              </a:rPr>
              <a:t>ФНС РОССИИ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021" y="764704"/>
            <a:ext cx="2996301" cy="954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DCE9063-46A2-4B3C-BD09-2E6C932F605A}"/>
              </a:ext>
            </a:extLst>
          </p:cNvPr>
          <p:cNvSpPr txBox="1"/>
          <p:nvPr/>
        </p:nvSpPr>
        <p:spPr>
          <a:xfrm>
            <a:off x="2027548" y="4123764"/>
            <a:ext cx="7596844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ЯНВАРЬ-АВГУСТ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2020 ГОДА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2E8695E-A143-418C-8D77-1DF2ABD765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4904" y="1268760"/>
            <a:ext cx="4091024" cy="42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АКЦИЗЫ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73146C3-90A5-43EF-9CFF-B7D95A3A66ED}"/>
              </a:ext>
            </a:extLst>
          </p:cNvPr>
          <p:cNvSpPr/>
          <p:nvPr/>
        </p:nvSpPr>
        <p:spPr>
          <a:xfrm>
            <a:off x="8202173" y="493955"/>
            <a:ext cx="3564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бюджета на 2020 год по акцизам по подакцизным товарам (продукции), производимым на территории Российской Федерации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214664"/>
              </p:ext>
            </p:extLst>
          </p:nvPr>
        </p:nvGraphicFramePr>
        <p:xfrm>
          <a:off x="-1" y="1124744"/>
          <a:ext cx="7448161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0BACAF-2A4F-45E5-BBF4-EEA7C9EB11AE}"/>
              </a:ext>
            </a:extLst>
          </p:cNvPr>
          <p:cNvSpPr txBox="1"/>
          <p:nvPr/>
        </p:nvSpPr>
        <p:spPr bwMode="auto">
          <a:xfrm>
            <a:off x="3198058" y="3264760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+117,8%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EB10B3-7F32-47A8-833D-F53A4F799D01}"/>
              </a:ext>
            </a:extLst>
          </p:cNvPr>
          <p:cNvSpPr txBox="1"/>
          <p:nvPr/>
        </p:nvSpPr>
        <p:spPr bwMode="auto">
          <a:xfrm>
            <a:off x="4553060" y="4810432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+6,3%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6840320" y="1377523"/>
            <a:ext cx="76535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+49,5%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ABBCAB-97EE-4A54-B9D1-A165DEC9DD7C}"/>
              </a:ext>
            </a:extLst>
          </p:cNvPr>
          <p:cNvSpPr txBox="1"/>
          <p:nvPr/>
        </p:nvSpPr>
        <p:spPr bwMode="auto">
          <a:xfrm>
            <a:off x="263352" y="2858865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5B7B24A-0E8D-48DA-9F4E-5D961EC2BFC6}"/>
              </a:ext>
            </a:extLst>
          </p:cNvPr>
          <p:cNvSpPr txBox="1"/>
          <p:nvPr/>
        </p:nvSpPr>
        <p:spPr bwMode="auto">
          <a:xfrm>
            <a:off x="263352" y="44556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КБС РФ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="" xmlns:a16="http://schemas.microsoft.com/office/drawing/2014/main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07754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36025" y="1844824"/>
            <a:ext cx="91440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>
              <a:defRPr/>
            </a:pPr>
            <a:r>
              <a:rPr lang="ru-RU" sz="2800" dirty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-</a:t>
            </a:r>
            <a:r>
              <a:rPr lang="ru-RU" sz="3200" dirty="0" smtClean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13,7</a:t>
            </a:r>
            <a:r>
              <a:rPr lang="ru-RU" sz="2800" dirty="0" smtClean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 </a:t>
            </a:r>
            <a:r>
              <a:rPr lang="ru-RU" dirty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  <a:cs typeface="+mj-cs"/>
              </a:rPr>
              <a:t>млрд руб. 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9746301" y="2587915"/>
            <a:ext cx="273050" cy="382588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0020187" y="2588647"/>
            <a:ext cx="1980469" cy="0"/>
          </a:xfrm>
          <a:prstGeom prst="line">
            <a:avLst/>
          </a:prstGeom>
          <a:ln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Равнобедренный треугольник 52"/>
          <p:cNvSpPr/>
          <p:nvPr/>
        </p:nvSpPr>
        <p:spPr>
          <a:xfrm rot="10800000">
            <a:off x="9588388" y="2818102"/>
            <a:ext cx="431800" cy="468000"/>
          </a:xfrm>
          <a:prstGeom prst="triangle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3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342900" algn="l"/>
              </a:tabLst>
            </a:pPr>
            <a:r>
              <a:rPr lang="ru-RU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НАЛОГ НА ДОБЫЧУ ПОЛЕЗНЫХ ИСКОПАЕМЫХ</a:t>
            </a:r>
            <a:r>
              <a:rPr lang="ru-RU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ru-RU" sz="2400">
                <a:solidFill>
                  <a:srgbClr val="57565A"/>
                </a:solidFill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73146C3-90A5-43EF-9CFF-B7D95A3A66ED}"/>
              </a:ext>
            </a:extLst>
          </p:cNvPr>
          <p:cNvSpPr/>
          <p:nvPr/>
        </p:nvSpPr>
        <p:spPr>
          <a:xfrm>
            <a:off x="8202173" y="1235460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на 2020 год по налогу на добычу полезных ископаемых 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65947"/>
              </p:ext>
            </p:extLst>
          </p:nvPr>
        </p:nvGraphicFramePr>
        <p:xfrm>
          <a:off x="238668" y="1179033"/>
          <a:ext cx="7448161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0BACAF-2A4F-45E5-BBF4-EEA7C9EB11AE}"/>
              </a:ext>
            </a:extLst>
          </p:cNvPr>
          <p:cNvSpPr txBox="1"/>
          <p:nvPr/>
        </p:nvSpPr>
        <p:spPr bwMode="auto">
          <a:xfrm>
            <a:off x="5858948" y="2849913"/>
            <a:ext cx="1065771" cy="390744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20000"/>
          </a:bodyPr>
          <a:lstStyle/>
          <a:p>
            <a:pPr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-40,1%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EB10B3-7F32-47A8-833D-F53A4F799D01}"/>
              </a:ext>
            </a:extLst>
          </p:cNvPr>
          <p:cNvSpPr txBox="1"/>
          <p:nvPr/>
        </p:nvSpPr>
        <p:spPr bwMode="auto">
          <a:xfrm>
            <a:off x="1065402" y="5494740"/>
            <a:ext cx="1129822" cy="379618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20000"/>
          </a:bodyPr>
          <a:lstStyle/>
          <a:p>
            <a:pPr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-23,7%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6618613" y="1865602"/>
            <a:ext cx="989556" cy="492205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-37,5%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ABBCAB-97EE-4A54-B9D1-A165DEC9DD7C}"/>
              </a:ext>
            </a:extLst>
          </p:cNvPr>
          <p:cNvSpPr txBox="1"/>
          <p:nvPr/>
        </p:nvSpPr>
        <p:spPr bwMode="auto">
          <a:xfrm>
            <a:off x="147167" y="2517192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НЕФТЬ В 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5B7B24A-0E8D-48DA-9F4E-5D961EC2BFC6}"/>
              </a:ext>
            </a:extLst>
          </p:cNvPr>
          <p:cNvSpPr txBox="1"/>
          <p:nvPr/>
        </p:nvSpPr>
        <p:spPr bwMode="auto">
          <a:xfrm>
            <a:off x="147167" y="4977410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ГАЗОВЫЙ КОНДЕНСАТ В ФБ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147167" y="1272743"/>
            <a:ext cx="1440160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="" xmlns:a16="http://schemas.microsoft.com/office/drawing/2014/main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625807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7798418-FD5F-41D6-8C41-B6FA8FB28C36}"/>
              </a:ext>
            </a:extLst>
          </p:cNvPr>
          <p:cNvSpPr txBox="1"/>
          <p:nvPr/>
        </p:nvSpPr>
        <p:spPr bwMode="auto">
          <a:xfrm>
            <a:off x="147167" y="3747301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ГАЗ ГОРЮЧИЙ ПРИРОДНЫЙ В ФБ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FCB73D-BD5A-48D2-BF2B-DCF036A82F5B}"/>
              </a:ext>
            </a:extLst>
          </p:cNvPr>
          <p:cNvSpPr txBox="1"/>
          <p:nvPr/>
        </p:nvSpPr>
        <p:spPr bwMode="auto">
          <a:xfrm>
            <a:off x="1735611" y="4235058"/>
            <a:ext cx="1196164" cy="357682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85000" lnSpcReduction="20000"/>
          </a:bodyPr>
          <a:lstStyle/>
          <a:p>
            <a:pPr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-26,2%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2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ИМУЩЕСТВЕННЫЕ НАЛОГИ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433112"/>
              </p:ext>
            </p:extLst>
          </p:nvPr>
        </p:nvGraphicFramePr>
        <p:xfrm>
          <a:off x="3390403" y="1124744"/>
          <a:ext cx="865443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4476812" y="1865185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384154" y="3427850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-7,8%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11009082" y="1020905"/>
            <a:ext cx="1623108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147167" y="2113279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ИМУЩЕСТВО ФЛ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147167" y="3647369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 НАЛОГ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147166" y="1346234"/>
            <a:ext cx="4076625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ИМУЩЕСТВЕННЫЕ НАЛОГИ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7798418-FD5F-41D6-8C41-B6FA8FB28C36}"/>
              </a:ext>
            </a:extLst>
          </p:cNvPr>
          <p:cNvSpPr txBox="1"/>
          <p:nvPr/>
        </p:nvSpPr>
        <p:spPr bwMode="auto">
          <a:xfrm>
            <a:off x="147167" y="2880324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ИМУЩЕСТВО ОРГАНИЗАЦИЙ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FCB73D-BD5A-48D2-BF2B-DCF036A82F5B}"/>
              </a:ext>
            </a:extLst>
          </p:cNvPr>
          <p:cNvSpPr txBox="1"/>
          <p:nvPr/>
        </p:nvSpPr>
        <p:spPr bwMode="auto">
          <a:xfrm>
            <a:off x="9228348" y="2642733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4A2A7AA-A58C-480D-A9F0-0E00147206D8}"/>
              </a:ext>
            </a:extLst>
          </p:cNvPr>
          <p:cNvSpPr txBox="1"/>
          <p:nvPr/>
        </p:nvSpPr>
        <p:spPr bwMode="auto">
          <a:xfrm>
            <a:off x="657868" y="4414414"/>
            <a:ext cx="2890798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ОРГАНИЗАЦИЙ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5D7A9F-2D7F-425F-8375-01A634545831}"/>
              </a:ext>
            </a:extLst>
          </p:cNvPr>
          <p:cNvSpPr txBox="1"/>
          <p:nvPr/>
        </p:nvSpPr>
        <p:spPr bwMode="auto">
          <a:xfrm>
            <a:off x="657868" y="5181459"/>
            <a:ext cx="2890798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ФИЗИЧЕСКИХ ЛИЦ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CAAD7F4-C537-4906-9898-92EEB92B2B88}"/>
              </a:ext>
            </a:extLst>
          </p:cNvPr>
          <p:cNvSpPr txBox="1"/>
          <p:nvPr/>
        </p:nvSpPr>
        <p:spPr bwMode="auto">
          <a:xfrm>
            <a:off x="147167" y="5948506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ЗЕМЕЛЬНЫЙ НАЛОГ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9CF15C3-2A3A-4DBD-BCC0-B15178ADCEAD}"/>
              </a:ext>
            </a:extLst>
          </p:cNvPr>
          <p:cNvSpPr txBox="1"/>
          <p:nvPr/>
        </p:nvSpPr>
        <p:spPr bwMode="auto">
          <a:xfrm>
            <a:off x="4966541" y="4189930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+7,6%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A76E7B2-24CD-4CC3-8753-7EFA2641343F}"/>
              </a:ext>
            </a:extLst>
          </p:cNvPr>
          <p:cNvSpPr txBox="1"/>
          <p:nvPr/>
        </p:nvSpPr>
        <p:spPr bwMode="auto">
          <a:xfrm>
            <a:off x="4956050" y="4997978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-19,4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157A21F-FB12-42E3-B728-25DD00F174FF}"/>
              </a:ext>
            </a:extLst>
          </p:cNvPr>
          <p:cNvSpPr txBox="1"/>
          <p:nvPr/>
        </p:nvSpPr>
        <p:spPr bwMode="auto">
          <a:xfrm>
            <a:off x="5549727" y="5714076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8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УТИЛИЗАЦИОННЫЙ СБОР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73146C3-90A5-43EF-9CFF-B7D95A3A66ED}"/>
              </a:ext>
            </a:extLst>
          </p:cNvPr>
          <p:cNvSpPr/>
          <p:nvPr/>
        </p:nvSpPr>
        <p:spPr>
          <a:xfrm>
            <a:off x="8436260" y="1420320"/>
            <a:ext cx="3564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</a:t>
            </a:r>
          </a:p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2020 год по утилизационному сбору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529500"/>
              </p:ext>
            </p:extLst>
          </p:nvPr>
        </p:nvGraphicFramePr>
        <p:xfrm>
          <a:off x="-1" y="1124744"/>
          <a:ext cx="7448161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0BACAF-2A4F-45E5-BBF4-EEA7C9EB11AE}"/>
              </a:ext>
            </a:extLst>
          </p:cNvPr>
          <p:cNvSpPr txBox="1"/>
          <p:nvPr/>
        </p:nvSpPr>
        <p:spPr bwMode="auto">
          <a:xfrm>
            <a:off x="5931006" y="3846504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-68,0%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7141910" y="2020485"/>
            <a:ext cx="106704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-62,7%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ABBCAB-97EE-4A54-B9D1-A165DEC9DD7C}"/>
              </a:ext>
            </a:extLst>
          </p:cNvPr>
          <p:cNvSpPr txBox="1"/>
          <p:nvPr/>
        </p:nvSpPr>
        <p:spPr bwMode="auto">
          <a:xfrm>
            <a:off x="263352" y="3015512"/>
            <a:ext cx="6750814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 ЗА КОЛЕСНЫЕ ТРАНСПОРТНЫЕ СРЕДСТВА И ПРИЦЕПЫ К НИМ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5B7B24A-0E8D-48DA-9F4E-5D961EC2BFC6}"/>
              </a:ext>
            </a:extLst>
          </p:cNvPr>
          <p:cNvSpPr txBox="1"/>
          <p:nvPr/>
        </p:nvSpPr>
        <p:spPr bwMode="auto">
          <a:xfrm>
            <a:off x="263352" y="4861872"/>
            <a:ext cx="6750814" cy="584489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 ЗА САМОХОДНЫЕ МАШИНЫ И ПРИЦЕПЫ К НИМ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4536504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УТИЛИЗАЦИОННЫЙ СБОР, ВСЕГО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="" xmlns:a16="http://schemas.microsoft.com/office/drawing/2014/main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410677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EB10B3-7F32-47A8-833D-F53A4F799D01}"/>
              </a:ext>
            </a:extLst>
          </p:cNvPr>
          <p:cNvSpPr txBox="1"/>
          <p:nvPr/>
        </p:nvSpPr>
        <p:spPr bwMode="auto">
          <a:xfrm>
            <a:off x="2243572" y="5636766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-11,3%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6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НАЛОГИ, УПЛАЧИВАЕМЫЕ В СВЯЗИ С ПРИМЕНЕНИЕМ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СПЕЦИАЛЬНЫХ НАЛОГОВЫХ РЕЖИМОВ*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873146C3-90A5-43EF-9CFF-B7D95A3A66ED}"/>
              </a:ext>
            </a:extLst>
          </p:cNvPr>
          <p:cNvSpPr/>
          <p:nvPr/>
        </p:nvSpPr>
        <p:spPr>
          <a:xfrm>
            <a:off x="8202173" y="844911"/>
            <a:ext cx="3564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Численность плательщиков налогов, уплачиваемых в связи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применением </a:t>
            </a:r>
            <a:r>
              <a:rPr lang="ru-RU" sz="1800" b="1" dirty="0" err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спецрежимов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видам налогов в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2019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году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плательщиков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077491"/>
              </p:ext>
            </p:extLst>
          </p:nvPr>
        </p:nvGraphicFramePr>
        <p:xfrm>
          <a:off x="-1" y="2614102"/>
          <a:ext cx="7448161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6140960" y="2939988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-10,3%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119336" y="2753421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ВСЕГО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3A0D2D4-4241-4BE9-89F0-AB979AA78230}"/>
              </a:ext>
            </a:extLst>
          </p:cNvPr>
          <p:cNvSpPr txBox="1"/>
          <p:nvPr/>
        </p:nvSpPr>
        <p:spPr>
          <a:xfrm>
            <a:off x="1595500" y="65141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* </a:t>
            </a:r>
            <a:r>
              <a:rPr lang="en-US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—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за исключением СРП и налога на профессиональный доход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E819931-139A-413F-8133-F440E06D9115}"/>
              </a:ext>
            </a:extLst>
          </p:cNvPr>
          <p:cNvSpPr/>
          <p:nvPr/>
        </p:nvSpPr>
        <p:spPr>
          <a:xfrm>
            <a:off x="155994" y="1408946"/>
            <a:ext cx="6516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Динамика поступления налогов, уплачиваемых в связи с применением специальных налоговых режимов </a:t>
            </a:r>
          </a:p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январе-августе 2020 года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EEE79763-A1DF-40C8-B90C-E98541B432C5}"/>
              </a:ext>
            </a:extLst>
          </p:cNvPr>
          <p:cNvSpPr txBox="1"/>
          <p:nvPr/>
        </p:nvSpPr>
        <p:spPr bwMode="auto">
          <a:xfrm>
            <a:off x="5513589" y="3561540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-8,5%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E99739E6-8D17-4715-AA78-4C5863490A63}"/>
              </a:ext>
            </a:extLst>
          </p:cNvPr>
          <p:cNvSpPr txBox="1"/>
          <p:nvPr/>
        </p:nvSpPr>
        <p:spPr bwMode="auto">
          <a:xfrm>
            <a:off x="1559496" y="4248401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-25,7%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A53476B-6F38-4FCB-BFA8-21F911AD30B0}"/>
              </a:ext>
            </a:extLst>
          </p:cNvPr>
          <p:cNvSpPr txBox="1"/>
          <p:nvPr/>
        </p:nvSpPr>
        <p:spPr bwMode="auto">
          <a:xfrm>
            <a:off x="1027699" y="5000083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B61F89D-E63E-4849-860E-DABCC7183B2D}"/>
              </a:ext>
            </a:extLst>
          </p:cNvPr>
          <p:cNvSpPr txBox="1"/>
          <p:nvPr/>
        </p:nvSpPr>
        <p:spPr bwMode="auto">
          <a:xfrm>
            <a:off x="920576" y="5810291"/>
            <a:ext cx="1062182" cy="406335"/>
          </a:xfrm>
          <a:prstGeom prst="rect">
            <a:avLst/>
          </a:prstGeom>
        </p:spPr>
        <p:txBody>
          <a:bodyPr wrap="none" lIns="104105" tIns="52052" rIns="104105" bIns="52052" anchor="ctr">
            <a:normAutofit fontScale="92500" lnSpcReduction="10000"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-9,9%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8515561-304E-4305-AA66-69DC7E6DE200}"/>
              </a:ext>
            </a:extLst>
          </p:cNvPr>
          <p:cNvSpPr txBox="1"/>
          <p:nvPr/>
        </p:nvSpPr>
        <p:spPr bwMode="auto">
          <a:xfrm>
            <a:off x="119336" y="3538629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УСН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0153B89-3DEF-4102-ABE7-4933655F9E24}"/>
              </a:ext>
            </a:extLst>
          </p:cNvPr>
          <p:cNvSpPr txBox="1"/>
          <p:nvPr/>
        </p:nvSpPr>
        <p:spPr bwMode="auto">
          <a:xfrm>
            <a:off x="119336" y="4248401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ЕНВД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4E2AC818-48D2-48ED-B12F-3D44D0B18D6D}"/>
              </a:ext>
            </a:extLst>
          </p:cNvPr>
          <p:cNvSpPr txBox="1"/>
          <p:nvPr/>
        </p:nvSpPr>
        <p:spPr bwMode="auto">
          <a:xfrm>
            <a:off x="119336" y="4977172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8A1BE58-7260-428A-98CD-E7A2A2BD6803}"/>
              </a:ext>
            </a:extLst>
          </p:cNvPr>
          <p:cNvSpPr txBox="1"/>
          <p:nvPr/>
        </p:nvSpPr>
        <p:spPr bwMode="auto">
          <a:xfrm>
            <a:off x="119336" y="5697252"/>
            <a:ext cx="1440160" cy="226079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ПАТЕНТ</a:t>
            </a:r>
          </a:p>
        </p:txBody>
      </p:sp>
      <p:graphicFrame>
        <p:nvGraphicFramePr>
          <p:cNvPr id="69" name="Диаграмма 68">
            <a:extLst>
              <a:ext uri="{FF2B5EF4-FFF2-40B4-BE49-F238E27FC236}">
                <a16:creationId xmlns="" xmlns:a16="http://schemas.microsoft.com/office/drawing/2014/main" id="{0E49B662-3967-4D01-8BD9-92F1E7244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443907"/>
              </p:ext>
            </p:extLst>
          </p:nvPr>
        </p:nvGraphicFramePr>
        <p:xfrm>
          <a:off x="8040223" y="2492896"/>
          <a:ext cx="3829292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Надпись 2">
            <a:extLst>
              <a:ext uri="{FF2B5EF4-FFF2-40B4-BE49-F238E27FC236}">
                <a16:creationId xmlns="" xmlns:a16="http://schemas.microsoft.com/office/drawing/2014/main" id="{6908F58D-6FC3-4524-9777-6D2F8F71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4063" y="3203931"/>
            <a:ext cx="1581028" cy="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1800" b="1" dirty="0" smtClean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-5,0</a:t>
            </a:r>
            <a:r>
              <a:rPr lang="ru-RU" sz="1800" b="1" dirty="0" smtClean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" name="Надпись 2">
            <a:extLst>
              <a:ext uri="{FF2B5EF4-FFF2-40B4-BE49-F238E27FC236}">
                <a16:creationId xmlns="" xmlns:a16="http://schemas.microsoft.com/office/drawing/2014/main" id="{00FD19B4-75FC-4D2F-8475-A0F07278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654" y="5655462"/>
            <a:ext cx="726118" cy="3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1800" b="1" dirty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sz="1800" b="1" dirty="0" smtClean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3,7</a:t>
            </a:r>
            <a:r>
              <a:rPr lang="ru-RU" sz="1800" b="1" dirty="0" smtClean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2" name="Надпись 2">
            <a:extLst>
              <a:ext uri="{FF2B5EF4-FFF2-40B4-BE49-F238E27FC236}">
                <a16:creationId xmlns="" xmlns:a16="http://schemas.microsoft.com/office/drawing/2014/main" id="{2F255011-07F4-4474-8CC9-F6CB6CD0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3347" y="5395137"/>
            <a:ext cx="1032335" cy="2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750"/>
              </a:spcAft>
            </a:pPr>
            <a:r>
              <a:rPr lang="ru-RU" sz="1800" b="1" dirty="0" smtClean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800" b="1" dirty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ru-RU" sz="1800" b="1" dirty="0" smtClean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,5%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3" name="Надпись 2">
            <a:extLst>
              <a:ext uri="{FF2B5EF4-FFF2-40B4-BE49-F238E27FC236}">
                <a16:creationId xmlns="" xmlns:a16="http://schemas.microsoft.com/office/drawing/2014/main" id="{6C2A41F9-2DE9-4A50-8641-ED79A1E9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479" y="2307710"/>
            <a:ext cx="1494098" cy="36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750"/>
              </a:spcAft>
            </a:pPr>
            <a:r>
              <a:rPr lang="ru-RU" sz="1800" b="1" dirty="0" smtClean="0">
                <a:solidFill>
                  <a:srgbClr val="E36C0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-4</a:t>
            </a:r>
            <a:r>
              <a:rPr lang="ru-RU" sz="1800" b="1" dirty="0" smtClean="0">
                <a:solidFill>
                  <a:srgbClr val="E36C0A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,3%</a:t>
            </a:r>
            <a:endParaRPr lang="ru-RU" sz="18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5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Диаграмма 50">
            <a:extLst>
              <a:ext uri="{FF2B5EF4-FFF2-40B4-BE49-F238E27FC236}">
                <a16:creationId xmlns="" xmlns:a16="http://schemas.microsoft.com/office/drawing/2014/main" id="{68C078B0-C832-4AC5-93FB-32A18D804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45827"/>
              </p:ext>
            </p:extLst>
          </p:nvPr>
        </p:nvGraphicFramePr>
        <p:xfrm>
          <a:off x="4763852" y="2470274"/>
          <a:ext cx="7142445" cy="42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679484" y="-40696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ПРОФЕССИОНАЛЬНЫЙ ДОХОД</a:t>
            </a:r>
            <a:endParaRPr lang="ru-RU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E819931-139A-413F-8133-F440E06D9115}"/>
              </a:ext>
            </a:extLst>
          </p:cNvPr>
          <p:cNvSpPr/>
          <p:nvPr/>
        </p:nvSpPr>
        <p:spPr>
          <a:xfrm>
            <a:off x="486486" y="1805505"/>
            <a:ext cx="10830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Численность зарегистрированных плательщиков налога на профессиональный доход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25 наиболее «активных» регионах по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состоянию на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31.0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.2020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тыс. 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плательщиков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="" xmlns:a16="http://schemas.microsoft.com/office/drawing/2014/main" id="{90966C37-A813-4555-BB33-D7F5626FA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8036273"/>
              </p:ext>
            </p:extLst>
          </p:nvPr>
        </p:nvGraphicFramePr>
        <p:xfrm>
          <a:off x="-132692" y="2426320"/>
          <a:ext cx="7142445" cy="42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2B33209-C6CE-4785-9C53-63AEA6465498}"/>
              </a:ext>
            </a:extLst>
          </p:cNvPr>
          <p:cNvSpPr/>
          <p:nvPr/>
        </p:nvSpPr>
        <p:spPr>
          <a:xfrm>
            <a:off x="1627708" y="960165"/>
            <a:ext cx="8140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уплаченного налога </a:t>
            </a:r>
            <a:r>
              <a:rPr lang="en-US" sz="44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1 940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рублей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44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79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регионах</a:t>
            </a:r>
          </a:p>
        </p:txBody>
      </p:sp>
      <p:graphicFrame>
        <p:nvGraphicFramePr>
          <p:cNvPr id="49" name="Диаграмма 48">
            <a:extLst>
              <a:ext uri="{FF2B5EF4-FFF2-40B4-BE49-F238E27FC236}">
                <a16:creationId xmlns="" xmlns:a16="http://schemas.microsoft.com/office/drawing/2014/main" id="{68C078B0-C832-4AC5-93FB-32A18D804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981663"/>
              </p:ext>
            </p:extLst>
          </p:nvPr>
        </p:nvGraphicFramePr>
        <p:xfrm>
          <a:off x="8335074" y="2517618"/>
          <a:ext cx="7142445" cy="426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2540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СТРАХОВЫЕ ВЗНОСЫ НА ОБЯЗАТЕЛЬНОЕ СОЦИАЛЬНОЕ СТРАХОВАНИЕ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731055"/>
              </p:ext>
            </p:extLst>
          </p:nvPr>
        </p:nvGraphicFramePr>
        <p:xfrm>
          <a:off x="-1" y="1124744"/>
          <a:ext cx="108579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0BACAF-2A4F-45E5-BBF4-EEA7C9EB11AE}"/>
              </a:ext>
            </a:extLst>
          </p:cNvPr>
          <p:cNvSpPr txBox="1"/>
          <p:nvPr/>
        </p:nvSpPr>
        <p:spPr bwMode="auto">
          <a:xfrm>
            <a:off x="8328248" y="2785371"/>
            <a:ext cx="1466342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+0,4%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EB10B3-7F32-47A8-833D-F53A4F799D01}"/>
              </a:ext>
            </a:extLst>
          </p:cNvPr>
          <p:cNvSpPr txBox="1"/>
          <p:nvPr/>
        </p:nvSpPr>
        <p:spPr bwMode="auto">
          <a:xfrm>
            <a:off x="1580506" y="5326444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+15,0%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10275689" y="1388332"/>
            <a:ext cx="1767124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ABBCAB-97EE-4A54-B9D1-A165DEC9DD7C}"/>
              </a:ext>
            </a:extLst>
          </p:cNvPr>
          <p:cNvSpPr txBox="1"/>
          <p:nvPr/>
        </p:nvSpPr>
        <p:spPr bwMode="auto">
          <a:xfrm>
            <a:off x="147167" y="2517192"/>
            <a:ext cx="2623832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ПФР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15B7B24A-0E8D-48DA-9F4E-5D961EC2BFC6}"/>
              </a:ext>
            </a:extLst>
          </p:cNvPr>
          <p:cNvSpPr txBox="1"/>
          <p:nvPr/>
        </p:nvSpPr>
        <p:spPr bwMode="auto">
          <a:xfrm>
            <a:off x="147167" y="4977410"/>
            <a:ext cx="4373053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ФСС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147166" y="1272743"/>
            <a:ext cx="4220641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Страховые взносы на ОСС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7798418-FD5F-41D6-8C41-B6FA8FB28C36}"/>
              </a:ext>
            </a:extLst>
          </p:cNvPr>
          <p:cNvSpPr txBox="1"/>
          <p:nvPr/>
        </p:nvSpPr>
        <p:spPr bwMode="auto">
          <a:xfrm>
            <a:off x="147167" y="3747301"/>
            <a:ext cx="5189356" cy="593508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ФОМС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DFCB73D-BD5A-48D2-BF2B-DCF036A82F5B}"/>
              </a:ext>
            </a:extLst>
          </p:cNvPr>
          <p:cNvSpPr txBox="1"/>
          <p:nvPr/>
        </p:nvSpPr>
        <p:spPr bwMode="auto">
          <a:xfrm>
            <a:off x="2741845" y="4052764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8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342900" algn="l"/>
              </a:tabLst>
            </a:pPr>
            <a:r>
              <a:rPr lang="ru-RU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КОНТРОЛЬНАЯ </a:t>
            </a:r>
            <a:r>
              <a:rPr lang="ru-RU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РАБОТА 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>
                    <a:solidFill>
                      <a:srgbClr val="57565A"/>
                    </a:solidFill>
                  </a:endParaRPr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solidFill>
                  <a:srgbClr val="57565A"/>
                </a:solidFill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3291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3291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ПО РЕЗУЛЬТАТАМ КОНТРОЛЬНОЙ И АНАЛИТИЧЕСКОЙ РАБОТЫ</a:t>
            </a:r>
            <a:endParaRPr lang="ru-RU" sz="1000" spc="-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6808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32796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32796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Т.Ч. ПО РЕЗУЛЬТАТАМ </a:t>
            </a:r>
          </a:p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АНАЛИТИЧЕСКОЙ РАБОТЫ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97984601-C19D-41A0-A6A3-43695CEC9522}"/>
              </a:ext>
            </a:extLst>
          </p:cNvPr>
          <p:cNvSpPr/>
          <p:nvPr/>
        </p:nvSpPr>
        <p:spPr>
          <a:xfrm>
            <a:off x="36313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3B16AF6-873F-431E-B612-12ECB8489CF9}"/>
              </a:ext>
            </a:extLst>
          </p:cNvPr>
          <p:cNvSpPr/>
          <p:nvPr/>
        </p:nvSpPr>
        <p:spPr>
          <a:xfrm>
            <a:off x="62301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62301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СФОРМИРОВАНО СХЕМНЫХ </a:t>
            </a:r>
          </a:p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РАСХОЖДЕНИЙ ПО НДС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4FBA6BBA-2521-44F5-A7D5-65BC8B8BB487}"/>
              </a:ext>
            </a:extLst>
          </p:cNvPr>
          <p:cNvSpPr/>
          <p:nvPr/>
        </p:nvSpPr>
        <p:spPr>
          <a:xfrm>
            <a:off x="62301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536CBE4-CE23-44E4-991C-BBF7572C1EFB}"/>
              </a:ext>
            </a:extLst>
          </p:cNvPr>
          <p:cNvSpPr/>
          <p:nvPr/>
        </p:nvSpPr>
        <p:spPr>
          <a:xfrm>
            <a:off x="6581894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7772313-A003-4C12-B2FE-25F16C58BFB0}"/>
              </a:ext>
            </a:extLst>
          </p:cNvPr>
          <p:cNvSpPr txBox="1"/>
          <p:nvPr/>
        </p:nvSpPr>
        <p:spPr bwMode="auto">
          <a:xfrm>
            <a:off x="7034925" y="1772977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9180600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9180601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УСТАНОВЛЕНО</a:t>
            </a:r>
          </a:p>
          <a:p>
            <a:pPr algn="ctr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ВЫГОДОПРИОБРЕТАТЕЛЕЙ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2F52429-8B02-4858-B5CB-47029BA006C5}"/>
              </a:ext>
            </a:extLst>
          </p:cNvPr>
          <p:cNvSpPr/>
          <p:nvPr/>
        </p:nvSpPr>
        <p:spPr>
          <a:xfrm>
            <a:off x="91806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38%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3291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74356C-FA7A-4E3E-9D84-734C8B75CE85}"/>
              </a:ext>
            </a:extLst>
          </p:cNvPr>
          <p:cNvSpPr txBox="1"/>
          <p:nvPr/>
        </p:nvSpPr>
        <p:spPr bwMode="auto">
          <a:xfrm>
            <a:off x="1133925" y="1772977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BA02C38-7AC1-495A-8432-140BEF9136C4}"/>
              </a:ext>
            </a:extLst>
          </p:cNvPr>
          <p:cNvSpPr/>
          <p:nvPr/>
        </p:nvSpPr>
        <p:spPr>
          <a:xfrm>
            <a:off x="327960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64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D7EA8E5-160B-4F8B-B313-457EE93884F6}"/>
              </a:ext>
            </a:extLst>
          </p:cNvPr>
          <p:cNvSpPr txBox="1"/>
          <p:nvPr/>
        </p:nvSpPr>
        <p:spPr bwMode="auto">
          <a:xfrm>
            <a:off x="4084425" y="1772977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Пользовательский интерфейс и взаимодействие с пользователем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28211" y="5294177"/>
            <a:ext cx="684076" cy="684076"/>
          </a:xfrm>
          <a:prstGeom prst="rect">
            <a:avLst/>
          </a:prstGeom>
        </p:spPr>
      </p:pic>
      <p:pic>
        <p:nvPicPr>
          <p:cNvPr id="76" name="Рисунок 75" descr="Презентация с круговой диаграммой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78711" y="5294177"/>
            <a:ext cx="684076" cy="684076"/>
          </a:xfrm>
          <a:prstGeom prst="rect">
            <a:avLst/>
          </a:prstGeom>
        </p:spPr>
      </p:pic>
      <p:pic>
        <p:nvPicPr>
          <p:cNvPr id="77" name="Рисунок 76" descr="Лабиринт">
            <a:extLst>
              <a:ext uri="{FF2B5EF4-FFF2-40B4-BE49-F238E27FC236}">
                <a16:creationId xmlns="" xmlns:a16="http://schemas.microsoft.com/office/drawing/2014/main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29211" y="5294177"/>
            <a:ext cx="684076" cy="684076"/>
          </a:xfrm>
          <a:prstGeom prst="rect">
            <a:avLst/>
          </a:prstGeom>
        </p:spPr>
      </p:pic>
      <p:pic>
        <p:nvPicPr>
          <p:cNvPr id="78" name="Рисунок 77" descr="Целевая аудитория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79711" y="5294177"/>
            <a:ext cx="684076" cy="68407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7772313-A003-4C12-B2FE-25F16C58BFB0}"/>
              </a:ext>
            </a:extLst>
          </p:cNvPr>
          <p:cNvSpPr txBox="1"/>
          <p:nvPr/>
        </p:nvSpPr>
        <p:spPr bwMode="auto">
          <a:xfrm>
            <a:off x="9985424" y="1772977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 п.п.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8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КАМЕРАЛЬНЫЙ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КОНТРОЛЬ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329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ДОНАЧИСЛЕНО ПО РЕЗУЛЬТАТАМ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КАМЕРАЛЬНЫХ  ПРОВЕРОК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680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9246349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9246350" y="6029620"/>
            <a:ext cx="268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СУММЫ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РАСХОЖДЕНИЙ ПО ДЕКЛАРАЦИЯМ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НДС В ОБЩЕЙ СУММЕ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ВЫЧЕТОВ ПО НДС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3B16AF6-873F-431E-B612-12ECB8489CF9}"/>
              </a:ext>
            </a:extLst>
          </p:cNvPr>
          <p:cNvSpPr/>
          <p:nvPr/>
        </p:nvSpPr>
        <p:spPr>
          <a:xfrm>
            <a:off x="32876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3287689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ПО РЕЗУЛЬТАТАМ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КАМЕРАЛЬНЫХ ПРОВЕРОК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4FBA6BBA-2521-44F5-A7D5-65BC8B8BB487}"/>
              </a:ext>
            </a:extLst>
          </p:cNvPr>
          <p:cNvSpPr/>
          <p:nvPr/>
        </p:nvSpPr>
        <p:spPr>
          <a:xfrm>
            <a:off x="3287688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6,5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536CBE4-CE23-44E4-991C-BBF7572C1EFB}"/>
              </a:ext>
            </a:extLst>
          </p:cNvPr>
          <p:cNvSpPr/>
          <p:nvPr/>
        </p:nvSpPr>
        <p:spPr>
          <a:xfrm>
            <a:off x="3639482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7772313-A003-4C12-B2FE-25F16C58BFB0}"/>
              </a:ext>
            </a:extLst>
          </p:cNvPr>
          <p:cNvSpPr txBox="1"/>
          <p:nvPr/>
        </p:nvSpPr>
        <p:spPr bwMode="auto">
          <a:xfrm>
            <a:off x="4092513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-39,2%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329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14,7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74356C-FA7A-4E3E-9D84-734C8B75CE85}"/>
              </a:ext>
            </a:extLst>
          </p:cNvPr>
          <p:cNvSpPr txBox="1"/>
          <p:nvPr/>
        </p:nvSpPr>
        <p:spPr bwMode="auto">
          <a:xfrm>
            <a:off x="1133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-19,0%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BA02C38-7AC1-495A-8432-140BEF9136C4}"/>
              </a:ext>
            </a:extLst>
          </p:cNvPr>
          <p:cNvSpPr/>
          <p:nvPr/>
        </p:nvSpPr>
        <p:spPr>
          <a:xfrm>
            <a:off x="9246349" y="2303583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0,43%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D7EA8E5-160B-4F8B-B313-457EE93884F6}"/>
              </a:ext>
            </a:extLst>
          </p:cNvPr>
          <p:cNvSpPr txBox="1"/>
          <p:nvPr/>
        </p:nvSpPr>
        <p:spPr bwMode="auto">
          <a:xfrm>
            <a:off x="9782972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0,20 </a:t>
            </a: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п.п.</a:t>
            </a:r>
          </a:p>
        </p:txBody>
      </p:sp>
      <p:pic>
        <p:nvPicPr>
          <p:cNvPr id="12" name="Рисунок 11" descr="Деньги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Круговая диаграмма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45460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Бумажник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286799" y="5336622"/>
            <a:ext cx="684076" cy="684076"/>
          </a:xfrm>
          <a:prstGeom prst="rect">
            <a:avLst/>
          </a:prstGeom>
        </p:spPr>
      </p:pic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6258017" y="166866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6204012" y="5949280"/>
            <a:ext cx="27003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УВЕЛИЧЕНО НАЛОГОВЫХ ОБЯЗАТЕЛЬСТВ ПОСЛЕ ПОЛУЧЕНИЯ ТРЕБОВАНИЙ О ПРЕДСТАВЛЕНИИ ПОЯСНЕНИЙ (ДОКУМЕНТОВ) В ПРОЦЕССЕ ПРОВЕДЕНИЯ</a:t>
            </a:r>
          </a:p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КАМЕРАЛЬНЫХ ПРОВЕРОК</a:t>
            </a:r>
            <a:endParaRPr lang="ru-RU" sz="10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D7EA8E5-160B-4F8B-B313-457EE93884F6}"/>
              </a:ext>
            </a:extLst>
          </p:cNvPr>
          <p:cNvSpPr txBox="1"/>
          <p:nvPr/>
        </p:nvSpPr>
        <p:spPr bwMode="auto">
          <a:xfrm>
            <a:off x="6794640" y="1784632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+24,6%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3" name="Рисунок 72" descr="Презентация с круговой диаграммой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212124" y="5294177"/>
            <a:ext cx="684076" cy="684076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6222013" y="2147372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21,5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6565562" y="3465004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474773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НАЛОГОВЫЙ КОНТРОЛЬ ЦЕН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236936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237057" y="5332668"/>
            <a:ext cx="19801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ПРОВЕРОК ПОЛНОТЫ ИСЧИСЛЕНИЯ И УПЛАТЫ НАЛОГОВ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СВЯЗИ С СОВЕРШЕНИЕМ СДЕЛОК МЕЖДУ ВЗАИМОЗАВИСИМЫМИ ЛИЦАМИ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237769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2171425" y="5332668"/>
            <a:ext cx="1980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ВЫНЕСЕНО РЕШЕНИЙ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4102760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СУММЫ  ДОНАЧИСЛЕНИЙ НАЛОГА НА ПРИБЫЛЬ ОРГАНИЗАЦИЙ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6035611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УВЕДОМЛЕНИЙ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КОНТРОЛИРУЕМЫХ СДЕЛКАХ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304081" y="228593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40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Исследование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5086" y="4604256"/>
            <a:ext cx="684076" cy="684076"/>
          </a:xfrm>
          <a:prstGeom prst="rect">
            <a:avLst/>
          </a:prstGeom>
        </p:spPr>
      </p:pic>
      <p:pic>
        <p:nvPicPr>
          <p:cNvPr id="76" name="Рисунок 75" descr="Молоток судьи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19455" y="4604256"/>
            <a:ext cx="684076" cy="684076"/>
          </a:xfrm>
          <a:prstGeom prst="rect">
            <a:avLst/>
          </a:prstGeom>
        </p:spPr>
      </p:pic>
      <p:pic>
        <p:nvPicPr>
          <p:cNvPr id="77" name="Рисунок 76" descr="Деньги">
            <a:extLst>
              <a:ext uri="{FF2B5EF4-FFF2-40B4-BE49-F238E27FC236}">
                <a16:creationId xmlns="" xmlns:a16="http://schemas.microsoft.com/office/drawing/2014/main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753824" y="4604256"/>
            <a:ext cx="684076" cy="684076"/>
          </a:xfrm>
          <a:prstGeom prst="rect">
            <a:avLst/>
          </a:prstGeom>
        </p:spPr>
      </p:pic>
      <p:pic>
        <p:nvPicPr>
          <p:cNvPr id="78" name="Рисунок 77" descr="Документ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88193" y="4604256"/>
            <a:ext cx="684076" cy="6840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285CE6-63AA-4213-808B-CBB236571D68}"/>
              </a:ext>
            </a:extLst>
          </p:cNvPr>
          <p:cNvSpPr txBox="1"/>
          <p:nvPr/>
        </p:nvSpPr>
        <p:spPr>
          <a:xfrm>
            <a:off x="7974532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КОНТРОЛИРУЕМЫХ СДЕЛОК </a:t>
            </a:r>
          </a:p>
        </p:txBody>
      </p:sp>
      <p:pic>
        <p:nvPicPr>
          <p:cNvPr id="58" name="Рисунок 57" descr="Поиск запасов">
            <a:extLst>
              <a:ext uri="{FF2B5EF4-FFF2-40B4-BE49-F238E27FC236}">
                <a16:creationId xmlns="" xmlns:a16="http://schemas.microsoft.com/office/drawing/2014/main" id="{514710AC-8D3D-4C59-BB22-319C5B4D7B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622562" y="4604256"/>
            <a:ext cx="684076" cy="68407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D8DB5A2-C22C-4627-81CF-E030F2B9DCE0}"/>
              </a:ext>
            </a:extLst>
          </p:cNvPr>
          <p:cNvSpPr txBox="1"/>
          <p:nvPr/>
        </p:nvSpPr>
        <p:spPr>
          <a:xfrm>
            <a:off x="9911103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КОНТРОЛИРУЕМЫХ СДЕЛОК</a:t>
            </a:r>
          </a:p>
        </p:txBody>
      </p:sp>
      <p:pic>
        <p:nvPicPr>
          <p:cNvPr id="71" name="Рисунок 70" descr="Сейф">
            <a:extLst>
              <a:ext uri="{FF2B5EF4-FFF2-40B4-BE49-F238E27FC236}">
                <a16:creationId xmlns="" xmlns:a16="http://schemas.microsoft.com/office/drawing/2014/main" id="{DC6AD50D-DF4A-4730-8DAF-3A86E17853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556930" y="4604256"/>
            <a:ext cx="684076" cy="684076"/>
          </a:xfrm>
          <a:prstGeom prst="rect">
            <a:avLst/>
          </a:prstGeom>
        </p:spPr>
      </p:pic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77596A7A-72E5-494A-8FBE-59019E0670EB}"/>
              </a:ext>
            </a:extLst>
          </p:cNvPr>
          <p:cNvSpPr/>
          <p:nvPr/>
        </p:nvSpPr>
        <p:spPr>
          <a:xfrm>
            <a:off x="2171425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F7D1882D-FB99-450A-BD7D-F5761AD5053C}"/>
              </a:ext>
            </a:extLst>
          </p:cNvPr>
          <p:cNvSpPr/>
          <p:nvPr/>
        </p:nvSpPr>
        <p:spPr>
          <a:xfrm>
            <a:off x="2172258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2962C28-2FF6-48C5-955E-A249C4C4CD5B}"/>
              </a:ext>
            </a:extLst>
          </p:cNvPr>
          <p:cNvSpPr/>
          <p:nvPr/>
        </p:nvSpPr>
        <p:spPr>
          <a:xfrm>
            <a:off x="2261513" y="228638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554625E4-592D-47C0-ADB6-A23EE1A9A2C6}"/>
              </a:ext>
            </a:extLst>
          </p:cNvPr>
          <p:cNvSpPr/>
          <p:nvPr/>
        </p:nvSpPr>
        <p:spPr>
          <a:xfrm>
            <a:off x="4115624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7B8148B4-A57D-4BEC-BAAB-42B7EC3B9AA1}"/>
              </a:ext>
            </a:extLst>
          </p:cNvPr>
          <p:cNvSpPr/>
          <p:nvPr/>
        </p:nvSpPr>
        <p:spPr>
          <a:xfrm>
            <a:off x="4116457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42EB8B00-B680-4DF9-8BA4-3EEC60E228D4}"/>
              </a:ext>
            </a:extLst>
          </p:cNvPr>
          <p:cNvSpPr/>
          <p:nvPr/>
        </p:nvSpPr>
        <p:spPr>
          <a:xfrm>
            <a:off x="4241227" y="2286386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4,6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A9529938-2EA7-409E-9ED7-11FAADE5FC37}"/>
              </a:ext>
            </a:extLst>
          </p:cNvPr>
          <p:cNvSpPr/>
          <p:nvPr/>
        </p:nvSpPr>
        <p:spPr>
          <a:xfrm>
            <a:off x="6035611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B7AFF9CA-38AF-4932-B854-773EBAAF21A8}"/>
              </a:ext>
            </a:extLst>
          </p:cNvPr>
          <p:cNvSpPr/>
          <p:nvPr/>
        </p:nvSpPr>
        <p:spPr>
          <a:xfrm>
            <a:off x="6036444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236C6D8C-1512-45F3-9F39-262EB4E19C47}"/>
              </a:ext>
            </a:extLst>
          </p:cNvPr>
          <p:cNvSpPr/>
          <p:nvPr/>
        </p:nvSpPr>
        <p:spPr>
          <a:xfrm>
            <a:off x="6116822" y="2305856"/>
            <a:ext cx="1943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9626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AA087581-C0CC-4A19-8E6F-5673FB350E15}"/>
              </a:ext>
            </a:extLst>
          </p:cNvPr>
          <p:cNvSpPr/>
          <p:nvPr/>
        </p:nvSpPr>
        <p:spPr>
          <a:xfrm>
            <a:off x="7970100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CB416E9F-A708-447B-BC43-805B58C6B9FA}"/>
              </a:ext>
            </a:extLst>
          </p:cNvPr>
          <p:cNvSpPr/>
          <p:nvPr/>
        </p:nvSpPr>
        <p:spPr>
          <a:xfrm>
            <a:off x="7970933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 ЕД,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CE3064E-BF40-4B5B-8A8F-ABA552D6DC3A}"/>
              </a:ext>
            </a:extLst>
          </p:cNvPr>
          <p:cNvSpPr/>
          <p:nvPr/>
        </p:nvSpPr>
        <p:spPr>
          <a:xfrm>
            <a:off x="7908913" y="2279250"/>
            <a:ext cx="2068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64 399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6330B15B-8989-483F-961B-3B8D900ECAC3}"/>
              </a:ext>
            </a:extLst>
          </p:cNvPr>
          <p:cNvSpPr/>
          <p:nvPr/>
        </p:nvSpPr>
        <p:spPr>
          <a:xfrm>
            <a:off x="9914299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DC3B5600-5A18-4965-8FF3-AADEDA62B80D}"/>
              </a:ext>
            </a:extLst>
          </p:cNvPr>
          <p:cNvSpPr/>
          <p:nvPr/>
        </p:nvSpPr>
        <p:spPr>
          <a:xfrm>
            <a:off x="9915132" y="3032956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FF3CD7C9-D198-46A8-98AA-549E3086AD84}"/>
              </a:ext>
            </a:extLst>
          </p:cNvPr>
          <p:cNvSpPr/>
          <p:nvPr/>
        </p:nvSpPr>
        <p:spPr>
          <a:xfrm>
            <a:off x="10004386" y="2290787"/>
            <a:ext cx="20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139 614</a:t>
            </a:r>
            <a:endParaRPr lang="ru-RU" sz="3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8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СОДЕРЖАНИЕ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aphicFrame>
        <p:nvGraphicFramePr>
          <p:cNvPr id="46" name="Таблица 45">
            <a:extLst>
              <a:ext uri="{FF2B5EF4-FFF2-40B4-BE49-F238E27FC236}">
                <a16:creationId xmlns="" xmlns:a16="http://schemas.microsoft.com/office/drawing/2014/main" id="{53E3842A-38D9-4B0A-A832-A1B24DC2D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73156"/>
              </p:ext>
            </p:extLst>
          </p:nvPr>
        </p:nvGraphicFramePr>
        <p:xfrm>
          <a:off x="295669" y="1282115"/>
          <a:ext cx="11614252" cy="546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29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74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Динамика ключевых социально-экономических показателей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Валютный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контроль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Государственные финансы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Налоговый мониторинг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Поступление администрируемых ФНС России доходов 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Задолженность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 на прибыль организаций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Обеспечение процедур банкротства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 на добавленную стоимость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Досудебное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урегулирование налоговых споров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Судебная работа налоговых органов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Акцизы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Внутренний аудит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26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 на добычу полезных ископаемых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Контрольно-кассовая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техника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27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Имущественные налоги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Государственная регистрация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и учет налогоплательщиков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28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Утилизационный сбор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Единый государственный реестр записей актов гражданского согласования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29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421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Налоги, уплачиваемые в связи с применением специальных налоговых режимов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14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Официальный сайт ФНС</a:t>
                      </a:r>
                      <a:r>
                        <a:rPr lang="ru-RU" sz="1400" b="0" baseline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 России и сервисы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30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 на профессиональный доход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Оказание услуг налогоплательщикам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31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Страховые взносы на обязательное социальное страхование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Администрирование крупнейших налогоплательщиков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32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Контрольная работа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Кадровая работа</a:t>
                      </a:r>
                      <a:endParaRPr lang="ru-RU" sz="14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33</a:t>
                      </a:r>
                      <a:endParaRPr lang="ru-RU" sz="14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Камеральный контроль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Международное сотрудничество</a:t>
                      </a:r>
                      <a:endParaRPr lang="ru-RU" sz="14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ru-RU" sz="1400" b="0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  <a:cs typeface="+mn-cs"/>
                        </a:rPr>
                        <a:t>34</a:t>
                      </a:r>
                      <a:endParaRPr lang="ru-RU" sz="14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602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Налоговый контроль цен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Основные изменения налогового законодательства</a:t>
                      </a:r>
                    </a:p>
                  </a:txBody>
                  <a:tcPr marL="180000" anchor="ctr">
                    <a:lnL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B0604020202020204" charset="0"/>
                          <a:ea typeface="Roboto Condensed" panose="020B0604020202020204" charset="0"/>
                        </a:rPr>
                        <a:t>37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B0604020202020204" charset="0"/>
                        <a:ea typeface="Roboto Condensed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75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35075" cy="1235075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95438" y="0"/>
            <a:ext cx="9864725" cy="12350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ВАЛЮТНЫЙ КОНТРОЛЬ </a:t>
            </a:r>
          </a:p>
        </p:txBody>
      </p:sp>
      <p:grpSp>
        <p:nvGrpSpPr>
          <p:cNvPr id="22532" name="Группа 43"/>
          <p:cNvGrpSpPr>
            <a:grpSpLocks/>
          </p:cNvGrpSpPr>
          <p:nvPr/>
        </p:nvGrpSpPr>
        <p:grpSpPr bwMode="auto">
          <a:xfrm>
            <a:off x="169863" y="169863"/>
            <a:ext cx="895350" cy="895350"/>
            <a:chOff x="1398681" y="3263936"/>
            <a:chExt cx="1231598" cy="1231598"/>
          </a:xfrm>
        </p:grpSpPr>
        <p:grpSp>
          <p:nvGrpSpPr>
            <p:cNvPr id="22551" name="Рисунок 2"/>
            <p:cNvGrpSpPr>
              <a:grpSpLocks/>
            </p:cNvGrpSpPr>
            <p:nvPr/>
          </p:nvGrpSpPr>
          <p:grpSpPr bwMode="auto"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22553" name="Рисунок 2"/>
              <p:cNvGrpSpPr>
                <a:grpSpLocks/>
              </p:cNvGrpSpPr>
              <p:nvPr/>
            </p:nvGrpSpPr>
            <p:grpSpPr bwMode="auto"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2555" name="Полилиния: фигура 22"/>
                <p:cNvSpPr>
                  <a:spLocks/>
                </p:cNvSpPr>
                <p:nvPr/>
              </p:nvSpPr>
              <p:spPr bwMode="auto"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T0" fmla="*/ 0 w 34749"/>
                    <a:gd name="T1" fmla="*/ 0 h 340542"/>
                    <a:gd name="T2" fmla="*/ 34749 w 34749"/>
                    <a:gd name="T3" fmla="*/ 0 h 340542"/>
                    <a:gd name="T4" fmla="*/ 34749 w 34749"/>
                    <a:gd name="T5" fmla="*/ 340542 h 340542"/>
                    <a:gd name="T6" fmla="*/ 0 w 34749"/>
                    <a:gd name="T7" fmla="*/ 340542 h 3405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56" name="Полилиния: фигура 23"/>
                <p:cNvSpPr>
                  <a:spLocks/>
                </p:cNvSpPr>
                <p:nvPr/>
              </p:nvSpPr>
              <p:spPr bwMode="auto">
                <a:xfrm>
                  <a:off x="15812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57" name="Полилиния: фигура 24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58" name="Полилиния: фигура 25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59" name="Полилиния: фигура 26"/>
                <p:cNvSpPr>
                  <a:spLocks/>
                </p:cNvSpPr>
                <p:nvPr/>
              </p:nvSpPr>
              <p:spPr bwMode="auto"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T0" fmla="*/ 0 w 339747"/>
                    <a:gd name="T1" fmla="*/ 0 h 34746"/>
                    <a:gd name="T2" fmla="*/ 339747 w 339747"/>
                    <a:gd name="T3" fmla="*/ 0 h 34746"/>
                    <a:gd name="T4" fmla="*/ 339747 w 339747"/>
                    <a:gd name="T5" fmla="*/ 34747 h 34746"/>
                    <a:gd name="T6" fmla="*/ 0 w 339747"/>
                    <a:gd name="T7" fmla="*/ 34747 h 347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0" name="Полилиния: фигура 27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1" name="Полилиния: фигура 28"/>
                <p:cNvSpPr>
                  <a:spLocks/>
                </p:cNvSpPr>
                <p:nvPr/>
              </p:nvSpPr>
              <p:spPr bwMode="auto"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T0" fmla="*/ 0 w 34748"/>
                    <a:gd name="T1" fmla="*/ 0 h 340536"/>
                    <a:gd name="T2" fmla="*/ 34749 w 34748"/>
                    <a:gd name="T3" fmla="*/ 0 h 340536"/>
                    <a:gd name="T4" fmla="*/ 34749 w 34748"/>
                    <a:gd name="T5" fmla="*/ 340536 h 340536"/>
                    <a:gd name="T6" fmla="*/ 0 w 34748"/>
                    <a:gd name="T7" fmla="*/ 340536 h 340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2" name="Полилиния: фигура 29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3" name="Полилиния: фигура 30"/>
                <p:cNvSpPr>
                  <a:spLocks/>
                </p:cNvSpPr>
                <p:nvPr/>
              </p:nvSpPr>
              <p:spPr bwMode="auto">
                <a:xfrm>
                  <a:off x="23024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4" name="Полилиния: фигура 31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5" name="Полилиния: фигура 32"/>
                <p:cNvSpPr>
                  <a:spLocks/>
                </p:cNvSpPr>
                <p:nvPr/>
              </p:nvSpPr>
              <p:spPr bwMode="auto"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T0" fmla="*/ 0 w 340525"/>
                    <a:gd name="T1" fmla="*/ 0 h 34747"/>
                    <a:gd name="T2" fmla="*/ 340525 w 340525"/>
                    <a:gd name="T3" fmla="*/ 0 h 34747"/>
                    <a:gd name="T4" fmla="*/ 340525 w 340525"/>
                    <a:gd name="T5" fmla="*/ 34747 h 34747"/>
                    <a:gd name="T6" fmla="*/ 0 w 340525"/>
                    <a:gd name="T7" fmla="*/ 34747 h 347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  <p:sp>
              <p:nvSpPr>
                <p:cNvPr id="22566" name="Полилиния: фигура 33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sp>
          <p:nvSpPr>
            <p:cNvPr id="22552" name="Полилиния: фигура 42"/>
            <p:cNvSpPr>
              <a:spLocks/>
            </p:cNvSpPr>
            <p:nvPr/>
          </p:nvSpPr>
          <p:spPr bwMode="auto">
            <a:xfrm>
              <a:off x="1398681" y="3263936"/>
              <a:ext cx="1231598" cy="1231598"/>
            </a:xfrm>
            <a:custGeom>
              <a:avLst/>
              <a:gdLst>
                <a:gd name="T0" fmla="*/ 616185 w 1231598"/>
                <a:gd name="T1" fmla="*/ 1231598 h 1231598"/>
                <a:gd name="T2" fmla="*/ 580666 w 1231598"/>
                <a:gd name="T3" fmla="*/ 1230826 h 1231598"/>
                <a:gd name="T4" fmla="*/ 687996 w 1231598"/>
                <a:gd name="T5" fmla="*/ 1227737 h 1231598"/>
                <a:gd name="T6" fmla="*/ 509627 w 1231598"/>
                <a:gd name="T7" fmla="*/ 1222332 h 1231598"/>
                <a:gd name="T8" fmla="*/ 758263 w 1231598"/>
                <a:gd name="T9" fmla="*/ 1215383 h 1231598"/>
                <a:gd name="T10" fmla="*/ 439360 w 1231598"/>
                <a:gd name="T11" fmla="*/ 1206117 h 1231598"/>
                <a:gd name="T12" fmla="*/ 826985 w 1231598"/>
                <a:gd name="T13" fmla="*/ 1194534 h 1231598"/>
                <a:gd name="T14" fmla="*/ 372182 w 1231598"/>
                <a:gd name="T15" fmla="*/ 1181408 h 1231598"/>
                <a:gd name="T16" fmla="*/ 892619 w 1231598"/>
                <a:gd name="T17" fmla="*/ 1165964 h 1231598"/>
                <a:gd name="T18" fmla="*/ 308093 w 1231598"/>
                <a:gd name="T19" fmla="*/ 1149749 h 1231598"/>
                <a:gd name="T20" fmla="*/ 954392 w 1231598"/>
                <a:gd name="T21" fmla="*/ 1130445 h 1231598"/>
                <a:gd name="T22" fmla="*/ 248636 w 1231598"/>
                <a:gd name="T23" fmla="*/ 1110369 h 1231598"/>
                <a:gd name="T24" fmla="*/ 1011532 w 1231598"/>
                <a:gd name="T25" fmla="*/ 1087204 h 1231598"/>
                <a:gd name="T26" fmla="*/ 193813 w 1231598"/>
                <a:gd name="T27" fmla="*/ 1064039 h 1231598"/>
                <a:gd name="T28" fmla="*/ 1064039 w 1231598"/>
                <a:gd name="T29" fmla="*/ 1038558 h 1231598"/>
                <a:gd name="T30" fmla="*/ 144394 w 1231598"/>
                <a:gd name="T31" fmla="*/ 1012304 h 1231598"/>
                <a:gd name="T32" fmla="*/ 1109597 w 1231598"/>
                <a:gd name="T33" fmla="*/ 983734 h 1231598"/>
                <a:gd name="T34" fmla="*/ 101153 w 1231598"/>
                <a:gd name="T35" fmla="*/ 954392 h 1231598"/>
                <a:gd name="T36" fmla="*/ 1148977 w 1231598"/>
                <a:gd name="T37" fmla="*/ 923506 h 1231598"/>
                <a:gd name="T38" fmla="*/ 65634 w 1231598"/>
                <a:gd name="T39" fmla="*/ 892619 h 1231598"/>
                <a:gd name="T40" fmla="*/ 1181408 w 1231598"/>
                <a:gd name="T41" fmla="*/ 859416 h 1231598"/>
                <a:gd name="T42" fmla="*/ 37064 w 1231598"/>
                <a:gd name="T43" fmla="*/ 826985 h 1231598"/>
                <a:gd name="T44" fmla="*/ 1206117 w 1231598"/>
                <a:gd name="T45" fmla="*/ 792238 h 1231598"/>
                <a:gd name="T46" fmla="*/ 16988 w 1231598"/>
                <a:gd name="T47" fmla="*/ 758263 h 1231598"/>
                <a:gd name="T48" fmla="*/ 1222332 w 1231598"/>
                <a:gd name="T49" fmla="*/ 722744 h 1231598"/>
                <a:gd name="T50" fmla="*/ 3861 w 1231598"/>
                <a:gd name="T51" fmla="*/ 687996 h 1231598"/>
                <a:gd name="T52" fmla="*/ 1231598 w 1231598"/>
                <a:gd name="T53" fmla="*/ 613869 h 1231598"/>
                <a:gd name="T54" fmla="*/ 0 w 1231598"/>
                <a:gd name="T55" fmla="*/ 616185 h 1231598"/>
                <a:gd name="T56" fmla="*/ 1192990 w 1231598"/>
                <a:gd name="T57" fmla="*/ 546691 h 1231598"/>
                <a:gd name="T58" fmla="*/ 3861 w 1231598"/>
                <a:gd name="T59" fmla="*/ 545146 h 1231598"/>
                <a:gd name="T60" fmla="*/ 1180636 w 1231598"/>
                <a:gd name="T61" fmla="*/ 480285 h 1231598"/>
                <a:gd name="T62" fmla="*/ 16215 w 1231598"/>
                <a:gd name="T63" fmla="*/ 474880 h 1231598"/>
                <a:gd name="T64" fmla="*/ 1161331 w 1231598"/>
                <a:gd name="T65" fmla="*/ 415423 h 1231598"/>
                <a:gd name="T66" fmla="*/ 37064 w 1231598"/>
                <a:gd name="T67" fmla="*/ 406157 h 1231598"/>
                <a:gd name="T68" fmla="*/ 1134306 w 1231598"/>
                <a:gd name="T69" fmla="*/ 353650 h 1231598"/>
                <a:gd name="T70" fmla="*/ 64862 w 1231598"/>
                <a:gd name="T71" fmla="*/ 340523 h 1231598"/>
                <a:gd name="T72" fmla="*/ 1101103 w 1231598"/>
                <a:gd name="T73" fmla="*/ 295738 h 1231598"/>
                <a:gd name="T74" fmla="*/ 101153 w 1231598"/>
                <a:gd name="T75" fmla="*/ 277978 h 1231598"/>
                <a:gd name="T76" fmla="*/ 1060178 w 1231598"/>
                <a:gd name="T77" fmla="*/ 241687 h 1231598"/>
                <a:gd name="T78" fmla="*/ 143622 w 1231598"/>
                <a:gd name="T79" fmla="*/ 220838 h 1231598"/>
                <a:gd name="T80" fmla="*/ 1013849 w 1231598"/>
                <a:gd name="T81" fmla="*/ 192268 h 1231598"/>
                <a:gd name="T82" fmla="*/ 192268 w 1231598"/>
                <a:gd name="T83" fmla="*/ 168331 h 1231598"/>
                <a:gd name="T84" fmla="*/ 962114 w 1231598"/>
                <a:gd name="T85" fmla="*/ 149027 h 1231598"/>
                <a:gd name="T86" fmla="*/ 247092 w 1231598"/>
                <a:gd name="T87" fmla="*/ 122002 h 1231598"/>
                <a:gd name="T88" fmla="*/ 905746 w 1231598"/>
                <a:gd name="T89" fmla="*/ 111963 h 1231598"/>
                <a:gd name="T90" fmla="*/ 306548 w 1231598"/>
                <a:gd name="T91" fmla="*/ 82621 h 1231598"/>
                <a:gd name="T92" fmla="*/ 844745 w 1231598"/>
                <a:gd name="T93" fmla="*/ 81849 h 1231598"/>
                <a:gd name="T94" fmla="*/ 370638 w 1231598"/>
                <a:gd name="T95" fmla="*/ 50963 h 1231598"/>
                <a:gd name="T96" fmla="*/ 780656 w 1231598"/>
                <a:gd name="T97" fmla="*/ 58684 h 1231598"/>
                <a:gd name="T98" fmla="*/ 437816 w 1231598"/>
                <a:gd name="T99" fmla="*/ 26254 h 1231598"/>
                <a:gd name="T100" fmla="*/ 715794 w 1231598"/>
                <a:gd name="T101" fmla="*/ 43241 h 1231598"/>
                <a:gd name="T102" fmla="*/ 507310 w 1231598"/>
                <a:gd name="T103" fmla="*/ 10038 h 1231598"/>
                <a:gd name="T104" fmla="*/ 647844 w 1231598"/>
                <a:gd name="T105" fmla="*/ 35519 h 1231598"/>
                <a:gd name="T106" fmla="*/ 579121 w 1231598"/>
                <a:gd name="T107" fmla="*/ 772 h 12315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</p:grpSp>
      <p:sp>
        <p:nvSpPr>
          <p:cNvPr id="3" name="Овал 2">
            <a:extLst>
              <a:ext uri="{FF2B5EF4-FFF2-40B4-BE49-F238E27FC236}"/>
            </a:extLst>
          </p:cNvPr>
          <p:cNvSpPr/>
          <p:nvPr/>
        </p:nvSpPr>
        <p:spPr>
          <a:xfrm>
            <a:off x="328613" y="1665288"/>
            <a:ext cx="2682875" cy="26812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4" name="TextBox 44"/>
          <p:cNvSpPr txBox="1">
            <a:spLocks noChangeArrowheads="1"/>
          </p:cNvSpPr>
          <p:nvPr/>
        </p:nvSpPr>
        <p:spPr bwMode="auto">
          <a:xfrm>
            <a:off x="328613" y="6029325"/>
            <a:ext cx="2682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404040"/>
                </a:solidFill>
                <a:latin typeface="Roboto Condensed" charset="0"/>
                <a:ea typeface="Roboto Condensed" charset="0"/>
                <a:cs typeface="Roboto Condensed" charset="0"/>
              </a:rPr>
              <a:t>КОЛИЧЕСТВО ПРОВЕРОК СОБЛЮДЕНИЯ ВАЛЮТНОГО ЗАКОНОДАТЕЛЬСТВА</a:t>
            </a:r>
          </a:p>
        </p:txBody>
      </p:sp>
      <p:sp>
        <p:nvSpPr>
          <p:cNvPr id="55" name="Овал 54">
            <a:extLst>
              <a:ext uri="{FF2B5EF4-FFF2-40B4-BE49-F238E27FC236}"/>
            </a:extLst>
          </p:cNvPr>
          <p:cNvSpPr/>
          <p:nvPr/>
        </p:nvSpPr>
        <p:spPr>
          <a:xfrm>
            <a:off x="3279775" y="1665288"/>
            <a:ext cx="2682875" cy="26812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6" name="TextBox 55"/>
          <p:cNvSpPr txBox="1">
            <a:spLocks noChangeArrowheads="1"/>
          </p:cNvSpPr>
          <p:nvPr/>
        </p:nvSpPr>
        <p:spPr bwMode="auto">
          <a:xfrm>
            <a:off x="3279775" y="6029325"/>
            <a:ext cx="2682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404040"/>
                </a:solidFill>
                <a:latin typeface="Roboto Condensed" charset="0"/>
                <a:ea typeface="Roboto Condensed" charset="0"/>
                <a:cs typeface="Roboto Condensed" charset="0"/>
              </a:rPr>
              <a:t>КОЛИЧЕСТВО ДЕЛ, ВОЗБУЖДЕННЫХ ЗА НАРУШЕНИЕ ВАЛЮТНОГО ЗАКОНОДАТЕЛЬСТВА</a:t>
            </a:r>
          </a:p>
        </p:txBody>
      </p:sp>
      <p:sp>
        <p:nvSpPr>
          <p:cNvPr id="63" name="Овал 62">
            <a:extLst>
              <a:ext uri="{FF2B5EF4-FFF2-40B4-BE49-F238E27FC236}"/>
            </a:extLst>
          </p:cNvPr>
          <p:cNvSpPr/>
          <p:nvPr/>
        </p:nvSpPr>
        <p:spPr>
          <a:xfrm>
            <a:off x="6229350" y="1665288"/>
            <a:ext cx="2682875" cy="26812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8" name="TextBox 63"/>
          <p:cNvSpPr txBox="1">
            <a:spLocks noChangeArrowheads="1"/>
          </p:cNvSpPr>
          <p:nvPr/>
        </p:nvSpPr>
        <p:spPr bwMode="auto">
          <a:xfrm>
            <a:off x="6229350" y="6029325"/>
            <a:ext cx="2682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404040"/>
                </a:solidFill>
                <a:latin typeface="Roboto Condensed" charset="0"/>
                <a:ea typeface="Roboto Condensed" charset="0"/>
                <a:cs typeface="Roboto Condensed" charset="0"/>
              </a:rPr>
              <a:t>КОЛИЧЕСТВО ДЕЛ, ВОЗБУЖДЕННЫХ ЗА ОСУЩЕСТВЛЕНИЕ НЕЗАКОННЫХ ВАЛЮТНЫХ ОПЕРАЦИЙ</a:t>
            </a:r>
          </a:p>
        </p:txBody>
      </p:sp>
      <p:sp>
        <p:nvSpPr>
          <p:cNvPr id="22539" name="Прямоугольник 64"/>
          <p:cNvSpPr>
            <a:spLocks noChangeArrowheads="1"/>
          </p:cNvSpPr>
          <p:nvPr/>
        </p:nvSpPr>
        <p:spPr bwMode="auto">
          <a:xfrm>
            <a:off x="6096000" y="2119313"/>
            <a:ext cx="2816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+41%</a:t>
            </a:r>
          </a:p>
        </p:txBody>
      </p:sp>
      <p:sp>
        <p:nvSpPr>
          <p:cNvPr id="68" name="Овал 67">
            <a:extLst>
              <a:ext uri="{FF2B5EF4-FFF2-40B4-BE49-F238E27FC236}"/>
            </a:extLst>
          </p:cNvPr>
          <p:cNvSpPr/>
          <p:nvPr/>
        </p:nvSpPr>
        <p:spPr>
          <a:xfrm>
            <a:off x="9182100" y="1665288"/>
            <a:ext cx="2681288" cy="26812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41" name="TextBox 68"/>
          <p:cNvSpPr txBox="1">
            <a:spLocks noChangeArrowheads="1"/>
          </p:cNvSpPr>
          <p:nvPr/>
        </p:nvSpPr>
        <p:spPr bwMode="auto">
          <a:xfrm>
            <a:off x="9180513" y="6029325"/>
            <a:ext cx="26828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1000" b="1" dirty="0">
                <a:solidFill>
                  <a:srgbClr val="404040"/>
                </a:solidFill>
                <a:latin typeface="Roboto Condensed" charset="0"/>
                <a:ea typeface="Roboto Condensed" charset="0"/>
                <a:cs typeface="Roboto Condensed" charset="0"/>
              </a:rPr>
              <a:t>СУММА ВЗЫСКАННЫХ ШТРАФОВ ЗА ОСУЩЕСТВЛЕНИЕ НЕЗАКОННЫХ ВАЛЮТНЫХ ОПЕРАЦИЙ</a:t>
            </a:r>
          </a:p>
        </p:txBody>
      </p:sp>
      <p:sp>
        <p:nvSpPr>
          <p:cNvPr id="22542" name="Прямоугольник 51"/>
          <p:cNvSpPr>
            <a:spLocks noChangeArrowheads="1"/>
          </p:cNvSpPr>
          <p:nvPr/>
        </p:nvSpPr>
        <p:spPr bwMode="auto">
          <a:xfrm>
            <a:off x="328613" y="2119313"/>
            <a:ext cx="2682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en-US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-</a:t>
            </a:r>
            <a:r>
              <a:rPr lang="ru-RU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5</a:t>
            </a:r>
            <a:r>
              <a:rPr lang="en-US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4%</a:t>
            </a:r>
            <a:endParaRPr lang="ru-RU" altLang="ru-RU" sz="9600" b="1" dirty="0">
              <a:solidFill>
                <a:srgbClr val="231A6F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22543" name="Рисунок 11" descr="День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5300663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Рисунок 75" descr="Круговая диаграмм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300663"/>
            <a:ext cx="6842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Рисунок 76" descr="Поиск запасов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5300663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Рисунок 77" descr="Бумажник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050" y="5300663"/>
            <a:ext cx="6842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Прямоугольник 58"/>
          <p:cNvSpPr>
            <a:spLocks noChangeArrowheads="1"/>
          </p:cNvSpPr>
          <p:nvPr/>
        </p:nvSpPr>
        <p:spPr bwMode="auto">
          <a:xfrm>
            <a:off x="9182100" y="2241550"/>
            <a:ext cx="2681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80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293,8</a:t>
            </a:r>
          </a:p>
        </p:txBody>
      </p:sp>
      <p:sp>
        <p:nvSpPr>
          <p:cNvPr id="22548" name="Прямоугольник 59"/>
          <p:cNvSpPr>
            <a:spLocks noChangeArrowheads="1"/>
          </p:cNvSpPr>
          <p:nvPr/>
        </p:nvSpPr>
        <p:spPr bwMode="auto">
          <a:xfrm>
            <a:off x="9532938" y="3470275"/>
            <a:ext cx="197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414043"/>
                </a:solidFill>
                <a:latin typeface="Roboto Condensed" charset="0"/>
                <a:ea typeface="Roboto Condensed" charset="0"/>
                <a:cs typeface="Roboto Condensed" charset="0"/>
              </a:rPr>
              <a:t>МЛН. РУБ.</a:t>
            </a:r>
          </a:p>
        </p:txBody>
      </p:sp>
      <p:sp>
        <p:nvSpPr>
          <p:cNvPr id="22549" name="TextBox 61"/>
          <p:cNvSpPr txBox="1">
            <a:spLocks noChangeArrowheads="1"/>
          </p:cNvSpPr>
          <p:nvPr/>
        </p:nvSpPr>
        <p:spPr bwMode="auto">
          <a:xfrm>
            <a:off x="9532938" y="1781175"/>
            <a:ext cx="1927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105" tIns="52052" rIns="104105" bIns="52052" anchor="ctr"/>
          <a:lstStyle>
            <a:lvl1pPr defTabSz="1039813"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 defTabSz="1039813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 defTabSz="1039813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 defTabSz="1039813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 defTabSz="1039813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E46C0A"/>
                </a:solidFill>
                <a:latin typeface="Roboto Condensed" charset="0"/>
                <a:ea typeface="Roboto Condensed" charset="0"/>
                <a:cs typeface="Roboto Condensed" charset="0"/>
              </a:rPr>
              <a:t>+1,7 раз </a:t>
            </a:r>
          </a:p>
        </p:txBody>
      </p:sp>
      <p:sp>
        <p:nvSpPr>
          <p:cNvPr id="22550" name="Прямоугольник 50"/>
          <p:cNvSpPr>
            <a:spLocks noChangeArrowheads="1"/>
          </p:cNvSpPr>
          <p:nvPr/>
        </p:nvSpPr>
        <p:spPr bwMode="auto">
          <a:xfrm>
            <a:off x="3267075" y="2119313"/>
            <a:ext cx="2682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ctr" eaLnBrk="1" hangingPunct="1"/>
            <a:r>
              <a:rPr lang="en-US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-</a:t>
            </a:r>
            <a:r>
              <a:rPr lang="ru-RU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51</a:t>
            </a:r>
            <a:r>
              <a:rPr lang="en-US" altLang="ru-RU" sz="9600" b="1" dirty="0">
                <a:solidFill>
                  <a:srgbClr val="231A6F"/>
                </a:solidFill>
                <a:latin typeface="Roboto Condensed" charset="0"/>
                <a:ea typeface="Roboto Condensed" charset="0"/>
                <a:cs typeface="Roboto Condensed" charset="0"/>
              </a:rPr>
              <a:t>%</a:t>
            </a:r>
            <a:endParaRPr lang="ru-RU" altLang="ru-RU" sz="9600" b="1" dirty="0">
              <a:solidFill>
                <a:srgbClr val="231A6F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1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НАЛОГОВЫЙ МОНИТОРИНГ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7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9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18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10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11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2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3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4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8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1037437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103743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УЧАСТНИКОВ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НАЛОГОВОГО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МОНИТОРИНГА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47542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475428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МОТИВИРОВАННЫЕ МНЕНИЯ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 ПЕРИОД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2016-2020 </a:t>
            </a: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ГГ.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84733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8472264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ДОЛЯ НАЛОГОВЫХ ПОСТУПЛЕНИЙ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УЧАСТНИКОВ НАЛОГОВОГО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МОНИТОРИНГА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6" name="Рисунок 35" descr="Целевая аудитория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36548" y="5301208"/>
            <a:ext cx="684076" cy="684076"/>
          </a:xfrm>
          <a:prstGeom prst="rect">
            <a:avLst/>
          </a:prstGeom>
        </p:spPr>
      </p:pic>
      <p:pic>
        <p:nvPicPr>
          <p:cNvPr id="37" name="Рисунок 36" descr="Контракт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53399" y="5301208"/>
            <a:ext cx="684076" cy="684076"/>
          </a:xfrm>
          <a:prstGeom prst="rect">
            <a:avLst/>
          </a:prstGeom>
        </p:spPr>
      </p:pic>
      <p:pic>
        <p:nvPicPr>
          <p:cNvPr id="38" name="Рисунок 37" descr="Круговая диаграмма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471374" y="5301208"/>
            <a:ext cx="684076" cy="684076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D961442C-1D8A-4913-9A9E-9C19764F2040}"/>
              </a:ext>
            </a:extLst>
          </p:cNvPr>
          <p:cNvSpPr/>
          <p:nvPr/>
        </p:nvSpPr>
        <p:spPr>
          <a:xfrm>
            <a:off x="13965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E3EE137-0E99-41FA-85C3-C2B4D22DC477}"/>
              </a:ext>
            </a:extLst>
          </p:cNvPr>
          <p:cNvSpPr/>
          <p:nvPr/>
        </p:nvSpPr>
        <p:spPr>
          <a:xfrm>
            <a:off x="10447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552FE5A-6D24-4DAD-A4D9-68C1BD8EB684}"/>
              </a:ext>
            </a:extLst>
          </p:cNvPr>
          <p:cNvSpPr/>
          <p:nvPr/>
        </p:nvSpPr>
        <p:spPr>
          <a:xfrm>
            <a:off x="50922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ЕД.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691072C5-4EB7-443F-ADA3-87E295BB371A}"/>
              </a:ext>
            </a:extLst>
          </p:cNvPr>
          <p:cNvSpPr/>
          <p:nvPr/>
        </p:nvSpPr>
        <p:spPr>
          <a:xfrm>
            <a:off x="47404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48C1F8C-5023-4439-8DF9-76A098036C4B}"/>
              </a:ext>
            </a:extLst>
          </p:cNvPr>
          <p:cNvSpPr/>
          <p:nvPr/>
        </p:nvSpPr>
        <p:spPr>
          <a:xfrm>
            <a:off x="8464737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54302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ЗАДОЛЖЕННОСТЬ</a:t>
            </a:r>
            <a:endParaRPr lang="ru-RU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E819931-139A-413F-8133-F440E06D9115}"/>
              </a:ext>
            </a:extLst>
          </p:cNvPr>
          <p:cNvSpPr/>
          <p:nvPr/>
        </p:nvSpPr>
        <p:spPr>
          <a:xfrm>
            <a:off x="1482022" y="120727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Показатель (Debt-to-income) – отношение долга к поступлениям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%</a:t>
            </a:r>
          </a:p>
          <a:p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556EE3E-CF6D-4A14-AD74-0D7059154E86}"/>
              </a:ext>
            </a:extLst>
          </p:cNvPr>
          <p:cNvSpPr/>
          <p:nvPr/>
        </p:nvSpPr>
        <p:spPr>
          <a:xfrm>
            <a:off x="6822774" y="-139312"/>
            <a:ext cx="39262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004,9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3288DFF-08F6-4D3E-B671-D6D5D0B10564}"/>
              </a:ext>
            </a:extLst>
          </p:cNvPr>
          <p:cNvSpPr/>
          <p:nvPr/>
        </p:nvSpPr>
        <p:spPr>
          <a:xfrm>
            <a:off x="10474679" y="723482"/>
            <a:ext cx="152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0370BBE-98D5-4375-888B-553BA1EF29B1}"/>
              </a:ext>
            </a:extLst>
          </p:cNvPr>
          <p:cNvSpPr/>
          <p:nvPr/>
        </p:nvSpPr>
        <p:spPr>
          <a:xfrm>
            <a:off x="4727848" y="314661"/>
            <a:ext cx="209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СОВОКУПНАЯ ЗАДОЛЖЕННОСТЬ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0D99A91-58AD-4536-AC7E-1174DF3159D8}"/>
              </a:ext>
            </a:extLst>
          </p:cNvPr>
          <p:cNvSpPr txBox="1"/>
          <p:nvPr/>
        </p:nvSpPr>
        <p:spPr bwMode="auto">
          <a:xfrm>
            <a:off x="10734327" y="-36012"/>
            <a:ext cx="192707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+2,8%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74135568-BEAE-4E95-8F46-23E91780C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751858"/>
              </p:ext>
            </p:extLst>
          </p:nvPr>
        </p:nvGraphicFramePr>
        <p:xfrm>
          <a:off x="0" y="1160748"/>
          <a:ext cx="12089913" cy="237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8389" y="40292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  <a:cs typeface="Rod" panose="02030509050101010101" pitchFamily="49" charset="-79"/>
              </a:rPr>
              <a:t>К 01.07.2019</a:t>
            </a:r>
            <a:r>
              <a:rPr lang="ru-RU" sz="1800" b="1" dirty="0" smtClean="0">
                <a:solidFill>
                  <a:srgbClr val="E46C0A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ru-RU" sz="1800" b="1" dirty="0">
              <a:solidFill>
                <a:srgbClr val="E46C0A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743" y="555323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89061" y="3657035"/>
            <a:ext cx="43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1176A"/>
                </a:solidFill>
                <a:latin typeface="Roboto Condensed" panose="020B0604020202020204" charset="0"/>
              </a:rPr>
              <a:t>Количество приостановлений по счетам за 6 месяцев 2020г. по сравнению с 6 месяцами 2019г.</a:t>
            </a:r>
            <a:endParaRPr lang="ru-RU" sz="1400" b="1" dirty="0">
              <a:solidFill>
                <a:srgbClr val="21176A"/>
              </a:solidFill>
              <a:latin typeface="Roboto Condensed" panose="020B060402020202020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9699226" y="2188966"/>
            <a:ext cx="0" cy="37593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226675" y="2188966"/>
            <a:ext cx="2826" cy="30480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E819931-139A-413F-8133-F440E06D9115}"/>
              </a:ext>
            </a:extLst>
          </p:cNvPr>
          <p:cNvSpPr/>
          <p:nvPr/>
        </p:nvSpPr>
        <p:spPr>
          <a:xfrm>
            <a:off x="9255666" y="1786983"/>
            <a:ext cx="2489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Последствия пандемии</a:t>
            </a:r>
            <a:endParaRPr lang="ru-RU" sz="1800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55" name="Диаграмма 54"/>
          <p:cNvGraphicFramePr/>
          <p:nvPr>
            <p:extLst>
              <p:ext uri="{D42A27DB-BD31-4B8C-83A1-F6EECF244321}">
                <p14:modId xmlns:p14="http://schemas.microsoft.com/office/powerpoint/2010/main" val="932939616"/>
              </p:ext>
            </p:extLst>
          </p:nvPr>
        </p:nvGraphicFramePr>
        <p:xfrm>
          <a:off x="981972" y="4082492"/>
          <a:ext cx="3792477" cy="256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26872" y="3631735"/>
            <a:ext cx="43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1176A"/>
                </a:solidFill>
                <a:latin typeface="Roboto Condensed" panose="020B0604020202020204" charset="0"/>
              </a:rPr>
              <a:t>Урегулировано долга за 6 месяцев 2020г. по сравнению с 6 месяцами 2019г. </a:t>
            </a:r>
            <a:endParaRPr lang="ru-RU" sz="1400" b="1" dirty="0">
              <a:solidFill>
                <a:srgbClr val="21176A"/>
              </a:solidFill>
              <a:latin typeface="Roboto Condensed" panose="020B0604020202020204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2998737564"/>
              </p:ext>
            </p:extLst>
          </p:nvPr>
        </p:nvGraphicFramePr>
        <p:xfrm>
          <a:off x="6822774" y="4180255"/>
          <a:ext cx="3792477" cy="256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738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ОБЕСПЕЧЕНИЕ ПРОЦЕДУР БАНКРОТСТВА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329100" y="1562599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329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ПОСТУПИЛО В БЮДЖЕТ В ХОДЕ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СОПРОВОЖДЕНИЯ ДЕЛ О БАНКРОТСТВЕ 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680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32796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32796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ПОГАШЕНО ТЕКУЩИХ ПЛАТЕЖЕЙ ДОЛЖНИКАМИ - БАНКРОТАМИ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3B16AF6-873F-431E-B612-12ECB8489CF9}"/>
              </a:ext>
            </a:extLst>
          </p:cNvPr>
          <p:cNvSpPr/>
          <p:nvPr/>
        </p:nvSpPr>
        <p:spPr>
          <a:xfrm>
            <a:off x="623010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6230101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В РАМКАХ ЗАКЛЮЧЕННЫХ МИРОВЫХ СОГЛАШЕНИЙ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4FBA6BBA-2521-44F5-A7D5-65BC8B8BB487}"/>
              </a:ext>
            </a:extLst>
          </p:cNvPr>
          <p:cNvSpPr/>
          <p:nvPr/>
        </p:nvSpPr>
        <p:spPr>
          <a:xfrm>
            <a:off x="6230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4,5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536CBE4-CE23-44E4-991C-BBF7572C1EFB}"/>
              </a:ext>
            </a:extLst>
          </p:cNvPr>
          <p:cNvSpPr/>
          <p:nvPr/>
        </p:nvSpPr>
        <p:spPr>
          <a:xfrm>
            <a:off x="6581894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D7772313-A003-4C12-B2FE-25F16C58BFB0}"/>
              </a:ext>
            </a:extLst>
          </p:cNvPr>
          <p:cNvSpPr txBox="1"/>
          <p:nvPr/>
        </p:nvSpPr>
        <p:spPr bwMode="auto">
          <a:xfrm>
            <a:off x="7034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9358793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9180601" y="6029620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ПОГАШЕНО ДОБРОВОЛЬНО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329100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53,1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74356C-FA7A-4E3E-9D84-734C8B75CE85}"/>
              </a:ext>
            </a:extLst>
          </p:cNvPr>
          <p:cNvSpPr txBox="1"/>
          <p:nvPr/>
        </p:nvSpPr>
        <p:spPr bwMode="auto">
          <a:xfrm>
            <a:off x="1133925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0D7EA8E5-160B-4F8B-B313-457EE93884F6}"/>
              </a:ext>
            </a:extLst>
          </p:cNvPr>
          <p:cNvSpPr txBox="1"/>
          <p:nvPr/>
        </p:nvSpPr>
        <p:spPr bwMode="auto">
          <a:xfrm>
            <a:off x="3816223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Деньги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328211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Папка-планшет с галочками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78711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Весы правосудия">
            <a:extLst>
              <a:ext uri="{FF2B5EF4-FFF2-40B4-BE49-F238E27FC236}">
                <a16:creationId xmlns="" xmlns:a16="http://schemas.microsoft.com/office/drawing/2014/main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29211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Поднятая рука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79711" y="5301208"/>
            <a:ext cx="684076" cy="684076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A8729BB7-3D24-4C0C-9328-A2AB109549CC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AE9310C-1DAE-4948-86BA-7310E0C87D42}"/>
              </a:ext>
            </a:extLst>
          </p:cNvPr>
          <p:cNvSpPr txBox="1"/>
          <p:nvPr/>
        </p:nvSpPr>
        <p:spPr bwMode="auto">
          <a:xfrm>
            <a:off x="9986550" y="1780770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0E613E75-766F-4D71-A724-AE50242D5CA7}"/>
              </a:ext>
            </a:extLst>
          </p:cNvPr>
          <p:cNvSpPr/>
          <p:nvPr/>
        </p:nvSpPr>
        <p:spPr>
          <a:xfrm>
            <a:off x="36241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2479449A-BD7B-44B0-A2A9-A6123DA1EE38}"/>
              </a:ext>
            </a:extLst>
          </p:cNvPr>
          <p:cNvSpPr/>
          <p:nvPr/>
        </p:nvSpPr>
        <p:spPr>
          <a:xfrm>
            <a:off x="3272325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32,2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BD3167FD-B40E-465A-B093-AD665835553F}"/>
              </a:ext>
            </a:extLst>
          </p:cNvPr>
          <p:cNvSpPr/>
          <p:nvPr/>
        </p:nvSpPr>
        <p:spPr>
          <a:xfrm>
            <a:off x="9173325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10,5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6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ДОСУДЕБНОЕ УРЕГУЛИРОВАНИЕ НАЛОГОВЫХ СПОРОВ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4110448" y="5736036"/>
            <a:ext cx="1869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РАССМОТРЕННЫХ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ЖАЛОБ ПО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РЕЗУЛЬТАТАМ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ВНП </a:t>
            </a: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 КНП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8208887" y="5741572"/>
            <a:ext cx="1906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ЧИСЛА УДОВЛЕТВОРЕННЫХ ЖАЛОБ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669785" y="5014001"/>
            <a:ext cx="684076" cy="684076"/>
          </a:xfrm>
          <a:prstGeom prst="rect">
            <a:avLst/>
          </a:prstGeom>
        </p:spPr>
      </p:pic>
      <p:pic>
        <p:nvPicPr>
          <p:cNvPr id="78" name="Рисунок 77" descr="Знак одобрения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889042" y="5014770"/>
            <a:ext cx="684076" cy="684076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31911" y="1794528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163898" y="2271343"/>
            <a:ext cx="1665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-26%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2064416" y="1800768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6025168" y="1789981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4044792" y="1794528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8057673" y="1800768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10090178" y="1800768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142805" y="5788650"/>
            <a:ext cx="1754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ПОСТУПИВШИХ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ЖАЛОБ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70" name="Рисунок 69" descr="Контракт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00934" y="5014001"/>
            <a:ext cx="684076" cy="68407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2110934" y="5766813"/>
            <a:ext cx="18700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РАССМОТРЕННЫХ ЖАЛОБ</a:t>
            </a:r>
          </a:p>
        </p:txBody>
      </p:sp>
      <p:pic>
        <p:nvPicPr>
          <p:cNvPr id="75" name="Рисунок 74" descr="Папка-планшет с галочками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681681" y="5009389"/>
            <a:ext cx="684076" cy="684076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1919209" y="2246330"/>
            <a:ext cx="2281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-17,2%</a:t>
            </a:r>
            <a:endParaRPr lang="ru-RU" sz="5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4026872" y="2246330"/>
            <a:ext cx="2105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-30,5%</a:t>
            </a:r>
            <a:endParaRPr lang="ru-RU" sz="5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10219676" y="5736036"/>
            <a:ext cx="172137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СУДОВ </a:t>
            </a: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НАЛОГОВЫМ СПОРАМ, ПРОДЕДШИМ ДОСУДЕБНОЕ УРЕГУЛИРОВАНИЕ НАЛОГОВЫХ СПОРОВ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3" name="Рисунок 82" descr="Молоток судьи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10675087" y="5014770"/>
            <a:ext cx="684076" cy="684076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8314935" y="2272557"/>
            <a:ext cx="1665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27%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10037729" y="2248042"/>
            <a:ext cx="2142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-39,4%</a:t>
            </a:r>
            <a:endParaRPr lang="ru-RU" sz="5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1" name="Рисунок 50" descr="Здание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646322" y="5009389"/>
            <a:ext cx="684076" cy="68407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6109891" y="5736036"/>
            <a:ext cx="1869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РАССМОТРЕННЫХ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ЖАЛОБ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ДЕЙСТВИЯ/БЕЗДЕЙСТВИЕ ДОЛЖНОСТНЫХ ЛИЦ НАЛОГОВЫХ ОРГАНОВ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6179954" y="2235494"/>
            <a:ext cx="1825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-6,3%</a:t>
            </a:r>
            <a:endParaRPr lang="ru-RU" sz="5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73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342900" algn="l"/>
              </a:tabLst>
            </a:pPr>
            <a:r>
              <a:rPr lang="ru-RU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СУДЕБНАЯ РАБОТА НАЛОГОВЫХ ОРГАНОВ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/>
                  <a:endParaRPr lang="ru-RU" sz="2400">
                    <a:solidFill>
                      <a:srgbClr val="57565A"/>
                    </a:solidFill>
                  </a:endParaRPr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/>
              <a:endParaRPr lang="ru-RU" sz="2400">
                <a:solidFill>
                  <a:srgbClr val="57565A"/>
                </a:solidFill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712593" y="1746562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712593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ДЕЛ, РАССМОТРЕННЫХ</a:t>
            </a:r>
            <a:endParaRPr lang="ru-RU" sz="10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219170"/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СУДАМИ</a:t>
            </a:r>
            <a:endParaRPr lang="ru-RU" sz="10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3B16AF6-873F-431E-B612-12ECB8489CF9}"/>
              </a:ext>
            </a:extLst>
          </p:cNvPr>
          <p:cNvSpPr/>
          <p:nvPr/>
        </p:nvSpPr>
        <p:spPr>
          <a:xfrm>
            <a:off x="4750893" y="1746711"/>
            <a:ext cx="2682000" cy="268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3622498" y="5985284"/>
            <a:ext cx="49387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СУММА РАССМОТРЕННЫХ </a:t>
            </a:r>
            <a:b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ТРЕБОВАНИЙ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9009581" y="1746562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9009581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УДЕЛЬНЫЙ ВЕС СУММ ТРЕБОВАНИЙ, </a:t>
            </a:r>
          </a:p>
          <a:p>
            <a:pPr algn="ctr" defTabSz="1219170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РАССМОТРЕННЫХ В ПОЛЬЗУ </a:t>
            </a:r>
          </a:p>
          <a:p>
            <a:pPr algn="ctr" defTabSz="1219170"/>
            <a:r>
              <a:rPr lang="ru-RU" sz="10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ОРГАНОВ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487397" y="2242424"/>
            <a:ext cx="3109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7200" b="1" dirty="0" smtClean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3 242</a:t>
            </a:r>
            <a:endParaRPr lang="ru-RU" sz="2800" b="1" dirty="0">
              <a:solidFill>
                <a:srgbClr val="FF66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Молоток судьи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11704" y="5301208"/>
            <a:ext cx="684076" cy="684076"/>
          </a:xfrm>
          <a:prstGeom prst="rect">
            <a:avLst/>
          </a:prstGeom>
        </p:spPr>
      </p:pic>
      <p:pic>
        <p:nvPicPr>
          <p:cNvPr id="77" name="Рисунок 76" descr="Деньги">
            <a:extLst>
              <a:ext uri="{FF2B5EF4-FFF2-40B4-BE49-F238E27FC236}">
                <a16:creationId xmlns="" xmlns:a16="http://schemas.microsoft.com/office/drawing/2014/main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749855" y="5182745"/>
            <a:ext cx="684076" cy="68407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08692" y="5301208"/>
            <a:ext cx="684076" cy="68407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20EE269-0F6F-4942-9864-B9743E7436C4}"/>
              </a:ext>
            </a:extLst>
          </p:cNvPr>
          <p:cNvSpPr txBox="1"/>
          <p:nvPr/>
        </p:nvSpPr>
        <p:spPr bwMode="auto">
          <a:xfrm>
            <a:off x="3816223" y="1780770"/>
            <a:ext cx="160905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252284EA-7C51-4D19-9CC6-5601F4F30C96}"/>
              </a:ext>
            </a:extLst>
          </p:cNvPr>
          <p:cNvSpPr/>
          <p:nvPr/>
        </p:nvSpPr>
        <p:spPr>
          <a:xfrm>
            <a:off x="4590573" y="2242424"/>
            <a:ext cx="3002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54,2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FBF32570-F333-44AA-A061-2E0478750829}"/>
              </a:ext>
            </a:extLst>
          </p:cNvPr>
          <p:cNvSpPr/>
          <p:nvPr/>
        </p:nvSpPr>
        <p:spPr>
          <a:xfrm>
            <a:off x="4439816" y="3470783"/>
            <a:ext cx="3393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946E541-D019-4555-ADC4-DAA1B54C7DDA}"/>
              </a:ext>
            </a:extLst>
          </p:cNvPr>
          <p:cNvSpPr txBox="1"/>
          <p:nvPr/>
        </p:nvSpPr>
        <p:spPr bwMode="auto">
          <a:xfrm>
            <a:off x="3828111" y="1800352"/>
            <a:ext cx="4622363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-40,3%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0B68B276-BAAE-4628-A2CE-C2D00362AC88}"/>
              </a:ext>
            </a:extLst>
          </p:cNvPr>
          <p:cNvSpPr/>
          <p:nvPr/>
        </p:nvSpPr>
        <p:spPr>
          <a:xfrm>
            <a:off x="9533519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14B2904-0C80-46AA-8DE6-01F58915B781}"/>
              </a:ext>
            </a:extLst>
          </p:cNvPr>
          <p:cNvSpPr txBox="1"/>
          <p:nvPr/>
        </p:nvSpPr>
        <p:spPr bwMode="auto">
          <a:xfrm>
            <a:off x="9643386" y="1800352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82,5%</a:t>
            </a:r>
            <a:endParaRPr lang="ru-RU" sz="24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3992673C-84A1-4F91-97AE-8C2D12E26752}"/>
              </a:ext>
            </a:extLst>
          </p:cNvPr>
          <p:cNvSpPr/>
          <p:nvPr/>
        </p:nvSpPr>
        <p:spPr>
          <a:xfrm>
            <a:off x="8808047" y="2242424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44,8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946E541-D019-4555-ADC4-DAA1B54C7DDA}"/>
              </a:ext>
            </a:extLst>
          </p:cNvPr>
          <p:cNvSpPr txBox="1"/>
          <p:nvPr/>
        </p:nvSpPr>
        <p:spPr bwMode="auto">
          <a:xfrm>
            <a:off x="830340" y="1922701"/>
            <a:ext cx="2527990" cy="405958"/>
          </a:xfrm>
          <a:prstGeom prst="rect">
            <a:avLst/>
          </a:prstGeom>
        </p:spPr>
        <p:txBody>
          <a:bodyPr wrap="none" lIns="104105" tIns="52052" rIns="104105" bIns="52052" anchor="ctr">
            <a:no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-51,1%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ВНУТРЕННИЙ АУДИТ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729134" y="1720037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729134" y="6022589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ПРОВЕДЕНО АУДИТОРСКИХ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ПРОВЕРОК</a:t>
            </a:r>
            <a:endParaRPr lang="ru-RU" sz="1000" b="0" strike="noStrike" spc="-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1080928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ПРОВЕРОК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4637799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4586650" y="5943301"/>
            <a:ext cx="26822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ПРОВЕДЕНО ПРОВЕРОК </a:t>
            </a:r>
          </a:p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ВЕДОМСТВЕННОГО КОНТРОЛЯ В СФЕРЕ ЗАКУПОК И ЗАКУПОЧНОЙ ДЕЯТЕЛЬНОСТИ И КОНТРОЛЯ УЧРЕДИТЕЛЯ (БЮДЖЕТНЫЕ УЧРЕЖДЕНИЯ)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97984601-C19D-41A0-A6A3-43695CEC9522}"/>
              </a:ext>
            </a:extLst>
          </p:cNvPr>
          <p:cNvSpPr/>
          <p:nvPr/>
        </p:nvSpPr>
        <p:spPr>
          <a:xfrm>
            <a:off x="5037832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ПРОВЕРКИ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3B16AF6-873F-431E-B612-12ECB8489CF9}"/>
              </a:ext>
            </a:extLst>
          </p:cNvPr>
          <p:cNvSpPr/>
          <p:nvPr/>
        </p:nvSpPr>
        <p:spPr>
          <a:xfrm>
            <a:off x="8567029" y="1679136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CD28D20-011D-4642-B947-7F005CE8D708}"/>
              </a:ext>
            </a:extLst>
          </p:cNvPr>
          <p:cNvSpPr txBox="1"/>
          <p:nvPr/>
        </p:nvSpPr>
        <p:spPr>
          <a:xfrm>
            <a:off x="8519188" y="6037105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ДОПОЛНИТЕЛЬНЫЕ ПОСТУПЛЕНИЯ </a:t>
            </a:r>
          </a:p>
          <a:p>
            <a:pPr algn="ctr">
              <a:lnSpc>
                <a:spcPct val="100000"/>
              </a:lnSpc>
            </a:pP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БЮДЖЕТ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4FBA6BBA-2521-44F5-A7D5-65BC8B8BB487}"/>
              </a:ext>
            </a:extLst>
          </p:cNvPr>
          <p:cNvSpPr/>
          <p:nvPr/>
        </p:nvSpPr>
        <p:spPr>
          <a:xfrm>
            <a:off x="8532930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5,1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536CBE4-CE23-44E4-991C-BBF7572C1EFB}"/>
              </a:ext>
            </a:extLst>
          </p:cNvPr>
          <p:cNvSpPr/>
          <p:nvPr/>
        </p:nvSpPr>
        <p:spPr>
          <a:xfrm>
            <a:off x="8870982" y="347582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53935A91-35C0-4991-B557-FC2AE7A8E99A}"/>
              </a:ext>
            </a:extLst>
          </p:cNvPr>
          <p:cNvSpPr/>
          <p:nvPr/>
        </p:nvSpPr>
        <p:spPr>
          <a:xfrm>
            <a:off x="691517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9BA02C38-7AC1-495A-8432-140BEF9136C4}"/>
              </a:ext>
            </a:extLst>
          </p:cNvPr>
          <p:cNvSpPr/>
          <p:nvPr/>
        </p:nvSpPr>
        <p:spPr>
          <a:xfrm>
            <a:off x="4586649" y="2133250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0" name="Рисунок 49" descr="Папка-планшет с галочками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95500" y="5246303"/>
            <a:ext cx="684076" cy="684076"/>
          </a:xfrm>
          <a:prstGeom prst="rect">
            <a:avLst/>
          </a:prstGeom>
        </p:spPr>
      </p:pic>
      <p:pic>
        <p:nvPicPr>
          <p:cNvPr id="72" name="Рисунок 71" descr="Папка-планшет с галочками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85760" y="5259225"/>
            <a:ext cx="684076" cy="684076"/>
          </a:xfrm>
          <a:prstGeom prst="rect">
            <a:avLst/>
          </a:prstGeom>
        </p:spPr>
      </p:pic>
      <p:pic>
        <p:nvPicPr>
          <p:cNvPr id="73" name="Рисунок 72" descr="Деньги">
            <a:extLst>
              <a:ext uri="{FF2B5EF4-FFF2-40B4-BE49-F238E27FC236}">
                <a16:creationId xmlns="" xmlns:a16="http://schemas.microsoft.com/office/drawing/2014/main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32041" y="5295602"/>
            <a:ext cx="684076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КОНТРОЛЬНО-КАССОВАЯ ТЕХНИКА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1037437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1037438" y="6029620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ЗАРЕГИСТРИРОВАНО ККТ 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47542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4754288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ПРОВЕРОК СОБЛЮДЕНИЯ ТРЕБОВАНИЙ К ККТ 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847338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8472264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РЕЗУЛЬТАТАМ ПРОВЕРОК, ВЫЯВИВШИХ НАРУШЕНИЯ, ПРЕДЪЯВЛЕНЫ ШТРАФНЫЕ САНКЦИИ </a:t>
            </a:r>
          </a:p>
        </p:txBody>
      </p:sp>
      <p:pic>
        <p:nvPicPr>
          <p:cNvPr id="12" name="Рисунок 11" descr="Кассовый аппарат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036548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Исследование">
            <a:extLst>
              <a:ext uri="{FF2B5EF4-FFF2-40B4-BE49-F238E27FC236}">
                <a16:creationId xmlns="" xmlns:a16="http://schemas.microsoft.com/office/drawing/2014/main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53399" y="5301208"/>
            <a:ext cx="684076" cy="684076"/>
          </a:xfrm>
          <a:prstGeom prst="rect">
            <a:avLst/>
          </a:prstGeom>
        </p:spPr>
      </p:pic>
      <p:pic>
        <p:nvPicPr>
          <p:cNvPr id="78" name="Рисунок 77" descr="Деньги">
            <a:extLst>
              <a:ext uri="{FF2B5EF4-FFF2-40B4-BE49-F238E27FC236}">
                <a16:creationId xmlns="" xmlns:a16="http://schemas.microsoft.com/office/drawing/2014/main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471374" y="5301208"/>
            <a:ext cx="684076" cy="684076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961442C-1D8A-4913-9A9E-9C19764F2040}"/>
              </a:ext>
            </a:extLst>
          </p:cNvPr>
          <p:cNvSpPr/>
          <p:nvPr/>
        </p:nvSpPr>
        <p:spPr>
          <a:xfrm>
            <a:off x="13965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ЕД.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EE3EE137-0E99-41FA-85C3-C2B4D22DC477}"/>
              </a:ext>
            </a:extLst>
          </p:cNvPr>
          <p:cNvSpPr/>
          <p:nvPr/>
        </p:nvSpPr>
        <p:spPr>
          <a:xfrm>
            <a:off x="10447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&gt;3</a:t>
            </a:r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,4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D552FE5A-6D24-4DAD-A4D9-68C1BD8EB684}"/>
              </a:ext>
            </a:extLst>
          </p:cNvPr>
          <p:cNvSpPr/>
          <p:nvPr/>
        </p:nvSpPr>
        <p:spPr>
          <a:xfrm>
            <a:off x="509225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91072C5-4EB7-443F-ADA3-87E295BB371A}"/>
              </a:ext>
            </a:extLst>
          </p:cNvPr>
          <p:cNvSpPr/>
          <p:nvPr/>
        </p:nvSpPr>
        <p:spPr>
          <a:xfrm>
            <a:off x="474046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48C1F8C-5023-4439-8DF9-76A098036C4B}"/>
              </a:ext>
            </a:extLst>
          </p:cNvPr>
          <p:cNvSpPr/>
          <p:nvPr/>
        </p:nvSpPr>
        <p:spPr>
          <a:xfrm>
            <a:off x="8464737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2892B966-0245-4E4B-9922-BABC391B6711}"/>
              </a:ext>
            </a:extLst>
          </p:cNvPr>
          <p:cNvSpPr/>
          <p:nvPr/>
        </p:nvSpPr>
        <p:spPr>
          <a:xfrm>
            <a:off x="8825182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1519790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ГОСУДАРСТВЕННАЯ РЕГИСТРАЦИЯ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УЧЕТ НАЛОГОПЛАТЕЛЬЩИКОВ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236936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237057" y="5332668"/>
            <a:ext cx="19801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ЕГРЮЛ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ЮРИДИЧЕСКИХ ЛИЦАХ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2171425" y="5332668"/>
            <a:ext cx="19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ЕГРЮЛ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 ЮРИДИЧЕСКИХ ЛИЦАХ, ПРЕКРАТИВШИХ СВОЮ ДЕЯТЕЛЬНОСТЬ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D28D20-011D-4642-B947-7F005CE8D708}"/>
              </a:ext>
            </a:extLst>
          </p:cNvPr>
          <p:cNvSpPr txBox="1"/>
          <p:nvPr/>
        </p:nvSpPr>
        <p:spPr>
          <a:xfrm>
            <a:off x="4102760" y="5332668"/>
            <a:ext cx="19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ПОДАННЫХ НА ГОСУДАРСТВЕННУЮ РЕГИСТРАЦИЮ ПАКЕТОВ ЭЛЕКТРОННЫХ ДОКУМЕНТОВ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024741B-2099-4F71-8E02-E6CB4D763A7B}"/>
              </a:ext>
            </a:extLst>
          </p:cNvPr>
          <p:cNvSpPr txBox="1"/>
          <p:nvPr/>
        </p:nvSpPr>
        <p:spPr>
          <a:xfrm>
            <a:off x="6035611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ЕГРИП ОБ ИНДИВИДУАЛЬНЫХ ПРЕДПРИНИМАТЕЛЯХ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3935A91-35C0-4991-B557-FC2AE7A8E99A}"/>
              </a:ext>
            </a:extLst>
          </p:cNvPr>
          <p:cNvSpPr/>
          <p:nvPr/>
        </p:nvSpPr>
        <p:spPr>
          <a:xfrm>
            <a:off x="327024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,6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Значок &quot;Подписаться&quot;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85086" y="4604256"/>
            <a:ext cx="684076" cy="684076"/>
          </a:xfrm>
          <a:prstGeom prst="rect">
            <a:avLst/>
          </a:prstGeom>
        </p:spPr>
      </p:pic>
      <p:pic>
        <p:nvPicPr>
          <p:cNvPr id="76" name="Рисунок 75" descr="Картотечный шкаф (архив)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819455" y="4604256"/>
            <a:ext cx="684076" cy="684076"/>
          </a:xfrm>
          <a:prstGeom prst="rect">
            <a:avLst/>
          </a:prstGeom>
        </p:spPr>
      </p:pic>
      <p:pic>
        <p:nvPicPr>
          <p:cNvPr id="77" name="Рисунок 76" descr="Контрольный список">
            <a:extLst>
              <a:ext uri="{FF2B5EF4-FFF2-40B4-BE49-F238E27FC236}">
                <a16:creationId xmlns:a16="http://schemas.microsoft.com/office/drawing/2014/main" xmlns="" id="{4652340B-7712-45CC-9B7D-E05141EE7C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753824" y="4604256"/>
            <a:ext cx="684076" cy="684076"/>
          </a:xfrm>
          <a:prstGeom prst="rect">
            <a:avLst/>
          </a:prstGeom>
        </p:spPr>
      </p:pic>
      <p:pic>
        <p:nvPicPr>
          <p:cNvPr id="78" name="Рисунок 77" descr="Подписаться">
            <a:extLst>
              <a:ext uri="{FF2B5EF4-FFF2-40B4-BE49-F238E27FC236}">
                <a16:creationId xmlns:a16="http://schemas.microsoft.com/office/drawing/2014/main" xmlns="" id="{5525EE14-8E82-4A26-B9C0-663FAB782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6688193" y="4604256"/>
            <a:ext cx="684076" cy="6840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285CE6-63AA-4213-808B-CBB236571D68}"/>
              </a:ext>
            </a:extLst>
          </p:cNvPr>
          <p:cNvSpPr txBox="1"/>
          <p:nvPr/>
        </p:nvSpPr>
        <p:spPr>
          <a:xfrm>
            <a:off x="7974532" y="5332668"/>
            <a:ext cx="19801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ВНЕСЕНО СВЕДЕНИЙ В ЕГРИП ОБ ИП, ПРЕКРАТИВШИХ СВОЮ ДЕЯТЕЛЬНОСТЬ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14710AC-8D3D-4C59-BB22-319C5B4D7B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622562" y="4604256"/>
            <a:ext cx="684076" cy="68407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D8DB5A2-C22C-4627-81CF-E030F2B9DCE0}"/>
              </a:ext>
            </a:extLst>
          </p:cNvPr>
          <p:cNvSpPr txBox="1"/>
          <p:nvPr/>
        </p:nvSpPr>
        <p:spPr>
          <a:xfrm>
            <a:off x="9911103" y="5332668"/>
            <a:ext cx="1980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РЕЕСТР МСП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77596A7A-72E5-494A-8FBE-59019E0670EB}"/>
              </a:ext>
            </a:extLst>
          </p:cNvPr>
          <p:cNvSpPr/>
          <p:nvPr/>
        </p:nvSpPr>
        <p:spPr>
          <a:xfrm>
            <a:off x="2171425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92962C28-2FF6-48C5-955E-A249C4C4CD5B}"/>
              </a:ext>
            </a:extLst>
          </p:cNvPr>
          <p:cNvSpPr/>
          <p:nvPr/>
        </p:nvSpPr>
        <p:spPr>
          <a:xfrm>
            <a:off x="2261513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r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,4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554625E4-592D-47C0-ADB6-A23EE1A9A2C6}"/>
              </a:ext>
            </a:extLst>
          </p:cNvPr>
          <p:cNvSpPr/>
          <p:nvPr/>
        </p:nvSpPr>
        <p:spPr>
          <a:xfrm>
            <a:off x="4115624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42EB8B00-B680-4DF9-8BA4-3EEC60E228D4}"/>
              </a:ext>
            </a:extLst>
          </p:cNvPr>
          <p:cNvSpPr/>
          <p:nvPr/>
        </p:nvSpPr>
        <p:spPr>
          <a:xfrm>
            <a:off x="4205712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1129,9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A9529938-2EA7-409E-9ED7-11FAADE5FC37}"/>
              </a:ext>
            </a:extLst>
          </p:cNvPr>
          <p:cNvSpPr/>
          <p:nvPr/>
        </p:nvSpPr>
        <p:spPr>
          <a:xfrm>
            <a:off x="6035611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236C6D8C-1512-45F3-9F39-262EB4E19C47}"/>
              </a:ext>
            </a:extLst>
          </p:cNvPr>
          <p:cNvSpPr/>
          <p:nvPr/>
        </p:nvSpPr>
        <p:spPr>
          <a:xfrm>
            <a:off x="6125699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4,0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AA087581-C0CC-4A19-8E6F-5673FB350E15}"/>
              </a:ext>
            </a:extLst>
          </p:cNvPr>
          <p:cNvSpPr/>
          <p:nvPr/>
        </p:nvSpPr>
        <p:spPr>
          <a:xfrm>
            <a:off x="7970100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6CE3064E-BF40-4B5B-8A8F-ABA552D6DC3A}"/>
              </a:ext>
            </a:extLst>
          </p:cNvPr>
          <p:cNvSpPr/>
          <p:nvPr/>
        </p:nvSpPr>
        <p:spPr>
          <a:xfrm>
            <a:off x="8060188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11,3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6330B15B-8989-483F-961B-3B8D900ECAC3}"/>
              </a:ext>
            </a:extLst>
          </p:cNvPr>
          <p:cNvSpPr/>
          <p:nvPr/>
        </p:nvSpPr>
        <p:spPr>
          <a:xfrm>
            <a:off x="9914299" y="1664804"/>
            <a:ext cx="1980376" cy="19803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F3CD7C9-D198-46A8-98AA-549E3086AD84}"/>
              </a:ext>
            </a:extLst>
          </p:cNvPr>
          <p:cNvSpPr/>
          <p:nvPr/>
        </p:nvSpPr>
        <p:spPr>
          <a:xfrm>
            <a:off x="10004387" y="2227511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6,05</a:t>
            </a:r>
            <a:endParaRPr lang="ru-RU" sz="4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11171C-27C5-4B27-9BC1-5AEF0AE3B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556931" y="4573957"/>
            <a:ext cx="638175" cy="71437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DC7A10F-9005-49B9-A768-F5BEF785F127}"/>
              </a:ext>
            </a:extLst>
          </p:cNvPr>
          <p:cNvSpPr txBox="1"/>
          <p:nvPr/>
        </p:nvSpPr>
        <p:spPr bwMode="auto">
          <a:xfrm>
            <a:off x="4453669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+50,2%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D0E7D94-AE7D-446B-BFE8-94D9E63F2A9B}"/>
              </a:ext>
            </a:extLst>
          </p:cNvPr>
          <p:cNvSpPr txBox="1"/>
          <p:nvPr/>
        </p:nvSpPr>
        <p:spPr bwMode="auto">
          <a:xfrm>
            <a:off x="690800" y="1700583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-32,4%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74A0BE2-C636-435B-B6B0-72143D727BEB}"/>
              </a:ext>
            </a:extLst>
          </p:cNvPr>
          <p:cNvSpPr txBox="1"/>
          <p:nvPr/>
        </p:nvSpPr>
        <p:spPr bwMode="auto">
          <a:xfrm>
            <a:off x="2469657" y="1700583"/>
            <a:ext cx="1383912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39,7%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AEF89F9-9C42-4EB0-89F8-70AC39E885E5}"/>
              </a:ext>
            </a:extLst>
          </p:cNvPr>
          <p:cNvSpPr txBox="1"/>
          <p:nvPr/>
        </p:nvSpPr>
        <p:spPr bwMode="auto">
          <a:xfrm>
            <a:off x="10368163" y="1700583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-2,6%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EDBE0BF-A3CC-49E8-949D-9AC56152860B}"/>
              </a:ext>
            </a:extLst>
          </p:cNvPr>
          <p:cNvSpPr txBox="1"/>
          <p:nvPr/>
        </p:nvSpPr>
        <p:spPr bwMode="auto">
          <a:xfrm>
            <a:off x="6373656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-34,2%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879490C-D5F6-4898-962B-1A551588C198}"/>
              </a:ext>
            </a:extLst>
          </p:cNvPr>
          <p:cNvSpPr txBox="1"/>
          <p:nvPr/>
        </p:nvSpPr>
        <p:spPr bwMode="auto">
          <a:xfrm>
            <a:off x="8308145" y="1700583"/>
            <a:ext cx="1304287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-17,6%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B46671F2-4A97-4958-B4AA-15EAB73317B2}"/>
              </a:ext>
            </a:extLst>
          </p:cNvPr>
          <p:cNvSpPr/>
          <p:nvPr/>
        </p:nvSpPr>
        <p:spPr>
          <a:xfrm>
            <a:off x="2296563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F43A83FA-48C4-4A0D-BE98-49FF2B30CA66}"/>
              </a:ext>
            </a:extLst>
          </p:cNvPr>
          <p:cNvSpPr/>
          <p:nvPr/>
        </p:nvSpPr>
        <p:spPr>
          <a:xfrm>
            <a:off x="362074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F14FC06-CF76-4C5D-997E-94DC66B4B256}"/>
              </a:ext>
            </a:extLst>
          </p:cNvPr>
          <p:cNvSpPr/>
          <p:nvPr/>
        </p:nvSpPr>
        <p:spPr>
          <a:xfrm>
            <a:off x="4240762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F86FE02-822A-4F0D-9E21-6EB03A6108AC}"/>
              </a:ext>
            </a:extLst>
          </p:cNvPr>
          <p:cNvSpPr/>
          <p:nvPr/>
        </p:nvSpPr>
        <p:spPr>
          <a:xfrm>
            <a:off x="6160749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12024656-63BB-41C5-88F1-9798DB97F645}"/>
              </a:ext>
            </a:extLst>
          </p:cNvPr>
          <p:cNvSpPr/>
          <p:nvPr/>
        </p:nvSpPr>
        <p:spPr>
          <a:xfrm>
            <a:off x="8095238" y="2996952"/>
            <a:ext cx="1730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4C4ACA5A-D4C4-4B57-B66E-33CFC3ED96EC}"/>
              </a:ext>
            </a:extLst>
          </p:cNvPr>
          <p:cNvSpPr/>
          <p:nvPr/>
        </p:nvSpPr>
        <p:spPr>
          <a:xfrm>
            <a:off x="10039437" y="2927164"/>
            <a:ext cx="173010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СУБЪЕКТОВ МСП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2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2000" b="1" kern="800" spc="-13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defRPr>
            </a:lvl1pPr>
            <a:lvl2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ПОЛНОМОЧИЯ ОПЕРАТОРА </a:t>
            </a:r>
            <a:r>
              <a:rPr lang="ru-RU" dirty="0"/>
              <a:t>ФГИС «ЕГР ЗАГС»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57565A"/>
                    </a:solidFill>
                  </a:endParaRPr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57565A"/>
                </a:solidFill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CA0A0364-3C4D-4807-BEFE-8301FCE074B0}"/>
              </a:ext>
            </a:extLst>
          </p:cNvPr>
          <p:cNvSpPr/>
          <p:nvPr/>
        </p:nvSpPr>
        <p:spPr>
          <a:xfrm>
            <a:off x="1037437" y="1556792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8BB36EC-5A62-4391-928A-4B0E1F9403E6}"/>
              </a:ext>
            </a:extLst>
          </p:cNvPr>
          <p:cNvSpPr txBox="1"/>
          <p:nvPr/>
        </p:nvSpPr>
        <p:spPr>
          <a:xfrm>
            <a:off x="1032049" y="4995173"/>
            <a:ext cx="268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ОРГАНОВ ЗАГС</a:t>
            </a:r>
          </a:p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состоянию на 01.07.2020</a:t>
            </a:r>
            <a:endParaRPr lang="ru-RU" sz="14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F165DCF1-1C39-4766-81E6-6CCECFAFA5B7}"/>
              </a:ext>
            </a:extLst>
          </p:cNvPr>
          <p:cNvSpPr/>
          <p:nvPr/>
        </p:nvSpPr>
        <p:spPr>
          <a:xfrm>
            <a:off x="4754288" y="1556792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09EBB806-6BF2-4A88-9D86-D67235118A3F}"/>
              </a:ext>
            </a:extLst>
          </p:cNvPr>
          <p:cNvSpPr txBox="1"/>
          <p:nvPr/>
        </p:nvSpPr>
        <p:spPr>
          <a:xfrm>
            <a:off x="4186997" y="4989459"/>
            <a:ext cx="3816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ЗАРЕГИСТРИРОВАНО ЗАПИСЕЙ АКТОВ </a:t>
            </a:r>
            <a:b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 </a:t>
            </a:r>
            <a:r>
              <a:rPr lang="en-US" sz="14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 </a:t>
            </a: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ПОЛУГОДИЕ 2020 ГОДА</a:t>
            </a:r>
          </a:p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8 907 </a:t>
            </a:r>
            <a:r>
              <a:rPr lang="ru-RU" sz="1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119 </a:t>
            </a: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НАЧАЛА ЭКСПЛУАТАЦИИ)</a:t>
            </a:r>
            <a:endParaRPr lang="ru-RU" sz="14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4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826EF43E-FD13-4349-B232-091B899C70B0}"/>
              </a:ext>
            </a:extLst>
          </p:cNvPr>
          <p:cNvSpPr/>
          <p:nvPr/>
        </p:nvSpPr>
        <p:spPr>
          <a:xfrm>
            <a:off x="8481720" y="1556391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024741B-2099-4F71-8E02-E6CB4D763A7B}"/>
              </a:ext>
            </a:extLst>
          </p:cNvPr>
          <p:cNvSpPr txBox="1"/>
          <p:nvPr/>
        </p:nvSpPr>
        <p:spPr>
          <a:xfrm>
            <a:off x="7893502" y="4989058"/>
            <a:ext cx="3852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КОНВЕРТИРОВАНО ЗАПИСЕЙ АКТОВ</a:t>
            </a:r>
          </a:p>
          <a:p>
            <a:pPr algn="ctr"/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 </a:t>
            </a:r>
            <a:r>
              <a:rPr lang="en-US" sz="14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 </a:t>
            </a: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ПОЛУГОДИЕ </a:t>
            </a:r>
            <a:r>
              <a:rPr lang="ru-RU" sz="14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2020 ГОДА </a:t>
            </a:r>
            <a:br>
              <a:rPr lang="ru-RU" sz="1400" b="1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345 337 443 (65% от целевого показателя)</a:t>
            </a:r>
            <a:r>
              <a:rPr lang="ru-RU" sz="14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400" b="1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EE3EE137-0E99-41FA-85C3-C2B4D22DC477}"/>
              </a:ext>
            </a:extLst>
          </p:cNvPr>
          <p:cNvSpPr/>
          <p:nvPr/>
        </p:nvSpPr>
        <p:spPr>
          <a:xfrm>
            <a:off x="1039012" y="2574374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4 031</a:t>
            </a:r>
            <a:endParaRPr lang="ru-RU" sz="3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691072C5-4EB7-443F-ADA3-87E295BB371A}"/>
              </a:ext>
            </a:extLst>
          </p:cNvPr>
          <p:cNvSpPr/>
          <p:nvPr/>
        </p:nvSpPr>
        <p:spPr>
          <a:xfrm>
            <a:off x="4754851" y="2574373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</a:t>
            </a:r>
            <a:r>
              <a:rPr lang="ru-RU" sz="36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269 223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48C1F8C-5023-4439-8DF9-76A098036C4B}"/>
              </a:ext>
            </a:extLst>
          </p:cNvPr>
          <p:cNvSpPr/>
          <p:nvPr/>
        </p:nvSpPr>
        <p:spPr>
          <a:xfrm>
            <a:off x="8478567" y="2574372"/>
            <a:ext cx="268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272 200 825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0" name="Рисунок 49" descr="Папка-планшет с галочками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736415" y="4293096"/>
            <a:ext cx="684076" cy="684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46" y="4307937"/>
            <a:ext cx="648305" cy="644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520" y="4347951"/>
            <a:ext cx="564892" cy="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ДИНАМИКА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КЛЮЧЕВЫХ СОЦИАЛЬНО-ЭКОНОМИЧЕСКИХ ПОКАЗАТЕЛЕЙ</a:t>
            </a:r>
          </a:p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ЗА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I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ПОЛУГОДИЕ 2020 ГОДА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A07FAEB-D114-4368-A96C-73CBF5DA5E3B}"/>
              </a:ext>
            </a:extLst>
          </p:cNvPr>
          <p:cNvGrpSpPr/>
          <p:nvPr/>
        </p:nvGrpSpPr>
        <p:grpSpPr>
          <a:xfrm>
            <a:off x="377081" y="1584338"/>
            <a:ext cx="3558678" cy="1390064"/>
            <a:chOff x="377081" y="1682153"/>
            <a:chExt cx="3558678" cy="13900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1CF494F-04DF-46AF-8EAD-15F928755E68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-3,6%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xmlns="" id="{FB4CE1DE-E209-41E4-962B-717C648E9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48FB126-6688-408E-97E4-22A6310D03EE}"/>
                </a:ext>
              </a:extLst>
            </p:cNvPr>
            <p:cNvSpPr txBox="1"/>
            <p:nvPr/>
          </p:nvSpPr>
          <p:spPr>
            <a:xfrm>
              <a:off x="587741" y="2733663"/>
              <a:ext cx="2447920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ВВП</a:t>
              </a:r>
            </a:p>
          </p:txBody>
        </p:sp>
        <p:pic>
          <p:nvPicPr>
            <p:cNvPr id="51" name="Рисунок 50" descr="Диаграмма с подъемом">
              <a:extLst>
                <a:ext uri="{FF2B5EF4-FFF2-40B4-BE49-F238E27FC236}">
                  <a16:creationId xmlns:a16="http://schemas.microsoft.com/office/drawing/2014/main" xmlns="" id="{05FB502C-A0E8-448F-A191-151E5A239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E82CDD1-A389-4837-A404-1CEA036548F4}"/>
              </a:ext>
            </a:extLst>
          </p:cNvPr>
          <p:cNvGrpSpPr/>
          <p:nvPr/>
        </p:nvGrpSpPr>
        <p:grpSpPr>
          <a:xfrm>
            <a:off x="377081" y="3326708"/>
            <a:ext cx="3558678" cy="1636285"/>
            <a:chOff x="377081" y="3429000"/>
            <a:chExt cx="3558678" cy="163628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3B5FACF-678B-46AA-9E3E-924783CA1D74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</a:t>
              </a:r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6</a:t>
              </a:r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,2%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71" name="Oval 11">
              <a:extLst>
                <a:ext uri="{FF2B5EF4-FFF2-40B4-BE49-F238E27FC236}">
                  <a16:creationId xmlns:a16="http://schemas.microsoft.com/office/drawing/2014/main" xmlns="" id="{AAE906E7-B1C0-49B0-833D-8B7FB009F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5F9162D-BF21-46FB-9751-2A71FD7FD126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Заработная плата: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номинальная</a:t>
              </a:r>
            </a:p>
          </p:txBody>
        </p:sp>
        <p:pic>
          <p:nvPicPr>
            <p:cNvPr id="73" name="Рисунок 72" descr="Бумажник">
              <a:extLst>
                <a:ext uri="{FF2B5EF4-FFF2-40B4-BE49-F238E27FC236}">
                  <a16:creationId xmlns:a16="http://schemas.microsoft.com/office/drawing/2014/main" xmlns="" id="{7ABB986B-ACE0-4912-85E1-8E3B2641F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5F26C78-9AE6-4ADB-BC0F-CAAF43FE1D26}"/>
              </a:ext>
            </a:extLst>
          </p:cNvPr>
          <p:cNvGrpSpPr/>
          <p:nvPr/>
        </p:nvGrpSpPr>
        <p:grpSpPr>
          <a:xfrm>
            <a:off x="377081" y="5069079"/>
            <a:ext cx="3558678" cy="1636285"/>
            <a:chOff x="377081" y="5166894"/>
            <a:chExt cx="3558678" cy="163628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6E4722DE-558C-4955-819A-B1AE099DD34C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-6,4%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xmlns="" id="{6D2A5290-E769-44F2-9975-99F19366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C488CDDC-2AE7-48BA-A88D-1799337AB079}"/>
                </a:ext>
              </a:extLst>
            </p:cNvPr>
            <p:cNvSpPr txBox="1"/>
            <p:nvPr/>
          </p:nvSpPr>
          <p:spPr>
            <a:xfrm>
              <a:off x="587741" y="6218404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Оборот розничной 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торговли </a:t>
              </a:r>
            </a:p>
          </p:txBody>
        </p:sp>
        <p:pic>
          <p:nvPicPr>
            <p:cNvPr id="92" name="Рисунок 91" descr="Тележка для покупок">
              <a:extLst>
                <a:ext uri="{FF2B5EF4-FFF2-40B4-BE49-F238E27FC236}">
                  <a16:creationId xmlns:a16="http://schemas.microsoft.com/office/drawing/2014/main" xmlns="" id="{3D248A46-522A-4D2C-9952-1CE24390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55FD54D7-9AA8-4F5D-8C99-4F118DC6E99C}"/>
              </a:ext>
            </a:extLst>
          </p:cNvPr>
          <p:cNvGrpSpPr/>
          <p:nvPr/>
        </p:nvGrpSpPr>
        <p:grpSpPr>
          <a:xfrm>
            <a:off x="4282331" y="1584338"/>
            <a:ext cx="3558678" cy="1390064"/>
            <a:chOff x="377081" y="1682153"/>
            <a:chExt cx="3558678" cy="139006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DD0BBDDB-5A85-421C-94B3-04342B4CEF09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</a:t>
              </a:r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2,8%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95" name="Oval 11">
              <a:extLst>
                <a:ext uri="{FF2B5EF4-FFF2-40B4-BE49-F238E27FC236}">
                  <a16:creationId xmlns:a16="http://schemas.microsoft.com/office/drawing/2014/main" xmlns="" id="{0CF9D5DB-603B-4079-97BB-D2A584807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D4B917CF-E5AA-4450-83FB-9D4B54F0F81F}"/>
                </a:ext>
              </a:extLst>
            </p:cNvPr>
            <p:cNvSpPr txBox="1"/>
            <p:nvPr/>
          </p:nvSpPr>
          <p:spPr>
            <a:xfrm>
              <a:off x="587741" y="2733663"/>
              <a:ext cx="2447920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Инфляция</a:t>
              </a:r>
            </a:p>
          </p:txBody>
        </p:sp>
        <p:pic>
          <p:nvPicPr>
            <p:cNvPr id="97" name="Рисунок 96" descr="Монеты">
              <a:extLst>
                <a:ext uri="{FF2B5EF4-FFF2-40B4-BE49-F238E27FC236}">
                  <a16:creationId xmlns:a16="http://schemas.microsoft.com/office/drawing/2014/main" xmlns="" id="{D9C28D31-DCDD-4601-BC08-625C1AB1D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7041DE26-5544-418E-B4E9-A48368BDA5F8}"/>
              </a:ext>
            </a:extLst>
          </p:cNvPr>
          <p:cNvGrpSpPr/>
          <p:nvPr/>
        </p:nvGrpSpPr>
        <p:grpSpPr>
          <a:xfrm>
            <a:off x="4282331" y="3326708"/>
            <a:ext cx="3558678" cy="1636285"/>
            <a:chOff x="377081" y="3429000"/>
            <a:chExt cx="3558678" cy="163628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829BF344-3B1D-4AEF-9D2E-819B4F12D58C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+</a:t>
              </a:r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3</a:t>
              </a:r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,4%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00" name="Oval 11">
              <a:extLst>
                <a:ext uri="{FF2B5EF4-FFF2-40B4-BE49-F238E27FC236}">
                  <a16:creationId xmlns:a16="http://schemas.microsoft.com/office/drawing/2014/main" xmlns="" id="{1EF53ECA-42CD-483E-AFDF-7C06E38EB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3D97274D-F9F1-4C7D-AD94-74A3D5EE81E7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Заработная плата: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реальная</a:t>
              </a:r>
            </a:p>
          </p:txBody>
        </p:sp>
        <p:pic>
          <p:nvPicPr>
            <p:cNvPr id="102" name="Рисунок 101" descr="Бумажник">
              <a:extLst>
                <a:ext uri="{FF2B5EF4-FFF2-40B4-BE49-F238E27FC236}">
                  <a16:creationId xmlns:a16="http://schemas.microsoft.com/office/drawing/2014/main" xmlns="" id="{16B1B554-3776-4A17-82EA-C2226638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xmlns="" id="{5B0A2939-8BCB-4466-9D6D-357A75454BE1}"/>
              </a:ext>
            </a:extLst>
          </p:cNvPr>
          <p:cNvGrpSpPr/>
          <p:nvPr/>
        </p:nvGrpSpPr>
        <p:grpSpPr>
          <a:xfrm>
            <a:off x="4282331" y="5069079"/>
            <a:ext cx="3558678" cy="1636285"/>
            <a:chOff x="377081" y="5166894"/>
            <a:chExt cx="3558678" cy="163628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EC287D-1400-4FF8-B9B6-BEF4092A6AE3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69,3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05" name="Oval 11">
              <a:extLst>
                <a:ext uri="{FF2B5EF4-FFF2-40B4-BE49-F238E27FC236}">
                  <a16:creationId xmlns:a16="http://schemas.microsoft.com/office/drawing/2014/main" xmlns="" id="{627A0D25-19C1-4918-9E5B-E90ECD12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F527CE94-403F-4DCB-A53D-A939B6F6C1DB}"/>
                </a:ext>
              </a:extLst>
            </p:cNvPr>
            <p:cNvSpPr txBox="1"/>
            <p:nvPr/>
          </p:nvSpPr>
          <p:spPr>
            <a:xfrm>
              <a:off x="587740" y="6218404"/>
              <a:ext cx="3223189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Средний курс доллара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(рублей за доллар)</a:t>
              </a:r>
            </a:p>
          </p:txBody>
        </p:sp>
        <p:pic>
          <p:nvPicPr>
            <p:cNvPr id="107" name="Рисунок 106" descr="Доллар">
              <a:extLst>
                <a:ext uri="{FF2B5EF4-FFF2-40B4-BE49-F238E27FC236}">
                  <a16:creationId xmlns:a16="http://schemas.microsoft.com/office/drawing/2014/main" xmlns="" id="{7FDAAB5B-095E-4BF6-B33A-E847406DE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1C559891-40E1-4867-B9CF-29491D9B390B}"/>
              </a:ext>
            </a:extLst>
          </p:cNvPr>
          <p:cNvGrpSpPr/>
          <p:nvPr/>
        </p:nvGrpSpPr>
        <p:grpSpPr>
          <a:xfrm>
            <a:off x="8187581" y="1584338"/>
            <a:ext cx="3558678" cy="1636285"/>
            <a:chOff x="377081" y="1682153"/>
            <a:chExt cx="3558678" cy="163628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C68E679F-FD8A-4F01-A86A-920A1282BC52}"/>
                </a:ext>
              </a:extLst>
            </p:cNvPr>
            <p:cNvSpPr txBox="1"/>
            <p:nvPr/>
          </p:nvSpPr>
          <p:spPr>
            <a:xfrm>
              <a:off x="587740" y="1682153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-3,5</a:t>
              </a:r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%</a:t>
              </a:r>
            </a:p>
          </p:txBody>
        </p:sp>
        <p:sp>
          <p:nvSpPr>
            <p:cNvPr id="110" name="Oval 11">
              <a:extLst>
                <a:ext uri="{FF2B5EF4-FFF2-40B4-BE49-F238E27FC236}">
                  <a16:creationId xmlns:a16="http://schemas.microsoft.com/office/drawing/2014/main" xmlns="" id="{8EBF35D8-A34A-4D2A-8667-A1AC69E7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1979610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3DB18C1-3A5A-4B52-A95C-EB7B89EF7EE8}"/>
                </a:ext>
              </a:extLst>
            </p:cNvPr>
            <p:cNvSpPr txBox="1"/>
            <p:nvPr/>
          </p:nvSpPr>
          <p:spPr>
            <a:xfrm>
              <a:off x="587741" y="2733663"/>
              <a:ext cx="334801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Индекс промышленного производства</a:t>
              </a:r>
            </a:p>
          </p:txBody>
        </p:sp>
        <p:pic>
          <p:nvPicPr>
            <p:cNvPr id="112" name="Рисунок 111" descr="Производство">
              <a:extLst>
                <a:ext uri="{FF2B5EF4-FFF2-40B4-BE49-F238E27FC236}">
                  <a16:creationId xmlns:a16="http://schemas.microsoft.com/office/drawing/2014/main" xmlns="" id="{647A0ADB-F661-4021-A0B1-86A4B99E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443806" y="2046898"/>
              <a:ext cx="292066" cy="292066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C09FF45A-E391-453B-B221-EEE0A58E5F12}"/>
              </a:ext>
            </a:extLst>
          </p:cNvPr>
          <p:cNvGrpSpPr/>
          <p:nvPr/>
        </p:nvGrpSpPr>
        <p:grpSpPr>
          <a:xfrm>
            <a:off x="8187581" y="3326708"/>
            <a:ext cx="3558678" cy="1636285"/>
            <a:chOff x="377081" y="3429000"/>
            <a:chExt cx="3558678" cy="1636285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35005FF7-18ED-4015-AFE9-A2B47DE81956}"/>
                </a:ext>
              </a:extLst>
            </p:cNvPr>
            <p:cNvSpPr txBox="1"/>
            <p:nvPr/>
          </p:nvSpPr>
          <p:spPr>
            <a:xfrm>
              <a:off x="587740" y="3429000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-</a:t>
              </a:r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20,0%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15" name="Oval 11">
              <a:extLst>
                <a:ext uri="{FF2B5EF4-FFF2-40B4-BE49-F238E27FC236}">
                  <a16:creationId xmlns:a16="http://schemas.microsoft.com/office/drawing/2014/main" xmlns="" id="{B1F6779D-45D9-4890-A45D-332EE5CA8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3726457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A1A7A4D2-8797-43BC-8531-F6520AD50215}"/>
                </a:ext>
              </a:extLst>
            </p:cNvPr>
            <p:cNvSpPr txBox="1"/>
            <p:nvPr/>
          </p:nvSpPr>
          <p:spPr>
            <a:xfrm>
              <a:off x="587741" y="4480510"/>
              <a:ext cx="2447920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Прибыль прибыльных </a:t>
              </a:r>
            </a:p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организаций </a:t>
              </a:r>
            </a:p>
          </p:txBody>
        </p:sp>
        <p:pic>
          <p:nvPicPr>
            <p:cNvPr id="117" name="Рисунок 116" descr="Деньги">
              <a:extLst>
                <a:ext uri="{FF2B5EF4-FFF2-40B4-BE49-F238E27FC236}">
                  <a16:creationId xmlns:a16="http://schemas.microsoft.com/office/drawing/2014/main" xmlns="" id="{6244FA40-3C9C-4B85-BE8F-4A7271055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443806" y="3793745"/>
              <a:ext cx="292066" cy="292066"/>
            </a:xfrm>
            <a:prstGeom prst="rect">
              <a:avLst/>
            </a:prstGeom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B9DDAFE0-FC30-4DF4-A78E-172051EAD7C3}"/>
              </a:ext>
            </a:extLst>
          </p:cNvPr>
          <p:cNvGrpSpPr/>
          <p:nvPr/>
        </p:nvGrpSpPr>
        <p:grpSpPr>
          <a:xfrm>
            <a:off x="8187581" y="5069079"/>
            <a:ext cx="3558678" cy="1636285"/>
            <a:chOff x="377081" y="5166894"/>
            <a:chExt cx="3558678" cy="163628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06AC84DA-7E1E-4C9C-AE94-7B7566D46DA4}"/>
                </a:ext>
              </a:extLst>
            </p:cNvPr>
            <p:cNvSpPr txBox="1"/>
            <p:nvPr/>
          </p:nvSpPr>
          <p:spPr>
            <a:xfrm>
              <a:off x="587740" y="5166894"/>
              <a:ext cx="3348019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lIns="360000" rtlCol="0" anchor="ctr">
              <a:spAutoFit/>
            </a:bodyPr>
            <a:lstStyle/>
            <a:p>
              <a:r>
                <a:rPr lang="ru-RU" altLang="ko-KR" sz="5400" b="1" dirty="0" smtClean="0">
                  <a:solidFill>
                    <a:srgbClr val="231A6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39,0</a:t>
              </a:r>
              <a:endParaRPr lang="ru-RU" altLang="ko-KR" sz="5400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120" name="Oval 11">
              <a:extLst>
                <a:ext uri="{FF2B5EF4-FFF2-40B4-BE49-F238E27FC236}">
                  <a16:creationId xmlns:a16="http://schemas.microsoft.com/office/drawing/2014/main" xmlns="" id="{A2A0D5C9-F520-4213-BCC6-2E8F01B29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81" y="5464351"/>
              <a:ext cx="425516" cy="426642"/>
            </a:xfrm>
            <a:prstGeom prst="ellipse">
              <a:avLst/>
            </a:prstGeom>
            <a:solidFill>
              <a:srgbClr val="231A6F"/>
            </a:solidFill>
            <a:ln w="19307" cap="flat">
              <a:noFill/>
              <a:prstDash val="solid"/>
              <a:miter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D256072C-655E-48BB-9B8D-D7C37E3D0C78}"/>
                </a:ext>
              </a:extLst>
            </p:cNvPr>
            <p:cNvSpPr txBox="1"/>
            <p:nvPr/>
          </p:nvSpPr>
          <p:spPr>
            <a:xfrm>
              <a:off x="587741" y="6218404"/>
              <a:ext cx="334801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ru-RU" altLang="ko-KR" sz="1600" dirty="0">
                  <a:solidFill>
                    <a:schemeClr val="tx1">
                      <a:lumMod val="75000"/>
                    </a:schemeClr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itchFamily="34" charset="0"/>
                </a:rPr>
                <a:t>Средняя цена на нефть марки “URALS” (долларов/баррель)</a:t>
              </a:r>
            </a:p>
          </p:txBody>
        </p:sp>
        <p:pic>
          <p:nvPicPr>
            <p:cNvPr id="122" name="Рисунок 121" descr="Баррель">
              <a:extLst>
                <a:ext uri="{FF2B5EF4-FFF2-40B4-BE49-F238E27FC236}">
                  <a16:creationId xmlns:a16="http://schemas.microsoft.com/office/drawing/2014/main" xmlns="" id="{681DA42D-C7EF-4C3E-AB8C-0F1ACE589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rcRect/>
            <a:stretch/>
          </p:blipFill>
          <p:spPr>
            <a:xfrm>
              <a:off x="443806" y="5531639"/>
              <a:ext cx="292066" cy="292066"/>
            </a:xfrm>
            <a:prstGeom prst="rect">
              <a:avLst/>
            </a:prstGeom>
          </p:spPr>
        </p:pic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6456040" y="5127785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+6,1</a:t>
            </a:r>
            <a:r>
              <a:rPr lang="ru-RU" altLang="ko-KR" sz="2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%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8A7ACF1-A330-4DD2-A90D-52FB42F9E84F}"/>
              </a:ext>
            </a:extLst>
          </p:cNvPr>
          <p:cNvSpPr txBox="1"/>
          <p:nvPr/>
        </p:nvSpPr>
        <p:spPr>
          <a:xfrm>
            <a:off x="10329540" y="5127785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sz="2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40</a:t>
            </a:r>
            <a:r>
              <a:rPr lang="ru-RU" altLang="ko-KR" sz="24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,7%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2405591" y="5127785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8,5</a:t>
            </a:r>
            <a:r>
              <a:rPr lang="ru-RU" altLang="ko-KR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2405591" y="3326708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</a:t>
            </a:r>
            <a:r>
              <a:rPr lang="ru-RU" altLang="ko-KR" b="1" dirty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0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,8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6468514" y="3326708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+1,6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10491807" y="3326708"/>
            <a:ext cx="1260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-53,4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2405591" y="1566146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-4,4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6456039" y="1566146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-2,3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5FA7296C-FB2A-4F38-AA31-7A138900D44F}"/>
              </a:ext>
            </a:extLst>
          </p:cNvPr>
          <p:cNvSpPr txBox="1"/>
          <p:nvPr/>
        </p:nvSpPr>
        <p:spPr>
          <a:xfrm>
            <a:off x="10195525" y="1566146"/>
            <a:ext cx="126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-5,7 </a:t>
            </a:r>
            <a:r>
              <a:rPr lang="ru-RU" altLang="ko-KR" b="1" dirty="0" err="1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п.п</a:t>
            </a:r>
            <a:r>
              <a:rPr lang="ru-RU" altLang="ko-KR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.</a:t>
            </a:r>
            <a:endParaRPr lang="ru-RU" altLang="ko-KR" sz="24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6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ОФИЦИАЛЬНЫЙ САЙТ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ФНС РОССИИ И СЕРВИСЫ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53" name="Arc 6">
            <a:extLst>
              <a:ext uri="{FF2B5EF4-FFF2-40B4-BE49-F238E27FC236}">
                <a16:creationId xmlns:a16="http://schemas.microsoft.com/office/drawing/2014/main" xmlns="" id="{E815A63A-CF28-4A61-A111-81E8FB1ED97E}"/>
              </a:ext>
            </a:extLst>
          </p:cNvPr>
          <p:cNvSpPr/>
          <p:nvPr/>
        </p:nvSpPr>
        <p:spPr>
          <a:xfrm>
            <a:off x="2994908" y="2279875"/>
            <a:ext cx="8655445" cy="4088565"/>
          </a:xfrm>
          <a:prstGeom prst="arc">
            <a:avLst>
              <a:gd name="adj1" fmla="val 16200000"/>
              <a:gd name="adj2" fmla="val 11083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4" name="Arc 7">
            <a:extLst>
              <a:ext uri="{FF2B5EF4-FFF2-40B4-BE49-F238E27FC236}">
                <a16:creationId xmlns:a16="http://schemas.microsoft.com/office/drawing/2014/main" xmlns="" id="{4E9C6883-34A2-4F00-9289-5BAB2D2AFC30}"/>
              </a:ext>
            </a:extLst>
          </p:cNvPr>
          <p:cNvSpPr/>
          <p:nvPr/>
        </p:nvSpPr>
        <p:spPr>
          <a:xfrm>
            <a:off x="4664994" y="2994736"/>
            <a:ext cx="5364805" cy="2999701"/>
          </a:xfrm>
          <a:prstGeom prst="arc">
            <a:avLst>
              <a:gd name="adj1" fmla="val 16200000"/>
              <a:gd name="adj2" fmla="val 7689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5" name="Arc 8">
            <a:extLst>
              <a:ext uri="{FF2B5EF4-FFF2-40B4-BE49-F238E27FC236}">
                <a16:creationId xmlns:a16="http://schemas.microsoft.com/office/drawing/2014/main" xmlns="" id="{3713E51A-62FD-4EA5-A200-43089B93A1E4}"/>
              </a:ext>
            </a:extLst>
          </p:cNvPr>
          <p:cNvSpPr/>
          <p:nvPr/>
        </p:nvSpPr>
        <p:spPr>
          <a:xfrm>
            <a:off x="5967067" y="3308983"/>
            <a:ext cx="1982704" cy="1949091"/>
          </a:xfrm>
          <a:prstGeom prst="arc">
            <a:avLst>
              <a:gd name="adj1" fmla="val 16200000"/>
              <a:gd name="adj2" fmla="val 142502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7" name="Arc 22">
            <a:extLst>
              <a:ext uri="{FF2B5EF4-FFF2-40B4-BE49-F238E27FC236}">
                <a16:creationId xmlns:a16="http://schemas.microsoft.com/office/drawing/2014/main" xmlns="" id="{0963990B-D3F9-4E2F-836C-09163D39456A}"/>
              </a:ext>
            </a:extLst>
          </p:cNvPr>
          <p:cNvSpPr/>
          <p:nvPr/>
        </p:nvSpPr>
        <p:spPr>
          <a:xfrm flipH="1">
            <a:off x="497194" y="2271127"/>
            <a:ext cx="8655445" cy="4088565"/>
          </a:xfrm>
          <a:prstGeom prst="arc">
            <a:avLst>
              <a:gd name="adj1" fmla="val 16200000"/>
              <a:gd name="adj2" fmla="val 21534639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9" name="Arc 23">
            <a:extLst>
              <a:ext uri="{FF2B5EF4-FFF2-40B4-BE49-F238E27FC236}">
                <a16:creationId xmlns:a16="http://schemas.microsoft.com/office/drawing/2014/main" xmlns="" id="{C541AE41-9F49-4174-9BF5-CACBC0E3F2E5}"/>
              </a:ext>
            </a:extLst>
          </p:cNvPr>
          <p:cNvSpPr/>
          <p:nvPr/>
        </p:nvSpPr>
        <p:spPr>
          <a:xfrm flipH="1">
            <a:off x="2475450" y="2907074"/>
            <a:ext cx="5364805" cy="2999701"/>
          </a:xfrm>
          <a:prstGeom prst="arc">
            <a:avLst>
              <a:gd name="adj1" fmla="val 16200000"/>
              <a:gd name="adj2" fmla="val 21583315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0" name="Arc 24">
            <a:extLst>
              <a:ext uri="{FF2B5EF4-FFF2-40B4-BE49-F238E27FC236}">
                <a16:creationId xmlns:a16="http://schemas.microsoft.com/office/drawing/2014/main" xmlns="" id="{767797A2-EE6C-452D-B370-9B4067D8D7A0}"/>
              </a:ext>
            </a:extLst>
          </p:cNvPr>
          <p:cNvSpPr/>
          <p:nvPr/>
        </p:nvSpPr>
        <p:spPr>
          <a:xfrm flipH="1">
            <a:off x="4522159" y="3287176"/>
            <a:ext cx="1982704" cy="1949091"/>
          </a:xfrm>
          <a:prstGeom prst="arc">
            <a:avLst>
              <a:gd name="adj1" fmla="val 16200000"/>
              <a:gd name="adj2" fmla="val 173907"/>
            </a:avLst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1" name="Oval 29">
            <a:extLst>
              <a:ext uri="{FF2B5EF4-FFF2-40B4-BE49-F238E27FC236}">
                <a16:creationId xmlns:a16="http://schemas.microsoft.com/office/drawing/2014/main" xmlns="" id="{467D1EB1-E1A3-4EDE-8B6C-2D36E504EAB1}"/>
              </a:ext>
            </a:extLst>
          </p:cNvPr>
          <p:cNvSpPr/>
          <p:nvPr/>
        </p:nvSpPr>
        <p:spPr>
          <a:xfrm>
            <a:off x="4922144" y="944724"/>
            <a:ext cx="2606773" cy="260677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96900" sx="102000" sy="102000" algn="ctr" rotWithShape="0">
              <a:prstClr val="black">
                <a:alpha val="3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A3AEBA1-D49B-4FB1-B1F4-D6178A239F5A}"/>
              </a:ext>
            </a:extLst>
          </p:cNvPr>
          <p:cNvSpPr txBox="1"/>
          <p:nvPr/>
        </p:nvSpPr>
        <p:spPr>
          <a:xfrm>
            <a:off x="5235463" y="1319615"/>
            <a:ext cx="1980135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САЙТЕ ФНС РОССИИ ПРЕДСТАВЛЕНО БОЛЕЕ </a:t>
            </a:r>
          </a:p>
          <a:p>
            <a:pPr algn="ctr">
              <a:lnSpc>
                <a:spcPct val="90000"/>
              </a:lnSpc>
            </a:pPr>
            <a:r>
              <a:rPr lang="ru-RU" sz="9600" b="1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r>
            <a:r>
              <a:rPr lang="ru-RU" sz="9600" b="1" strike="noStrike" spc="-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</a:t>
            </a:r>
            <a:endParaRPr lang="ru-RU" sz="9600" b="1" strike="noStrike" spc="-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lnSpc>
                <a:spcPct val="40000"/>
              </a:lnSpc>
            </a:pPr>
            <a:r>
              <a:rPr lang="ru-RU" sz="2000" b="1" strike="noStrike" spc="-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СЕРВИСОВ</a:t>
            </a:r>
            <a:endParaRPr lang="ru-RU" sz="1100" b="1" strike="noStrike" spc="-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F59EA817-B3F6-4A4B-A610-2F56D18102BA}"/>
              </a:ext>
            </a:extLst>
          </p:cNvPr>
          <p:cNvSpPr txBox="1"/>
          <p:nvPr/>
        </p:nvSpPr>
        <p:spPr>
          <a:xfrm>
            <a:off x="12481" y="4509600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ИНДИВИДУАЛЬНОГО ПРЕДПРИНИМАТЕЛЯ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5E77E52E-7478-4DF2-9A78-9A8B4F0D1924}"/>
              </a:ext>
            </a:extLst>
          </p:cNvPr>
          <p:cNvSpPr/>
          <p:nvPr/>
        </p:nvSpPr>
        <p:spPr>
          <a:xfrm>
            <a:off x="-109196" y="6146140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ИП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EF0B15D6-D991-4667-89FE-D50CBCE58080}"/>
              </a:ext>
            </a:extLst>
          </p:cNvPr>
          <p:cNvSpPr/>
          <p:nvPr/>
        </p:nvSpPr>
        <p:spPr>
          <a:xfrm>
            <a:off x="-30742" y="5216320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2,23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0419DCD-9BCA-4D80-9959-845E00F7F4CC}"/>
              </a:ext>
            </a:extLst>
          </p:cNvPr>
          <p:cNvSpPr txBox="1"/>
          <p:nvPr/>
        </p:nvSpPr>
        <p:spPr>
          <a:xfrm>
            <a:off x="1837116" y="4420352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 ЮРИДИЧЕСКОГО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ЛИЦА</a:t>
            </a: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A5BCEB03-C047-4816-BF76-8B94FCF57066}"/>
              </a:ext>
            </a:extLst>
          </p:cNvPr>
          <p:cNvSpPr/>
          <p:nvPr/>
        </p:nvSpPr>
        <p:spPr>
          <a:xfrm>
            <a:off x="1629895" y="6056892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ТЫС.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ОРГАНИЗАЦИЙ 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xmlns="" id="{90D7A930-B240-4386-A915-D5C4390DAF4F}"/>
              </a:ext>
            </a:extLst>
          </p:cNvPr>
          <p:cNvSpPr/>
          <p:nvPr/>
        </p:nvSpPr>
        <p:spPr>
          <a:xfrm>
            <a:off x="1793893" y="5224154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952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E28FAC1-2589-416A-A651-4C7753C8D712}"/>
              </a:ext>
            </a:extLst>
          </p:cNvPr>
          <p:cNvSpPr txBox="1"/>
          <p:nvPr/>
        </p:nvSpPr>
        <p:spPr>
          <a:xfrm>
            <a:off x="3749674" y="4421827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КАБИНЕТ НАЛОГОПЛАТЕЛЬЩИКА ДЛЯ ФИЗИЧЕСКИХ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 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xmlns="" id="{64D31DA1-C5E6-4AF4-A384-7973346FDF23}"/>
              </a:ext>
            </a:extLst>
          </p:cNvPr>
          <p:cNvSpPr/>
          <p:nvPr/>
        </p:nvSpPr>
        <p:spPr>
          <a:xfrm>
            <a:off x="3542453" y="6058367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ЧЕЛОВЕК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663095C0-C501-4E06-8EBA-85AC495A188E}"/>
              </a:ext>
            </a:extLst>
          </p:cNvPr>
          <p:cNvSpPr/>
          <p:nvPr/>
        </p:nvSpPr>
        <p:spPr>
          <a:xfrm>
            <a:off x="3706451" y="5225629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30,8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B99C9D5-18F8-44FA-B4B6-2E9FB350C729}"/>
              </a:ext>
            </a:extLst>
          </p:cNvPr>
          <p:cNvSpPr txBox="1"/>
          <p:nvPr/>
        </p:nvSpPr>
        <p:spPr>
          <a:xfrm>
            <a:off x="7390508" y="4469801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«ПРОВЕРКА КОРРЕКТНОСТИ ЗАПОЛНЕНИЯ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СЧЕТОВ-ФАКТУР» 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3315A0DC-0371-4837-B20F-3F9B5C0B07F7}"/>
              </a:ext>
            </a:extLst>
          </p:cNvPr>
          <p:cNvSpPr/>
          <p:nvPr/>
        </p:nvSpPr>
        <p:spPr>
          <a:xfrm>
            <a:off x="7183287" y="6106341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МЛН.ОБРАЩЕНИЙ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 </a:t>
            </a:r>
            <a:r>
              <a:rPr lang="en-US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WEB-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СЕРВИСУ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69E20E7C-6DE9-447E-B890-2AB8577B38CD}"/>
              </a:ext>
            </a:extLst>
          </p:cNvPr>
          <p:cNvSpPr/>
          <p:nvPr/>
        </p:nvSpPr>
        <p:spPr>
          <a:xfrm>
            <a:off x="7347285" y="5273603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73,2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5540AC1-032D-43A5-8A89-CA9B12CE8203}"/>
              </a:ext>
            </a:extLst>
          </p:cNvPr>
          <p:cNvSpPr txBox="1"/>
          <p:nvPr/>
        </p:nvSpPr>
        <p:spPr>
          <a:xfrm>
            <a:off x="9193753" y="4474137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ГРУППА СЕРВИСОВ «РИСКИ БИЗНЕСА: ПРОВЕРЬ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СЕБЯ И КОНТРАГЕНТА»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6F4C683F-5D6E-45F4-A6F9-7E474F9A3DD7}"/>
              </a:ext>
            </a:extLst>
          </p:cNvPr>
          <p:cNvSpPr/>
          <p:nvPr/>
        </p:nvSpPr>
        <p:spPr>
          <a:xfrm>
            <a:off x="8986532" y="6110677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68E806E4-83DA-402B-B0F2-D33E0721407B}"/>
              </a:ext>
            </a:extLst>
          </p:cNvPr>
          <p:cNvSpPr/>
          <p:nvPr/>
        </p:nvSpPr>
        <p:spPr>
          <a:xfrm>
            <a:off x="9150530" y="5277939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605,3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E605B6A-C688-4951-AB10-422813D34945}"/>
              </a:ext>
            </a:extLst>
          </p:cNvPr>
          <p:cNvSpPr txBox="1"/>
          <p:nvPr/>
        </p:nvSpPr>
        <p:spPr>
          <a:xfrm>
            <a:off x="10694572" y="4478473"/>
            <a:ext cx="156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«СВЕДЕНИЯ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 ИНН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ФИЗИЧЕСКОГО </a:t>
            </a:r>
            <a:b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ЛИЦА»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68638993-B8B1-4E74-8A0D-DA83917FB516}"/>
              </a:ext>
            </a:extLst>
          </p:cNvPr>
          <p:cNvSpPr/>
          <p:nvPr/>
        </p:nvSpPr>
        <p:spPr>
          <a:xfrm>
            <a:off x="10487351" y="6115013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</a:t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9FD896B3-4206-4B4D-9B89-A2F018AF1E58}"/>
              </a:ext>
            </a:extLst>
          </p:cNvPr>
          <p:cNvSpPr/>
          <p:nvPr/>
        </p:nvSpPr>
        <p:spPr>
          <a:xfrm>
            <a:off x="10651349" y="5282275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376,1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BFE13D67-1279-466D-9E1A-CDADC4B72E2A}"/>
              </a:ext>
            </a:extLst>
          </p:cNvPr>
          <p:cNvCxnSpPr>
            <a:cxnSpLocks/>
          </p:cNvCxnSpPr>
          <p:nvPr/>
        </p:nvCxnSpPr>
        <p:spPr>
          <a:xfrm>
            <a:off x="2099556" y="4581128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7DE1BAC3-1CDB-4122-B54E-77D256DC6711}"/>
              </a:ext>
            </a:extLst>
          </p:cNvPr>
          <p:cNvCxnSpPr>
            <a:cxnSpLocks/>
          </p:cNvCxnSpPr>
          <p:nvPr/>
        </p:nvCxnSpPr>
        <p:spPr>
          <a:xfrm>
            <a:off x="3643855" y="4493355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xmlns="" id="{4C97D5DB-0806-4F5F-A607-5A19ECF635E6}"/>
              </a:ext>
            </a:extLst>
          </p:cNvPr>
          <p:cNvCxnSpPr>
            <a:cxnSpLocks/>
          </p:cNvCxnSpPr>
          <p:nvPr/>
        </p:nvCxnSpPr>
        <p:spPr>
          <a:xfrm>
            <a:off x="5419761" y="4493355"/>
            <a:ext cx="0" cy="227687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низ 2"/>
          <p:cNvSpPr/>
          <p:nvPr/>
        </p:nvSpPr>
        <p:spPr>
          <a:xfrm>
            <a:off x="6166248" y="3631608"/>
            <a:ext cx="127014" cy="788744"/>
          </a:xfrm>
          <a:prstGeom prst="downArrow">
            <a:avLst/>
          </a:prstGeom>
          <a:ln w="190500" cap="rnd">
            <a:solidFill>
              <a:srgbClr val="21176A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E28FAC1-2589-416A-A651-4C7753C8D712}"/>
              </a:ext>
            </a:extLst>
          </p:cNvPr>
          <p:cNvSpPr txBox="1"/>
          <p:nvPr/>
        </p:nvSpPr>
        <p:spPr>
          <a:xfrm>
            <a:off x="5508106" y="4561964"/>
            <a:ext cx="1564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00" b="1" strike="noStrike" spc="-1" dirty="0" smtClean="0">
                <a:solidFill>
                  <a:schemeClr val="tx2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NEW</a:t>
            </a:r>
            <a:endParaRPr lang="ru-RU" sz="1000" b="1" spc="-1" dirty="0">
              <a:solidFill>
                <a:schemeClr val="tx2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ЭЛЕКТРОННЫЙ ПОМОЩНИК (ЧАТ-БОТ)</a:t>
            </a:r>
            <a:endParaRPr lang="en-US" sz="1000" b="1" strike="noStrike" spc="-1" dirty="0" smtClean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64D31DA1-C5E6-4AF4-A384-7973346FDF23}"/>
              </a:ext>
            </a:extLst>
          </p:cNvPr>
          <p:cNvSpPr/>
          <p:nvPr/>
        </p:nvSpPr>
        <p:spPr>
          <a:xfrm>
            <a:off x="5334933" y="6063592"/>
            <a:ext cx="1978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ТЫС </a:t>
            </a:r>
            <a: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2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2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ОБРАЩЕНИЙ</a:t>
            </a:r>
            <a:endParaRPr lang="ru-RU" sz="12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663095C0-C501-4E06-8EBA-85AC495A188E}"/>
              </a:ext>
            </a:extLst>
          </p:cNvPr>
          <p:cNvSpPr/>
          <p:nvPr/>
        </p:nvSpPr>
        <p:spPr>
          <a:xfrm>
            <a:off x="5464883" y="5230854"/>
            <a:ext cx="165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4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77</a:t>
            </a:r>
            <a:endParaRPr lang="ru-RU" sz="4000" b="1" dirty="0">
              <a:solidFill>
                <a:srgbClr val="21176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97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ОКАЗАНИЕ УСЛУГ НАЛОГОПЛАТЕЛЬЩИКАМ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CA0A0364-3C4D-4807-BEFE-8301FCE074B0}"/>
              </a:ext>
            </a:extLst>
          </p:cNvPr>
          <p:cNvSpPr/>
          <p:nvPr/>
        </p:nvSpPr>
        <p:spPr>
          <a:xfrm>
            <a:off x="1213239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8BB36EC-5A62-4391-928A-4B0E1F9403E6}"/>
              </a:ext>
            </a:extLst>
          </p:cNvPr>
          <p:cNvSpPr txBox="1"/>
          <p:nvPr/>
        </p:nvSpPr>
        <p:spPr>
          <a:xfrm>
            <a:off x="1213240" y="6029620"/>
            <a:ext cx="2682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УРОВЕНЬ УДОВЛЕТВОРЕННОСТИ ГРАЖДАН КАЧЕСТВОМ ПРЕДОСТАВЛЕНИЯ ГОСУДАРСТВЕННЫХ УСЛУГ ФНС РОССИИ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4930090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4930090" y="602962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ВЫЗОВОВ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10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ТНО И ЕКЦ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2" name="Рисунок 11" descr="Знак одобрения">
            <a:extLst>
              <a:ext uri="{FF2B5EF4-FFF2-40B4-BE49-F238E27FC236}">
                <a16:creationId xmlns:a16="http://schemas.microsoft.com/office/drawing/2014/main" xmlns="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212350" y="5301208"/>
            <a:ext cx="684076" cy="684076"/>
          </a:xfrm>
          <a:prstGeom prst="rect">
            <a:avLst/>
          </a:prstGeom>
        </p:spPr>
      </p:pic>
      <p:pic>
        <p:nvPicPr>
          <p:cNvPr id="76" name="Рисунок 75" descr="Центр обработки вызовов">
            <a:extLst>
              <a:ext uri="{FF2B5EF4-FFF2-40B4-BE49-F238E27FC236}">
                <a16:creationId xmlns:a16="http://schemas.microsoft.com/office/drawing/2014/main" xmlns="" id="{8B5763A0-A740-403B-98EA-D6047EBD1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5929201" y="5301208"/>
            <a:ext cx="684076" cy="684076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E3EE137-0E99-41FA-85C3-C2B4D22DC477}"/>
              </a:ext>
            </a:extLst>
          </p:cNvPr>
          <p:cNvSpPr/>
          <p:nvPr/>
        </p:nvSpPr>
        <p:spPr>
          <a:xfrm>
            <a:off x="1220564" y="2309100"/>
            <a:ext cx="2682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99,</a:t>
            </a:r>
            <a:r>
              <a:rPr lang="ru-RU" sz="8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r>
            <a:r>
              <a:rPr lang="en-US" sz="8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%</a:t>
            </a:r>
            <a:endParaRPr lang="en-US" sz="8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552FE5A-6D24-4DAD-A4D9-68C1BD8EB684}"/>
              </a:ext>
            </a:extLst>
          </p:cNvPr>
          <p:cNvSpPr/>
          <p:nvPr/>
        </p:nvSpPr>
        <p:spPr>
          <a:xfrm>
            <a:off x="5268058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91072C5-4EB7-443F-ADA3-87E295BB371A}"/>
              </a:ext>
            </a:extLst>
          </p:cNvPr>
          <p:cNvSpPr/>
          <p:nvPr/>
        </p:nvSpPr>
        <p:spPr>
          <a:xfrm>
            <a:off x="4916264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6,4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165DCF1-1C39-4766-81E6-6CCECFAFA5B7}"/>
              </a:ext>
            </a:extLst>
          </p:cNvPr>
          <p:cNvSpPr/>
          <p:nvPr/>
        </p:nvSpPr>
        <p:spPr>
          <a:xfrm>
            <a:off x="8557358" y="1664804"/>
            <a:ext cx="2682298" cy="26822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D552FE5A-6D24-4DAD-A4D9-68C1BD8EB684}"/>
              </a:ext>
            </a:extLst>
          </p:cNvPr>
          <p:cNvSpPr/>
          <p:nvPr/>
        </p:nvSpPr>
        <p:spPr>
          <a:xfrm>
            <a:off x="8895326" y="3470783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91072C5-4EB7-443F-ADA3-87E295BB371A}"/>
              </a:ext>
            </a:extLst>
          </p:cNvPr>
          <p:cNvSpPr/>
          <p:nvPr/>
        </p:nvSpPr>
        <p:spPr>
          <a:xfrm>
            <a:off x="8543532" y="2118918"/>
            <a:ext cx="268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&gt;</a:t>
            </a:r>
            <a:r>
              <a:rPr lang="ru-RU" sz="96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2,5</a:t>
            </a:r>
            <a:endParaRPr lang="ru-RU" sz="96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9EBB806-6BF2-4A88-9D86-D67235118A3F}"/>
              </a:ext>
            </a:extLst>
          </p:cNvPr>
          <p:cNvSpPr txBox="1"/>
          <p:nvPr/>
        </p:nvSpPr>
        <p:spPr>
          <a:xfrm>
            <a:off x="8523563" y="6106564"/>
            <a:ext cx="26822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</a:t>
            </a:r>
            <a:r>
              <a:rPr lang="ru-RU" sz="1000" b="1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ЗАЯВЛЕНИЙ НА СУБСИДИЮ</a:t>
            </a:r>
            <a:endParaRPr lang="ru-RU" sz="10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4" name="Рисунок 53" descr="Деньги">
            <a:extLst>
              <a:ext uri="{FF2B5EF4-FFF2-40B4-BE49-F238E27FC236}">
                <a16:creationId xmlns="" xmlns:a16="http://schemas.microsoft.com/office/drawing/2014/main" id="{FA5227EF-8C59-4413-B42B-A600DFC3DA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56469" y="5301208"/>
            <a:ext cx="684076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9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74585F90-16A7-4795-A4F5-1EF04091F158}"/>
              </a:ext>
            </a:extLst>
          </p:cNvPr>
          <p:cNvSpPr/>
          <p:nvPr/>
        </p:nvSpPr>
        <p:spPr>
          <a:xfrm>
            <a:off x="20620" y="3959579"/>
            <a:ext cx="12192000" cy="2852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АДМИНИСТРИРОВАНИЕ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КРУПНЕЙШИХ НАЛОГОПЛАТЕЛЬЩИКОВ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D07634DE-4001-4558-8693-DDA47C2B4275}"/>
              </a:ext>
            </a:extLst>
          </p:cNvPr>
          <p:cNvSpPr/>
          <p:nvPr/>
        </p:nvSpPr>
        <p:spPr>
          <a:xfrm>
            <a:off x="3600159" y="2628756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08A6F0B-7D7A-4AD8-9234-44D828722045}"/>
              </a:ext>
            </a:extLst>
          </p:cNvPr>
          <p:cNvSpPr txBox="1"/>
          <p:nvPr/>
        </p:nvSpPr>
        <p:spPr>
          <a:xfrm>
            <a:off x="3340926" y="6019016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ПОСТУПЛЕНИЯ В БЮДЖЕТ ПО РЕЗУЛЬТАТАМ КОНТРОЛЬНОЙ РАБОТЫ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E402F0E0-BE1C-48F8-A515-F2EBB88CE165}"/>
              </a:ext>
            </a:extLst>
          </p:cNvPr>
          <p:cNvSpPr/>
          <p:nvPr/>
        </p:nvSpPr>
        <p:spPr>
          <a:xfrm>
            <a:off x="6460303" y="2624156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9BD937C-1A76-4587-A523-47AA62543E3D}"/>
              </a:ext>
            </a:extLst>
          </p:cNvPr>
          <p:cNvSpPr txBox="1"/>
          <p:nvPr/>
        </p:nvSpPr>
        <p:spPr>
          <a:xfrm>
            <a:off x="6238522" y="6072590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КОЛИЧЕСТВО ВЫЕЗДНЫХ </a:t>
            </a:r>
          </a:p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ПРОВЕРОК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14504265-85D2-49D3-8D03-43DE0EB342E7}"/>
              </a:ext>
            </a:extLst>
          </p:cNvPr>
          <p:cNvSpPr/>
          <p:nvPr/>
        </p:nvSpPr>
        <p:spPr>
          <a:xfrm>
            <a:off x="9511169" y="2680338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42587D6-A30A-4A95-8D3E-CB25A1D60051}"/>
              </a:ext>
            </a:extLst>
          </p:cNvPr>
          <p:cNvSpPr txBox="1"/>
          <p:nvPr/>
        </p:nvSpPr>
        <p:spPr>
          <a:xfrm>
            <a:off x="9231376" y="6084616"/>
            <a:ext cx="2682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ЭФФЕКТИВНОСТЬ ВЫЕЗДНЫХ НАЛОГОВЫХ ПРОВЕРОК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19EBB9B8-58F3-4643-99DC-48D392E0ABDB}"/>
              </a:ext>
            </a:extLst>
          </p:cNvPr>
          <p:cNvSpPr/>
          <p:nvPr/>
        </p:nvSpPr>
        <p:spPr>
          <a:xfrm>
            <a:off x="928497" y="973178"/>
            <a:ext cx="5142766" cy="126175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D2FF74BC-2AE1-49EA-8A1E-D3FEC4A239F6}"/>
              </a:ext>
            </a:extLst>
          </p:cNvPr>
          <p:cNvSpPr/>
          <p:nvPr/>
        </p:nvSpPr>
        <p:spPr>
          <a:xfrm>
            <a:off x="3169325" y="2977171"/>
            <a:ext cx="2927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5" name="Рисунок 54" descr="Деньги">
            <a:extLst>
              <a:ext uri="{FF2B5EF4-FFF2-40B4-BE49-F238E27FC236}">
                <a16:creationId xmlns="" xmlns:a16="http://schemas.microsoft.com/office/drawing/2014/main" id="{E355D4CB-E72C-4870-80EE-EDED7C7A6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40080" y="5372225"/>
            <a:ext cx="684076" cy="684076"/>
          </a:xfrm>
          <a:prstGeom prst="rect">
            <a:avLst/>
          </a:prstGeom>
        </p:spPr>
      </p:pic>
      <p:pic>
        <p:nvPicPr>
          <p:cNvPr id="56" name="Рисунок 55" descr="Скорая помощь">
            <a:extLst>
              <a:ext uri="{FF2B5EF4-FFF2-40B4-BE49-F238E27FC236}">
                <a16:creationId xmlns="" xmlns:a16="http://schemas.microsoft.com/office/drawing/2014/main" id="{9F4CD60A-6C31-4A64-8CE1-B846AFAC7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29963" y="5334940"/>
            <a:ext cx="684076" cy="684076"/>
          </a:xfrm>
          <a:prstGeom prst="rect">
            <a:avLst/>
          </a:prstGeom>
        </p:spPr>
      </p:pic>
      <p:pic>
        <p:nvPicPr>
          <p:cNvPr id="57" name="Рисунок 56" descr="Диаграмма с подъемом">
            <a:extLst>
              <a:ext uri="{FF2B5EF4-FFF2-40B4-BE49-F238E27FC236}">
                <a16:creationId xmlns="" xmlns:a16="http://schemas.microsoft.com/office/drawing/2014/main" id="{7A1476C8-DA10-4C2D-86C8-743824066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35405" y="5384244"/>
            <a:ext cx="684076" cy="684076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499DF6B7-804D-49D5-BDEF-A06C1BCADD40}"/>
              </a:ext>
            </a:extLst>
          </p:cNvPr>
          <p:cNvSpPr/>
          <p:nvPr/>
        </p:nvSpPr>
        <p:spPr>
          <a:xfrm>
            <a:off x="6116620" y="3040376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63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7C4C60AA-6B89-4302-BAE3-58B8A9A03AAC}"/>
              </a:ext>
            </a:extLst>
          </p:cNvPr>
          <p:cNvSpPr/>
          <p:nvPr/>
        </p:nvSpPr>
        <p:spPr>
          <a:xfrm>
            <a:off x="9191868" y="3059993"/>
            <a:ext cx="2682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145</a:t>
            </a:r>
            <a:endParaRPr lang="ru-RU" sz="7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55C28FFC-93A0-42F3-B734-CA6CA2ADF92A}"/>
              </a:ext>
            </a:extLst>
          </p:cNvPr>
          <p:cNvSpPr/>
          <p:nvPr/>
        </p:nvSpPr>
        <p:spPr>
          <a:xfrm>
            <a:off x="9606116" y="4156484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МЛН РУБ.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87EC66C0-FF5A-4E4A-B41F-454224C26F2F}"/>
              </a:ext>
            </a:extLst>
          </p:cNvPr>
          <p:cNvSpPr txBox="1"/>
          <p:nvPr/>
        </p:nvSpPr>
        <p:spPr>
          <a:xfrm>
            <a:off x="3456327" y="1396651"/>
            <a:ext cx="268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</a:t>
            </a:r>
            <a:br>
              <a:rPr lang="ru-RU" sz="14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</a:t>
            </a:r>
            <a:endParaRPr lang="ru-RU" sz="14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5A317377-F531-4263-89BE-2B021EA34287}"/>
              </a:ext>
            </a:extLst>
          </p:cNvPr>
          <p:cNvSpPr/>
          <p:nvPr/>
        </p:nvSpPr>
        <p:spPr>
          <a:xfrm>
            <a:off x="1218677" y="1099242"/>
            <a:ext cx="26822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3 246</a:t>
            </a:r>
            <a:endParaRPr lang="ru-RU" sz="6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3524DC1E-81E0-4F17-BA9B-8573708D0B0B}"/>
              </a:ext>
            </a:extLst>
          </p:cNvPr>
          <p:cNvCxnSpPr>
            <a:cxnSpLocks/>
          </p:cNvCxnSpPr>
          <p:nvPr/>
        </p:nvCxnSpPr>
        <p:spPr>
          <a:xfrm>
            <a:off x="3234820" y="2217867"/>
            <a:ext cx="6311" cy="1785492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5F84162E-C672-444C-96B2-103752F4E22A}"/>
              </a:ext>
            </a:extLst>
          </p:cNvPr>
          <p:cNvCxnSpPr>
            <a:cxnSpLocks/>
          </p:cNvCxnSpPr>
          <p:nvPr/>
        </p:nvCxnSpPr>
        <p:spPr>
          <a:xfrm>
            <a:off x="6071263" y="2154662"/>
            <a:ext cx="20581" cy="1715247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7B827F1A-DA88-4D59-A8DB-90725CEA6954}"/>
              </a:ext>
            </a:extLst>
          </p:cNvPr>
          <p:cNvCxnSpPr>
            <a:cxnSpLocks/>
          </p:cNvCxnSpPr>
          <p:nvPr/>
        </p:nvCxnSpPr>
        <p:spPr>
          <a:xfrm flipH="1">
            <a:off x="9042720" y="1932681"/>
            <a:ext cx="9438" cy="1937228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B59E25D7-FED2-4267-A7BE-FDB7FA15098E}"/>
              </a:ext>
            </a:extLst>
          </p:cNvPr>
          <p:cNvCxnSpPr>
            <a:cxnSpLocks/>
          </p:cNvCxnSpPr>
          <p:nvPr/>
        </p:nvCxnSpPr>
        <p:spPr>
          <a:xfrm flipH="1">
            <a:off x="3140968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341A21EA-DBE5-45EE-8291-98D11BE1C8FD}"/>
              </a:ext>
            </a:extLst>
          </p:cNvPr>
          <p:cNvCxnSpPr>
            <a:cxnSpLocks/>
          </p:cNvCxnSpPr>
          <p:nvPr/>
        </p:nvCxnSpPr>
        <p:spPr>
          <a:xfrm flipH="1">
            <a:off x="6091844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EA7245BA-FC66-410B-B589-D5659892EF8C}"/>
              </a:ext>
            </a:extLst>
          </p:cNvPr>
          <p:cNvCxnSpPr>
            <a:cxnSpLocks/>
          </p:cNvCxnSpPr>
          <p:nvPr/>
        </p:nvCxnSpPr>
        <p:spPr>
          <a:xfrm flipH="1">
            <a:off x="9042720" y="4113076"/>
            <a:ext cx="9438" cy="2609769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074356C-FA7A-4E3E-9D84-734C8B75CE85}"/>
              </a:ext>
            </a:extLst>
          </p:cNvPr>
          <p:cNvSpPr txBox="1"/>
          <p:nvPr/>
        </p:nvSpPr>
        <p:spPr bwMode="auto">
          <a:xfrm>
            <a:off x="4146109" y="2624156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+23%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3704248" y="4071470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7772313-A003-4C12-B2FE-25F16C58BFB0}"/>
              </a:ext>
            </a:extLst>
          </p:cNvPr>
          <p:cNvSpPr txBox="1"/>
          <p:nvPr/>
        </p:nvSpPr>
        <p:spPr bwMode="auto">
          <a:xfrm>
            <a:off x="6994964" y="2628756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-75%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55AADE43-72A4-4893-96DD-7C37BA6E8A49}"/>
              </a:ext>
            </a:extLst>
          </p:cNvPr>
          <p:cNvSpPr/>
          <p:nvPr/>
        </p:nvSpPr>
        <p:spPr>
          <a:xfrm>
            <a:off x="6495631" y="4156484"/>
            <a:ext cx="197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ВНП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074356C-FA7A-4E3E-9D84-734C8B75CE85}"/>
              </a:ext>
            </a:extLst>
          </p:cNvPr>
          <p:cNvSpPr txBox="1"/>
          <p:nvPr/>
        </p:nvSpPr>
        <p:spPr bwMode="auto">
          <a:xfrm>
            <a:off x="10006799" y="2680338"/>
            <a:ext cx="107264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ct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19EBB9B8-58F3-4643-99DC-48D392E0ABDB}"/>
              </a:ext>
            </a:extLst>
          </p:cNvPr>
          <p:cNvSpPr/>
          <p:nvPr/>
        </p:nvSpPr>
        <p:spPr>
          <a:xfrm>
            <a:off x="452827" y="2569930"/>
            <a:ext cx="2075348" cy="20753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5A317377-F531-4263-89BE-2B021EA34287}"/>
              </a:ext>
            </a:extLst>
          </p:cNvPr>
          <p:cNvSpPr/>
          <p:nvPr/>
        </p:nvSpPr>
        <p:spPr>
          <a:xfrm>
            <a:off x="208838" y="3047162"/>
            <a:ext cx="26822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62,9%</a:t>
            </a:r>
            <a:endParaRPr lang="ru-RU" sz="62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87EC66C0-FF5A-4E4A-B41F-454224C26F2F}"/>
              </a:ext>
            </a:extLst>
          </p:cNvPr>
          <p:cNvSpPr txBox="1"/>
          <p:nvPr/>
        </p:nvSpPr>
        <p:spPr>
          <a:xfrm>
            <a:off x="249084" y="5890991"/>
            <a:ext cx="2682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Доля поступлений от крупнейших налогоплательщиков в федеральный бюджет</a:t>
            </a:r>
            <a:endParaRPr lang="ru-RU" sz="1200" b="1" strike="noStrike" spc="-1" dirty="0">
              <a:solidFill>
                <a:srgbClr val="40404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7" name="Рисунок 86" descr="Деньги">
            <a:extLst>
              <a:ext uri="{FF2B5EF4-FFF2-40B4-BE49-F238E27FC236}">
                <a16:creationId xmlns="" xmlns:a16="http://schemas.microsoft.com/office/drawing/2014/main" id="{E355D4CB-E72C-4870-80EE-EDED7C7A6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63937" y="5295672"/>
            <a:ext cx="684076" cy="684076"/>
          </a:xfrm>
          <a:prstGeom prst="rect">
            <a:avLst/>
          </a:prstGeom>
        </p:spPr>
      </p:pic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19EBB9B8-58F3-4643-99DC-48D392E0ABDB}"/>
              </a:ext>
            </a:extLst>
          </p:cNvPr>
          <p:cNvSpPr/>
          <p:nvPr/>
        </p:nvSpPr>
        <p:spPr>
          <a:xfrm>
            <a:off x="6517778" y="973178"/>
            <a:ext cx="5315501" cy="12568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6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AC2EFE65-D536-4450-879F-FC78DAE941AF}"/>
              </a:ext>
            </a:extLst>
          </p:cNvPr>
          <p:cNvSpPr/>
          <p:nvPr/>
        </p:nvSpPr>
        <p:spPr>
          <a:xfrm>
            <a:off x="8514302" y="974064"/>
            <a:ext cx="2682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EC36D511-9A76-4D60-AAC9-C149C3728AE9}"/>
              </a:ext>
            </a:extLst>
          </p:cNvPr>
          <p:cNvSpPr/>
          <p:nvPr/>
        </p:nvSpPr>
        <p:spPr>
          <a:xfrm>
            <a:off x="6829700" y="961964"/>
            <a:ext cx="2682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31A6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r>
            <a:endParaRPr lang="ru-RU" sz="4000" b="1" dirty="0">
              <a:solidFill>
                <a:srgbClr val="231A6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27BA9828-3FD7-42A1-AEC8-1A73F2D16D5B}"/>
              </a:ext>
            </a:extLst>
          </p:cNvPr>
          <p:cNvSpPr txBox="1"/>
          <p:nvPr/>
        </p:nvSpPr>
        <p:spPr>
          <a:xfrm>
            <a:off x="8646301" y="1560603"/>
            <a:ext cx="268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МЕЖРАЙОННЫХ </a:t>
            </a:r>
            <a:b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ИНСПЕКЦИЙ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D503F64-162B-427E-B7A3-EA676D01B358}"/>
              </a:ext>
            </a:extLst>
          </p:cNvPr>
          <p:cNvSpPr txBox="1"/>
          <p:nvPr/>
        </p:nvSpPr>
        <p:spPr>
          <a:xfrm>
            <a:off x="6799597" y="1532432"/>
            <a:ext cx="2682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МЕЖРЕГИОНАЛЬНЫХ </a:t>
            </a:r>
            <a:b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b="1" strike="noStrike" spc="-1" dirty="0">
                <a:solidFill>
                  <a:srgbClr val="40404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ИНСПЕКЦИЙ</a:t>
            </a:r>
          </a:p>
        </p:txBody>
      </p:sp>
    </p:spTree>
    <p:extLst>
      <p:ext uri="{BB962C8B-B14F-4D97-AF65-F5344CB8AC3E}">
        <p14:creationId xmlns:p14="http://schemas.microsoft.com/office/powerpoint/2010/main" val="3212794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КАДРОВАЯ РАБОТА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8AD6C1E-F226-4B63-9421-F74D8F5565CF}"/>
              </a:ext>
            </a:extLst>
          </p:cNvPr>
          <p:cNvSpPr txBox="1"/>
          <p:nvPr/>
        </p:nvSpPr>
        <p:spPr>
          <a:xfrm>
            <a:off x="1370239" y="971898"/>
            <a:ext cx="1008011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Численность ФНС России: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Центральный аппарат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                                ФНС России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ТНО</a:t>
            </a: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штат.:			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1 309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	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160 739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факт.:			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1 037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	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142 382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укомплектованность:	79,22% 			 88,58%	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60C992B-3698-4E0B-B295-02054DA9BBDB}"/>
              </a:ext>
            </a:extLst>
          </p:cNvPr>
          <p:cNvSpPr txBox="1"/>
          <p:nvPr/>
        </p:nvSpPr>
        <p:spPr>
          <a:xfrm>
            <a:off x="1370239" y="4868424"/>
            <a:ext cx="10391248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Обучение в институтах повышения квалификации ФНС России</a:t>
            </a:r>
          </a:p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(в том числе в дистанционном формате):</a:t>
            </a:r>
          </a:p>
          <a:p>
            <a:endParaRPr lang="ru-RU" sz="1000" b="1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</a:t>
            </a:r>
            <a:r>
              <a:rPr lang="ru-RU" sz="2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Приволжский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			</a:t>
            </a:r>
            <a:r>
              <a:rPr lang="ru-RU" sz="20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Северо-Западный</a:t>
            </a:r>
          </a:p>
          <a:p>
            <a:endParaRPr lang="ru-RU" sz="11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</a:t>
            </a:r>
            <a:r>
              <a:rPr lang="ru-RU" sz="2200" b="1" dirty="0" smtClean="0">
                <a:solidFill>
                  <a:srgbClr val="08080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14 932 </a:t>
            </a:r>
            <a:r>
              <a:rPr lang="ru-RU" sz="2200" b="1" dirty="0">
                <a:solidFill>
                  <a:srgbClr val="08080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чел.                       </a:t>
            </a:r>
            <a:r>
              <a:rPr lang="ru-RU" sz="2200" b="1" dirty="0" smtClean="0">
                <a:solidFill>
                  <a:srgbClr val="08080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                               6 645 </a:t>
            </a:r>
            <a:r>
              <a:rPr lang="ru-RU" sz="2200" b="1" dirty="0">
                <a:solidFill>
                  <a:srgbClr val="080808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чел.</a:t>
            </a:r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BB5A774E-0FDA-4F24-B0FB-04B408FFDD44}"/>
              </a:ext>
            </a:extLst>
          </p:cNvPr>
          <p:cNvCxnSpPr>
            <a:cxnSpLocks/>
          </p:cNvCxnSpPr>
          <p:nvPr/>
        </p:nvCxnSpPr>
        <p:spPr>
          <a:xfrm flipH="1">
            <a:off x="1595860" y="2630390"/>
            <a:ext cx="8892630" cy="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FDD74670-8939-4399-8370-13858BDC12E6}"/>
              </a:ext>
            </a:extLst>
          </p:cNvPr>
          <p:cNvCxnSpPr>
            <a:cxnSpLocks/>
          </p:cNvCxnSpPr>
          <p:nvPr/>
        </p:nvCxnSpPr>
        <p:spPr>
          <a:xfrm flipH="1">
            <a:off x="1551590" y="4723783"/>
            <a:ext cx="8892630" cy="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E0C1A4A-781F-49E8-AEEE-EA841C7F3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60" y="3188523"/>
            <a:ext cx="1583703" cy="6177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A5D6B42-7D12-4A58-8BBC-78672D39E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36" y="3124346"/>
            <a:ext cx="1579500" cy="69629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328EEC73-3FE5-4458-841D-DF404C4DEB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40" y="3188523"/>
            <a:ext cx="1404156" cy="544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4227" t="26900" r="42617" b="21126"/>
          <a:stretch/>
        </p:blipFill>
        <p:spPr>
          <a:xfrm>
            <a:off x="9695431" y="2967102"/>
            <a:ext cx="1497577" cy="8236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61971" y="3970647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риняли участие -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&gt;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3800 чел. </a:t>
            </a:r>
          </a:p>
          <a:p>
            <a:r>
              <a:rPr lang="ru-RU" sz="22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отобрано -  </a:t>
            </a:r>
            <a:r>
              <a:rPr lang="ru-RU" sz="22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 </a:t>
            </a:r>
            <a:r>
              <a:rPr lang="ru-RU" sz="22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</a:t>
            </a:r>
            <a:r>
              <a:rPr lang="ru-RU" sz="2200" b="1" dirty="0" smtClean="0">
                <a:solidFill>
                  <a:srgbClr val="005C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255002" y="3949047"/>
            <a:ext cx="2579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риняли участие -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&gt;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1200 чел. </a:t>
            </a:r>
          </a:p>
          <a:p>
            <a:r>
              <a:rPr lang="ru-RU" sz="22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отобрано -  </a:t>
            </a:r>
            <a:r>
              <a:rPr lang="ru-RU" sz="22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200 </a:t>
            </a:r>
            <a:r>
              <a:rPr lang="ru-RU" sz="22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чел</a:t>
            </a:r>
            <a:r>
              <a:rPr lang="ru-RU" sz="2200" b="1" dirty="0" smtClean="0">
                <a:solidFill>
                  <a:srgbClr val="005C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336400" y="4168412"/>
            <a:ext cx="1351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Roboto Condensed" panose="02000000000000000000" pitchFamily="2" charset="0"/>
                <a:ea typeface="Roboto Condensed" panose="02000000000000000000" pitchFamily="2" charset="0"/>
                <a:cs typeface="Open Sans" panose="020B0606030504020204" pitchFamily="34" charset="0"/>
              </a:rPr>
              <a:t>&gt; </a:t>
            </a:r>
            <a:r>
              <a:rPr lang="ru-RU" sz="22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250 чел</a:t>
            </a:r>
            <a:r>
              <a:rPr lang="ru-RU" sz="2200" b="1" dirty="0" smtClean="0">
                <a:solidFill>
                  <a:srgbClr val="005CA9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61971" y="2664669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Наши проекты: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246720" y="3935410"/>
            <a:ext cx="2710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Разработана стратегия развития кадровой системы </a:t>
            </a:r>
            <a:r>
              <a:rPr lang="ru-RU" sz="14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</a:t>
            </a:r>
          </a:p>
          <a:p>
            <a:r>
              <a:rPr lang="ru-RU" sz="1400" b="1" dirty="0">
                <a:solidFill>
                  <a:srgbClr val="21176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«Кадровая служба 2.0.»</a:t>
            </a:r>
          </a:p>
        </p:txBody>
      </p:sp>
    </p:spTree>
    <p:extLst>
      <p:ext uri="{BB962C8B-B14F-4D97-AF65-F5344CB8AC3E}">
        <p14:creationId xmlns:p14="http://schemas.microsoft.com/office/powerpoint/2010/main" val="1645529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746625"/>
            <a:ext cx="96202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35075" cy="1235075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57338" y="227013"/>
            <a:ext cx="7764462" cy="6905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МЕЖДУНАРОДНОЕ СОТРУДНИЧЕСТВО</a:t>
            </a:r>
          </a:p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МНОГОСТОРОННЕЕ ВЗАИМОДЕЙСТВИЕ</a:t>
            </a:r>
          </a:p>
        </p:txBody>
      </p:sp>
      <p:grpSp>
        <p:nvGrpSpPr>
          <p:cNvPr id="16389" name="Группа 43"/>
          <p:cNvGrpSpPr>
            <a:grpSpLocks/>
          </p:cNvGrpSpPr>
          <p:nvPr/>
        </p:nvGrpSpPr>
        <p:grpSpPr bwMode="auto">
          <a:xfrm>
            <a:off x="169863" y="169863"/>
            <a:ext cx="895350" cy="895350"/>
            <a:chOff x="1398681" y="3263936"/>
            <a:chExt cx="1231598" cy="1231598"/>
          </a:xfrm>
        </p:grpSpPr>
        <p:grpSp>
          <p:nvGrpSpPr>
            <p:cNvPr id="16402" name="Рисунок 2"/>
            <p:cNvGrpSpPr>
              <a:grpSpLocks/>
            </p:cNvGrpSpPr>
            <p:nvPr/>
          </p:nvGrpSpPr>
          <p:grpSpPr bwMode="auto"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16404" name="Рисунок 2"/>
              <p:cNvGrpSpPr>
                <a:grpSpLocks/>
              </p:cNvGrpSpPr>
              <p:nvPr/>
            </p:nvGrpSpPr>
            <p:grpSpPr bwMode="auto"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16406" name="Полилиния: фигура 22"/>
                <p:cNvSpPr>
                  <a:spLocks/>
                </p:cNvSpPr>
                <p:nvPr/>
              </p:nvSpPr>
              <p:spPr bwMode="auto"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T0" fmla="*/ 0 w 34749"/>
                    <a:gd name="T1" fmla="*/ 0 h 340542"/>
                    <a:gd name="T2" fmla="*/ 34749 w 34749"/>
                    <a:gd name="T3" fmla="*/ 0 h 340542"/>
                    <a:gd name="T4" fmla="*/ 34749 w 34749"/>
                    <a:gd name="T5" fmla="*/ 340542 h 340542"/>
                    <a:gd name="T6" fmla="*/ 0 w 34749"/>
                    <a:gd name="T7" fmla="*/ 340542 h 3405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07" name="Полилиния: фигура 23"/>
                <p:cNvSpPr>
                  <a:spLocks/>
                </p:cNvSpPr>
                <p:nvPr/>
              </p:nvSpPr>
              <p:spPr bwMode="auto">
                <a:xfrm>
                  <a:off x="15812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08" name="Полилиния: фигура 24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09" name="Полилиния: фигура 25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0" name="Полилиния: фигура 26"/>
                <p:cNvSpPr>
                  <a:spLocks/>
                </p:cNvSpPr>
                <p:nvPr/>
              </p:nvSpPr>
              <p:spPr bwMode="auto"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T0" fmla="*/ 0 w 339747"/>
                    <a:gd name="T1" fmla="*/ 0 h 34746"/>
                    <a:gd name="T2" fmla="*/ 339747 w 339747"/>
                    <a:gd name="T3" fmla="*/ 0 h 34746"/>
                    <a:gd name="T4" fmla="*/ 339747 w 339747"/>
                    <a:gd name="T5" fmla="*/ 34747 h 34746"/>
                    <a:gd name="T6" fmla="*/ 0 w 339747"/>
                    <a:gd name="T7" fmla="*/ 34747 h 347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1" name="Полилиния: фигура 27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2" name="Полилиния: фигура 28"/>
                <p:cNvSpPr>
                  <a:spLocks/>
                </p:cNvSpPr>
                <p:nvPr/>
              </p:nvSpPr>
              <p:spPr bwMode="auto"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T0" fmla="*/ 0 w 34748"/>
                    <a:gd name="T1" fmla="*/ 0 h 340536"/>
                    <a:gd name="T2" fmla="*/ 34749 w 34748"/>
                    <a:gd name="T3" fmla="*/ 0 h 340536"/>
                    <a:gd name="T4" fmla="*/ 34749 w 34748"/>
                    <a:gd name="T5" fmla="*/ 340536 h 340536"/>
                    <a:gd name="T6" fmla="*/ 0 w 34748"/>
                    <a:gd name="T7" fmla="*/ 340536 h 340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3" name="Полилиния: фигура 29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4" name="Полилиния: фигура 30"/>
                <p:cNvSpPr>
                  <a:spLocks/>
                </p:cNvSpPr>
                <p:nvPr/>
              </p:nvSpPr>
              <p:spPr bwMode="auto">
                <a:xfrm>
                  <a:off x="23024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5" name="Полилиния: фигура 31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6" name="Полилиния: фигура 32"/>
                <p:cNvSpPr>
                  <a:spLocks/>
                </p:cNvSpPr>
                <p:nvPr/>
              </p:nvSpPr>
              <p:spPr bwMode="auto"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T0" fmla="*/ 0 w 340525"/>
                    <a:gd name="T1" fmla="*/ 0 h 34747"/>
                    <a:gd name="T2" fmla="*/ 340525 w 340525"/>
                    <a:gd name="T3" fmla="*/ 0 h 34747"/>
                    <a:gd name="T4" fmla="*/ 340525 w 340525"/>
                    <a:gd name="T5" fmla="*/ 34747 h 34747"/>
                    <a:gd name="T6" fmla="*/ 0 w 340525"/>
                    <a:gd name="T7" fmla="*/ 34747 h 347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6417" name="Полилиния: фигура 33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sp>
          <p:nvSpPr>
            <p:cNvPr id="16403" name="Полилиния: фигура 42"/>
            <p:cNvSpPr>
              <a:spLocks/>
            </p:cNvSpPr>
            <p:nvPr/>
          </p:nvSpPr>
          <p:spPr bwMode="auto">
            <a:xfrm>
              <a:off x="1398681" y="3263936"/>
              <a:ext cx="1231598" cy="1231598"/>
            </a:xfrm>
            <a:custGeom>
              <a:avLst/>
              <a:gdLst>
                <a:gd name="T0" fmla="*/ 616185 w 1231598"/>
                <a:gd name="T1" fmla="*/ 1231598 h 1231598"/>
                <a:gd name="T2" fmla="*/ 580666 w 1231598"/>
                <a:gd name="T3" fmla="*/ 1230826 h 1231598"/>
                <a:gd name="T4" fmla="*/ 687996 w 1231598"/>
                <a:gd name="T5" fmla="*/ 1227737 h 1231598"/>
                <a:gd name="T6" fmla="*/ 509627 w 1231598"/>
                <a:gd name="T7" fmla="*/ 1222332 h 1231598"/>
                <a:gd name="T8" fmla="*/ 758263 w 1231598"/>
                <a:gd name="T9" fmla="*/ 1215383 h 1231598"/>
                <a:gd name="T10" fmla="*/ 439360 w 1231598"/>
                <a:gd name="T11" fmla="*/ 1206117 h 1231598"/>
                <a:gd name="T12" fmla="*/ 826985 w 1231598"/>
                <a:gd name="T13" fmla="*/ 1194534 h 1231598"/>
                <a:gd name="T14" fmla="*/ 372182 w 1231598"/>
                <a:gd name="T15" fmla="*/ 1181408 h 1231598"/>
                <a:gd name="T16" fmla="*/ 892619 w 1231598"/>
                <a:gd name="T17" fmla="*/ 1165964 h 1231598"/>
                <a:gd name="T18" fmla="*/ 308093 w 1231598"/>
                <a:gd name="T19" fmla="*/ 1149749 h 1231598"/>
                <a:gd name="T20" fmla="*/ 954392 w 1231598"/>
                <a:gd name="T21" fmla="*/ 1130445 h 1231598"/>
                <a:gd name="T22" fmla="*/ 248636 w 1231598"/>
                <a:gd name="T23" fmla="*/ 1110369 h 1231598"/>
                <a:gd name="T24" fmla="*/ 1011532 w 1231598"/>
                <a:gd name="T25" fmla="*/ 1087204 h 1231598"/>
                <a:gd name="T26" fmla="*/ 193813 w 1231598"/>
                <a:gd name="T27" fmla="*/ 1064039 h 1231598"/>
                <a:gd name="T28" fmla="*/ 1064039 w 1231598"/>
                <a:gd name="T29" fmla="*/ 1038558 h 1231598"/>
                <a:gd name="T30" fmla="*/ 144394 w 1231598"/>
                <a:gd name="T31" fmla="*/ 1012304 h 1231598"/>
                <a:gd name="T32" fmla="*/ 1109597 w 1231598"/>
                <a:gd name="T33" fmla="*/ 983734 h 1231598"/>
                <a:gd name="T34" fmla="*/ 101153 w 1231598"/>
                <a:gd name="T35" fmla="*/ 954392 h 1231598"/>
                <a:gd name="T36" fmla="*/ 1148977 w 1231598"/>
                <a:gd name="T37" fmla="*/ 923506 h 1231598"/>
                <a:gd name="T38" fmla="*/ 65634 w 1231598"/>
                <a:gd name="T39" fmla="*/ 892619 h 1231598"/>
                <a:gd name="T40" fmla="*/ 1181408 w 1231598"/>
                <a:gd name="T41" fmla="*/ 859416 h 1231598"/>
                <a:gd name="T42" fmla="*/ 37064 w 1231598"/>
                <a:gd name="T43" fmla="*/ 826985 h 1231598"/>
                <a:gd name="T44" fmla="*/ 1206117 w 1231598"/>
                <a:gd name="T45" fmla="*/ 792238 h 1231598"/>
                <a:gd name="T46" fmla="*/ 16988 w 1231598"/>
                <a:gd name="T47" fmla="*/ 758263 h 1231598"/>
                <a:gd name="T48" fmla="*/ 1222332 w 1231598"/>
                <a:gd name="T49" fmla="*/ 722744 h 1231598"/>
                <a:gd name="T50" fmla="*/ 3861 w 1231598"/>
                <a:gd name="T51" fmla="*/ 687996 h 1231598"/>
                <a:gd name="T52" fmla="*/ 1231598 w 1231598"/>
                <a:gd name="T53" fmla="*/ 613869 h 1231598"/>
                <a:gd name="T54" fmla="*/ 0 w 1231598"/>
                <a:gd name="T55" fmla="*/ 616185 h 1231598"/>
                <a:gd name="T56" fmla="*/ 1192990 w 1231598"/>
                <a:gd name="T57" fmla="*/ 546691 h 1231598"/>
                <a:gd name="T58" fmla="*/ 3861 w 1231598"/>
                <a:gd name="T59" fmla="*/ 545146 h 1231598"/>
                <a:gd name="T60" fmla="*/ 1180636 w 1231598"/>
                <a:gd name="T61" fmla="*/ 480285 h 1231598"/>
                <a:gd name="T62" fmla="*/ 16215 w 1231598"/>
                <a:gd name="T63" fmla="*/ 474880 h 1231598"/>
                <a:gd name="T64" fmla="*/ 1161331 w 1231598"/>
                <a:gd name="T65" fmla="*/ 415423 h 1231598"/>
                <a:gd name="T66" fmla="*/ 37064 w 1231598"/>
                <a:gd name="T67" fmla="*/ 406157 h 1231598"/>
                <a:gd name="T68" fmla="*/ 1134306 w 1231598"/>
                <a:gd name="T69" fmla="*/ 353650 h 1231598"/>
                <a:gd name="T70" fmla="*/ 64862 w 1231598"/>
                <a:gd name="T71" fmla="*/ 340523 h 1231598"/>
                <a:gd name="T72" fmla="*/ 1101103 w 1231598"/>
                <a:gd name="T73" fmla="*/ 295738 h 1231598"/>
                <a:gd name="T74" fmla="*/ 101153 w 1231598"/>
                <a:gd name="T75" fmla="*/ 277978 h 1231598"/>
                <a:gd name="T76" fmla="*/ 1060178 w 1231598"/>
                <a:gd name="T77" fmla="*/ 241687 h 1231598"/>
                <a:gd name="T78" fmla="*/ 143622 w 1231598"/>
                <a:gd name="T79" fmla="*/ 220838 h 1231598"/>
                <a:gd name="T80" fmla="*/ 1013849 w 1231598"/>
                <a:gd name="T81" fmla="*/ 192268 h 1231598"/>
                <a:gd name="T82" fmla="*/ 192268 w 1231598"/>
                <a:gd name="T83" fmla="*/ 168331 h 1231598"/>
                <a:gd name="T84" fmla="*/ 962114 w 1231598"/>
                <a:gd name="T85" fmla="*/ 149027 h 1231598"/>
                <a:gd name="T86" fmla="*/ 247092 w 1231598"/>
                <a:gd name="T87" fmla="*/ 122002 h 1231598"/>
                <a:gd name="T88" fmla="*/ 905746 w 1231598"/>
                <a:gd name="T89" fmla="*/ 111963 h 1231598"/>
                <a:gd name="T90" fmla="*/ 306548 w 1231598"/>
                <a:gd name="T91" fmla="*/ 82621 h 1231598"/>
                <a:gd name="T92" fmla="*/ 844745 w 1231598"/>
                <a:gd name="T93" fmla="*/ 81849 h 1231598"/>
                <a:gd name="T94" fmla="*/ 370638 w 1231598"/>
                <a:gd name="T95" fmla="*/ 50963 h 1231598"/>
                <a:gd name="T96" fmla="*/ 780656 w 1231598"/>
                <a:gd name="T97" fmla="*/ 58684 h 1231598"/>
                <a:gd name="T98" fmla="*/ 437816 w 1231598"/>
                <a:gd name="T99" fmla="*/ 26254 h 1231598"/>
                <a:gd name="T100" fmla="*/ 715794 w 1231598"/>
                <a:gd name="T101" fmla="*/ 43241 h 1231598"/>
                <a:gd name="T102" fmla="*/ 507310 w 1231598"/>
                <a:gd name="T103" fmla="*/ 10038 h 1231598"/>
                <a:gd name="T104" fmla="*/ 647844 w 1231598"/>
                <a:gd name="T105" fmla="*/ 35519 h 1231598"/>
                <a:gd name="T106" fmla="*/ 579121 w 1231598"/>
                <a:gd name="T107" fmla="*/ 772 h 12315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6390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400300"/>
            <a:ext cx="16398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4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2013"/>
            <a:ext cx="18256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4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69"/>
          <a:stretch>
            <a:fillRect/>
          </a:stretch>
        </p:blipFill>
        <p:spPr bwMode="auto">
          <a:xfrm>
            <a:off x="301625" y="4873625"/>
            <a:ext cx="1122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49045"/>
          <a:stretch>
            <a:fillRect/>
          </a:stretch>
        </p:blipFill>
        <p:spPr bwMode="auto">
          <a:xfrm>
            <a:off x="176213" y="3065463"/>
            <a:ext cx="1778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2516188" y="1887538"/>
            <a:ext cx="25939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Roboto Condensed" panose="020B0604020202020204" charset="0"/>
                <a:ea typeface="Roboto Condensed" panose="020B0604020202020204" charset="0"/>
              </a:rPr>
              <a:t>В 2020 году </a:t>
            </a:r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представители ФНС России дважды приняли участие в заседании Бюро Форма ОЭСР ПО налоговому администрированию, главной темой повестки дня которых стало обсуждение налоговых и организационных мер в условиях пандемии коронавируса.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987550" y="2757488"/>
            <a:ext cx="517525" cy="49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6" name="TextBox 14"/>
          <p:cNvSpPr txBox="1">
            <a:spLocks noChangeArrowheads="1"/>
          </p:cNvSpPr>
          <p:nvPr/>
        </p:nvSpPr>
        <p:spPr bwMode="auto">
          <a:xfrm>
            <a:off x="8021638" y="2073275"/>
            <a:ext cx="36115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 b="1">
                <a:latin typeface="Roboto Condensed" panose="020B0604020202020204" charset="0"/>
                <a:ea typeface="Roboto Condensed" panose="020B0604020202020204" charset="0"/>
              </a:rPr>
              <a:t>24-25 июня 2020 года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 в формате видеоконференции состоялась 24 Генеральная ассамблея IOTA, в которой принял участие руководитель ФНС России Д.В. Егоров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7391400" y="2462213"/>
            <a:ext cx="503238" cy="401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8" name="TextBox 17"/>
          <p:cNvSpPr txBox="1">
            <a:spLocks noChangeArrowheads="1"/>
          </p:cNvSpPr>
          <p:nvPr/>
        </p:nvSpPr>
        <p:spPr bwMode="auto">
          <a:xfrm>
            <a:off x="2505075" y="4606925"/>
            <a:ext cx="2717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В рамках российского председательства в БРИКС в 2020 году ФНС России в период </a:t>
            </a:r>
            <a:r>
              <a:rPr lang="ru-RU" altLang="ru-RU" sz="1400" b="1">
                <a:latin typeface="Roboto Condensed" panose="020B0604020202020204" charset="0"/>
                <a:ea typeface="Roboto Condensed" panose="020B0604020202020204" charset="0"/>
              </a:rPr>
              <a:t>27-29 мая 2020 года 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провела заседание руководителей и экспертов налоговых администраций стран БРИКС.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762125" y="5141913"/>
            <a:ext cx="715963" cy="517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400" name="TextBox 19"/>
          <p:cNvSpPr txBox="1">
            <a:spLocks noChangeArrowheads="1"/>
          </p:cNvSpPr>
          <p:nvPr/>
        </p:nvSpPr>
        <p:spPr bwMode="auto">
          <a:xfrm>
            <a:off x="8021638" y="3868738"/>
            <a:ext cx="367823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В 2020 году Российская Федерация (Минфин России) присоединилась к Механизму по налоговому сотрудничеству в рамках инициативы «Один пояс – один путь» (</a:t>
            </a:r>
            <a:r>
              <a:rPr lang="en-US" altLang="ru-RU" sz="1400">
                <a:latin typeface="Roboto Condensed" panose="020B0604020202020204" charset="0"/>
                <a:ea typeface="Roboto Condensed" panose="020B0604020202020204" charset="0"/>
              </a:rPr>
              <a:t>BRITACOM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)</a:t>
            </a:r>
            <a:r>
              <a:rPr lang="en-US" altLang="ru-RU" sz="1400">
                <a:latin typeface="Roboto Condensed" panose="020B0604020202020204" charset="0"/>
                <a:ea typeface="Roboto Condensed" panose="020B0604020202020204" charset="0"/>
              </a:rPr>
              <a:t>.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 Представители ФНС России планировали принять участие во второй конференции Форума по налоговому сотрудничеству в рамках инициативы «Один пояс – один путь», однако в связи с пандемией </a:t>
            </a:r>
            <a:r>
              <a:rPr lang="en-US" altLang="ru-RU" sz="1400">
                <a:latin typeface="Roboto Condensed" panose="020B0604020202020204" charset="0"/>
                <a:ea typeface="Roboto Condensed" panose="020B0604020202020204" charset="0"/>
              </a:rPr>
              <a:t>COVID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-19 конференция была перенесена на 2021 год.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7396163" y="4746625"/>
            <a:ext cx="549275" cy="53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4763"/>
            <a:ext cx="1235075" cy="1235075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95438" y="-14288"/>
            <a:ext cx="7815262" cy="88106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endParaRPr lang="ru-RU" sz="3500" b="1" dirty="0">
              <a:solidFill>
                <a:srgbClr val="002060"/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18436" name="Группа 43"/>
          <p:cNvGrpSpPr>
            <a:grpSpLocks/>
          </p:cNvGrpSpPr>
          <p:nvPr/>
        </p:nvGrpSpPr>
        <p:grpSpPr bwMode="auto">
          <a:xfrm>
            <a:off x="169863" y="169863"/>
            <a:ext cx="895350" cy="895350"/>
            <a:chOff x="1398681" y="3263936"/>
            <a:chExt cx="1231598" cy="1231598"/>
          </a:xfrm>
        </p:grpSpPr>
        <p:grpSp>
          <p:nvGrpSpPr>
            <p:cNvPr id="18444" name="Рисунок 2"/>
            <p:cNvGrpSpPr>
              <a:grpSpLocks/>
            </p:cNvGrpSpPr>
            <p:nvPr/>
          </p:nvGrpSpPr>
          <p:grpSpPr bwMode="auto"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18446" name="Рисунок 2"/>
              <p:cNvGrpSpPr>
                <a:grpSpLocks/>
              </p:cNvGrpSpPr>
              <p:nvPr/>
            </p:nvGrpSpPr>
            <p:grpSpPr bwMode="auto"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18448" name="Полилиния: фигура 22"/>
                <p:cNvSpPr>
                  <a:spLocks/>
                </p:cNvSpPr>
                <p:nvPr/>
              </p:nvSpPr>
              <p:spPr bwMode="auto"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T0" fmla="*/ 0 w 34749"/>
                    <a:gd name="T1" fmla="*/ 0 h 340542"/>
                    <a:gd name="T2" fmla="*/ 34749 w 34749"/>
                    <a:gd name="T3" fmla="*/ 0 h 340542"/>
                    <a:gd name="T4" fmla="*/ 34749 w 34749"/>
                    <a:gd name="T5" fmla="*/ 340542 h 340542"/>
                    <a:gd name="T6" fmla="*/ 0 w 34749"/>
                    <a:gd name="T7" fmla="*/ 340542 h 3405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49" name="Полилиния: фигура 23"/>
                <p:cNvSpPr>
                  <a:spLocks/>
                </p:cNvSpPr>
                <p:nvPr/>
              </p:nvSpPr>
              <p:spPr bwMode="auto">
                <a:xfrm>
                  <a:off x="15812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0" name="Полилиния: фигура 24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1" name="Полилиния: фигура 25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2" name="Полилиния: фигура 26"/>
                <p:cNvSpPr>
                  <a:spLocks/>
                </p:cNvSpPr>
                <p:nvPr/>
              </p:nvSpPr>
              <p:spPr bwMode="auto"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T0" fmla="*/ 0 w 339747"/>
                    <a:gd name="T1" fmla="*/ 0 h 34746"/>
                    <a:gd name="T2" fmla="*/ 339747 w 339747"/>
                    <a:gd name="T3" fmla="*/ 0 h 34746"/>
                    <a:gd name="T4" fmla="*/ 339747 w 339747"/>
                    <a:gd name="T5" fmla="*/ 34747 h 34746"/>
                    <a:gd name="T6" fmla="*/ 0 w 339747"/>
                    <a:gd name="T7" fmla="*/ 34747 h 347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3" name="Полилиния: фигура 27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4" name="Полилиния: фигура 28"/>
                <p:cNvSpPr>
                  <a:spLocks/>
                </p:cNvSpPr>
                <p:nvPr/>
              </p:nvSpPr>
              <p:spPr bwMode="auto"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T0" fmla="*/ 0 w 34748"/>
                    <a:gd name="T1" fmla="*/ 0 h 340536"/>
                    <a:gd name="T2" fmla="*/ 34749 w 34748"/>
                    <a:gd name="T3" fmla="*/ 0 h 340536"/>
                    <a:gd name="T4" fmla="*/ 34749 w 34748"/>
                    <a:gd name="T5" fmla="*/ 340536 h 340536"/>
                    <a:gd name="T6" fmla="*/ 0 w 34748"/>
                    <a:gd name="T7" fmla="*/ 340536 h 340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5" name="Полилиния: фигура 29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6" name="Полилиния: фигура 30"/>
                <p:cNvSpPr>
                  <a:spLocks/>
                </p:cNvSpPr>
                <p:nvPr/>
              </p:nvSpPr>
              <p:spPr bwMode="auto">
                <a:xfrm>
                  <a:off x="23024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7" name="Полилиния: фигура 31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8" name="Полилиния: фигура 32"/>
                <p:cNvSpPr>
                  <a:spLocks/>
                </p:cNvSpPr>
                <p:nvPr/>
              </p:nvSpPr>
              <p:spPr bwMode="auto"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T0" fmla="*/ 0 w 340525"/>
                    <a:gd name="T1" fmla="*/ 0 h 34747"/>
                    <a:gd name="T2" fmla="*/ 340525 w 340525"/>
                    <a:gd name="T3" fmla="*/ 0 h 34747"/>
                    <a:gd name="T4" fmla="*/ 340525 w 340525"/>
                    <a:gd name="T5" fmla="*/ 34747 h 34747"/>
                    <a:gd name="T6" fmla="*/ 0 w 340525"/>
                    <a:gd name="T7" fmla="*/ 34747 h 347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18459" name="Полилиния: фигура 33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sp>
          <p:nvSpPr>
            <p:cNvPr id="18445" name="Полилиния: фигура 42"/>
            <p:cNvSpPr>
              <a:spLocks/>
            </p:cNvSpPr>
            <p:nvPr/>
          </p:nvSpPr>
          <p:spPr bwMode="auto">
            <a:xfrm>
              <a:off x="1398681" y="3263936"/>
              <a:ext cx="1231598" cy="1231598"/>
            </a:xfrm>
            <a:custGeom>
              <a:avLst/>
              <a:gdLst>
                <a:gd name="T0" fmla="*/ 616185 w 1231598"/>
                <a:gd name="T1" fmla="*/ 1231598 h 1231598"/>
                <a:gd name="T2" fmla="*/ 580666 w 1231598"/>
                <a:gd name="T3" fmla="*/ 1230826 h 1231598"/>
                <a:gd name="T4" fmla="*/ 687996 w 1231598"/>
                <a:gd name="T5" fmla="*/ 1227737 h 1231598"/>
                <a:gd name="T6" fmla="*/ 509627 w 1231598"/>
                <a:gd name="T7" fmla="*/ 1222332 h 1231598"/>
                <a:gd name="T8" fmla="*/ 758263 w 1231598"/>
                <a:gd name="T9" fmla="*/ 1215383 h 1231598"/>
                <a:gd name="T10" fmla="*/ 439360 w 1231598"/>
                <a:gd name="T11" fmla="*/ 1206117 h 1231598"/>
                <a:gd name="T12" fmla="*/ 826985 w 1231598"/>
                <a:gd name="T13" fmla="*/ 1194534 h 1231598"/>
                <a:gd name="T14" fmla="*/ 372182 w 1231598"/>
                <a:gd name="T15" fmla="*/ 1181408 h 1231598"/>
                <a:gd name="T16" fmla="*/ 892619 w 1231598"/>
                <a:gd name="T17" fmla="*/ 1165964 h 1231598"/>
                <a:gd name="T18" fmla="*/ 308093 w 1231598"/>
                <a:gd name="T19" fmla="*/ 1149749 h 1231598"/>
                <a:gd name="T20" fmla="*/ 954392 w 1231598"/>
                <a:gd name="T21" fmla="*/ 1130445 h 1231598"/>
                <a:gd name="T22" fmla="*/ 248636 w 1231598"/>
                <a:gd name="T23" fmla="*/ 1110369 h 1231598"/>
                <a:gd name="T24" fmla="*/ 1011532 w 1231598"/>
                <a:gd name="T25" fmla="*/ 1087204 h 1231598"/>
                <a:gd name="T26" fmla="*/ 193813 w 1231598"/>
                <a:gd name="T27" fmla="*/ 1064039 h 1231598"/>
                <a:gd name="T28" fmla="*/ 1064039 w 1231598"/>
                <a:gd name="T29" fmla="*/ 1038558 h 1231598"/>
                <a:gd name="T30" fmla="*/ 144394 w 1231598"/>
                <a:gd name="T31" fmla="*/ 1012304 h 1231598"/>
                <a:gd name="T32" fmla="*/ 1109597 w 1231598"/>
                <a:gd name="T33" fmla="*/ 983734 h 1231598"/>
                <a:gd name="T34" fmla="*/ 101153 w 1231598"/>
                <a:gd name="T35" fmla="*/ 954392 h 1231598"/>
                <a:gd name="T36" fmla="*/ 1148977 w 1231598"/>
                <a:gd name="T37" fmla="*/ 923506 h 1231598"/>
                <a:gd name="T38" fmla="*/ 65634 w 1231598"/>
                <a:gd name="T39" fmla="*/ 892619 h 1231598"/>
                <a:gd name="T40" fmla="*/ 1181408 w 1231598"/>
                <a:gd name="T41" fmla="*/ 859416 h 1231598"/>
                <a:gd name="T42" fmla="*/ 37064 w 1231598"/>
                <a:gd name="T43" fmla="*/ 826985 h 1231598"/>
                <a:gd name="T44" fmla="*/ 1206117 w 1231598"/>
                <a:gd name="T45" fmla="*/ 792238 h 1231598"/>
                <a:gd name="T46" fmla="*/ 16988 w 1231598"/>
                <a:gd name="T47" fmla="*/ 758263 h 1231598"/>
                <a:gd name="T48" fmla="*/ 1222332 w 1231598"/>
                <a:gd name="T49" fmla="*/ 722744 h 1231598"/>
                <a:gd name="T50" fmla="*/ 3861 w 1231598"/>
                <a:gd name="T51" fmla="*/ 687996 h 1231598"/>
                <a:gd name="T52" fmla="*/ 1231598 w 1231598"/>
                <a:gd name="T53" fmla="*/ 613869 h 1231598"/>
                <a:gd name="T54" fmla="*/ 0 w 1231598"/>
                <a:gd name="T55" fmla="*/ 616185 h 1231598"/>
                <a:gd name="T56" fmla="*/ 1192990 w 1231598"/>
                <a:gd name="T57" fmla="*/ 546691 h 1231598"/>
                <a:gd name="T58" fmla="*/ 3861 w 1231598"/>
                <a:gd name="T59" fmla="*/ 545146 h 1231598"/>
                <a:gd name="T60" fmla="*/ 1180636 w 1231598"/>
                <a:gd name="T61" fmla="*/ 480285 h 1231598"/>
                <a:gd name="T62" fmla="*/ 16215 w 1231598"/>
                <a:gd name="T63" fmla="*/ 474880 h 1231598"/>
                <a:gd name="T64" fmla="*/ 1161331 w 1231598"/>
                <a:gd name="T65" fmla="*/ 415423 h 1231598"/>
                <a:gd name="T66" fmla="*/ 37064 w 1231598"/>
                <a:gd name="T67" fmla="*/ 406157 h 1231598"/>
                <a:gd name="T68" fmla="*/ 1134306 w 1231598"/>
                <a:gd name="T69" fmla="*/ 353650 h 1231598"/>
                <a:gd name="T70" fmla="*/ 64862 w 1231598"/>
                <a:gd name="T71" fmla="*/ 340523 h 1231598"/>
                <a:gd name="T72" fmla="*/ 1101103 w 1231598"/>
                <a:gd name="T73" fmla="*/ 295738 h 1231598"/>
                <a:gd name="T74" fmla="*/ 101153 w 1231598"/>
                <a:gd name="T75" fmla="*/ 277978 h 1231598"/>
                <a:gd name="T76" fmla="*/ 1060178 w 1231598"/>
                <a:gd name="T77" fmla="*/ 241687 h 1231598"/>
                <a:gd name="T78" fmla="*/ 143622 w 1231598"/>
                <a:gd name="T79" fmla="*/ 220838 h 1231598"/>
                <a:gd name="T80" fmla="*/ 1013849 w 1231598"/>
                <a:gd name="T81" fmla="*/ 192268 h 1231598"/>
                <a:gd name="T82" fmla="*/ 192268 w 1231598"/>
                <a:gd name="T83" fmla="*/ 168331 h 1231598"/>
                <a:gd name="T84" fmla="*/ 962114 w 1231598"/>
                <a:gd name="T85" fmla="*/ 149027 h 1231598"/>
                <a:gd name="T86" fmla="*/ 247092 w 1231598"/>
                <a:gd name="T87" fmla="*/ 122002 h 1231598"/>
                <a:gd name="T88" fmla="*/ 905746 w 1231598"/>
                <a:gd name="T89" fmla="*/ 111963 h 1231598"/>
                <a:gd name="T90" fmla="*/ 306548 w 1231598"/>
                <a:gd name="T91" fmla="*/ 82621 h 1231598"/>
                <a:gd name="T92" fmla="*/ 844745 w 1231598"/>
                <a:gd name="T93" fmla="*/ 81849 h 1231598"/>
                <a:gd name="T94" fmla="*/ 370638 w 1231598"/>
                <a:gd name="T95" fmla="*/ 50963 h 1231598"/>
                <a:gd name="T96" fmla="*/ 780656 w 1231598"/>
                <a:gd name="T97" fmla="*/ 58684 h 1231598"/>
                <a:gd name="T98" fmla="*/ 437816 w 1231598"/>
                <a:gd name="T99" fmla="*/ 26254 h 1231598"/>
                <a:gd name="T100" fmla="*/ 715794 w 1231598"/>
                <a:gd name="T101" fmla="*/ 43241 h 1231598"/>
                <a:gd name="T102" fmla="*/ 507310 w 1231598"/>
                <a:gd name="T103" fmla="*/ 10038 h 1231598"/>
                <a:gd name="T104" fmla="*/ 647844 w 1231598"/>
                <a:gd name="T105" fmla="*/ 35519 h 1231598"/>
                <a:gd name="T106" fmla="*/ 579121 w 1231598"/>
                <a:gd name="T107" fmla="*/ 772 h 12315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pic>
        <p:nvPicPr>
          <p:cNvPr id="18437" name="Рисунок 48" descr="C:\Users\Duhovnova-YY\Desktop\картинки для презентаций\с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03" y="1524806"/>
            <a:ext cx="11668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50" descr="C:\Users\Duhovnova-YY\Desktop\картинки для презентаций\Еаэ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586718"/>
            <a:ext cx="1697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1509725"/>
            <a:ext cx="2771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4"/>
          <p:cNvSpPr txBox="1">
            <a:spLocks noChangeArrowheads="1"/>
          </p:cNvSpPr>
          <p:nvPr/>
        </p:nvSpPr>
        <p:spPr bwMode="auto">
          <a:xfrm>
            <a:off x="219075" y="2606675"/>
            <a:ext cx="29749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 b="1" dirty="0">
                <a:latin typeface="Roboto Condensed" panose="020B0604020202020204" charset="0"/>
                <a:ea typeface="Roboto Condensed" panose="020B0604020202020204" charset="0"/>
              </a:rPr>
              <a:t>11 апреля 2020 года </a:t>
            </a:r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для Российской Федерации вступил в </a:t>
            </a:r>
            <a:r>
              <a:rPr lang="ru-RU" altLang="ru-RU" sz="1400">
                <a:latin typeface="Roboto Condensed" panose="020B0604020202020204" charset="0"/>
                <a:ea typeface="Roboto Condensed" panose="020B0604020202020204" charset="0"/>
              </a:rPr>
              <a:t>силу </a:t>
            </a:r>
            <a:r>
              <a:rPr lang="ru-RU" altLang="ru-RU" sz="1400" smtClean="0">
                <a:latin typeface="Roboto Condensed" panose="020B0604020202020204" charset="0"/>
                <a:ea typeface="Roboto Condensed" panose="020B0604020202020204" charset="0"/>
              </a:rPr>
              <a:t>Протокол </a:t>
            </a:r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об обмене информацией в электронном виде между государствами–участниками СНГ для осуществления налогового администрирования.</a:t>
            </a:r>
          </a:p>
          <a:p>
            <a:pPr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26 августа 2020 года успешно состоялся тестовый обмен информацией в электронном виде между ФНС России и Налоговой службой Республики Армения.</a:t>
            </a:r>
          </a:p>
          <a:p>
            <a:pPr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С 2021 года планируется начать промышленную эксплуатацию.</a:t>
            </a:r>
          </a:p>
          <a:p>
            <a:pPr eaLnBrk="1" hangingPunct="1"/>
            <a:endParaRPr lang="ru-RU" alt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441" name="TextBox 52"/>
          <p:cNvSpPr txBox="1">
            <a:spLocks noChangeArrowheads="1"/>
          </p:cNvSpPr>
          <p:nvPr/>
        </p:nvSpPr>
        <p:spPr bwMode="auto">
          <a:xfrm>
            <a:off x="3370263" y="2606675"/>
            <a:ext cx="367665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Главными достижениями совместной работы ФНС России и налоговых администраций государств – членов ЕАЭС в 2019 году стало подписание Соглашения о механизме прослеживаемости товаров, ввезенных на таможенную территорию Евразийского экономического союза.</a:t>
            </a:r>
          </a:p>
          <a:p>
            <a:pPr algn="just" eaLnBrk="1" hangingPunct="1"/>
            <a:r>
              <a:rPr lang="ru-RU" altLang="ru-RU" sz="1400" b="1" dirty="0">
                <a:latin typeface="Roboto Condensed" panose="020B0604020202020204" charset="0"/>
                <a:ea typeface="Roboto Condensed" panose="020B0604020202020204" charset="0"/>
              </a:rPr>
              <a:t>По состоянию на июль 2020 года </a:t>
            </a:r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процедура ратификации Соглашения завершена в Российской Федерации, Республике Беларусь и Республике Армения. Вступление в силу Соглашения, а также начало проведения информационного обмена по прослеживаемости между государствами-членами ЕАЭС на плановой основе ожидается в 2021 году.</a:t>
            </a:r>
          </a:p>
          <a:p>
            <a:pPr eaLnBrk="1" hangingPunct="1"/>
            <a:endParaRPr lang="ru-RU" altLang="ru-RU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442" name="TextBox 44"/>
          <p:cNvSpPr txBox="1">
            <a:spLocks noChangeArrowheads="1"/>
          </p:cNvSpPr>
          <p:nvPr/>
        </p:nvSpPr>
        <p:spPr bwMode="auto">
          <a:xfrm>
            <a:off x="7426325" y="2606675"/>
            <a:ext cx="4598988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В целях проведения взаимного обследования национальных систем прослеживаемости ФНС России и Министерством по налогам и сборам Республики Беларусь проведена взаимная демонстрация программных комплексов систем прослеживаемости товаров.</a:t>
            </a:r>
          </a:p>
          <a:p>
            <a:pPr algn="just"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В исполнение протокольного решения Группы высокого уровня Совета Министров Союзного государства от 5 июня 2020 года № 9 представитель ФНС России вошел в состав межведомственной рабочей группы по определению взаимоприемлемого механизма информационного взаимодействия в части прослеживаемости перемещения плодоовощной продукции.</a:t>
            </a:r>
          </a:p>
          <a:p>
            <a:pPr algn="just" eaLnBrk="1" hangingPunct="1"/>
            <a:r>
              <a:rPr lang="ru-RU" altLang="ru-RU" sz="1400" dirty="0">
                <a:latin typeface="Roboto Condensed" panose="020B0604020202020204" charset="0"/>
                <a:ea typeface="Roboto Condensed" panose="020B0604020202020204" charset="0"/>
              </a:rPr>
              <a:t>14 июля 2020 года премьер-министр Республики Беларусь Роман Головченко посетил ФНС России. В ходе визита белорусскую делегацию ознакомили с работой инновационных сервисов ФНС России в области налогового администрирования и контроля.</a:t>
            </a:r>
          </a:p>
        </p:txBody>
      </p:sp>
      <p:sp>
        <p:nvSpPr>
          <p:cNvPr id="48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38275" y="4763"/>
            <a:ext cx="7883525" cy="9128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МЕЖДУНАРОДНОЕ СОТРУДНИЧЕСТВО</a:t>
            </a:r>
          </a:p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ИНТЕГРАЦИЯ НА ПОСТСОВЕТСКОМ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8533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35075" cy="1235075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471613" y="-93663"/>
            <a:ext cx="9864725" cy="123507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tabLst>
                <a:tab pos="342900" algn="l"/>
              </a:tabLs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МЕЖДУНАРОДНОЕ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СОТРУДНИЧЕСТВО</a:t>
            </a:r>
          </a:p>
        </p:txBody>
      </p:sp>
      <p:grpSp>
        <p:nvGrpSpPr>
          <p:cNvPr id="20484" name="Группа 43"/>
          <p:cNvGrpSpPr>
            <a:grpSpLocks/>
          </p:cNvGrpSpPr>
          <p:nvPr/>
        </p:nvGrpSpPr>
        <p:grpSpPr bwMode="auto">
          <a:xfrm>
            <a:off x="169863" y="169863"/>
            <a:ext cx="895350" cy="895350"/>
            <a:chOff x="1398681" y="3263936"/>
            <a:chExt cx="1231598" cy="1231598"/>
          </a:xfrm>
        </p:grpSpPr>
        <p:grpSp>
          <p:nvGrpSpPr>
            <p:cNvPr id="20491" name="Рисунок 2"/>
            <p:cNvGrpSpPr>
              <a:grpSpLocks/>
            </p:cNvGrpSpPr>
            <p:nvPr/>
          </p:nvGrpSpPr>
          <p:grpSpPr bwMode="auto"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20493" name="Рисунок 2"/>
              <p:cNvGrpSpPr>
                <a:grpSpLocks/>
              </p:cNvGrpSpPr>
              <p:nvPr/>
            </p:nvGrpSpPr>
            <p:grpSpPr bwMode="auto"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0495" name="Полилиния: фигура 22"/>
                <p:cNvSpPr>
                  <a:spLocks/>
                </p:cNvSpPr>
                <p:nvPr/>
              </p:nvSpPr>
              <p:spPr bwMode="auto"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T0" fmla="*/ 0 w 34749"/>
                    <a:gd name="T1" fmla="*/ 0 h 340542"/>
                    <a:gd name="T2" fmla="*/ 34749 w 34749"/>
                    <a:gd name="T3" fmla="*/ 0 h 340542"/>
                    <a:gd name="T4" fmla="*/ 34749 w 34749"/>
                    <a:gd name="T5" fmla="*/ 340542 h 340542"/>
                    <a:gd name="T6" fmla="*/ 0 w 34749"/>
                    <a:gd name="T7" fmla="*/ 340542 h 3405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496" name="Полилиния: фигура 23"/>
                <p:cNvSpPr>
                  <a:spLocks/>
                </p:cNvSpPr>
                <p:nvPr/>
              </p:nvSpPr>
              <p:spPr bwMode="auto">
                <a:xfrm>
                  <a:off x="15812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497" name="Полилиния: фигура 24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498" name="Полилиния: фигура 25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499" name="Полилиния: фигура 26"/>
                <p:cNvSpPr>
                  <a:spLocks/>
                </p:cNvSpPr>
                <p:nvPr/>
              </p:nvSpPr>
              <p:spPr bwMode="auto"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T0" fmla="*/ 0 w 339747"/>
                    <a:gd name="T1" fmla="*/ 0 h 34746"/>
                    <a:gd name="T2" fmla="*/ 339747 w 339747"/>
                    <a:gd name="T3" fmla="*/ 0 h 34746"/>
                    <a:gd name="T4" fmla="*/ 339747 w 339747"/>
                    <a:gd name="T5" fmla="*/ 34747 h 34746"/>
                    <a:gd name="T6" fmla="*/ 0 w 339747"/>
                    <a:gd name="T7" fmla="*/ 34747 h 347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0" name="Полилиния: фигура 27"/>
                <p:cNvSpPr>
                  <a:spLocks/>
                </p:cNvSpPr>
                <p:nvPr/>
              </p:nvSpPr>
              <p:spPr bwMode="auto"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T0" fmla="*/ 0 w 34746"/>
                    <a:gd name="T1" fmla="*/ 0 h 340520"/>
                    <a:gd name="T2" fmla="*/ 34747 w 34746"/>
                    <a:gd name="T3" fmla="*/ 0 h 340520"/>
                    <a:gd name="T4" fmla="*/ 34747 w 34746"/>
                    <a:gd name="T5" fmla="*/ 340521 h 340520"/>
                    <a:gd name="T6" fmla="*/ 0 w 34746"/>
                    <a:gd name="T7" fmla="*/ 340521 h 3405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1" name="Полилиния: фигура 28"/>
                <p:cNvSpPr>
                  <a:spLocks/>
                </p:cNvSpPr>
                <p:nvPr/>
              </p:nvSpPr>
              <p:spPr bwMode="auto"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T0" fmla="*/ 0 w 34748"/>
                    <a:gd name="T1" fmla="*/ 0 h 340536"/>
                    <a:gd name="T2" fmla="*/ 34749 w 34748"/>
                    <a:gd name="T3" fmla="*/ 0 h 340536"/>
                    <a:gd name="T4" fmla="*/ 34749 w 34748"/>
                    <a:gd name="T5" fmla="*/ 340536 h 340536"/>
                    <a:gd name="T6" fmla="*/ 0 w 34748"/>
                    <a:gd name="T7" fmla="*/ 340536 h 340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2" name="Полилиния: фигура 29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3" name="Полилиния: фигура 30"/>
                <p:cNvSpPr>
                  <a:spLocks/>
                </p:cNvSpPr>
                <p:nvPr/>
              </p:nvSpPr>
              <p:spPr bwMode="auto">
                <a:xfrm>
                  <a:off x="2302497" y="3118453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4" name="Полилиния: фигура 31"/>
                <p:cNvSpPr>
                  <a:spLocks/>
                </p:cNvSpPr>
                <p:nvPr/>
              </p:nvSpPr>
              <p:spPr bwMode="auto"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T0" fmla="*/ 0 w 340532"/>
                    <a:gd name="T1" fmla="*/ 0 h 34748"/>
                    <a:gd name="T2" fmla="*/ 340533 w 340532"/>
                    <a:gd name="T3" fmla="*/ 0 h 34748"/>
                    <a:gd name="T4" fmla="*/ 340533 w 340532"/>
                    <a:gd name="T5" fmla="*/ 34748 h 34748"/>
                    <a:gd name="T6" fmla="*/ 0 w 340532"/>
                    <a:gd name="T7" fmla="*/ 34748 h 347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5" name="Полилиния: фигура 32"/>
                <p:cNvSpPr>
                  <a:spLocks/>
                </p:cNvSpPr>
                <p:nvPr/>
              </p:nvSpPr>
              <p:spPr bwMode="auto"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T0" fmla="*/ 0 w 340525"/>
                    <a:gd name="T1" fmla="*/ 0 h 34747"/>
                    <a:gd name="T2" fmla="*/ 340525 w 340525"/>
                    <a:gd name="T3" fmla="*/ 0 h 34747"/>
                    <a:gd name="T4" fmla="*/ 340525 w 340525"/>
                    <a:gd name="T5" fmla="*/ 34747 h 34747"/>
                    <a:gd name="T6" fmla="*/ 0 w 340525"/>
                    <a:gd name="T7" fmla="*/ 34747 h 347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20506" name="Полилиния: фигура 33"/>
                <p:cNvSpPr>
                  <a:spLocks/>
                </p:cNvSpPr>
                <p:nvPr/>
              </p:nvSpPr>
              <p:spPr bwMode="auto">
                <a:xfrm>
                  <a:off x="1941897" y="3326937"/>
                  <a:ext cx="34747" cy="340523"/>
                </a:xfrm>
                <a:custGeom>
                  <a:avLst/>
                  <a:gdLst>
                    <a:gd name="T0" fmla="*/ 0 w 34747"/>
                    <a:gd name="T1" fmla="*/ 0 h 340523"/>
                    <a:gd name="T2" fmla="*/ 34747 w 34747"/>
                    <a:gd name="T3" fmla="*/ 0 h 340523"/>
                    <a:gd name="T4" fmla="*/ 34747 w 34747"/>
                    <a:gd name="T5" fmla="*/ 340523 h 340523"/>
                    <a:gd name="T6" fmla="*/ 0 w 34747"/>
                    <a:gd name="T7" fmla="*/ 340523 h 3405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680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/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/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defTabSz="121917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sp>
          <p:nvSpPr>
            <p:cNvPr id="20492" name="Полилиния: фигура 42"/>
            <p:cNvSpPr>
              <a:spLocks/>
            </p:cNvSpPr>
            <p:nvPr/>
          </p:nvSpPr>
          <p:spPr bwMode="auto">
            <a:xfrm>
              <a:off x="1398681" y="3263936"/>
              <a:ext cx="1231598" cy="1231598"/>
            </a:xfrm>
            <a:custGeom>
              <a:avLst/>
              <a:gdLst>
                <a:gd name="T0" fmla="*/ 616185 w 1231598"/>
                <a:gd name="T1" fmla="*/ 1231598 h 1231598"/>
                <a:gd name="T2" fmla="*/ 580666 w 1231598"/>
                <a:gd name="T3" fmla="*/ 1230826 h 1231598"/>
                <a:gd name="T4" fmla="*/ 687996 w 1231598"/>
                <a:gd name="T5" fmla="*/ 1227737 h 1231598"/>
                <a:gd name="T6" fmla="*/ 509627 w 1231598"/>
                <a:gd name="T7" fmla="*/ 1222332 h 1231598"/>
                <a:gd name="T8" fmla="*/ 758263 w 1231598"/>
                <a:gd name="T9" fmla="*/ 1215383 h 1231598"/>
                <a:gd name="T10" fmla="*/ 439360 w 1231598"/>
                <a:gd name="T11" fmla="*/ 1206117 h 1231598"/>
                <a:gd name="T12" fmla="*/ 826985 w 1231598"/>
                <a:gd name="T13" fmla="*/ 1194534 h 1231598"/>
                <a:gd name="T14" fmla="*/ 372182 w 1231598"/>
                <a:gd name="T15" fmla="*/ 1181408 h 1231598"/>
                <a:gd name="T16" fmla="*/ 892619 w 1231598"/>
                <a:gd name="T17" fmla="*/ 1165964 h 1231598"/>
                <a:gd name="T18" fmla="*/ 308093 w 1231598"/>
                <a:gd name="T19" fmla="*/ 1149749 h 1231598"/>
                <a:gd name="T20" fmla="*/ 954392 w 1231598"/>
                <a:gd name="T21" fmla="*/ 1130445 h 1231598"/>
                <a:gd name="T22" fmla="*/ 248636 w 1231598"/>
                <a:gd name="T23" fmla="*/ 1110369 h 1231598"/>
                <a:gd name="T24" fmla="*/ 1011532 w 1231598"/>
                <a:gd name="T25" fmla="*/ 1087204 h 1231598"/>
                <a:gd name="T26" fmla="*/ 193813 w 1231598"/>
                <a:gd name="T27" fmla="*/ 1064039 h 1231598"/>
                <a:gd name="T28" fmla="*/ 1064039 w 1231598"/>
                <a:gd name="T29" fmla="*/ 1038558 h 1231598"/>
                <a:gd name="T30" fmla="*/ 144394 w 1231598"/>
                <a:gd name="T31" fmla="*/ 1012304 h 1231598"/>
                <a:gd name="T32" fmla="*/ 1109597 w 1231598"/>
                <a:gd name="T33" fmla="*/ 983734 h 1231598"/>
                <a:gd name="T34" fmla="*/ 101153 w 1231598"/>
                <a:gd name="T35" fmla="*/ 954392 h 1231598"/>
                <a:gd name="T36" fmla="*/ 1148977 w 1231598"/>
                <a:gd name="T37" fmla="*/ 923506 h 1231598"/>
                <a:gd name="T38" fmla="*/ 65634 w 1231598"/>
                <a:gd name="T39" fmla="*/ 892619 h 1231598"/>
                <a:gd name="T40" fmla="*/ 1181408 w 1231598"/>
                <a:gd name="T41" fmla="*/ 859416 h 1231598"/>
                <a:gd name="T42" fmla="*/ 37064 w 1231598"/>
                <a:gd name="T43" fmla="*/ 826985 h 1231598"/>
                <a:gd name="T44" fmla="*/ 1206117 w 1231598"/>
                <a:gd name="T45" fmla="*/ 792238 h 1231598"/>
                <a:gd name="T46" fmla="*/ 16988 w 1231598"/>
                <a:gd name="T47" fmla="*/ 758263 h 1231598"/>
                <a:gd name="T48" fmla="*/ 1222332 w 1231598"/>
                <a:gd name="T49" fmla="*/ 722744 h 1231598"/>
                <a:gd name="T50" fmla="*/ 3861 w 1231598"/>
                <a:gd name="T51" fmla="*/ 687996 h 1231598"/>
                <a:gd name="T52" fmla="*/ 1231598 w 1231598"/>
                <a:gd name="T53" fmla="*/ 613869 h 1231598"/>
                <a:gd name="T54" fmla="*/ 0 w 1231598"/>
                <a:gd name="T55" fmla="*/ 616185 h 1231598"/>
                <a:gd name="T56" fmla="*/ 1192990 w 1231598"/>
                <a:gd name="T57" fmla="*/ 546691 h 1231598"/>
                <a:gd name="T58" fmla="*/ 3861 w 1231598"/>
                <a:gd name="T59" fmla="*/ 545146 h 1231598"/>
                <a:gd name="T60" fmla="*/ 1180636 w 1231598"/>
                <a:gd name="T61" fmla="*/ 480285 h 1231598"/>
                <a:gd name="T62" fmla="*/ 16215 w 1231598"/>
                <a:gd name="T63" fmla="*/ 474880 h 1231598"/>
                <a:gd name="T64" fmla="*/ 1161331 w 1231598"/>
                <a:gd name="T65" fmla="*/ 415423 h 1231598"/>
                <a:gd name="T66" fmla="*/ 37064 w 1231598"/>
                <a:gd name="T67" fmla="*/ 406157 h 1231598"/>
                <a:gd name="T68" fmla="*/ 1134306 w 1231598"/>
                <a:gd name="T69" fmla="*/ 353650 h 1231598"/>
                <a:gd name="T70" fmla="*/ 64862 w 1231598"/>
                <a:gd name="T71" fmla="*/ 340523 h 1231598"/>
                <a:gd name="T72" fmla="*/ 1101103 w 1231598"/>
                <a:gd name="T73" fmla="*/ 295738 h 1231598"/>
                <a:gd name="T74" fmla="*/ 101153 w 1231598"/>
                <a:gd name="T75" fmla="*/ 277978 h 1231598"/>
                <a:gd name="T76" fmla="*/ 1060178 w 1231598"/>
                <a:gd name="T77" fmla="*/ 241687 h 1231598"/>
                <a:gd name="T78" fmla="*/ 143622 w 1231598"/>
                <a:gd name="T79" fmla="*/ 220838 h 1231598"/>
                <a:gd name="T80" fmla="*/ 1013849 w 1231598"/>
                <a:gd name="T81" fmla="*/ 192268 h 1231598"/>
                <a:gd name="T82" fmla="*/ 192268 w 1231598"/>
                <a:gd name="T83" fmla="*/ 168331 h 1231598"/>
                <a:gd name="T84" fmla="*/ 962114 w 1231598"/>
                <a:gd name="T85" fmla="*/ 149027 h 1231598"/>
                <a:gd name="T86" fmla="*/ 247092 w 1231598"/>
                <a:gd name="T87" fmla="*/ 122002 h 1231598"/>
                <a:gd name="T88" fmla="*/ 905746 w 1231598"/>
                <a:gd name="T89" fmla="*/ 111963 h 1231598"/>
                <a:gd name="T90" fmla="*/ 306548 w 1231598"/>
                <a:gd name="T91" fmla="*/ 82621 h 1231598"/>
                <a:gd name="T92" fmla="*/ 844745 w 1231598"/>
                <a:gd name="T93" fmla="*/ 81849 h 1231598"/>
                <a:gd name="T94" fmla="*/ 370638 w 1231598"/>
                <a:gd name="T95" fmla="*/ 50963 h 1231598"/>
                <a:gd name="T96" fmla="*/ 780656 w 1231598"/>
                <a:gd name="T97" fmla="*/ 58684 h 1231598"/>
                <a:gd name="T98" fmla="*/ 437816 w 1231598"/>
                <a:gd name="T99" fmla="*/ 26254 h 1231598"/>
                <a:gd name="T100" fmla="*/ 715794 w 1231598"/>
                <a:gd name="T101" fmla="*/ 43241 h 1231598"/>
                <a:gd name="T102" fmla="*/ 507310 w 1231598"/>
                <a:gd name="T103" fmla="*/ 10038 h 1231598"/>
                <a:gd name="T104" fmla="*/ 647844 w 1231598"/>
                <a:gd name="T105" fmla="*/ 35519 h 1231598"/>
                <a:gd name="T106" fmla="*/ 579121 w 1231598"/>
                <a:gd name="T107" fmla="*/ 772 h 12315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45" name="Sub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231367" y="2141593"/>
            <a:ext cx="5653088" cy="7333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42900" algn="l"/>
              </a:tabLst>
              <a:defRPr/>
            </a:pP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Техническая помощь </a:t>
            </a:r>
            <a:endParaRPr lang="en-US" sz="1400" b="1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>
              <a:tabLst>
                <a:tab pos="342900" algn="l"/>
              </a:tabLst>
              <a:defRPr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совершенствованию налогового </a:t>
            </a: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администрирования и обмен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опытом </a:t>
            </a:r>
            <a:endParaRPr lang="en-US" sz="1400" b="1" dirty="0" smtClean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  <a:p>
            <a:pPr>
              <a:tabLst>
                <a:tab pos="342900" algn="l"/>
              </a:tabLst>
              <a:defRPr/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области </a:t>
            </a:r>
            <a:r>
              <a:rPr lang="ru-RU" sz="1400" b="1" dirty="0" err="1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цифровизации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налогового администрирования</a:t>
            </a:r>
          </a:p>
          <a:p>
            <a:pPr>
              <a:tabLst>
                <a:tab pos="342900" algn="l"/>
              </a:tabLst>
              <a:defRPr/>
            </a:pPr>
            <a:endParaRPr lang="ru-RU" sz="14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0486" name="TextBox 53"/>
          <p:cNvSpPr txBox="1">
            <a:spLocks noChangeArrowheads="1"/>
          </p:cNvSpPr>
          <p:nvPr/>
        </p:nvSpPr>
        <p:spPr bwMode="auto">
          <a:xfrm>
            <a:off x="544513" y="2981325"/>
            <a:ext cx="11528425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Open Sans Light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 Light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 Light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 Light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 Light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 Light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Завершается первая фаза работ в Узбекистане. </a:t>
            </a:r>
            <a:endParaRPr lang="ru-RU" altLang="ru-RU" sz="1400" dirty="0" smtClean="0">
              <a:solidFill>
                <a:srgbClr val="000000"/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 smtClean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Ведется подготовка к старту работ второй фазы в Узбекистане, получено согласование МИД России (разработка софта по АСК НДС и Онлайн ККТ, дооснащение ЦОД)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 smtClean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Подписано </a:t>
            </a: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распоряжение Правительства РФ о заключении соглашения об оказании технической помощи Киргизии (внедрение АСК НДС и Онлайн ККТ)  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Ведется диалог с налоговой службой Саудовской Аравии в рамках Меморандума о сотрудничестве (онлайн ККТ</a:t>
            </a:r>
            <a:r>
              <a:rPr lang="en-US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/</a:t>
            </a: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 АСК НДС) – технические консультации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Обсуждается архитектура проекта по оказанию технической помощи Саудовской Аравии в соответствии с запросом (АСК НДС, электронные счет-фактуры) 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r>
              <a:rPr lang="ru-RU" altLang="ru-RU" sz="1400" dirty="0">
                <a:solidFill>
                  <a:srgbClr val="000000"/>
                </a:solidFill>
                <a:latin typeface="Roboto Condensed" charset="0"/>
                <a:ea typeface="Roboto Condensed" charset="0"/>
                <a:cs typeface="Roboto Condensed" charset="0"/>
              </a:rPr>
              <a:t>Получено одобрение Минфина России и МИД России на создание Центра компетенций цифрового налогового администрирования Россия - АСЕАН</a:t>
            </a: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endParaRPr lang="ru-RU" altLang="ru-RU" sz="1400" dirty="0">
              <a:solidFill>
                <a:srgbClr val="000000"/>
              </a:solidFill>
              <a:latin typeface="Roboto Condensed" charset="0"/>
              <a:ea typeface="Roboto Condensed" charset="0"/>
              <a:cs typeface="Roboto Condensed" charset="0"/>
            </a:endParaRPr>
          </a:p>
          <a:p>
            <a:pPr eaLnBrk="1" hangingPunct="1">
              <a:spcAft>
                <a:spcPts val="600"/>
              </a:spcAft>
              <a:buClr>
                <a:srgbClr val="00B0F0"/>
              </a:buClr>
              <a:buFont typeface="lined-icons"/>
              <a:buChar char=""/>
            </a:pPr>
            <a:endParaRPr lang="ru-RU" altLang="ru-RU" sz="1400" dirty="0">
              <a:solidFill>
                <a:srgbClr val="000000"/>
              </a:solidFill>
              <a:latin typeface="Roboto Condensed" charset="0"/>
              <a:ea typeface="Roboto Condensed" charset="0"/>
              <a:cs typeface="Roboto Condensed" charset="0"/>
            </a:endParaRPr>
          </a:p>
        </p:txBody>
      </p:sp>
      <p:pic>
        <p:nvPicPr>
          <p:cNvPr id="20487" name="Picture 15" descr="C:\Users\Duhovnova-YY\Desktop\картинки для презентаций\асе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8" t="2467" r="16632"/>
          <a:stretch>
            <a:fillRect/>
          </a:stretch>
        </p:blipFill>
        <p:spPr bwMode="auto">
          <a:xfrm>
            <a:off x="9096375" y="1504950"/>
            <a:ext cx="15636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60" descr="C:\Users\Duhovnova-YY\Desktop\картинки для презентаций\араб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1414463"/>
            <a:ext cx="14398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17500"/>
            <a:ext cx="14493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64" descr="C:\Users\Duhovnova-YY\Desktop\картинки для презентаций\аз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312738"/>
            <a:ext cx="16891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813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ОСНОВНЫЕ ИЗМЕНЕНИЯ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НАЛОГОВОГО ЗАКОНОДАТЕЛЬСТВА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8AD6C1E-F226-4B63-9421-F74D8F5565CF}"/>
              </a:ext>
            </a:extLst>
          </p:cNvPr>
          <p:cNvSpPr txBox="1"/>
          <p:nvPr/>
        </p:nvSpPr>
        <p:spPr>
          <a:xfrm>
            <a:off x="1473660" y="1484784"/>
            <a:ext cx="9976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08.06.2020 № 172-ФЗ</a:t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часть вторую Налогового кодекса Российской Федерации»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96DF3D1-8C54-4BE6-8C60-A8C16149B17D}"/>
              </a:ext>
            </a:extLst>
          </p:cNvPr>
          <p:cNvSpPr txBox="1"/>
          <p:nvPr/>
        </p:nvSpPr>
        <p:spPr>
          <a:xfrm>
            <a:off x="1473660" y="2278030"/>
            <a:ext cx="99766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закон от 20.07.2020 №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220-ФЗ</a:t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часть вторую Налогового кодекса Российской Федерации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части организации документооборота с использованием электронных документов (чеков) для компенсации суммы налога на добавленную стоимость, оформленных физическим лицам - гражданам иностранных государств при реализации им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товаров»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160C992B-3698-4E0B-B295-02054DA9BBDB}"/>
              </a:ext>
            </a:extLst>
          </p:cNvPr>
          <p:cNvSpPr txBox="1"/>
          <p:nvPr/>
        </p:nvSpPr>
        <p:spPr>
          <a:xfrm>
            <a:off x="1473660" y="4023306"/>
            <a:ext cx="9976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31.07.2020 №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265-ФЗ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внесении изменений в часть вторую Налогового кодекса Российской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Федерации»</a:t>
            </a:r>
            <a:endParaRPr lang="ru-RU" sz="20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7CA2785-DF5B-489B-94EC-43F899346623}"/>
              </a:ext>
            </a:extLst>
          </p:cNvPr>
          <p:cNvSpPr txBox="1"/>
          <p:nvPr/>
        </p:nvSpPr>
        <p:spPr>
          <a:xfrm>
            <a:off x="1473660" y="4845253"/>
            <a:ext cx="99766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Федеральный закон от 31.07.2020 №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266-ФЗ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0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«О внесении изменений в главу 26.2 части второй Налогового кодекса Российской Федерации и статью 2 Федерального закона «О внесении изменений в часть вторую Налогового кодекса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87965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ГОСУДАРСТВЕННЫЕ ФИНАНСЫ</a:t>
            </a:r>
          </a:p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ЗА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I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ПОЛУГОДИЕ 2020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ГОДА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37C7814-7200-45F6-8FBF-D2CD0BA7EBE7}"/>
              </a:ext>
            </a:extLst>
          </p:cNvPr>
          <p:cNvSpPr txBox="1"/>
          <p:nvPr/>
        </p:nvSpPr>
        <p:spPr>
          <a:xfrm>
            <a:off x="170060" y="1412776"/>
            <a:ext cx="394572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КОНСОЛИДИРОВАННОГО БЮДЖЕТА РФ И БЮДЖЕТОВ ГОСУДАРСТВЕННЫХ ВНЕБЮДЖЕТНЫХ ФОНДОВ ПО ОСНОВНЫМ АДМИНИСТРАТОРАМ ДОХОДОВ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A30C5C9-300D-44C3-8431-4A85DFAFC003}"/>
              </a:ext>
            </a:extLst>
          </p:cNvPr>
          <p:cNvSpPr txBox="1"/>
          <p:nvPr/>
        </p:nvSpPr>
        <p:spPr>
          <a:xfrm>
            <a:off x="4703453" y="1412776"/>
            <a:ext cx="343316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КОНСОЛИДИРОВАННОГО </a:t>
            </a:r>
          </a:p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БЮДЖЕТА РФ </a:t>
            </a:r>
          </a:p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ПО ОСНОВНЫМ АДМИНИСТРАТОРАМ ДОХОДОВ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21235EC-3E6D-40C5-B6EC-7F3CA09169A1}"/>
              </a:ext>
            </a:extLst>
          </p:cNvPr>
          <p:cNvSpPr txBox="1"/>
          <p:nvPr/>
        </p:nvSpPr>
        <p:spPr>
          <a:xfrm>
            <a:off x="8724292" y="1412776"/>
            <a:ext cx="301390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ФОРМИРОВАНИЕ </a:t>
            </a:r>
            <a:b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</a:br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ФЕДЕРАЛЬНОГО БЮДЖЕТА </a:t>
            </a:r>
            <a:b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</a:br>
            <a:r>
              <a:rPr lang="ru-RU" altLang="ko-KR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rPr>
              <a:t>ПО ОСНОВНЫМ АДМИНИСТРАТОРАМ ДОХОДОВ</a:t>
            </a:r>
          </a:p>
        </p:txBody>
      </p:sp>
      <p:graphicFrame>
        <p:nvGraphicFramePr>
          <p:cNvPr id="78" name="Диаграмма 77">
            <a:extLst>
              <a:ext uri="{FF2B5EF4-FFF2-40B4-BE49-F238E27FC236}">
                <a16:creationId xmlns="" xmlns:a16="http://schemas.microsoft.com/office/drawing/2014/main" id="{F3A1B82D-1845-439F-B601-F21F87A35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3136859"/>
              </p:ext>
            </p:extLst>
          </p:nvPr>
        </p:nvGraphicFramePr>
        <p:xfrm>
          <a:off x="8868308" y="2439769"/>
          <a:ext cx="3204629" cy="245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" name="Надпись 3">
            <a:extLst>
              <a:ext uri="{FF2B5EF4-FFF2-40B4-BE49-F238E27FC236}">
                <a16:creationId xmlns="" xmlns:a16="http://schemas.microsoft.com/office/drawing/2014/main" id="{D41F7DB6-FCB8-4A3D-A3DF-79406CA08C3F}"/>
              </a:ext>
            </a:extLst>
          </p:cNvPr>
          <p:cNvSpPr txBox="1"/>
          <p:nvPr/>
        </p:nvSpPr>
        <p:spPr>
          <a:xfrm>
            <a:off x="9509379" y="3323741"/>
            <a:ext cx="1519169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9 091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80" name="Диаграмма 79">
            <a:extLst>
              <a:ext uri="{FF2B5EF4-FFF2-40B4-BE49-F238E27FC236}">
                <a16:creationId xmlns="" xmlns:a16="http://schemas.microsoft.com/office/drawing/2014/main" id="{28F3047A-179F-405C-BCD7-FE8E00C1C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06749"/>
              </p:ext>
            </p:extLst>
          </p:nvPr>
        </p:nvGraphicFramePr>
        <p:xfrm>
          <a:off x="439195" y="2255949"/>
          <a:ext cx="3179593" cy="29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1" name="Диаграмма 80">
            <a:extLst>
              <a:ext uri="{FF2B5EF4-FFF2-40B4-BE49-F238E27FC236}">
                <a16:creationId xmlns="" xmlns:a16="http://schemas.microsoft.com/office/drawing/2014/main" id="{5754E8B6-FCCE-4B37-95B6-8F6ADB4DC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668183"/>
              </p:ext>
            </p:extLst>
          </p:nvPr>
        </p:nvGraphicFramePr>
        <p:xfrm>
          <a:off x="5073380" y="2459856"/>
          <a:ext cx="3063240" cy="2613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2" name="Надпись 3">
            <a:extLst>
              <a:ext uri="{FF2B5EF4-FFF2-40B4-BE49-F238E27FC236}">
                <a16:creationId xmlns="" xmlns:a16="http://schemas.microsoft.com/office/drawing/2014/main" id="{41C96961-3640-4B26-9605-097300346CE7}"/>
              </a:ext>
            </a:extLst>
          </p:cNvPr>
          <p:cNvSpPr txBox="1"/>
          <p:nvPr/>
        </p:nvSpPr>
        <p:spPr>
          <a:xfrm>
            <a:off x="1244328" y="3323741"/>
            <a:ext cx="1575308" cy="7315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21 767</a:t>
            </a:r>
            <a:endParaRPr lang="ru-RU" sz="2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3" name="Поле 1">
            <a:extLst>
              <a:ext uri="{FF2B5EF4-FFF2-40B4-BE49-F238E27FC236}">
                <a16:creationId xmlns="" xmlns:a16="http://schemas.microsoft.com/office/drawing/2014/main" id="{7B6202C4-4720-423A-A2DC-B62CA321EDFC}"/>
              </a:ext>
            </a:extLst>
          </p:cNvPr>
          <p:cNvSpPr txBox="1"/>
          <p:nvPr/>
        </p:nvSpPr>
        <p:spPr>
          <a:xfrm>
            <a:off x="5627948" y="3323741"/>
            <a:ext cx="1548172" cy="9124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15 423</a:t>
            </a:r>
            <a:endParaRPr lang="ru-RU" sz="2800" b="1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 руб.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2027E40-F5FC-4038-85C7-C3E574DF127A}"/>
              </a:ext>
            </a:extLst>
          </p:cNvPr>
          <p:cNvCxnSpPr/>
          <p:nvPr/>
        </p:nvCxnSpPr>
        <p:spPr>
          <a:xfrm>
            <a:off x="4403812" y="141277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="" xmlns:a16="http://schemas.microsoft.com/office/drawing/2014/main" id="{99BB32D4-689A-48B0-B9D4-AD73D0146CDB}"/>
              </a:ext>
            </a:extLst>
          </p:cNvPr>
          <p:cNvCxnSpPr/>
          <p:nvPr/>
        </p:nvCxnSpPr>
        <p:spPr>
          <a:xfrm>
            <a:off x="8518612" y="141277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7626C6D-2AED-45D8-8F9A-8790D7CB474B}"/>
              </a:ext>
            </a:extLst>
          </p:cNvPr>
          <p:cNvSpPr txBox="1"/>
          <p:nvPr/>
        </p:nvSpPr>
        <p:spPr>
          <a:xfrm>
            <a:off x="635795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13 317,9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27C6E649-CF95-4774-A848-02EEC696F1B2}"/>
              </a:ext>
            </a:extLst>
          </p:cNvPr>
          <p:cNvSpPr txBox="1"/>
          <p:nvPr/>
        </p:nvSpPr>
        <p:spPr>
          <a:xfrm>
            <a:off x="635795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2 144,1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E08124F7-C223-467F-8C1F-B7CF68472EBC}"/>
              </a:ext>
            </a:extLst>
          </p:cNvPr>
          <p:cNvSpPr txBox="1"/>
          <p:nvPr/>
        </p:nvSpPr>
        <p:spPr>
          <a:xfrm>
            <a:off x="635795" y="6290156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5 845,9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44F818C1-63AA-4ED4-9807-C3F7644EDB0D}"/>
              </a:ext>
            </a:extLst>
          </p:cNvPr>
          <p:cNvSpPr txBox="1"/>
          <p:nvPr/>
        </p:nvSpPr>
        <p:spPr>
          <a:xfrm>
            <a:off x="635795" y="5678088"/>
            <a:ext cx="352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ГВБФ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459,4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(без СВ, администрируемых ФНС России)</a:t>
            </a:r>
          </a:p>
        </p:txBody>
      </p:sp>
      <p:sp>
        <p:nvSpPr>
          <p:cNvPr id="127" name="Овал 126">
            <a:extLst>
              <a:ext uri="{FF2B5EF4-FFF2-40B4-BE49-F238E27FC236}">
                <a16:creationId xmlns="" xmlns:a16="http://schemas.microsoft.com/office/drawing/2014/main" id="{193C983A-0594-420B-9992-F04A83FD9A45}"/>
              </a:ext>
            </a:extLst>
          </p:cNvPr>
          <p:cNvSpPr/>
          <p:nvPr/>
        </p:nvSpPr>
        <p:spPr>
          <a:xfrm>
            <a:off x="363833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A9E29CD2-034E-40F5-A4C5-91266D9FC4CA}"/>
              </a:ext>
            </a:extLst>
          </p:cNvPr>
          <p:cNvSpPr/>
          <p:nvPr/>
        </p:nvSpPr>
        <p:spPr>
          <a:xfrm>
            <a:off x="363833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9" name="Овал 128">
            <a:extLst>
              <a:ext uri="{FF2B5EF4-FFF2-40B4-BE49-F238E27FC236}">
                <a16:creationId xmlns="" xmlns:a16="http://schemas.microsoft.com/office/drawing/2014/main" id="{B86F05E2-A064-4A5B-8CD5-71E1E195801D}"/>
              </a:ext>
            </a:extLst>
          </p:cNvPr>
          <p:cNvSpPr/>
          <p:nvPr/>
        </p:nvSpPr>
        <p:spPr>
          <a:xfrm>
            <a:off x="363833" y="6353744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Овал 129">
            <a:extLst>
              <a:ext uri="{FF2B5EF4-FFF2-40B4-BE49-F238E27FC236}">
                <a16:creationId xmlns="" xmlns:a16="http://schemas.microsoft.com/office/drawing/2014/main" id="{490FFA55-573E-4D4B-9717-E19A044EF74B}"/>
              </a:ext>
            </a:extLst>
          </p:cNvPr>
          <p:cNvSpPr/>
          <p:nvPr/>
        </p:nvSpPr>
        <p:spPr>
          <a:xfrm>
            <a:off x="363833" y="5718602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4FAC4567-B131-4CF1-9F25-C972B0E5612A}"/>
              </a:ext>
            </a:extLst>
          </p:cNvPr>
          <p:cNvSpPr txBox="1"/>
          <p:nvPr/>
        </p:nvSpPr>
        <p:spPr>
          <a:xfrm>
            <a:off x="4931570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9 915,8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E2C4DA6-C6C0-4F8D-9C09-360D741C8982}"/>
              </a:ext>
            </a:extLst>
          </p:cNvPr>
          <p:cNvSpPr txBox="1"/>
          <p:nvPr/>
        </p:nvSpPr>
        <p:spPr>
          <a:xfrm>
            <a:off x="4931570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2 144,1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5025B730-C6BD-4E97-B870-E34DEAC40888}"/>
              </a:ext>
            </a:extLst>
          </p:cNvPr>
          <p:cNvSpPr txBox="1"/>
          <p:nvPr/>
        </p:nvSpPr>
        <p:spPr>
          <a:xfrm>
            <a:off x="4931570" y="6290156"/>
            <a:ext cx="28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3 333,1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рублей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977744F-10FE-4A28-8090-8A6484146BFA}"/>
              </a:ext>
            </a:extLst>
          </p:cNvPr>
          <p:cNvSpPr txBox="1"/>
          <p:nvPr/>
        </p:nvSpPr>
        <p:spPr>
          <a:xfrm>
            <a:off x="4931570" y="5662216"/>
            <a:ext cx="352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Росимущество - 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13,8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рублей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58C80D39-E276-40BA-A406-F905BC3AB64E}"/>
              </a:ext>
            </a:extLst>
          </p:cNvPr>
          <p:cNvSpPr/>
          <p:nvPr/>
        </p:nvSpPr>
        <p:spPr>
          <a:xfrm>
            <a:off x="4659608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="" xmlns:a16="http://schemas.microsoft.com/office/drawing/2014/main" id="{DE9DE04C-E5C4-4DC2-A17B-D645FBA2AD1B}"/>
              </a:ext>
            </a:extLst>
          </p:cNvPr>
          <p:cNvSpPr/>
          <p:nvPr/>
        </p:nvSpPr>
        <p:spPr>
          <a:xfrm>
            <a:off x="4659608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7" name="Овал 136">
            <a:extLst>
              <a:ext uri="{FF2B5EF4-FFF2-40B4-BE49-F238E27FC236}">
                <a16:creationId xmlns="" xmlns:a16="http://schemas.microsoft.com/office/drawing/2014/main" id="{CCF4DEEE-C1D4-47EB-A43E-215C176E57F2}"/>
              </a:ext>
            </a:extLst>
          </p:cNvPr>
          <p:cNvSpPr/>
          <p:nvPr/>
        </p:nvSpPr>
        <p:spPr>
          <a:xfrm>
            <a:off x="4659608" y="6353744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8" name="Овал 137">
            <a:extLst>
              <a:ext uri="{FF2B5EF4-FFF2-40B4-BE49-F238E27FC236}">
                <a16:creationId xmlns="" xmlns:a16="http://schemas.microsoft.com/office/drawing/2014/main" id="{4B4D3E53-CDD5-42EB-8007-6449DE2A5BC9}"/>
              </a:ext>
            </a:extLst>
          </p:cNvPr>
          <p:cNvSpPr/>
          <p:nvPr/>
        </p:nvSpPr>
        <p:spPr>
          <a:xfrm>
            <a:off x="4659608" y="5717093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35454BEE-7549-4A93-B8AB-50689C3CCEA1}"/>
              </a:ext>
            </a:extLst>
          </p:cNvPr>
          <p:cNvSpPr txBox="1"/>
          <p:nvPr/>
        </p:nvSpPr>
        <p:spPr>
          <a:xfrm>
            <a:off x="9046370" y="5013176"/>
            <a:ext cx="3429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ФНС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5 363,6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850349F7-5FB3-4DE8-B3A6-887CA13FC798}"/>
              </a:ext>
            </a:extLst>
          </p:cNvPr>
          <p:cNvSpPr txBox="1"/>
          <p:nvPr/>
        </p:nvSpPr>
        <p:spPr>
          <a:xfrm>
            <a:off x="9046370" y="5337212"/>
            <a:ext cx="285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ФТС России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– 2 042,1 млрд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рублей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BFF54C50-DC10-4581-B35C-E18BE6D2DB26}"/>
              </a:ext>
            </a:extLst>
          </p:cNvPr>
          <p:cNvSpPr txBox="1"/>
          <p:nvPr/>
        </p:nvSpPr>
        <p:spPr>
          <a:xfrm>
            <a:off x="9052934" y="5662216"/>
            <a:ext cx="352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Другие администраторы доходов -  </a:t>
            </a:r>
          </a:p>
          <a:p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1 685,8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рублей</a:t>
            </a:r>
          </a:p>
        </p:txBody>
      </p:sp>
      <p:sp>
        <p:nvSpPr>
          <p:cNvPr id="143" name="Овал 142">
            <a:extLst>
              <a:ext uri="{FF2B5EF4-FFF2-40B4-BE49-F238E27FC236}">
                <a16:creationId xmlns="" xmlns:a16="http://schemas.microsoft.com/office/drawing/2014/main" id="{B3657150-1D21-473A-AD86-46695F385325}"/>
              </a:ext>
            </a:extLst>
          </p:cNvPr>
          <p:cNvSpPr/>
          <p:nvPr/>
        </p:nvSpPr>
        <p:spPr>
          <a:xfrm>
            <a:off x="8774408" y="5068053"/>
            <a:ext cx="198000" cy="1980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="" xmlns:a16="http://schemas.microsoft.com/office/drawing/2014/main" id="{EBF4F9A5-9DB6-4EA3-AE29-56FF9F98474D}"/>
              </a:ext>
            </a:extLst>
          </p:cNvPr>
          <p:cNvSpPr/>
          <p:nvPr/>
        </p:nvSpPr>
        <p:spPr>
          <a:xfrm>
            <a:off x="8774408" y="5392089"/>
            <a:ext cx="198000" cy="198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="" xmlns:a16="http://schemas.microsoft.com/office/drawing/2014/main" id="{9DFA96A3-B629-435C-AC0D-EC2BADD8F674}"/>
              </a:ext>
            </a:extLst>
          </p:cNvPr>
          <p:cNvSpPr/>
          <p:nvPr/>
        </p:nvSpPr>
        <p:spPr>
          <a:xfrm>
            <a:off x="8780972" y="5702730"/>
            <a:ext cx="198000" cy="19802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045412B8-2A84-4095-B75E-E7EC7599C1AA}"/>
              </a:ext>
            </a:extLst>
          </p:cNvPr>
          <p:cNvSpPr txBox="1"/>
          <p:nvPr/>
        </p:nvSpPr>
        <p:spPr>
          <a:xfrm>
            <a:off x="4931570" y="5985284"/>
            <a:ext cx="352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Минфин России -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15,7 </a:t>
            </a:r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млрд. рублей</a:t>
            </a:r>
          </a:p>
        </p:txBody>
      </p:sp>
      <p:sp>
        <p:nvSpPr>
          <p:cNvPr id="148" name="Овал 147">
            <a:extLst>
              <a:ext uri="{FF2B5EF4-FFF2-40B4-BE49-F238E27FC236}">
                <a16:creationId xmlns="" xmlns:a16="http://schemas.microsoft.com/office/drawing/2014/main" id="{D2C9853D-8614-499C-A2F1-AAA5B94AD4C7}"/>
              </a:ext>
            </a:extLst>
          </p:cNvPr>
          <p:cNvSpPr/>
          <p:nvPr/>
        </p:nvSpPr>
        <p:spPr>
          <a:xfrm>
            <a:off x="4659608" y="6025798"/>
            <a:ext cx="198000" cy="1980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61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EA08EA9D-CBD5-4B6C-9502-5D1846669DFC}"/>
              </a:ext>
            </a:extLst>
          </p:cNvPr>
          <p:cNvSpPr/>
          <p:nvPr/>
        </p:nvSpPr>
        <p:spPr>
          <a:xfrm>
            <a:off x="2382986" y="3536311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-16,7%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BDC81B0F-2C79-482D-9E78-F7BCCA42755E}"/>
              </a:ext>
            </a:extLst>
          </p:cNvPr>
          <p:cNvSpPr/>
          <p:nvPr/>
        </p:nvSpPr>
        <p:spPr>
          <a:xfrm>
            <a:off x="503427" y="3824432"/>
            <a:ext cx="2452498" cy="245249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ПОСТУПЛЕНИЕ АДМИНИСТРИРУЕМЫХ ФНС РОССИИ ДОХОДОВ  В КОНСОЛИДИРОВАННЫЙ БЮДЖЕТ РОССИЙСКОЙ ФЕДЕРАЦИИ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ЯНВАРЕ-АВГУСТЕ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2020 ГОДА 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(НАРАСТАЮЩИМ  ИТОГОМ), 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2027E40-F5FC-4038-85C7-C3E574DF127A}"/>
              </a:ext>
            </a:extLst>
          </p:cNvPr>
          <p:cNvCxnSpPr>
            <a:cxnSpLocks/>
          </p:cNvCxnSpPr>
          <p:nvPr/>
        </p:nvCxnSpPr>
        <p:spPr>
          <a:xfrm flipH="1">
            <a:off x="162700" y="3440578"/>
            <a:ext cx="118666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Объект 36">
            <a:extLst>
              <a:ext uri="{FF2B5EF4-FFF2-40B4-BE49-F238E27FC236}">
                <a16:creationId xmlns="" xmlns:a16="http://schemas.microsoft.com/office/drawing/2014/main" id="{2A9B8E49-E8D7-43DD-972B-88007FCD6C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34338"/>
              </p:ext>
            </p:extLst>
          </p:nvPr>
        </p:nvGraphicFramePr>
        <p:xfrm>
          <a:off x="0" y="1108639"/>
          <a:ext cx="12192000" cy="2374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12D62E41-0277-4445-90E6-1B7F2B2855D9}"/>
              </a:ext>
            </a:extLst>
          </p:cNvPr>
          <p:cNvSpPr/>
          <p:nvPr/>
        </p:nvSpPr>
        <p:spPr>
          <a:xfrm>
            <a:off x="11242454" y="728597"/>
            <a:ext cx="892644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-12,2%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B01DC892-4B73-48B4-9C65-8887A1083049}"/>
              </a:ext>
            </a:extLst>
          </p:cNvPr>
          <p:cNvSpPr/>
          <p:nvPr/>
        </p:nvSpPr>
        <p:spPr>
          <a:xfrm>
            <a:off x="807558" y="6267532"/>
            <a:ext cx="1771091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НАЛОГ НА ПРИБЫЛЬ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DAE3AB91-ACEF-4ED7-8422-7D0B321465B9}"/>
              </a:ext>
            </a:extLst>
          </p:cNvPr>
          <p:cNvSpPr/>
          <p:nvPr/>
        </p:nvSpPr>
        <p:spPr>
          <a:xfrm>
            <a:off x="8374846" y="6267532"/>
            <a:ext cx="645781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B9DA33F7-63C2-4234-AF84-58BB03B73161}"/>
              </a:ext>
            </a:extLst>
          </p:cNvPr>
          <p:cNvSpPr/>
          <p:nvPr/>
        </p:nvSpPr>
        <p:spPr>
          <a:xfrm>
            <a:off x="6213921" y="6267532"/>
            <a:ext cx="514335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НДС</a:t>
            </a:r>
            <a:endParaRPr lang="ru-RU" sz="12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06FA6E4A-E584-45CF-8B3F-4536BCAEE9FE}"/>
              </a:ext>
            </a:extLst>
          </p:cNvPr>
          <p:cNvSpPr/>
          <p:nvPr/>
        </p:nvSpPr>
        <p:spPr>
          <a:xfrm>
            <a:off x="3884908" y="6267532"/>
            <a:ext cx="636163" cy="307504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НДПИ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21667EEB-AF75-4F56-B206-2B8BFE3E693F}"/>
              </a:ext>
            </a:extLst>
          </p:cNvPr>
          <p:cNvSpPr/>
          <p:nvPr/>
        </p:nvSpPr>
        <p:spPr>
          <a:xfrm>
            <a:off x="9791001" y="6267532"/>
            <a:ext cx="1597966" cy="522948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ИМУЩЕСТВЕННЫЕ</a:t>
            </a:r>
          </a:p>
          <a:p>
            <a:pPr algn="ctr" defTabSz="1100384"/>
            <a:r>
              <a:rPr lang="ru-RU" sz="14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 НАЛОГИ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E82C2D63-9E3B-46C4-AD78-70EF5B5FA487}"/>
              </a:ext>
            </a:extLst>
          </p:cNvPr>
          <p:cNvSpPr/>
          <p:nvPr/>
        </p:nvSpPr>
        <p:spPr>
          <a:xfrm>
            <a:off x="4664499" y="3861048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-37,5%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BA8DC8A2-16C9-478E-8FF9-B3C373DC6C12}"/>
              </a:ext>
            </a:extLst>
          </p:cNvPr>
          <p:cNvSpPr/>
          <p:nvPr/>
        </p:nvSpPr>
        <p:spPr>
          <a:xfrm>
            <a:off x="6819546" y="3969060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-1,4%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36697165-0569-4061-B458-21C007D4CF9E}"/>
              </a:ext>
            </a:extLst>
          </p:cNvPr>
          <p:cNvSpPr/>
          <p:nvPr/>
        </p:nvSpPr>
        <p:spPr>
          <a:xfrm>
            <a:off x="9140719" y="4185084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+2,6%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37665CDC-B45F-4E44-99ED-2E16DDCBB4FF}"/>
              </a:ext>
            </a:extLst>
          </p:cNvPr>
          <p:cNvSpPr/>
          <p:nvPr/>
        </p:nvSpPr>
        <p:spPr>
          <a:xfrm>
            <a:off x="10667807" y="4724443"/>
            <a:ext cx="900801" cy="900801"/>
          </a:xfrm>
          <a:prstGeom prst="ellipse">
            <a:avLst/>
          </a:prstGeom>
          <a:solidFill>
            <a:srgbClr val="E68637"/>
          </a:solidFill>
        </p:spPr>
        <p:txBody>
          <a:bodyPr wrap="none" lIns="91168" tIns="45585" rIns="91168" bIns="45585" anchor="ctr">
            <a:noAutofit/>
          </a:bodyPr>
          <a:lstStyle/>
          <a:p>
            <a:pPr algn="ctr" defTabSz="1100384"/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-5,0%</a:t>
            </a:r>
            <a:endParaRPr lang="ru-RU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D9F5FDA9-EDE5-4545-824F-F08F00C53FB9}"/>
              </a:ext>
            </a:extLst>
          </p:cNvPr>
          <p:cNvSpPr>
            <a:spLocks noChangeAspect="1"/>
          </p:cNvSpPr>
          <p:nvPr/>
        </p:nvSpPr>
        <p:spPr>
          <a:xfrm>
            <a:off x="542644" y="3857902"/>
            <a:ext cx="2387913" cy="238673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24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711</a:t>
            </a:r>
            <a:endParaRPr lang="ru-RU" sz="24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6AB95DA7-3242-43B2-AF9F-02E2390A084F}"/>
              </a:ext>
            </a:extLst>
          </p:cNvPr>
          <p:cNvSpPr>
            <a:spLocks noChangeAspect="1"/>
          </p:cNvSpPr>
          <p:nvPr/>
        </p:nvSpPr>
        <p:spPr>
          <a:xfrm>
            <a:off x="3215680" y="4270991"/>
            <a:ext cx="1974620" cy="19736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2 605</a:t>
            </a:r>
            <a:endParaRPr lang="ru-RU" sz="24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CB36AFCA-782B-4FFD-AD54-BAA7DD3D44B6}"/>
              </a:ext>
            </a:extLst>
          </p:cNvPr>
          <p:cNvSpPr>
            <a:spLocks noChangeAspect="1"/>
          </p:cNvSpPr>
          <p:nvPr/>
        </p:nvSpPr>
        <p:spPr>
          <a:xfrm>
            <a:off x="5555940" y="4415243"/>
            <a:ext cx="1830296" cy="182939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24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590</a:t>
            </a:r>
            <a:endParaRPr lang="ru-RU" sz="24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A160EE51-E765-4D7D-8C44-00AA9776F3CE}"/>
              </a:ext>
            </a:extLst>
          </p:cNvPr>
          <p:cNvSpPr>
            <a:spLocks noChangeAspect="1"/>
          </p:cNvSpPr>
          <p:nvPr/>
        </p:nvSpPr>
        <p:spPr>
          <a:xfrm>
            <a:off x="7953288" y="4617132"/>
            <a:ext cx="1620801" cy="162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2 536</a:t>
            </a:r>
            <a:endParaRPr lang="ru-RU" sz="2400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A95E0CD2-96C7-4797-899D-E08FB59FC8D1}"/>
              </a:ext>
            </a:extLst>
          </p:cNvPr>
          <p:cNvSpPr>
            <a:spLocks noChangeAspect="1"/>
          </p:cNvSpPr>
          <p:nvPr/>
        </p:nvSpPr>
        <p:spPr>
          <a:xfrm>
            <a:off x="10187756" y="5275912"/>
            <a:ext cx="936466" cy="936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75000"/>
                </a:schemeClr>
              </a:gs>
              <a:gs pos="60000">
                <a:srgbClr val="231A6F"/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14300">
            <a:noFill/>
            <a:prstDash val="soli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820</a:t>
            </a:r>
            <a:endParaRPr lang="ru-RU" b="1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4" name="Овал 113">
            <a:extLst>
              <a:ext uri="{FF2B5EF4-FFF2-40B4-BE49-F238E27FC236}">
                <a16:creationId xmlns="" xmlns:a16="http://schemas.microsoft.com/office/drawing/2014/main" id="{1D739CA3-71E6-4090-B885-9410E2366FFB}"/>
              </a:ext>
            </a:extLst>
          </p:cNvPr>
          <p:cNvSpPr/>
          <p:nvPr/>
        </p:nvSpPr>
        <p:spPr>
          <a:xfrm>
            <a:off x="3275180" y="4330004"/>
            <a:ext cx="1855620" cy="185561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Овал 114">
            <a:extLst>
              <a:ext uri="{FF2B5EF4-FFF2-40B4-BE49-F238E27FC236}">
                <a16:creationId xmlns="" xmlns:a16="http://schemas.microsoft.com/office/drawing/2014/main" id="{A4C27A9F-1F88-4C39-85C6-842A6011CE44}"/>
              </a:ext>
            </a:extLst>
          </p:cNvPr>
          <p:cNvSpPr/>
          <p:nvPr/>
        </p:nvSpPr>
        <p:spPr>
          <a:xfrm>
            <a:off x="5626977" y="4485830"/>
            <a:ext cx="1688224" cy="168822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7F02275D-A0C6-4408-AE6D-73F3002C9937}"/>
              </a:ext>
            </a:extLst>
          </p:cNvPr>
          <p:cNvSpPr>
            <a:spLocks noChangeAspect="1"/>
          </p:cNvSpPr>
          <p:nvPr/>
        </p:nvSpPr>
        <p:spPr>
          <a:xfrm>
            <a:off x="8064189" y="4727668"/>
            <a:ext cx="1404004" cy="14040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Овал 116">
            <a:extLst>
              <a:ext uri="{FF2B5EF4-FFF2-40B4-BE49-F238E27FC236}">
                <a16:creationId xmlns="" xmlns:a16="http://schemas.microsoft.com/office/drawing/2014/main" id="{313B7556-51CF-4101-946F-13B0AF470B67}"/>
              </a:ext>
            </a:extLst>
          </p:cNvPr>
          <p:cNvSpPr>
            <a:spLocks noChangeAspect="1"/>
          </p:cNvSpPr>
          <p:nvPr/>
        </p:nvSpPr>
        <p:spPr>
          <a:xfrm>
            <a:off x="10247093" y="5335146"/>
            <a:ext cx="792000" cy="7920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73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ПОСТУПЛЕНИЕ АДМИНИСТРИРУЕМЫХ ФНС РОССИИ ДОХОДОВ В ФЕДЕРАЛЬНЫЙ БЮДЖЕТ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И КОНСОЛИДИРОВАННЫЕ БЮДЖЕТЫ СУБЪЕКТОВ РОССИЙСКОЙ ФЕДЕРАЦИИ</a:t>
            </a:r>
            <a:b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ЯНВАРЕ-АВГУСТЕ 2020 ГОДА 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(НАРАСТАЮЩИМ  ИТОГОМ), 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aphicFrame>
        <p:nvGraphicFramePr>
          <p:cNvPr id="51" name="Объект 36">
            <a:extLst>
              <a:ext uri="{FF2B5EF4-FFF2-40B4-BE49-F238E27FC236}">
                <a16:creationId xmlns="" xmlns:a16="http://schemas.microsoft.com/office/drawing/2014/main" id="{918A1791-623B-4E49-B7BB-C06DA2B50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13975"/>
              </p:ext>
            </p:extLst>
          </p:nvPr>
        </p:nvGraphicFramePr>
        <p:xfrm>
          <a:off x="0" y="892615"/>
          <a:ext cx="12192000" cy="246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C0CD024E-8081-4A31-90E3-FD75BFD1CF8F}"/>
              </a:ext>
            </a:extLst>
          </p:cNvPr>
          <p:cNvSpPr/>
          <p:nvPr/>
        </p:nvSpPr>
        <p:spPr>
          <a:xfrm>
            <a:off x="10995660" y="542117"/>
            <a:ext cx="892644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-17,0%</a:t>
            </a:r>
            <a:endParaRPr lang="ru-RU" sz="2000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0282408A-917A-4A10-AC76-890118285218}"/>
              </a:ext>
            </a:extLst>
          </p:cNvPr>
          <p:cNvSpPr/>
          <p:nvPr/>
        </p:nvSpPr>
        <p:spPr>
          <a:xfrm>
            <a:off x="10995660" y="1951745"/>
            <a:ext cx="762801" cy="399837"/>
          </a:xfrm>
          <a:prstGeom prst="rect">
            <a:avLst/>
          </a:prstGeom>
        </p:spPr>
        <p:txBody>
          <a:bodyPr wrap="none" lIns="91168" tIns="45585" rIns="91168" bIns="45585">
            <a:spAutoFit/>
          </a:bodyPr>
          <a:lstStyle/>
          <a:p>
            <a:pPr defTabSz="1100384"/>
            <a:r>
              <a:rPr lang="ru-RU" sz="2000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-6,3</a:t>
            </a:r>
            <a:r>
              <a:rPr lang="ru-RU" sz="2000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5EF1E19E-6D0A-43DB-AA02-97C78B5DC3EB}"/>
              </a:ext>
            </a:extLst>
          </p:cNvPr>
          <p:cNvCxnSpPr>
            <a:cxnSpLocks/>
          </p:cNvCxnSpPr>
          <p:nvPr/>
        </p:nvCxnSpPr>
        <p:spPr>
          <a:xfrm flipH="1">
            <a:off x="162700" y="3440578"/>
            <a:ext cx="118666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64B3BB87-A2E8-4123-B488-6D9E145DCBC4}"/>
              </a:ext>
            </a:extLst>
          </p:cNvPr>
          <p:cNvSpPr txBox="1"/>
          <p:nvPr/>
        </p:nvSpPr>
        <p:spPr>
          <a:xfrm>
            <a:off x="1595500" y="3740798"/>
            <a:ext cx="278451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ФЕДЕРАЛЬНЫЙ БЮДЖЕТ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2606F8E-C3DA-4C10-BEE5-CB531A7DBD00}"/>
              </a:ext>
            </a:extLst>
          </p:cNvPr>
          <p:cNvSpPr txBox="1"/>
          <p:nvPr/>
        </p:nvSpPr>
        <p:spPr>
          <a:xfrm>
            <a:off x="6773346" y="3740798"/>
            <a:ext cx="469535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КОНСОЛИДИРОВАННЫЕ БЮДЖЕТЫ СУБЪЕКТОВ РФ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CED9FB8C-7A0A-459F-A8D6-858119FC33A7}"/>
              </a:ext>
            </a:extLst>
          </p:cNvPr>
          <p:cNvSpPr/>
          <p:nvPr/>
        </p:nvSpPr>
        <p:spPr>
          <a:xfrm>
            <a:off x="1235460" y="3764897"/>
            <a:ext cx="198000" cy="198022"/>
          </a:xfrm>
          <a:prstGeom prst="ellipse">
            <a:avLst/>
          </a:prstGeom>
          <a:solidFill>
            <a:srgbClr val="211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C73EEBB3-569D-4139-90B0-8148CC3EE687}"/>
              </a:ext>
            </a:extLst>
          </p:cNvPr>
          <p:cNvSpPr/>
          <p:nvPr/>
        </p:nvSpPr>
        <p:spPr>
          <a:xfrm>
            <a:off x="6431574" y="3764897"/>
            <a:ext cx="198000" cy="19802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="" xmlns:a16="http://schemas.microsoft.com/office/drawing/2014/main" id="{3863793D-BB22-4E72-8C3E-3D993AF2D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53565"/>
              </p:ext>
            </p:extLst>
          </p:nvPr>
        </p:nvGraphicFramePr>
        <p:xfrm>
          <a:off x="1235460" y="4249607"/>
          <a:ext cx="48605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602411562"/>
                    </a:ext>
                  </a:extLst>
                </a:gridCol>
                <a:gridCol w="1044116">
                  <a:extLst>
                    <a:ext uri="{9D8B030D-6E8A-4147-A177-3AD203B41FA5}">
                      <a16:colId xmlns="" xmlns:a16="http://schemas.microsoft.com/office/drawing/2014/main" val="261746427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2159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НДС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2 590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-1,4%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361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НДПИ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2 558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-37,9%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527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726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-13,5%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32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Акцизы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673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+117,8%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3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в т.ч. на нефтяное сырье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94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Х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4704359"/>
                  </a:ext>
                </a:extLst>
              </a:tr>
            </a:tbl>
          </a:graphicData>
        </a:graphic>
      </p:graphicFrame>
      <p:graphicFrame>
        <p:nvGraphicFramePr>
          <p:cNvPr id="61" name="Таблица 4">
            <a:extLst>
              <a:ext uri="{FF2B5EF4-FFF2-40B4-BE49-F238E27FC236}">
                <a16:creationId xmlns="" xmlns:a16="http://schemas.microsoft.com/office/drawing/2014/main" id="{0623A714-EFE5-4F41-B326-45D2FD40A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02293"/>
              </p:ext>
            </p:extLst>
          </p:nvPr>
        </p:nvGraphicFramePr>
        <p:xfrm>
          <a:off x="6417060" y="4249607"/>
          <a:ext cx="48605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268">
                  <a:extLst>
                    <a:ext uri="{9D8B030D-6E8A-4147-A177-3AD203B41FA5}">
                      <a16:colId xmlns="" xmlns:a16="http://schemas.microsoft.com/office/drawing/2014/main" val="2602411562"/>
                    </a:ext>
                  </a:extLst>
                </a:gridCol>
                <a:gridCol w="1077144">
                  <a:extLst>
                    <a:ext uri="{9D8B030D-6E8A-4147-A177-3AD203B41FA5}">
                      <a16:colId xmlns="" xmlns:a16="http://schemas.microsoft.com/office/drawing/2014/main" val="2617464279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215971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НДФЛ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2 536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+2,6%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361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Налог на прибыль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1 985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-17,9%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527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Имущественные налоги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820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-5,0%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632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Акцизы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519</a:t>
                      </a:r>
                      <a:endParaRPr lang="ru-RU" sz="24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E46C0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+6,3%</a:t>
                      </a:r>
                      <a:endParaRPr lang="ru-RU" sz="1600" b="1" dirty="0">
                        <a:solidFill>
                          <a:srgbClr val="E46C0A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3225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3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ПРИБЫЛЬ ОРГАНИЗАЦИЙ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7711514" y="1431797"/>
            <a:ext cx="428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</a:t>
            </a: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2020 год по налогу 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 прибыль организаций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xmlns="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2147464"/>
              </p:ext>
            </p:extLst>
          </p:nvPr>
        </p:nvGraphicFramePr>
        <p:xfrm>
          <a:off x="-1" y="1124744"/>
          <a:ext cx="7448161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F0BACAF-2A4F-45E5-BBF4-EEA7C9EB11AE}"/>
              </a:ext>
            </a:extLst>
          </p:cNvPr>
          <p:cNvSpPr txBox="1"/>
          <p:nvPr/>
        </p:nvSpPr>
        <p:spPr bwMode="auto">
          <a:xfrm>
            <a:off x="2459596" y="3155619"/>
            <a:ext cx="1129460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-13,5%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130118" y="4774618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-17,9%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757138" y="1601416"/>
            <a:ext cx="76535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algn="r"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-16,7%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3352" y="2858865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ФБ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5B7B24A-0E8D-48DA-9F4E-5D961EC2BFC6}"/>
              </a:ext>
            </a:extLst>
          </p:cNvPr>
          <p:cNvSpPr txBox="1"/>
          <p:nvPr/>
        </p:nvSpPr>
        <p:spPr bwMode="auto">
          <a:xfrm>
            <a:off x="263352" y="4455672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КБС РФ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63352" y="1299954"/>
            <a:ext cx="88927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 РФ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281371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Диаграмма 45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882073"/>
              </p:ext>
            </p:extLst>
          </p:nvPr>
        </p:nvGraphicFramePr>
        <p:xfrm>
          <a:off x="0" y="1124744"/>
          <a:ext cx="7014166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ДОБАВЛЕННУЮ СТОИМОСТЬ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:a16="http://schemas.microsoft.com/office/drawing/2014/main" xmlns="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xmlns="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xmlns="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xmlns="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xmlns="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xmlns="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xmlns="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xmlns="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xmlns="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xmlns="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:a16="http://schemas.microsoft.com/office/drawing/2014/main" xmlns="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xmlns="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xmlns="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xmlns="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xmlns="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xmlns="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xmlns="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xmlns="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873146C3-90A5-43EF-9CFF-B7D95A3A66ED}"/>
              </a:ext>
            </a:extLst>
          </p:cNvPr>
          <p:cNvSpPr/>
          <p:nvPr/>
        </p:nvSpPr>
        <p:spPr>
          <a:xfrm>
            <a:off x="8202173" y="691301"/>
            <a:ext cx="3564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Исполнение параметров федерального бюджета на 2020 год по налогу на добавленную стоимость  на товары (работы, услуги), реализуемые на территории Российской Федерации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BEB10B3-7F32-47A8-833D-F53A4F799D01}"/>
              </a:ext>
            </a:extLst>
          </p:cNvPr>
          <p:cNvSpPr txBox="1"/>
          <p:nvPr/>
        </p:nvSpPr>
        <p:spPr bwMode="auto">
          <a:xfrm>
            <a:off x="5864355" y="4365104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+11,1%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05D9D7E5-F127-445E-8826-70A30EF21877}"/>
              </a:ext>
            </a:extLst>
          </p:cNvPr>
          <p:cNvSpPr txBox="1"/>
          <p:nvPr/>
        </p:nvSpPr>
        <p:spPr bwMode="auto">
          <a:xfrm>
            <a:off x="6053138" y="1668489"/>
            <a:ext cx="94067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-1,4%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EABBCAB-97EE-4A54-B9D1-A165DEC9DD7C}"/>
              </a:ext>
            </a:extLst>
          </p:cNvPr>
          <p:cNvSpPr txBox="1"/>
          <p:nvPr/>
        </p:nvSpPr>
        <p:spPr bwMode="auto">
          <a:xfrm>
            <a:off x="265386" y="3735592"/>
            <a:ext cx="1869629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algn="r"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ВОЗМЕЩЕНИЕ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F626497-7CA6-4F5E-8B1D-2E946C173944}"/>
              </a:ext>
            </a:extLst>
          </p:cNvPr>
          <p:cNvSpPr txBox="1"/>
          <p:nvPr/>
        </p:nvSpPr>
        <p:spPr bwMode="auto">
          <a:xfrm>
            <a:off x="276730" y="1400310"/>
            <a:ext cx="1854260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algn="r"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ПОСТУПЛЕНИЕ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</p:txBody>
      </p:sp>
      <p:graphicFrame>
        <p:nvGraphicFramePr>
          <p:cNvPr id="64" name="Диаграмма 63">
            <a:extLst>
              <a:ext uri="{FF2B5EF4-FFF2-40B4-BE49-F238E27FC236}">
                <a16:creationId xmlns:a16="http://schemas.microsoft.com/office/drawing/2014/main" xmlns="" id="{6121D408-50FF-4796-8349-ACF121F2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297571"/>
              </p:ext>
            </p:extLst>
          </p:nvPr>
        </p:nvGraphicFramePr>
        <p:xfrm>
          <a:off x="7608169" y="2600908"/>
          <a:ext cx="4392487" cy="392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B59A4FAB-2E45-40CE-BA8E-7FE4051602E2}"/>
              </a:ext>
            </a:extLst>
          </p:cNvPr>
          <p:cNvCxnSpPr>
            <a:cxnSpLocks/>
          </p:cNvCxnSpPr>
          <p:nvPr/>
        </p:nvCxnSpPr>
        <p:spPr>
          <a:xfrm>
            <a:off x="7608169" y="1601416"/>
            <a:ext cx="0" cy="525658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5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0" y="0"/>
            <a:ext cx="1235460" cy="1235460"/>
          </a:xfrm>
          <a:prstGeom prst="rect">
            <a:avLst/>
          </a:prstGeom>
          <a:solidFill>
            <a:srgbClr val="231A6F"/>
          </a:solidFill>
          <a:ln w="19307" cap="flat">
            <a:noFill/>
            <a:prstDash val="solid"/>
            <a:miter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0"/>
            <a:ext cx="9865096" cy="1235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900" algn="l"/>
              </a:tabLst>
            </a:pP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НАЛОГ НА ДОХОДЫ ФИЗИЧЕСКИХ ЛИЦ</a:t>
            </a: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/>
            </a:r>
            <a:br>
              <a:rPr lang="en-US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</a:rPr>
              <a:t>МЛРД РУБ.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019F74D2-C307-466E-A3FC-5577DACB81C1}"/>
              </a:ext>
            </a:extLst>
          </p:cNvPr>
          <p:cNvGrpSpPr/>
          <p:nvPr/>
        </p:nvGrpSpPr>
        <p:grpSpPr>
          <a:xfrm>
            <a:off x="170060" y="170060"/>
            <a:ext cx="895342" cy="895342"/>
            <a:chOff x="1398681" y="3263936"/>
            <a:chExt cx="1231598" cy="1231598"/>
          </a:xfrm>
        </p:grpSpPr>
        <p:grpSp>
          <p:nvGrpSpPr>
            <p:cNvPr id="6" name="Рисунок 2">
              <a:extLst>
                <a:ext uri="{FF2B5EF4-FFF2-40B4-BE49-F238E27FC236}">
                  <a16:creationId xmlns="" xmlns:a16="http://schemas.microsoft.com/office/drawing/2014/main" id="{2862BDDB-996B-423A-834B-02C0E4B78B81}"/>
                </a:ext>
              </a:extLst>
            </p:cNvPr>
            <p:cNvGrpSpPr/>
            <p:nvPr/>
          </p:nvGrpSpPr>
          <p:grpSpPr>
            <a:xfrm>
              <a:off x="1597898" y="3407558"/>
              <a:ext cx="833162" cy="944353"/>
              <a:chOff x="1542689" y="2816538"/>
              <a:chExt cx="833162" cy="944353"/>
            </a:xfrm>
          </p:grpSpPr>
          <p:grpSp>
            <p:nvGrpSpPr>
              <p:cNvPr id="7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81297" y="2876064"/>
                <a:ext cx="755946" cy="825721"/>
                <a:chOff x="1581297" y="2876064"/>
                <a:chExt cx="755946" cy="825721"/>
              </a:xfrm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="" xmlns:a16="http://schemas.microsoft.com/office/drawing/2014/main" id="{D47B51B5-5B9E-4773-8EB9-496F42F26909}"/>
                    </a:ext>
                  </a:extLst>
                </p:cNvPr>
                <p:cNvSpPr/>
                <p:nvPr/>
              </p:nvSpPr>
              <p:spPr>
                <a:xfrm rot="-3598124">
                  <a:off x="1761688" y="3431256"/>
                  <a:ext cx="34749" cy="340542"/>
                </a:xfrm>
                <a:custGeom>
                  <a:avLst/>
                  <a:gdLst>
                    <a:gd name="connsiteX0" fmla="*/ 0 w 34749"/>
                    <a:gd name="connsiteY0" fmla="*/ 0 h 340542"/>
                    <a:gd name="connsiteX1" fmla="*/ 34749 w 34749"/>
                    <a:gd name="connsiteY1" fmla="*/ 0 h 340542"/>
                    <a:gd name="connsiteX2" fmla="*/ 34749 w 34749"/>
                    <a:gd name="connsiteY2" fmla="*/ 340542 h 340542"/>
                    <a:gd name="connsiteX3" fmla="*/ 0 w 34749"/>
                    <a:gd name="connsiteY3" fmla="*/ 340542 h 340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9" h="340542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42"/>
                      </a:lnTo>
                      <a:lnTo>
                        <a:pt x="0" y="340542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="" xmlns:a16="http://schemas.microsoft.com/office/drawing/2014/main" id="{C806057A-ECFF-4744-87AF-9A72A2FB9EB3}"/>
                    </a:ext>
                  </a:extLst>
                </p:cNvPr>
                <p:cNvSpPr/>
                <p:nvPr/>
              </p:nvSpPr>
              <p:spPr>
                <a:xfrm>
                  <a:off x="15812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="" xmlns:a16="http://schemas.microsoft.com/office/drawing/2014/main" id="{46B80DA4-4D6B-44C7-BDAB-65F2FDAE4353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="" xmlns:a16="http://schemas.microsoft.com/office/drawing/2014/main" id="{D548DBBD-4E6B-44F0-B2A9-73DBC0669B35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="" xmlns:a16="http://schemas.microsoft.com/office/drawing/2014/main" id="{8ADEB9A2-6C80-46DE-A6A1-77367AB94E63}"/>
                    </a:ext>
                  </a:extLst>
                </p:cNvPr>
                <p:cNvSpPr/>
                <p:nvPr/>
              </p:nvSpPr>
              <p:spPr>
                <a:xfrm rot="-1798039">
                  <a:off x="1608964" y="2958607"/>
                  <a:ext cx="339747" cy="34746"/>
                </a:xfrm>
                <a:custGeom>
                  <a:avLst/>
                  <a:gdLst>
                    <a:gd name="connsiteX0" fmla="*/ 0 w 339747"/>
                    <a:gd name="connsiteY0" fmla="*/ 0 h 34746"/>
                    <a:gd name="connsiteX1" fmla="*/ 339747 w 339747"/>
                    <a:gd name="connsiteY1" fmla="*/ 0 h 34746"/>
                    <a:gd name="connsiteX2" fmla="*/ 339747 w 339747"/>
                    <a:gd name="connsiteY2" fmla="*/ 34747 h 34746"/>
                    <a:gd name="connsiteX3" fmla="*/ 0 w 339747"/>
                    <a:gd name="connsiteY3" fmla="*/ 34747 h 34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747" h="34746">
                      <a:moveTo>
                        <a:pt x="0" y="0"/>
                      </a:moveTo>
                      <a:lnTo>
                        <a:pt x="339747" y="0"/>
                      </a:lnTo>
                      <a:lnTo>
                        <a:pt x="339747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="" xmlns:a16="http://schemas.microsoft.com/office/drawing/2014/main" id="{FF3F01F6-C86A-4DC1-91D4-9715366F0F97}"/>
                    </a:ext>
                  </a:extLst>
                </p:cNvPr>
                <p:cNvSpPr/>
                <p:nvPr/>
              </p:nvSpPr>
              <p:spPr>
                <a:xfrm rot="-3599189">
                  <a:off x="1761364" y="3014443"/>
                  <a:ext cx="34746" cy="340520"/>
                </a:xfrm>
                <a:custGeom>
                  <a:avLst/>
                  <a:gdLst>
                    <a:gd name="connsiteX0" fmla="*/ 0 w 34746"/>
                    <a:gd name="connsiteY0" fmla="*/ 0 h 340520"/>
                    <a:gd name="connsiteX1" fmla="*/ 34747 w 34746"/>
                    <a:gd name="connsiteY1" fmla="*/ 0 h 340520"/>
                    <a:gd name="connsiteX2" fmla="*/ 34747 w 34746"/>
                    <a:gd name="connsiteY2" fmla="*/ 340521 h 340520"/>
                    <a:gd name="connsiteX3" fmla="*/ 0 w 34746"/>
                    <a:gd name="connsiteY3" fmla="*/ 340521 h 34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6" h="340520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1"/>
                      </a:lnTo>
                      <a:lnTo>
                        <a:pt x="0" y="340521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="" xmlns:a16="http://schemas.microsoft.com/office/drawing/2014/main" id="{BB2E3AA9-1C45-4213-8861-F763E272E8F5}"/>
                    </a:ext>
                  </a:extLst>
                </p:cNvPr>
                <p:cNvSpPr/>
                <p:nvPr/>
              </p:nvSpPr>
              <p:spPr>
                <a:xfrm rot="-3601663">
                  <a:off x="2122922" y="2805909"/>
                  <a:ext cx="34748" cy="340536"/>
                </a:xfrm>
                <a:custGeom>
                  <a:avLst/>
                  <a:gdLst>
                    <a:gd name="connsiteX0" fmla="*/ 0 w 34748"/>
                    <a:gd name="connsiteY0" fmla="*/ 0 h 340536"/>
                    <a:gd name="connsiteX1" fmla="*/ 34749 w 34748"/>
                    <a:gd name="connsiteY1" fmla="*/ 0 h 340536"/>
                    <a:gd name="connsiteX2" fmla="*/ 34749 w 34748"/>
                    <a:gd name="connsiteY2" fmla="*/ 340536 h 340536"/>
                    <a:gd name="connsiteX3" fmla="*/ 0 w 34748"/>
                    <a:gd name="connsiteY3" fmla="*/ 340536 h 34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8" h="340536">
                      <a:moveTo>
                        <a:pt x="0" y="0"/>
                      </a:moveTo>
                      <a:lnTo>
                        <a:pt x="34749" y="0"/>
                      </a:lnTo>
                      <a:lnTo>
                        <a:pt x="34749" y="340536"/>
                      </a:lnTo>
                      <a:lnTo>
                        <a:pt x="0" y="340536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="" xmlns:a16="http://schemas.microsoft.com/office/drawing/2014/main" id="{DEE038AF-A4DB-4921-9C55-57B56C108751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242D3C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="" xmlns:a16="http://schemas.microsoft.com/office/drawing/2014/main" id="{30CBA823-FBC8-488E-96BF-4B28528C5AE2}"/>
                    </a:ext>
                  </a:extLst>
                </p:cNvPr>
                <p:cNvSpPr/>
                <p:nvPr/>
              </p:nvSpPr>
              <p:spPr>
                <a:xfrm>
                  <a:off x="2302497" y="3118453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="" xmlns:a16="http://schemas.microsoft.com/office/drawing/2014/main" id="{7A4488E0-C746-44E7-9759-CDED619781B5}"/>
                    </a:ext>
                  </a:extLst>
                </p:cNvPr>
                <p:cNvSpPr/>
                <p:nvPr/>
              </p:nvSpPr>
              <p:spPr>
                <a:xfrm rot="-1800341">
                  <a:off x="1969687" y="3166902"/>
                  <a:ext cx="340532" cy="34748"/>
                </a:xfrm>
                <a:custGeom>
                  <a:avLst/>
                  <a:gdLst>
                    <a:gd name="connsiteX0" fmla="*/ 0 w 340532"/>
                    <a:gd name="connsiteY0" fmla="*/ 0 h 34748"/>
                    <a:gd name="connsiteX1" fmla="*/ 340533 w 340532"/>
                    <a:gd name="connsiteY1" fmla="*/ 0 h 34748"/>
                    <a:gd name="connsiteX2" fmla="*/ 340533 w 340532"/>
                    <a:gd name="connsiteY2" fmla="*/ 34748 h 34748"/>
                    <a:gd name="connsiteX3" fmla="*/ 0 w 340532"/>
                    <a:gd name="connsiteY3" fmla="*/ 34748 h 34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32" h="34748">
                      <a:moveTo>
                        <a:pt x="0" y="0"/>
                      </a:moveTo>
                      <a:lnTo>
                        <a:pt x="340533" y="0"/>
                      </a:lnTo>
                      <a:lnTo>
                        <a:pt x="340533" y="34748"/>
                      </a:lnTo>
                      <a:lnTo>
                        <a:pt x="0" y="34748"/>
                      </a:lnTo>
                      <a:close/>
                    </a:path>
                  </a:pathLst>
                </a:custGeom>
                <a:solidFill>
                  <a:srgbClr val="F96232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="" xmlns:a16="http://schemas.microsoft.com/office/drawing/2014/main" id="{C2C11E84-4302-4D02-B309-989EC48CC3DE}"/>
                    </a:ext>
                  </a:extLst>
                </p:cNvPr>
                <p:cNvSpPr/>
                <p:nvPr/>
              </p:nvSpPr>
              <p:spPr>
                <a:xfrm rot="-1801578">
                  <a:off x="1969829" y="3583842"/>
                  <a:ext cx="340525" cy="34747"/>
                </a:xfrm>
                <a:custGeom>
                  <a:avLst/>
                  <a:gdLst>
                    <a:gd name="connsiteX0" fmla="*/ 0 w 340525"/>
                    <a:gd name="connsiteY0" fmla="*/ 0 h 34747"/>
                    <a:gd name="connsiteX1" fmla="*/ 340525 w 340525"/>
                    <a:gd name="connsiteY1" fmla="*/ 0 h 34747"/>
                    <a:gd name="connsiteX2" fmla="*/ 340525 w 340525"/>
                    <a:gd name="connsiteY2" fmla="*/ 34747 h 34747"/>
                    <a:gd name="connsiteX3" fmla="*/ 0 w 340525"/>
                    <a:gd name="connsiteY3" fmla="*/ 34747 h 34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0525" h="34747">
                      <a:moveTo>
                        <a:pt x="0" y="0"/>
                      </a:moveTo>
                      <a:lnTo>
                        <a:pt x="340525" y="0"/>
                      </a:lnTo>
                      <a:lnTo>
                        <a:pt x="340525" y="34747"/>
                      </a:lnTo>
                      <a:lnTo>
                        <a:pt x="0" y="34747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="" xmlns:a16="http://schemas.microsoft.com/office/drawing/2014/main" id="{ED5C64A1-B6D9-4B50-A1E2-9C593CEADC54}"/>
                    </a:ext>
                  </a:extLst>
                </p:cNvPr>
                <p:cNvSpPr/>
                <p:nvPr/>
              </p:nvSpPr>
              <p:spPr>
                <a:xfrm>
                  <a:off x="1941897" y="3326937"/>
                  <a:ext cx="34747" cy="340523"/>
                </a:xfrm>
                <a:custGeom>
                  <a:avLst/>
                  <a:gdLst>
                    <a:gd name="connsiteX0" fmla="*/ 0 w 34747"/>
                    <a:gd name="connsiteY0" fmla="*/ 0 h 340523"/>
                    <a:gd name="connsiteX1" fmla="*/ 34747 w 34747"/>
                    <a:gd name="connsiteY1" fmla="*/ 0 h 340523"/>
                    <a:gd name="connsiteX2" fmla="*/ 34747 w 34747"/>
                    <a:gd name="connsiteY2" fmla="*/ 340523 h 340523"/>
                    <a:gd name="connsiteX3" fmla="*/ 0 w 34747"/>
                    <a:gd name="connsiteY3" fmla="*/ 340523 h 34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47" h="340523">
                      <a:moveTo>
                        <a:pt x="0" y="0"/>
                      </a:moveTo>
                      <a:lnTo>
                        <a:pt x="34747" y="0"/>
                      </a:lnTo>
                      <a:lnTo>
                        <a:pt x="34747" y="340523"/>
                      </a:lnTo>
                      <a:lnTo>
                        <a:pt x="0" y="340523"/>
                      </a:lnTo>
                      <a:close/>
                    </a:path>
                  </a:pathLst>
                </a:custGeom>
                <a:solidFill>
                  <a:srgbClr val="43D3E8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2">
                <a:extLst>
                  <a:ext uri="{FF2B5EF4-FFF2-40B4-BE49-F238E27FC236}">
                    <a16:creationId xmlns="" xmlns:a16="http://schemas.microsoft.com/office/drawing/2014/main" id="{2862BDDB-996B-423A-834B-02C0E4B78B81}"/>
                  </a:ext>
                </a:extLst>
              </p:cNvPr>
              <p:cNvGrpSpPr/>
              <p:nvPr/>
            </p:nvGrpSpPr>
            <p:grpSpPr>
              <a:xfrm>
                <a:off x="1542689" y="2816538"/>
                <a:ext cx="833162" cy="944353"/>
                <a:chOff x="1542689" y="2816538"/>
                <a:chExt cx="833162" cy="944353"/>
              </a:xfrm>
              <a:solidFill>
                <a:srgbClr val="242D3C"/>
              </a:solidFill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="" xmlns:a16="http://schemas.microsoft.com/office/drawing/2014/main" id="{34EE368B-24C1-4ED8-8EB1-8A5D2E0D15E4}"/>
                    </a:ext>
                  </a:extLst>
                </p:cNvPr>
                <p:cNvSpPr/>
                <p:nvPr/>
              </p:nvSpPr>
              <p:spPr>
                <a:xfrm>
                  <a:off x="1903289" y="3232733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785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="" xmlns:a16="http://schemas.microsoft.com/office/drawing/2014/main" id="{82204F6F-E3CA-45B6-9F04-5EE0ED7F83D0}"/>
                    </a:ext>
                  </a:extLst>
                </p:cNvPr>
                <p:cNvSpPr/>
                <p:nvPr/>
              </p:nvSpPr>
              <p:spPr>
                <a:xfrm>
                  <a:off x="2264661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="" xmlns:a16="http://schemas.microsoft.com/office/drawing/2014/main" id="{0514346D-4272-4845-B929-B5FFEE35E254}"/>
                    </a:ext>
                  </a:extLst>
                </p:cNvPr>
                <p:cNvSpPr/>
                <p:nvPr/>
              </p:nvSpPr>
              <p:spPr>
                <a:xfrm>
                  <a:off x="2264661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5710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="" xmlns:a16="http://schemas.microsoft.com/office/drawing/2014/main" id="{10FBA4A6-090C-4517-BEA3-9433F3BF894D}"/>
                    </a:ext>
                  </a:extLst>
                </p:cNvPr>
                <p:cNvSpPr/>
                <p:nvPr/>
              </p:nvSpPr>
              <p:spPr>
                <a:xfrm>
                  <a:off x="1903289" y="3649700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="" xmlns:a16="http://schemas.microsoft.com/office/drawing/2014/main" id="{9F878CEE-547E-4D31-BEF7-6CC3A19342E3}"/>
                    </a:ext>
                  </a:extLst>
                </p:cNvPr>
                <p:cNvSpPr/>
                <p:nvPr/>
              </p:nvSpPr>
              <p:spPr>
                <a:xfrm>
                  <a:off x="1542689" y="3441217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="" xmlns:a16="http://schemas.microsoft.com/office/drawing/2014/main" id="{206391AA-4BCF-4ABF-939E-341707D4DCC6}"/>
                    </a:ext>
                  </a:extLst>
                </p:cNvPr>
                <p:cNvSpPr/>
                <p:nvPr/>
              </p:nvSpPr>
              <p:spPr>
                <a:xfrm>
                  <a:off x="1542689" y="3025021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5710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="" xmlns:a16="http://schemas.microsoft.com/office/drawing/2014/main" id="{4A2590E7-6B1D-4386-A964-DB3E5CD68A77}"/>
                    </a:ext>
                  </a:extLst>
                </p:cNvPr>
                <p:cNvSpPr/>
                <p:nvPr/>
              </p:nvSpPr>
              <p:spPr>
                <a:xfrm>
                  <a:off x="1903289" y="2816538"/>
                  <a:ext cx="111191" cy="111191"/>
                </a:xfrm>
                <a:custGeom>
                  <a:avLst/>
                  <a:gdLst>
                    <a:gd name="connsiteX0" fmla="*/ 55596 w 111191"/>
                    <a:gd name="connsiteY0" fmla="*/ 111191 h 111191"/>
                    <a:gd name="connsiteX1" fmla="*/ 0 w 111191"/>
                    <a:gd name="connsiteY1" fmla="*/ 55596 h 111191"/>
                    <a:gd name="connsiteX2" fmla="*/ 55596 w 111191"/>
                    <a:gd name="connsiteY2" fmla="*/ 0 h 111191"/>
                    <a:gd name="connsiteX3" fmla="*/ 111191 w 111191"/>
                    <a:gd name="connsiteY3" fmla="*/ 55596 h 111191"/>
                    <a:gd name="connsiteX4" fmla="*/ 55596 w 111191"/>
                    <a:gd name="connsiteY4" fmla="*/ 111191 h 111191"/>
                    <a:gd name="connsiteX5" fmla="*/ 55596 w 111191"/>
                    <a:gd name="connsiteY5" fmla="*/ 34747 h 111191"/>
                    <a:gd name="connsiteX6" fmla="*/ 34747 w 111191"/>
                    <a:gd name="connsiteY6" fmla="*/ 55596 h 111191"/>
                    <a:gd name="connsiteX7" fmla="*/ 55596 w 111191"/>
                    <a:gd name="connsiteY7" fmla="*/ 76444 h 111191"/>
                    <a:gd name="connsiteX8" fmla="*/ 76444 w 111191"/>
                    <a:gd name="connsiteY8" fmla="*/ 55596 h 111191"/>
                    <a:gd name="connsiteX9" fmla="*/ 55596 w 111191"/>
                    <a:gd name="connsiteY9" fmla="*/ 34747 h 11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1191" h="111191">
                      <a:moveTo>
                        <a:pt x="55596" y="111191"/>
                      </a:moveTo>
                      <a:cubicBezTo>
                        <a:pt x="24709" y="111191"/>
                        <a:pt x="0" y="86482"/>
                        <a:pt x="0" y="55596"/>
                      </a:cubicBezTo>
                      <a:cubicBezTo>
                        <a:pt x="0" y="24709"/>
                        <a:pt x="24709" y="0"/>
                        <a:pt x="55596" y="0"/>
                      </a:cubicBezTo>
                      <a:cubicBezTo>
                        <a:pt x="86482" y="0"/>
                        <a:pt x="111191" y="24709"/>
                        <a:pt x="111191" y="55596"/>
                      </a:cubicBezTo>
                      <a:cubicBezTo>
                        <a:pt x="111191" y="86482"/>
                        <a:pt x="86482" y="111191"/>
                        <a:pt x="55596" y="111191"/>
                      </a:cubicBezTo>
                      <a:close/>
                      <a:moveTo>
                        <a:pt x="55596" y="34747"/>
                      </a:moveTo>
                      <a:cubicBezTo>
                        <a:pt x="44013" y="34747"/>
                        <a:pt x="34747" y="44013"/>
                        <a:pt x="34747" y="55596"/>
                      </a:cubicBezTo>
                      <a:cubicBezTo>
                        <a:pt x="34747" y="67178"/>
                        <a:pt x="44013" y="76444"/>
                        <a:pt x="55596" y="76444"/>
                      </a:cubicBezTo>
                      <a:cubicBezTo>
                        <a:pt x="67178" y="76444"/>
                        <a:pt x="76444" y="67178"/>
                        <a:pt x="76444" y="55596"/>
                      </a:cubicBezTo>
                      <a:cubicBezTo>
                        <a:pt x="76444" y="44013"/>
                        <a:pt x="67178" y="34747"/>
                        <a:pt x="55596" y="347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2338C980-225E-46D7-8459-7215ABA4A035}"/>
                </a:ext>
              </a:extLst>
            </p:cNvPr>
            <p:cNvSpPr/>
            <p:nvPr/>
          </p:nvSpPr>
          <p:spPr>
            <a:xfrm>
              <a:off x="1398681" y="3263936"/>
              <a:ext cx="1231598" cy="1231598"/>
            </a:xfrm>
            <a:custGeom>
              <a:avLst/>
              <a:gdLst>
                <a:gd name="connsiteX0" fmla="*/ 616185 w 1231598"/>
                <a:gd name="connsiteY0" fmla="*/ 1231598 h 1231598"/>
                <a:gd name="connsiteX1" fmla="*/ 616185 w 1231598"/>
                <a:gd name="connsiteY1" fmla="*/ 1196851 h 1231598"/>
                <a:gd name="connsiteX2" fmla="*/ 650160 w 1231598"/>
                <a:gd name="connsiteY2" fmla="*/ 1196079 h 1231598"/>
                <a:gd name="connsiteX3" fmla="*/ 652477 w 1231598"/>
                <a:gd name="connsiteY3" fmla="*/ 1230826 h 1231598"/>
                <a:gd name="connsiteX4" fmla="*/ 616185 w 1231598"/>
                <a:gd name="connsiteY4" fmla="*/ 1231598 h 1231598"/>
                <a:gd name="connsiteX5" fmla="*/ 580666 w 1231598"/>
                <a:gd name="connsiteY5" fmla="*/ 1230826 h 1231598"/>
                <a:gd name="connsiteX6" fmla="*/ 545146 w 1231598"/>
                <a:gd name="connsiteY6" fmla="*/ 1227737 h 1231598"/>
                <a:gd name="connsiteX7" fmla="*/ 549007 w 1231598"/>
                <a:gd name="connsiteY7" fmla="*/ 1192990 h 1231598"/>
                <a:gd name="connsiteX8" fmla="*/ 582982 w 1231598"/>
                <a:gd name="connsiteY8" fmla="*/ 1196079 h 1231598"/>
                <a:gd name="connsiteX9" fmla="*/ 580666 w 1231598"/>
                <a:gd name="connsiteY9" fmla="*/ 1230826 h 1231598"/>
                <a:gd name="connsiteX10" fmla="*/ 687996 w 1231598"/>
                <a:gd name="connsiteY10" fmla="*/ 1227737 h 1231598"/>
                <a:gd name="connsiteX11" fmla="*/ 684135 w 1231598"/>
                <a:gd name="connsiteY11" fmla="*/ 1192990 h 1231598"/>
                <a:gd name="connsiteX12" fmla="*/ 717338 w 1231598"/>
                <a:gd name="connsiteY12" fmla="*/ 1188357 h 1231598"/>
                <a:gd name="connsiteX13" fmla="*/ 723516 w 1231598"/>
                <a:gd name="connsiteY13" fmla="*/ 1222332 h 1231598"/>
                <a:gd name="connsiteX14" fmla="*/ 687996 w 1231598"/>
                <a:gd name="connsiteY14" fmla="*/ 1227737 h 1231598"/>
                <a:gd name="connsiteX15" fmla="*/ 509627 w 1231598"/>
                <a:gd name="connsiteY15" fmla="*/ 1222332 h 1231598"/>
                <a:gd name="connsiteX16" fmla="*/ 474880 w 1231598"/>
                <a:gd name="connsiteY16" fmla="*/ 1215383 h 1231598"/>
                <a:gd name="connsiteX17" fmla="*/ 482601 w 1231598"/>
                <a:gd name="connsiteY17" fmla="*/ 1181408 h 1231598"/>
                <a:gd name="connsiteX18" fmla="*/ 515804 w 1231598"/>
                <a:gd name="connsiteY18" fmla="*/ 1188357 h 1231598"/>
                <a:gd name="connsiteX19" fmla="*/ 509627 w 1231598"/>
                <a:gd name="connsiteY19" fmla="*/ 1222332 h 1231598"/>
                <a:gd name="connsiteX20" fmla="*/ 758263 w 1231598"/>
                <a:gd name="connsiteY20" fmla="*/ 1215383 h 1231598"/>
                <a:gd name="connsiteX21" fmla="*/ 750541 w 1231598"/>
                <a:gd name="connsiteY21" fmla="*/ 1181408 h 1231598"/>
                <a:gd name="connsiteX22" fmla="*/ 782972 w 1231598"/>
                <a:gd name="connsiteY22" fmla="*/ 1172914 h 1231598"/>
                <a:gd name="connsiteX23" fmla="*/ 793010 w 1231598"/>
                <a:gd name="connsiteY23" fmla="*/ 1206117 h 1231598"/>
                <a:gd name="connsiteX24" fmla="*/ 758263 w 1231598"/>
                <a:gd name="connsiteY24" fmla="*/ 1215383 h 1231598"/>
                <a:gd name="connsiteX25" fmla="*/ 439360 w 1231598"/>
                <a:gd name="connsiteY25" fmla="*/ 1206117 h 1231598"/>
                <a:gd name="connsiteX26" fmla="*/ 405385 w 1231598"/>
                <a:gd name="connsiteY26" fmla="*/ 1194534 h 1231598"/>
                <a:gd name="connsiteX27" fmla="*/ 416967 w 1231598"/>
                <a:gd name="connsiteY27" fmla="*/ 1162104 h 1231598"/>
                <a:gd name="connsiteX28" fmla="*/ 449398 w 1231598"/>
                <a:gd name="connsiteY28" fmla="*/ 1172914 h 1231598"/>
                <a:gd name="connsiteX29" fmla="*/ 439360 w 1231598"/>
                <a:gd name="connsiteY29" fmla="*/ 1206117 h 1231598"/>
                <a:gd name="connsiteX30" fmla="*/ 826985 w 1231598"/>
                <a:gd name="connsiteY30" fmla="*/ 1194534 h 1231598"/>
                <a:gd name="connsiteX31" fmla="*/ 815403 w 1231598"/>
                <a:gd name="connsiteY31" fmla="*/ 1162104 h 1231598"/>
                <a:gd name="connsiteX32" fmla="*/ 847062 w 1231598"/>
                <a:gd name="connsiteY32" fmla="*/ 1149749 h 1231598"/>
                <a:gd name="connsiteX33" fmla="*/ 860961 w 1231598"/>
                <a:gd name="connsiteY33" fmla="*/ 1181408 h 1231598"/>
                <a:gd name="connsiteX34" fmla="*/ 826985 w 1231598"/>
                <a:gd name="connsiteY34" fmla="*/ 1194534 h 1231598"/>
                <a:gd name="connsiteX35" fmla="*/ 372182 w 1231598"/>
                <a:gd name="connsiteY35" fmla="*/ 1181408 h 1231598"/>
                <a:gd name="connsiteX36" fmla="*/ 339751 w 1231598"/>
                <a:gd name="connsiteY36" fmla="*/ 1165964 h 1231598"/>
                <a:gd name="connsiteX37" fmla="*/ 355194 w 1231598"/>
                <a:gd name="connsiteY37" fmla="*/ 1135078 h 1231598"/>
                <a:gd name="connsiteX38" fmla="*/ 386081 w 1231598"/>
                <a:gd name="connsiteY38" fmla="*/ 1149749 h 1231598"/>
                <a:gd name="connsiteX39" fmla="*/ 372182 w 1231598"/>
                <a:gd name="connsiteY39" fmla="*/ 1181408 h 1231598"/>
                <a:gd name="connsiteX40" fmla="*/ 892619 w 1231598"/>
                <a:gd name="connsiteY40" fmla="*/ 1165964 h 1231598"/>
                <a:gd name="connsiteX41" fmla="*/ 877176 w 1231598"/>
                <a:gd name="connsiteY41" fmla="*/ 1135078 h 1231598"/>
                <a:gd name="connsiteX42" fmla="*/ 906518 w 1231598"/>
                <a:gd name="connsiteY42" fmla="*/ 1118863 h 1231598"/>
                <a:gd name="connsiteX43" fmla="*/ 924278 w 1231598"/>
                <a:gd name="connsiteY43" fmla="*/ 1148977 h 1231598"/>
                <a:gd name="connsiteX44" fmla="*/ 892619 w 1231598"/>
                <a:gd name="connsiteY44" fmla="*/ 1165964 h 1231598"/>
                <a:gd name="connsiteX45" fmla="*/ 308093 w 1231598"/>
                <a:gd name="connsiteY45" fmla="*/ 1149749 h 1231598"/>
                <a:gd name="connsiteX46" fmla="*/ 277206 w 1231598"/>
                <a:gd name="connsiteY46" fmla="*/ 1131217 h 1231598"/>
                <a:gd name="connsiteX47" fmla="*/ 296510 w 1231598"/>
                <a:gd name="connsiteY47" fmla="*/ 1101875 h 1231598"/>
                <a:gd name="connsiteX48" fmla="*/ 325080 w 1231598"/>
                <a:gd name="connsiteY48" fmla="*/ 1119635 h 1231598"/>
                <a:gd name="connsiteX49" fmla="*/ 308093 w 1231598"/>
                <a:gd name="connsiteY49" fmla="*/ 1149749 h 1231598"/>
                <a:gd name="connsiteX50" fmla="*/ 954392 w 1231598"/>
                <a:gd name="connsiteY50" fmla="*/ 1130445 h 1231598"/>
                <a:gd name="connsiteX51" fmla="*/ 935088 w 1231598"/>
                <a:gd name="connsiteY51" fmla="*/ 1101103 h 1231598"/>
                <a:gd name="connsiteX52" fmla="*/ 962886 w 1231598"/>
                <a:gd name="connsiteY52" fmla="*/ 1081799 h 1231598"/>
                <a:gd name="connsiteX53" fmla="*/ 983734 w 1231598"/>
                <a:gd name="connsiteY53" fmla="*/ 1109597 h 1231598"/>
                <a:gd name="connsiteX54" fmla="*/ 954392 w 1231598"/>
                <a:gd name="connsiteY54" fmla="*/ 1130445 h 1231598"/>
                <a:gd name="connsiteX55" fmla="*/ 248636 w 1231598"/>
                <a:gd name="connsiteY55" fmla="*/ 1110369 h 1231598"/>
                <a:gd name="connsiteX56" fmla="*/ 220838 w 1231598"/>
                <a:gd name="connsiteY56" fmla="*/ 1087976 h 1231598"/>
                <a:gd name="connsiteX57" fmla="*/ 243231 w 1231598"/>
                <a:gd name="connsiteY57" fmla="*/ 1061723 h 1231598"/>
                <a:gd name="connsiteX58" fmla="*/ 269485 w 1231598"/>
                <a:gd name="connsiteY58" fmla="*/ 1082571 h 1231598"/>
                <a:gd name="connsiteX59" fmla="*/ 248636 w 1231598"/>
                <a:gd name="connsiteY59" fmla="*/ 1110369 h 1231598"/>
                <a:gd name="connsiteX60" fmla="*/ 1011532 w 1231598"/>
                <a:gd name="connsiteY60" fmla="*/ 1087204 h 1231598"/>
                <a:gd name="connsiteX61" fmla="*/ 989139 w 1231598"/>
                <a:gd name="connsiteY61" fmla="*/ 1060950 h 1231598"/>
                <a:gd name="connsiteX62" fmla="*/ 1014621 w 1231598"/>
                <a:gd name="connsiteY62" fmla="*/ 1038558 h 1231598"/>
                <a:gd name="connsiteX63" fmla="*/ 1038558 w 1231598"/>
                <a:gd name="connsiteY63" fmla="*/ 1064039 h 1231598"/>
                <a:gd name="connsiteX64" fmla="*/ 1011532 w 1231598"/>
                <a:gd name="connsiteY64" fmla="*/ 1087204 h 1231598"/>
                <a:gd name="connsiteX65" fmla="*/ 193813 w 1231598"/>
                <a:gd name="connsiteY65" fmla="*/ 1064039 h 1231598"/>
                <a:gd name="connsiteX66" fmla="*/ 168331 w 1231598"/>
                <a:gd name="connsiteY66" fmla="*/ 1038558 h 1231598"/>
                <a:gd name="connsiteX67" fmla="*/ 193813 w 1231598"/>
                <a:gd name="connsiteY67" fmla="*/ 1014621 h 1231598"/>
                <a:gd name="connsiteX68" fmla="*/ 217750 w 1231598"/>
                <a:gd name="connsiteY68" fmla="*/ 1038558 h 1231598"/>
                <a:gd name="connsiteX69" fmla="*/ 193813 w 1231598"/>
                <a:gd name="connsiteY69" fmla="*/ 1064039 h 1231598"/>
                <a:gd name="connsiteX70" fmla="*/ 1064039 w 1231598"/>
                <a:gd name="connsiteY70" fmla="*/ 1038558 h 1231598"/>
                <a:gd name="connsiteX71" fmla="*/ 1038558 w 1231598"/>
                <a:gd name="connsiteY71" fmla="*/ 1014621 h 1231598"/>
                <a:gd name="connsiteX72" fmla="*/ 1060950 w 1231598"/>
                <a:gd name="connsiteY72" fmla="*/ 989139 h 1231598"/>
                <a:gd name="connsiteX73" fmla="*/ 1087204 w 1231598"/>
                <a:gd name="connsiteY73" fmla="*/ 1011532 h 1231598"/>
                <a:gd name="connsiteX74" fmla="*/ 1064039 w 1231598"/>
                <a:gd name="connsiteY74" fmla="*/ 1038558 h 1231598"/>
                <a:gd name="connsiteX75" fmla="*/ 144394 w 1231598"/>
                <a:gd name="connsiteY75" fmla="*/ 1012304 h 1231598"/>
                <a:gd name="connsiteX76" fmla="*/ 122002 w 1231598"/>
                <a:gd name="connsiteY76" fmla="*/ 984506 h 1231598"/>
                <a:gd name="connsiteX77" fmla="*/ 149799 w 1231598"/>
                <a:gd name="connsiteY77" fmla="*/ 963658 h 1231598"/>
                <a:gd name="connsiteX78" fmla="*/ 170648 w 1231598"/>
                <a:gd name="connsiteY78" fmla="*/ 989912 h 1231598"/>
                <a:gd name="connsiteX79" fmla="*/ 144394 w 1231598"/>
                <a:gd name="connsiteY79" fmla="*/ 1012304 h 1231598"/>
                <a:gd name="connsiteX80" fmla="*/ 1109597 w 1231598"/>
                <a:gd name="connsiteY80" fmla="*/ 983734 h 1231598"/>
                <a:gd name="connsiteX81" fmla="*/ 1081799 w 1231598"/>
                <a:gd name="connsiteY81" fmla="*/ 962886 h 1231598"/>
                <a:gd name="connsiteX82" fmla="*/ 1101103 w 1231598"/>
                <a:gd name="connsiteY82" fmla="*/ 935088 h 1231598"/>
                <a:gd name="connsiteX83" fmla="*/ 1130445 w 1231598"/>
                <a:gd name="connsiteY83" fmla="*/ 954392 h 1231598"/>
                <a:gd name="connsiteX84" fmla="*/ 1109597 w 1231598"/>
                <a:gd name="connsiteY84" fmla="*/ 983734 h 1231598"/>
                <a:gd name="connsiteX85" fmla="*/ 101153 w 1231598"/>
                <a:gd name="connsiteY85" fmla="*/ 954392 h 1231598"/>
                <a:gd name="connsiteX86" fmla="*/ 82621 w 1231598"/>
                <a:gd name="connsiteY86" fmla="*/ 924278 h 1231598"/>
                <a:gd name="connsiteX87" fmla="*/ 112736 w 1231598"/>
                <a:gd name="connsiteY87" fmla="*/ 906518 h 1231598"/>
                <a:gd name="connsiteX88" fmla="*/ 130495 w 1231598"/>
                <a:gd name="connsiteY88" fmla="*/ 935088 h 1231598"/>
                <a:gd name="connsiteX89" fmla="*/ 101153 w 1231598"/>
                <a:gd name="connsiteY89" fmla="*/ 954392 h 1231598"/>
                <a:gd name="connsiteX90" fmla="*/ 1148977 w 1231598"/>
                <a:gd name="connsiteY90" fmla="*/ 923506 h 1231598"/>
                <a:gd name="connsiteX91" fmla="*/ 1118863 w 1231598"/>
                <a:gd name="connsiteY91" fmla="*/ 905746 h 1231598"/>
                <a:gd name="connsiteX92" fmla="*/ 1135078 w 1231598"/>
                <a:gd name="connsiteY92" fmla="*/ 875632 h 1231598"/>
                <a:gd name="connsiteX93" fmla="*/ 1165964 w 1231598"/>
                <a:gd name="connsiteY93" fmla="*/ 891075 h 1231598"/>
                <a:gd name="connsiteX94" fmla="*/ 1148977 w 1231598"/>
                <a:gd name="connsiteY94" fmla="*/ 923506 h 1231598"/>
                <a:gd name="connsiteX95" fmla="*/ 65634 w 1231598"/>
                <a:gd name="connsiteY95" fmla="*/ 892619 h 1231598"/>
                <a:gd name="connsiteX96" fmla="*/ 50191 w 1231598"/>
                <a:gd name="connsiteY96" fmla="*/ 860188 h 1231598"/>
                <a:gd name="connsiteX97" fmla="*/ 81849 w 1231598"/>
                <a:gd name="connsiteY97" fmla="*/ 846289 h 1231598"/>
                <a:gd name="connsiteX98" fmla="*/ 96520 w 1231598"/>
                <a:gd name="connsiteY98" fmla="*/ 877176 h 1231598"/>
                <a:gd name="connsiteX99" fmla="*/ 65634 w 1231598"/>
                <a:gd name="connsiteY99" fmla="*/ 892619 h 1231598"/>
                <a:gd name="connsiteX100" fmla="*/ 1181408 w 1231598"/>
                <a:gd name="connsiteY100" fmla="*/ 859416 h 1231598"/>
                <a:gd name="connsiteX101" fmla="*/ 1149749 w 1231598"/>
                <a:gd name="connsiteY101" fmla="*/ 845517 h 1231598"/>
                <a:gd name="connsiteX102" fmla="*/ 1162104 w 1231598"/>
                <a:gd name="connsiteY102" fmla="*/ 813859 h 1231598"/>
                <a:gd name="connsiteX103" fmla="*/ 1194534 w 1231598"/>
                <a:gd name="connsiteY103" fmla="*/ 825441 h 1231598"/>
                <a:gd name="connsiteX104" fmla="*/ 1181408 w 1231598"/>
                <a:gd name="connsiteY104" fmla="*/ 859416 h 1231598"/>
                <a:gd name="connsiteX105" fmla="*/ 37064 w 1231598"/>
                <a:gd name="connsiteY105" fmla="*/ 826985 h 1231598"/>
                <a:gd name="connsiteX106" fmla="*/ 25481 w 1231598"/>
                <a:gd name="connsiteY106" fmla="*/ 793010 h 1231598"/>
                <a:gd name="connsiteX107" fmla="*/ 58684 w 1231598"/>
                <a:gd name="connsiteY107" fmla="*/ 782972 h 1231598"/>
                <a:gd name="connsiteX108" fmla="*/ 69495 w 1231598"/>
                <a:gd name="connsiteY108" fmla="*/ 815403 h 1231598"/>
                <a:gd name="connsiteX109" fmla="*/ 37064 w 1231598"/>
                <a:gd name="connsiteY109" fmla="*/ 826985 h 1231598"/>
                <a:gd name="connsiteX110" fmla="*/ 1206117 w 1231598"/>
                <a:gd name="connsiteY110" fmla="*/ 792238 h 1231598"/>
                <a:gd name="connsiteX111" fmla="*/ 1172914 w 1231598"/>
                <a:gd name="connsiteY111" fmla="*/ 782200 h 1231598"/>
                <a:gd name="connsiteX112" fmla="*/ 1181408 w 1231598"/>
                <a:gd name="connsiteY112" fmla="*/ 749769 h 1231598"/>
                <a:gd name="connsiteX113" fmla="*/ 1215383 w 1231598"/>
                <a:gd name="connsiteY113" fmla="*/ 757491 h 1231598"/>
                <a:gd name="connsiteX114" fmla="*/ 1206117 w 1231598"/>
                <a:gd name="connsiteY114" fmla="*/ 792238 h 1231598"/>
                <a:gd name="connsiteX115" fmla="*/ 16988 w 1231598"/>
                <a:gd name="connsiteY115" fmla="*/ 758263 h 1231598"/>
                <a:gd name="connsiteX116" fmla="*/ 10038 w 1231598"/>
                <a:gd name="connsiteY116" fmla="*/ 723516 h 1231598"/>
                <a:gd name="connsiteX117" fmla="*/ 44013 w 1231598"/>
                <a:gd name="connsiteY117" fmla="*/ 717338 h 1231598"/>
                <a:gd name="connsiteX118" fmla="*/ 50963 w 1231598"/>
                <a:gd name="connsiteY118" fmla="*/ 750541 h 1231598"/>
                <a:gd name="connsiteX119" fmla="*/ 16988 w 1231598"/>
                <a:gd name="connsiteY119" fmla="*/ 758263 h 1231598"/>
                <a:gd name="connsiteX120" fmla="*/ 1222332 w 1231598"/>
                <a:gd name="connsiteY120" fmla="*/ 722744 h 1231598"/>
                <a:gd name="connsiteX121" fmla="*/ 1188357 w 1231598"/>
                <a:gd name="connsiteY121" fmla="*/ 716566 h 1231598"/>
                <a:gd name="connsiteX122" fmla="*/ 1192990 w 1231598"/>
                <a:gd name="connsiteY122" fmla="*/ 683363 h 1231598"/>
                <a:gd name="connsiteX123" fmla="*/ 1227737 w 1231598"/>
                <a:gd name="connsiteY123" fmla="*/ 687224 h 1231598"/>
                <a:gd name="connsiteX124" fmla="*/ 1222332 w 1231598"/>
                <a:gd name="connsiteY124" fmla="*/ 722744 h 1231598"/>
                <a:gd name="connsiteX125" fmla="*/ 3861 w 1231598"/>
                <a:gd name="connsiteY125" fmla="*/ 687996 h 1231598"/>
                <a:gd name="connsiteX126" fmla="*/ 772 w 1231598"/>
                <a:gd name="connsiteY126" fmla="*/ 652477 h 1231598"/>
                <a:gd name="connsiteX127" fmla="*/ 35519 w 1231598"/>
                <a:gd name="connsiteY127" fmla="*/ 650160 h 1231598"/>
                <a:gd name="connsiteX128" fmla="*/ 38608 w 1231598"/>
                <a:gd name="connsiteY128" fmla="*/ 684135 h 1231598"/>
                <a:gd name="connsiteX129" fmla="*/ 3861 w 1231598"/>
                <a:gd name="connsiteY129" fmla="*/ 687996 h 1231598"/>
                <a:gd name="connsiteX130" fmla="*/ 1230826 w 1231598"/>
                <a:gd name="connsiteY130" fmla="*/ 651705 h 1231598"/>
                <a:gd name="connsiteX131" fmla="*/ 1196079 w 1231598"/>
                <a:gd name="connsiteY131" fmla="*/ 649388 h 1231598"/>
                <a:gd name="connsiteX132" fmla="*/ 1196851 w 1231598"/>
                <a:gd name="connsiteY132" fmla="*/ 615413 h 1231598"/>
                <a:gd name="connsiteX133" fmla="*/ 1196851 w 1231598"/>
                <a:gd name="connsiteY133" fmla="*/ 613869 h 1231598"/>
                <a:gd name="connsiteX134" fmla="*/ 1231598 w 1231598"/>
                <a:gd name="connsiteY134" fmla="*/ 613869 h 1231598"/>
                <a:gd name="connsiteX135" fmla="*/ 1231598 w 1231598"/>
                <a:gd name="connsiteY135" fmla="*/ 615413 h 1231598"/>
                <a:gd name="connsiteX136" fmla="*/ 1230826 w 1231598"/>
                <a:gd name="connsiteY136" fmla="*/ 651705 h 1231598"/>
                <a:gd name="connsiteX137" fmla="*/ 34747 w 1231598"/>
                <a:gd name="connsiteY137" fmla="*/ 616957 h 1231598"/>
                <a:gd name="connsiteX138" fmla="*/ 0 w 1231598"/>
                <a:gd name="connsiteY138" fmla="*/ 616957 h 1231598"/>
                <a:gd name="connsiteX139" fmla="*/ 0 w 1231598"/>
                <a:gd name="connsiteY139" fmla="*/ 616185 h 1231598"/>
                <a:gd name="connsiteX140" fmla="*/ 772 w 1231598"/>
                <a:gd name="connsiteY140" fmla="*/ 581438 h 1231598"/>
                <a:gd name="connsiteX141" fmla="*/ 35519 w 1231598"/>
                <a:gd name="connsiteY141" fmla="*/ 583754 h 1231598"/>
                <a:gd name="connsiteX142" fmla="*/ 34747 w 1231598"/>
                <a:gd name="connsiteY142" fmla="*/ 616957 h 1231598"/>
                <a:gd name="connsiteX143" fmla="*/ 34747 w 1231598"/>
                <a:gd name="connsiteY143" fmla="*/ 616957 h 1231598"/>
                <a:gd name="connsiteX144" fmla="*/ 1196079 w 1231598"/>
                <a:gd name="connsiteY144" fmla="*/ 580666 h 1231598"/>
                <a:gd name="connsiteX145" fmla="*/ 1192990 w 1231598"/>
                <a:gd name="connsiteY145" fmla="*/ 546691 h 1231598"/>
                <a:gd name="connsiteX146" fmla="*/ 1227737 w 1231598"/>
                <a:gd name="connsiteY146" fmla="*/ 542830 h 1231598"/>
                <a:gd name="connsiteX147" fmla="*/ 1230826 w 1231598"/>
                <a:gd name="connsiteY147" fmla="*/ 578349 h 1231598"/>
                <a:gd name="connsiteX148" fmla="*/ 1196079 w 1231598"/>
                <a:gd name="connsiteY148" fmla="*/ 580666 h 1231598"/>
                <a:gd name="connsiteX149" fmla="*/ 38608 w 1231598"/>
                <a:gd name="connsiteY149" fmla="*/ 549007 h 1231598"/>
                <a:gd name="connsiteX150" fmla="*/ 3861 w 1231598"/>
                <a:gd name="connsiteY150" fmla="*/ 545146 h 1231598"/>
                <a:gd name="connsiteX151" fmla="*/ 9266 w 1231598"/>
                <a:gd name="connsiteY151" fmla="*/ 509627 h 1231598"/>
                <a:gd name="connsiteX152" fmla="*/ 43241 w 1231598"/>
                <a:gd name="connsiteY152" fmla="*/ 515804 h 1231598"/>
                <a:gd name="connsiteX153" fmla="*/ 38608 w 1231598"/>
                <a:gd name="connsiteY153" fmla="*/ 549007 h 1231598"/>
                <a:gd name="connsiteX154" fmla="*/ 1187585 w 1231598"/>
                <a:gd name="connsiteY154" fmla="*/ 513488 h 1231598"/>
                <a:gd name="connsiteX155" fmla="*/ 1180636 w 1231598"/>
                <a:gd name="connsiteY155" fmla="*/ 480285 h 1231598"/>
                <a:gd name="connsiteX156" fmla="*/ 1214611 w 1231598"/>
                <a:gd name="connsiteY156" fmla="*/ 472563 h 1231598"/>
                <a:gd name="connsiteX157" fmla="*/ 1221560 w 1231598"/>
                <a:gd name="connsiteY157" fmla="*/ 507310 h 1231598"/>
                <a:gd name="connsiteX158" fmla="*/ 1187585 w 1231598"/>
                <a:gd name="connsiteY158" fmla="*/ 513488 h 1231598"/>
                <a:gd name="connsiteX159" fmla="*/ 50191 w 1231598"/>
                <a:gd name="connsiteY159" fmla="*/ 482601 h 1231598"/>
                <a:gd name="connsiteX160" fmla="*/ 16215 w 1231598"/>
                <a:gd name="connsiteY160" fmla="*/ 474880 h 1231598"/>
                <a:gd name="connsiteX161" fmla="*/ 25481 w 1231598"/>
                <a:gd name="connsiteY161" fmla="*/ 440132 h 1231598"/>
                <a:gd name="connsiteX162" fmla="*/ 58684 w 1231598"/>
                <a:gd name="connsiteY162" fmla="*/ 450170 h 1231598"/>
                <a:gd name="connsiteX163" fmla="*/ 50191 w 1231598"/>
                <a:gd name="connsiteY163" fmla="*/ 482601 h 1231598"/>
                <a:gd name="connsiteX164" fmla="*/ 1172142 w 1231598"/>
                <a:gd name="connsiteY164" fmla="*/ 447854 h 1231598"/>
                <a:gd name="connsiteX165" fmla="*/ 1161331 w 1231598"/>
                <a:gd name="connsiteY165" fmla="*/ 415423 h 1231598"/>
                <a:gd name="connsiteX166" fmla="*/ 1193762 w 1231598"/>
                <a:gd name="connsiteY166" fmla="*/ 403069 h 1231598"/>
                <a:gd name="connsiteX167" fmla="*/ 1205345 w 1231598"/>
                <a:gd name="connsiteY167" fmla="*/ 437044 h 1231598"/>
                <a:gd name="connsiteX168" fmla="*/ 1172142 w 1231598"/>
                <a:gd name="connsiteY168" fmla="*/ 447854 h 1231598"/>
                <a:gd name="connsiteX169" fmla="*/ 69495 w 1231598"/>
                <a:gd name="connsiteY169" fmla="*/ 417740 h 1231598"/>
                <a:gd name="connsiteX170" fmla="*/ 37064 w 1231598"/>
                <a:gd name="connsiteY170" fmla="*/ 406157 h 1231598"/>
                <a:gd name="connsiteX171" fmla="*/ 50191 w 1231598"/>
                <a:gd name="connsiteY171" fmla="*/ 372954 h 1231598"/>
                <a:gd name="connsiteX172" fmla="*/ 81849 w 1231598"/>
                <a:gd name="connsiteY172" fmla="*/ 386853 h 1231598"/>
                <a:gd name="connsiteX173" fmla="*/ 69495 w 1231598"/>
                <a:gd name="connsiteY173" fmla="*/ 417740 h 1231598"/>
                <a:gd name="connsiteX174" fmla="*/ 1148977 w 1231598"/>
                <a:gd name="connsiteY174" fmla="*/ 384537 h 1231598"/>
                <a:gd name="connsiteX175" fmla="*/ 1134306 w 1231598"/>
                <a:gd name="connsiteY175" fmla="*/ 353650 h 1231598"/>
                <a:gd name="connsiteX176" fmla="*/ 1165192 w 1231598"/>
                <a:gd name="connsiteY176" fmla="*/ 338207 h 1231598"/>
                <a:gd name="connsiteX177" fmla="*/ 1180636 w 1231598"/>
                <a:gd name="connsiteY177" fmla="*/ 370638 h 1231598"/>
                <a:gd name="connsiteX178" fmla="*/ 1148977 w 1231598"/>
                <a:gd name="connsiteY178" fmla="*/ 384537 h 1231598"/>
                <a:gd name="connsiteX179" fmla="*/ 95748 w 1231598"/>
                <a:gd name="connsiteY179" fmla="*/ 355967 h 1231598"/>
                <a:gd name="connsiteX180" fmla="*/ 64862 w 1231598"/>
                <a:gd name="connsiteY180" fmla="*/ 340523 h 1231598"/>
                <a:gd name="connsiteX181" fmla="*/ 81849 w 1231598"/>
                <a:gd name="connsiteY181" fmla="*/ 308865 h 1231598"/>
                <a:gd name="connsiteX182" fmla="*/ 111963 w 1231598"/>
                <a:gd name="connsiteY182" fmla="*/ 325852 h 1231598"/>
                <a:gd name="connsiteX183" fmla="*/ 95748 w 1231598"/>
                <a:gd name="connsiteY183" fmla="*/ 355967 h 1231598"/>
                <a:gd name="connsiteX184" fmla="*/ 1118863 w 1231598"/>
                <a:gd name="connsiteY184" fmla="*/ 324308 h 1231598"/>
                <a:gd name="connsiteX185" fmla="*/ 1101103 w 1231598"/>
                <a:gd name="connsiteY185" fmla="*/ 295738 h 1231598"/>
                <a:gd name="connsiteX186" fmla="*/ 1130445 w 1231598"/>
                <a:gd name="connsiteY186" fmla="*/ 276434 h 1231598"/>
                <a:gd name="connsiteX187" fmla="*/ 1148977 w 1231598"/>
                <a:gd name="connsiteY187" fmla="*/ 306548 h 1231598"/>
                <a:gd name="connsiteX188" fmla="*/ 1118863 w 1231598"/>
                <a:gd name="connsiteY188" fmla="*/ 324308 h 1231598"/>
                <a:gd name="connsiteX189" fmla="*/ 129723 w 1231598"/>
                <a:gd name="connsiteY189" fmla="*/ 297282 h 1231598"/>
                <a:gd name="connsiteX190" fmla="*/ 101153 w 1231598"/>
                <a:gd name="connsiteY190" fmla="*/ 277978 h 1231598"/>
                <a:gd name="connsiteX191" fmla="*/ 122002 w 1231598"/>
                <a:gd name="connsiteY191" fmla="*/ 248636 h 1231598"/>
                <a:gd name="connsiteX192" fmla="*/ 149799 w 1231598"/>
                <a:gd name="connsiteY192" fmla="*/ 269485 h 1231598"/>
                <a:gd name="connsiteX193" fmla="*/ 129723 w 1231598"/>
                <a:gd name="connsiteY193" fmla="*/ 297282 h 1231598"/>
                <a:gd name="connsiteX194" fmla="*/ 1081027 w 1231598"/>
                <a:gd name="connsiteY194" fmla="*/ 267940 h 1231598"/>
                <a:gd name="connsiteX195" fmla="*/ 1060178 w 1231598"/>
                <a:gd name="connsiteY195" fmla="*/ 241687 h 1231598"/>
                <a:gd name="connsiteX196" fmla="*/ 1086432 w 1231598"/>
                <a:gd name="connsiteY196" fmla="*/ 219294 h 1231598"/>
                <a:gd name="connsiteX197" fmla="*/ 1108825 w 1231598"/>
                <a:gd name="connsiteY197" fmla="*/ 247092 h 1231598"/>
                <a:gd name="connsiteX198" fmla="*/ 1081027 w 1231598"/>
                <a:gd name="connsiteY198" fmla="*/ 267940 h 1231598"/>
                <a:gd name="connsiteX199" fmla="*/ 169876 w 1231598"/>
                <a:gd name="connsiteY199" fmla="*/ 243231 h 1231598"/>
                <a:gd name="connsiteX200" fmla="*/ 143622 w 1231598"/>
                <a:gd name="connsiteY200" fmla="*/ 220838 h 1231598"/>
                <a:gd name="connsiteX201" fmla="*/ 167559 w 1231598"/>
                <a:gd name="connsiteY201" fmla="*/ 193813 h 1231598"/>
                <a:gd name="connsiteX202" fmla="*/ 193040 w 1231598"/>
                <a:gd name="connsiteY202" fmla="*/ 217750 h 1231598"/>
                <a:gd name="connsiteX203" fmla="*/ 169876 w 1231598"/>
                <a:gd name="connsiteY203" fmla="*/ 243231 h 1231598"/>
                <a:gd name="connsiteX204" fmla="*/ 1037786 w 1231598"/>
                <a:gd name="connsiteY204" fmla="*/ 216205 h 1231598"/>
                <a:gd name="connsiteX205" fmla="*/ 1013849 w 1231598"/>
                <a:gd name="connsiteY205" fmla="*/ 192268 h 1231598"/>
                <a:gd name="connsiteX206" fmla="*/ 1037786 w 1231598"/>
                <a:gd name="connsiteY206" fmla="*/ 166787 h 1231598"/>
                <a:gd name="connsiteX207" fmla="*/ 1063267 w 1231598"/>
                <a:gd name="connsiteY207" fmla="*/ 192268 h 1231598"/>
                <a:gd name="connsiteX208" fmla="*/ 1037786 w 1231598"/>
                <a:gd name="connsiteY208" fmla="*/ 216205 h 1231598"/>
                <a:gd name="connsiteX209" fmla="*/ 216205 w 1231598"/>
                <a:gd name="connsiteY209" fmla="*/ 193813 h 1231598"/>
                <a:gd name="connsiteX210" fmla="*/ 192268 w 1231598"/>
                <a:gd name="connsiteY210" fmla="*/ 168331 h 1231598"/>
                <a:gd name="connsiteX211" fmla="*/ 219294 w 1231598"/>
                <a:gd name="connsiteY211" fmla="*/ 144394 h 1231598"/>
                <a:gd name="connsiteX212" fmla="*/ 241687 w 1231598"/>
                <a:gd name="connsiteY212" fmla="*/ 170648 h 1231598"/>
                <a:gd name="connsiteX213" fmla="*/ 216205 w 1231598"/>
                <a:gd name="connsiteY213" fmla="*/ 193813 h 1231598"/>
                <a:gd name="connsiteX214" fmla="*/ 988367 w 1231598"/>
                <a:gd name="connsiteY214" fmla="*/ 169876 h 1231598"/>
                <a:gd name="connsiteX215" fmla="*/ 962114 w 1231598"/>
                <a:gd name="connsiteY215" fmla="*/ 149027 h 1231598"/>
                <a:gd name="connsiteX216" fmla="*/ 982962 w 1231598"/>
                <a:gd name="connsiteY216" fmla="*/ 121229 h 1231598"/>
                <a:gd name="connsiteX217" fmla="*/ 1010760 w 1231598"/>
                <a:gd name="connsiteY217" fmla="*/ 143622 h 1231598"/>
                <a:gd name="connsiteX218" fmla="*/ 988367 w 1231598"/>
                <a:gd name="connsiteY218" fmla="*/ 169876 h 1231598"/>
                <a:gd name="connsiteX219" fmla="*/ 267940 w 1231598"/>
                <a:gd name="connsiteY219" fmla="*/ 149799 h 1231598"/>
                <a:gd name="connsiteX220" fmla="*/ 247092 w 1231598"/>
                <a:gd name="connsiteY220" fmla="*/ 122002 h 1231598"/>
                <a:gd name="connsiteX221" fmla="*/ 276434 w 1231598"/>
                <a:gd name="connsiteY221" fmla="*/ 101153 h 1231598"/>
                <a:gd name="connsiteX222" fmla="*/ 295738 w 1231598"/>
                <a:gd name="connsiteY222" fmla="*/ 130495 h 1231598"/>
                <a:gd name="connsiteX223" fmla="*/ 267940 w 1231598"/>
                <a:gd name="connsiteY223" fmla="*/ 149799 h 1231598"/>
                <a:gd name="connsiteX224" fmla="*/ 934316 w 1231598"/>
                <a:gd name="connsiteY224" fmla="*/ 129723 h 1231598"/>
                <a:gd name="connsiteX225" fmla="*/ 905746 w 1231598"/>
                <a:gd name="connsiteY225" fmla="*/ 111963 h 1231598"/>
                <a:gd name="connsiteX226" fmla="*/ 922733 w 1231598"/>
                <a:gd name="connsiteY226" fmla="*/ 81849 h 1231598"/>
                <a:gd name="connsiteX227" fmla="*/ 953620 w 1231598"/>
                <a:gd name="connsiteY227" fmla="*/ 100381 h 1231598"/>
                <a:gd name="connsiteX228" fmla="*/ 934316 w 1231598"/>
                <a:gd name="connsiteY228" fmla="*/ 129723 h 1231598"/>
                <a:gd name="connsiteX229" fmla="*/ 324308 w 1231598"/>
                <a:gd name="connsiteY229" fmla="*/ 112736 h 1231598"/>
                <a:gd name="connsiteX230" fmla="*/ 306548 w 1231598"/>
                <a:gd name="connsiteY230" fmla="*/ 82621 h 1231598"/>
                <a:gd name="connsiteX231" fmla="*/ 338207 w 1231598"/>
                <a:gd name="connsiteY231" fmla="*/ 65634 h 1231598"/>
                <a:gd name="connsiteX232" fmla="*/ 353650 w 1231598"/>
                <a:gd name="connsiteY232" fmla="*/ 96520 h 1231598"/>
                <a:gd name="connsiteX233" fmla="*/ 324308 w 1231598"/>
                <a:gd name="connsiteY233" fmla="*/ 112736 h 1231598"/>
                <a:gd name="connsiteX234" fmla="*/ 875632 w 1231598"/>
                <a:gd name="connsiteY234" fmla="*/ 95748 h 1231598"/>
                <a:gd name="connsiteX235" fmla="*/ 844745 w 1231598"/>
                <a:gd name="connsiteY235" fmla="*/ 81849 h 1231598"/>
                <a:gd name="connsiteX236" fmla="*/ 858644 w 1231598"/>
                <a:gd name="connsiteY236" fmla="*/ 50191 h 1231598"/>
                <a:gd name="connsiteX237" fmla="*/ 891075 w 1231598"/>
                <a:gd name="connsiteY237" fmla="*/ 65634 h 1231598"/>
                <a:gd name="connsiteX238" fmla="*/ 875632 w 1231598"/>
                <a:gd name="connsiteY238" fmla="*/ 95748 h 1231598"/>
                <a:gd name="connsiteX239" fmla="*/ 384537 w 1231598"/>
                <a:gd name="connsiteY239" fmla="*/ 82621 h 1231598"/>
                <a:gd name="connsiteX240" fmla="*/ 370638 w 1231598"/>
                <a:gd name="connsiteY240" fmla="*/ 50963 h 1231598"/>
                <a:gd name="connsiteX241" fmla="*/ 403841 w 1231598"/>
                <a:gd name="connsiteY241" fmla="*/ 37836 h 1231598"/>
                <a:gd name="connsiteX242" fmla="*/ 415423 w 1231598"/>
                <a:gd name="connsiteY242" fmla="*/ 70267 h 1231598"/>
                <a:gd name="connsiteX243" fmla="*/ 384537 w 1231598"/>
                <a:gd name="connsiteY243" fmla="*/ 82621 h 1231598"/>
                <a:gd name="connsiteX244" fmla="*/ 813087 w 1231598"/>
                <a:gd name="connsiteY244" fmla="*/ 69495 h 1231598"/>
                <a:gd name="connsiteX245" fmla="*/ 780656 w 1231598"/>
                <a:gd name="connsiteY245" fmla="*/ 58684 h 1231598"/>
                <a:gd name="connsiteX246" fmla="*/ 790694 w 1231598"/>
                <a:gd name="connsiteY246" fmla="*/ 25481 h 1231598"/>
                <a:gd name="connsiteX247" fmla="*/ 824669 w 1231598"/>
                <a:gd name="connsiteY247" fmla="*/ 37064 h 1231598"/>
                <a:gd name="connsiteX248" fmla="*/ 813087 w 1231598"/>
                <a:gd name="connsiteY248" fmla="*/ 69495 h 1231598"/>
                <a:gd name="connsiteX249" fmla="*/ 447854 w 1231598"/>
                <a:gd name="connsiteY249" fmla="*/ 59456 h 1231598"/>
                <a:gd name="connsiteX250" fmla="*/ 437816 w 1231598"/>
                <a:gd name="connsiteY250" fmla="*/ 26254 h 1231598"/>
                <a:gd name="connsiteX251" fmla="*/ 472563 w 1231598"/>
                <a:gd name="connsiteY251" fmla="*/ 16988 h 1231598"/>
                <a:gd name="connsiteX252" fmla="*/ 480285 w 1231598"/>
                <a:gd name="connsiteY252" fmla="*/ 50963 h 1231598"/>
                <a:gd name="connsiteX253" fmla="*/ 447854 w 1231598"/>
                <a:gd name="connsiteY253" fmla="*/ 59456 h 1231598"/>
                <a:gd name="connsiteX254" fmla="*/ 748997 w 1231598"/>
                <a:gd name="connsiteY254" fmla="*/ 50191 h 1231598"/>
                <a:gd name="connsiteX255" fmla="*/ 715794 w 1231598"/>
                <a:gd name="connsiteY255" fmla="*/ 43241 h 1231598"/>
                <a:gd name="connsiteX256" fmla="*/ 721971 w 1231598"/>
                <a:gd name="connsiteY256" fmla="*/ 9266 h 1231598"/>
                <a:gd name="connsiteX257" fmla="*/ 756719 w 1231598"/>
                <a:gd name="connsiteY257" fmla="*/ 16215 h 1231598"/>
                <a:gd name="connsiteX258" fmla="*/ 748997 w 1231598"/>
                <a:gd name="connsiteY258" fmla="*/ 50191 h 1231598"/>
                <a:gd name="connsiteX259" fmla="*/ 513488 w 1231598"/>
                <a:gd name="connsiteY259" fmla="*/ 44013 h 1231598"/>
                <a:gd name="connsiteX260" fmla="*/ 507310 w 1231598"/>
                <a:gd name="connsiteY260" fmla="*/ 10038 h 1231598"/>
                <a:gd name="connsiteX261" fmla="*/ 542830 w 1231598"/>
                <a:gd name="connsiteY261" fmla="*/ 4633 h 1231598"/>
                <a:gd name="connsiteX262" fmla="*/ 547463 w 1231598"/>
                <a:gd name="connsiteY262" fmla="*/ 38608 h 1231598"/>
                <a:gd name="connsiteX263" fmla="*/ 513488 w 1231598"/>
                <a:gd name="connsiteY263" fmla="*/ 44013 h 1231598"/>
                <a:gd name="connsiteX264" fmla="*/ 681819 w 1231598"/>
                <a:gd name="connsiteY264" fmla="*/ 38608 h 1231598"/>
                <a:gd name="connsiteX265" fmla="*/ 647844 w 1231598"/>
                <a:gd name="connsiteY265" fmla="*/ 35519 h 1231598"/>
                <a:gd name="connsiteX266" fmla="*/ 650160 w 1231598"/>
                <a:gd name="connsiteY266" fmla="*/ 772 h 1231598"/>
                <a:gd name="connsiteX267" fmla="*/ 685680 w 1231598"/>
                <a:gd name="connsiteY267" fmla="*/ 3861 h 1231598"/>
                <a:gd name="connsiteX268" fmla="*/ 681819 w 1231598"/>
                <a:gd name="connsiteY268" fmla="*/ 38608 h 1231598"/>
                <a:gd name="connsiteX269" fmla="*/ 580666 w 1231598"/>
                <a:gd name="connsiteY269" fmla="*/ 35519 h 1231598"/>
                <a:gd name="connsiteX270" fmla="*/ 579121 w 1231598"/>
                <a:gd name="connsiteY270" fmla="*/ 772 h 1231598"/>
                <a:gd name="connsiteX271" fmla="*/ 614641 w 1231598"/>
                <a:gd name="connsiteY271" fmla="*/ 0 h 1231598"/>
                <a:gd name="connsiteX272" fmla="*/ 614641 w 1231598"/>
                <a:gd name="connsiteY272" fmla="*/ 34747 h 1231598"/>
                <a:gd name="connsiteX273" fmla="*/ 580666 w 1231598"/>
                <a:gd name="connsiteY273" fmla="*/ 35519 h 12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</a:cxnLst>
              <a:rect l="l" t="t" r="r" b="b"/>
              <a:pathLst>
                <a:path w="1231598" h="1231598">
                  <a:moveTo>
                    <a:pt x="616185" y="1231598"/>
                  </a:moveTo>
                  <a:lnTo>
                    <a:pt x="616185" y="1196851"/>
                  </a:lnTo>
                  <a:cubicBezTo>
                    <a:pt x="627768" y="1196851"/>
                    <a:pt x="638578" y="1196851"/>
                    <a:pt x="650160" y="1196079"/>
                  </a:cubicBezTo>
                  <a:lnTo>
                    <a:pt x="652477" y="1230826"/>
                  </a:lnTo>
                  <a:cubicBezTo>
                    <a:pt x="640122" y="1231598"/>
                    <a:pt x="628540" y="1231598"/>
                    <a:pt x="616185" y="1231598"/>
                  </a:cubicBezTo>
                  <a:close/>
                  <a:moveTo>
                    <a:pt x="580666" y="1230826"/>
                  </a:moveTo>
                  <a:cubicBezTo>
                    <a:pt x="569083" y="1230054"/>
                    <a:pt x="556729" y="1229282"/>
                    <a:pt x="545146" y="1227737"/>
                  </a:cubicBezTo>
                  <a:lnTo>
                    <a:pt x="549007" y="1192990"/>
                  </a:lnTo>
                  <a:cubicBezTo>
                    <a:pt x="559817" y="1194534"/>
                    <a:pt x="571400" y="1195307"/>
                    <a:pt x="582982" y="1196079"/>
                  </a:cubicBezTo>
                  <a:lnTo>
                    <a:pt x="580666" y="1230826"/>
                  </a:lnTo>
                  <a:close/>
                  <a:moveTo>
                    <a:pt x="687996" y="1227737"/>
                  </a:moveTo>
                  <a:lnTo>
                    <a:pt x="684135" y="1192990"/>
                  </a:lnTo>
                  <a:cubicBezTo>
                    <a:pt x="695718" y="1191446"/>
                    <a:pt x="706528" y="1189902"/>
                    <a:pt x="717338" y="1188357"/>
                  </a:cubicBezTo>
                  <a:lnTo>
                    <a:pt x="723516" y="1222332"/>
                  </a:lnTo>
                  <a:cubicBezTo>
                    <a:pt x="711161" y="1224649"/>
                    <a:pt x="699579" y="1226193"/>
                    <a:pt x="687996" y="1227737"/>
                  </a:cubicBezTo>
                  <a:close/>
                  <a:moveTo>
                    <a:pt x="509627" y="1222332"/>
                  </a:moveTo>
                  <a:cubicBezTo>
                    <a:pt x="498044" y="1220016"/>
                    <a:pt x="486462" y="1217699"/>
                    <a:pt x="474880" y="1215383"/>
                  </a:cubicBezTo>
                  <a:lnTo>
                    <a:pt x="482601" y="1181408"/>
                  </a:lnTo>
                  <a:cubicBezTo>
                    <a:pt x="493411" y="1183724"/>
                    <a:pt x="504994" y="1186041"/>
                    <a:pt x="515804" y="1188357"/>
                  </a:cubicBezTo>
                  <a:lnTo>
                    <a:pt x="509627" y="1222332"/>
                  </a:lnTo>
                  <a:close/>
                  <a:moveTo>
                    <a:pt x="758263" y="1215383"/>
                  </a:moveTo>
                  <a:lnTo>
                    <a:pt x="750541" y="1181408"/>
                  </a:lnTo>
                  <a:cubicBezTo>
                    <a:pt x="761352" y="1179091"/>
                    <a:pt x="772162" y="1176003"/>
                    <a:pt x="782972" y="1172914"/>
                  </a:cubicBezTo>
                  <a:lnTo>
                    <a:pt x="793010" y="1206117"/>
                  </a:lnTo>
                  <a:cubicBezTo>
                    <a:pt x="781428" y="1209206"/>
                    <a:pt x="769845" y="1212294"/>
                    <a:pt x="758263" y="1215383"/>
                  </a:cubicBezTo>
                  <a:close/>
                  <a:moveTo>
                    <a:pt x="439360" y="1206117"/>
                  </a:moveTo>
                  <a:cubicBezTo>
                    <a:pt x="427778" y="1203028"/>
                    <a:pt x="416195" y="1199167"/>
                    <a:pt x="405385" y="1194534"/>
                  </a:cubicBezTo>
                  <a:lnTo>
                    <a:pt x="416967" y="1162104"/>
                  </a:lnTo>
                  <a:cubicBezTo>
                    <a:pt x="427778" y="1165964"/>
                    <a:pt x="438588" y="1169825"/>
                    <a:pt x="449398" y="1172914"/>
                  </a:cubicBezTo>
                  <a:lnTo>
                    <a:pt x="439360" y="1206117"/>
                  </a:lnTo>
                  <a:close/>
                  <a:moveTo>
                    <a:pt x="826985" y="1194534"/>
                  </a:moveTo>
                  <a:lnTo>
                    <a:pt x="815403" y="1162104"/>
                  </a:lnTo>
                  <a:cubicBezTo>
                    <a:pt x="826213" y="1158243"/>
                    <a:pt x="836251" y="1154382"/>
                    <a:pt x="847062" y="1149749"/>
                  </a:cubicBezTo>
                  <a:lnTo>
                    <a:pt x="860961" y="1181408"/>
                  </a:lnTo>
                  <a:cubicBezTo>
                    <a:pt x="849378" y="1186041"/>
                    <a:pt x="837796" y="1190674"/>
                    <a:pt x="826985" y="1194534"/>
                  </a:cubicBezTo>
                  <a:close/>
                  <a:moveTo>
                    <a:pt x="372182" y="1181408"/>
                  </a:moveTo>
                  <a:cubicBezTo>
                    <a:pt x="361372" y="1176775"/>
                    <a:pt x="350562" y="1171370"/>
                    <a:pt x="339751" y="1165964"/>
                  </a:cubicBezTo>
                  <a:lnTo>
                    <a:pt x="355194" y="1135078"/>
                  </a:lnTo>
                  <a:cubicBezTo>
                    <a:pt x="365233" y="1140483"/>
                    <a:pt x="375271" y="1145116"/>
                    <a:pt x="386081" y="1149749"/>
                  </a:cubicBezTo>
                  <a:lnTo>
                    <a:pt x="372182" y="1181408"/>
                  </a:lnTo>
                  <a:close/>
                  <a:moveTo>
                    <a:pt x="892619" y="1165964"/>
                  </a:moveTo>
                  <a:lnTo>
                    <a:pt x="877176" y="1135078"/>
                  </a:lnTo>
                  <a:cubicBezTo>
                    <a:pt x="887214" y="1129673"/>
                    <a:pt x="897252" y="1124268"/>
                    <a:pt x="906518" y="1118863"/>
                  </a:cubicBezTo>
                  <a:lnTo>
                    <a:pt x="924278" y="1148977"/>
                  </a:lnTo>
                  <a:cubicBezTo>
                    <a:pt x="913468" y="1155154"/>
                    <a:pt x="902657" y="1160559"/>
                    <a:pt x="892619" y="1165964"/>
                  </a:cubicBezTo>
                  <a:close/>
                  <a:moveTo>
                    <a:pt x="308093" y="1149749"/>
                  </a:moveTo>
                  <a:cubicBezTo>
                    <a:pt x="298054" y="1143572"/>
                    <a:pt x="287244" y="1137395"/>
                    <a:pt x="277206" y="1131217"/>
                  </a:cubicBezTo>
                  <a:lnTo>
                    <a:pt x="296510" y="1101875"/>
                  </a:lnTo>
                  <a:cubicBezTo>
                    <a:pt x="305776" y="1108052"/>
                    <a:pt x="315814" y="1114230"/>
                    <a:pt x="325080" y="1119635"/>
                  </a:cubicBezTo>
                  <a:lnTo>
                    <a:pt x="308093" y="1149749"/>
                  </a:lnTo>
                  <a:close/>
                  <a:moveTo>
                    <a:pt x="954392" y="1130445"/>
                  </a:moveTo>
                  <a:lnTo>
                    <a:pt x="935088" y="1101103"/>
                  </a:lnTo>
                  <a:cubicBezTo>
                    <a:pt x="944354" y="1094926"/>
                    <a:pt x="953620" y="1088748"/>
                    <a:pt x="962886" y="1081799"/>
                  </a:cubicBezTo>
                  <a:lnTo>
                    <a:pt x="983734" y="1109597"/>
                  </a:lnTo>
                  <a:cubicBezTo>
                    <a:pt x="974468" y="1116546"/>
                    <a:pt x="964430" y="1123496"/>
                    <a:pt x="954392" y="1130445"/>
                  </a:cubicBezTo>
                  <a:close/>
                  <a:moveTo>
                    <a:pt x="248636" y="1110369"/>
                  </a:moveTo>
                  <a:cubicBezTo>
                    <a:pt x="239370" y="1103419"/>
                    <a:pt x="229332" y="1095698"/>
                    <a:pt x="220838" y="1087976"/>
                  </a:cubicBezTo>
                  <a:lnTo>
                    <a:pt x="243231" y="1061723"/>
                  </a:lnTo>
                  <a:cubicBezTo>
                    <a:pt x="251725" y="1068672"/>
                    <a:pt x="260991" y="1075622"/>
                    <a:pt x="269485" y="1082571"/>
                  </a:cubicBezTo>
                  <a:lnTo>
                    <a:pt x="248636" y="1110369"/>
                  </a:lnTo>
                  <a:close/>
                  <a:moveTo>
                    <a:pt x="1011532" y="1087204"/>
                  </a:moveTo>
                  <a:lnTo>
                    <a:pt x="989139" y="1060950"/>
                  </a:lnTo>
                  <a:cubicBezTo>
                    <a:pt x="997633" y="1054001"/>
                    <a:pt x="1006127" y="1046279"/>
                    <a:pt x="1014621" y="1038558"/>
                  </a:cubicBezTo>
                  <a:lnTo>
                    <a:pt x="1038558" y="1064039"/>
                  </a:lnTo>
                  <a:cubicBezTo>
                    <a:pt x="1030064" y="1071761"/>
                    <a:pt x="1020798" y="1079482"/>
                    <a:pt x="1011532" y="1087204"/>
                  </a:cubicBezTo>
                  <a:close/>
                  <a:moveTo>
                    <a:pt x="193813" y="1064039"/>
                  </a:moveTo>
                  <a:cubicBezTo>
                    <a:pt x="185319" y="1055545"/>
                    <a:pt x="176825" y="1047052"/>
                    <a:pt x="168331" y="1038558"/>
                  </a:cubicBezTo>
                  <a:lnTo>
                    <a:pt x="193813" y="1014621"/>
                  </a:lnTo>
                  <a:cubicBezTo>
                    <a:pt x="201534" y="1023115"/>
                    <a:pt x="209256" y="1030836"/>
                    <a:pt x="217750" y="1038558"/>
                  </a:cubicBezTo>
                  <a:lnTo>
                    <a:pt x="193813" y="1064039"/>
                  </a:lnTo>
                  <a:close/>
                  <a:moveTo>
                    <a:pt x="1064039" y="1038558"/>
                  </a:moveTo>
                  <a:lnTo>
                    <a:pt x="1038558" y="1014621"/>
                  </a:lnTo>
                  <a:cubicBezTo>
                    <a:pt x="1046279" y="1006127"/>
                    <a:pt x="1054001" y="997633"/>
                    <a:pt x="1060950" y="989139"/>
                  </a:cubicBezTo>
                  <a:lnTo>
                    <a:pt x="1087204" y="1011532"/>
                  </a:lnTo>
                  <a:cubicBezTo>
                    <a:pt x="1079482" y="1020798"/>
                    <a:pt x="1071761" y="1030064"/>
                    <a:pt x="1064039" y="1038558"/>
                  </a:cubicBezTo>
                  <a:close/>
                  <a:moveTo>
                    <a:pt x="144394" y="1012304"/>
                  </a:moveTo>
                  <a:cubicBezTo>
                    <a:pt x="136673" y="1003038"/>
                    <a:pt x="128951" y="993772"/>
                    <a:pt x="122002" y="984506"/>
                  </a:cubicBezTo>
                  <a:lnTo>
                    <a:pt x="149799" y="963658"/>
                  </a:lnTo>
                  <a:cubicBezTo>
                    <a:pt x="156749" y="972924"/>
                    <a:pt x="163698" y="981418"/>
                    <a:pt x="170648" y="989912"/>
                  </a:cubicBezTo>
                  <a:lnTo>
                    <a:pt x="144394" y="1012304"/>
                  </a:lnTo>
                  <a:close/>
                  <a:moveTo>
                    <a:pt x="1109597" y="983734"/>
                  </a:moveTo>
                  <a:lnTo>
                    <a:pt x="1081799" y="962886"/>
                  </a:lnTo>
                  <a:cubicBezTo>
                    <a:pt x="1088748" y="953620"/>
                    <a:pt x="1094926" y="944354"/>
                    <a:pt x="1101103" y="935088"/>
                  </a:cubicBezTo>
                  <a:lnTo>
                    <a:pt x="1130445" y="954392"/>
                  </a:lnTo>
                  <a:cubicBezTo>
                    <a:pt x="1123496" y="964430"/>
                    <a:pt x="1116546" y="973696"/>
                    <a:pt x="1109597" y="983734"/>
                  </a:cubicBezTo>
                  <a:close/>
                  <a:moveTo>
                    <a:pt x="101153" y="954392"/>
                  </a:moveTo>
                  <a:cubicBezTo>
                    <a:pt x="94976" y="944354"/>
                    <a:pt x="88026" y="934316"/>
                    <a:pt x="82621" y="924278"/>
                  </a:cubicBezTo>
                  <a:lnTo>
                    <a:pt x="112736" y="906518"/>
                  </a:lnTo>
                  <a:cubicBezTo>
                    <a:pt x="118141" y="916556"/>
                    <a:pt x="124318" y="925822"/>
                    <a:pt x="130495" y="935088"/>
                  </a:cubicBezTo>
                  <a:lnTo>
                    <a:pt x="101153" y="954392"/>
                  </a:lnTo>
                  <a:close/>
                  <a:moveTo>
                    <a:pt x="1148977" y="923506"/>
                  </a:moveTo>
                  <a:lnTo>
                    <a:pt x="1118863" y="905746"/>
                  </a:lnTo>
                  <a:cubicBezTo>
                    <a:pt x="1124268" y="895708"/>
                    <a:pt x="1129673" y="885670"/>
                    <a:pt x="1135078" y="875632"/>
                  </a:cubicBezTo>
                  <a:lnTo>
                    <a:pt x="1165964" y="891075"/>
                  </a:lnTo>
                  <a:cubicBezTo>
                    <a:pt x="1160559" y="902657"/>
                    <a:pt x="1155154" y="913468"/>
                    <a:pt x="1148977" y="923506"/>
                  </a:cubicBezTo>
                  <a:close/>
                  <a:moveTo>
                    <a:pt x="65634" y="892619"/>
                  </a:moveTo>
                  <a:cubicBezTo>
                    <a:pt x="60229" y="881809"/>
                    <a:pt x="54823" y="870999"/>
                    <a:pt x="50191" y="860188"/>
                  </a:cubicBezTo>
                  <a:lnTo>
                    <a:pt x="81849" y="846289"/>
                  </a:lnTo>
                  <a:cubicBezTo>
                    <a:pt x="86482" y="856328"/>
                    <a:pt x="91115" y="867138"/>
                    <a:pt x="96520" y="877176"/>
                  </a:cubicBezTo>
                  <a:lnTo>
                    <a:pt x="65634" y="892619"/>
                  </a:lnTo>
                  <a:close/>
                  <a:moveTo>
                    <a:pt x="1181408" y="859416"/>
                  </a:moveTo>
                  <a:lnTo>
                    <a:pt x="1149749" y="845517"/>
                  </a:lnTo>
                  <a:cubicBezTo>
                    <a:pt x="1154382" y="835479"/>
                    <a:pt x="1158243" y="824669"/>
                    <a:pt x="1162104" y="813859"/>
                  </a:cubicBezTo>
                  <a:lnTo>
                    <a:pt x="1194534" y="825441"/>
                  </a:lnTo>
                  <a:cubicBezTo>
                    <a:pt x="1190674" y="837796"/>
                    <a:pt x="1186041" y="848606"/>
                    <a:pt x="1181408" y="859416"/>
                  </a:cubicBezTo>
                  <a:close/>
                  <a:moveTo>
                    <a:pt x="37064" y="826985"/>
                  </a:moveTo>
                  <a:cubicBezTo>
                    <a:pt x="33203" y="815403"/>
                    <a:pt x="29342" y="804593"/>
                    <a:pt x="25481" y="793010"/>
                  </a:cubicBezTo>
                  <a:lnTo>
                    <a:pt x="58684" y="782972"/>
                  </a:lnTo>
                  <a:cubicBezTo>
                    <a:pt x="61773" y="793782"/>
                    <a:pt x="65634" y="804593"/>
                    <a:pt x="69495" y="815403"/>
                  </a:cubicBezTo>
                  <a:lnTo>
                    <a:pt x="37064" y="826985"/>
                  </a:lnTo>
                  <a:close/>
                  <a:moveTo>
                    <a:pt x="1206117" y="792238"/>
                  </a:moveTo>
                  <a:lnTo>
                    <a:pt x="1172914" y="782200"/>
                  </a:lnTo>
                  <a:cubicBezTo>
                    <a:pt x="1176003" y="771390"/>
                    <a:pt x="1179091" y="760579"/>
                    <a:pt x="1181408" y="749769"/>
                  </a:cubicBezTo>
                  <a:lnTo>
                    <a:pt x="1215383" y="757491"/>
                  </a:lnTo>
                  <a:cubicBezTo>
                    <a:pt x="1212294" y="769073"/>
                    <a:pt x="1209206" y="780656"/>
                    <a:pt x="1206117" y="792238"/>
                  </a:cubicBezTo>
                  <a:close/>
                  <a:moveTo>
                    <a:pt x="16988" y="758263"/>
                  </a:moveTo>
                  <a:cubicBezTo>
                    <a:pt x="13899" y="746681"/>
                    <a:pt x="11582" y="735098"/>
                    <a:pt x="10038" y="723516"/>
                  </a:cubicBezTo>
                  <a:lnTo>
                    <a:pt x="44013" y="717338"/>
                  </a:lnTo>
                  <a:cubicBezTo>
                    <a:pt x="46330" y="728149"/>
                    <a:pt x="47874" y="739731"/>
                    <a:pt x="50963" y="750541"/>
                  </a:cubicBezTo>
                  <a:lnTo>
                    <a:pt x="16988" y="758263"/>
                  </a:lnTo>
                  <a:close/>
                  <a:moveTo>
                    <a:pt x="1222332" y="722744"/>
                  </a:moveTo>
                  <a:lnTo>
                    <a:pt x="1188357" y="716566"/>
                  </a:lnTo>
                  <a:cubicBezTo>
                    <a:pt x="1190674" y="705756"/>
                    <a:pt x="1192218" y="694174"/>
                    <a:pt x="1192990" y="683363"/>
                  </a:cubicBezTo>
                  <a:lnTo>
                    <a:pt x="1227737" y="687224"/>
                  </a:lnTo>
                  <a:cubicBezTo>
                    <a:pt x="1226193" y="698807"/>
                    <a:pt x="1224649" y="711161"/>
                    <a:pt x="1222332" y="722744"/>
                  </a:cubicBezTo>
                  <a:close/>
                  <a:moveTo>
                    <a:pt x="3861" y="687996"/>
                  </a:moveTo>
                  <a:cubicBezTo>
                    <a:pt x="2316" y="676414"/>
                    <a:pt x="1544" y="664059"/>
                    <a:pt x="772" y="652477"/>
                  </a:cubicBezTo>
                  <a:lnTo>
                    <a:pt x="35519" y="650160"/>
                  </a:lnTo>
                  <a:cubicBezTo>
                    <a:pt x="36292" y="661743"/>
                    <a:pt x="37064" y="672553"/>
                    <a:pt x="38608" y="684135"/>
                  </a:cubicBezTo>
                  <a:lnTo>
                    <a:pt x="3861" y="687996"/>
                  </a:lnTo>
                  <a:close/>
                  <a:moveTo>
                    <a:pt x="1230826" y="651705"/>
                  </a:moveTo>
                  <a:lnTo>
                    <a:pt x="1196079" y="649388"/>
                  </a:lnTo>
                  <a:cubicBezTo>
                    <a:pt x="1196851" y="637806"/>
                    <a:pt x="1196851" y="626995"/>
                    <a:pt x="1196851" y="615413"/>
                  </a:cubicBezTo>
                  <a:lnTo>
                    <a:pt x="1196851" y="613869"/>
                  </a:lnTo>
                  <a:lnTo>
                    <a:pt x="1231598" y="613869"/>
                  </a:lnTo>
                  <a:lnTo>
                    <a:pt x="1231598" y="615413"/>
                  </a:lnTo>
                  <a:cubicBezTo>
                    <a:pt x="1231598" y="627768"/>
                    <a:pt x="1231598" y="639350"/>
                    <a:pt x="1230826" y="651705"/>
                  </a:cubicBezTo>
                  <a:close/>
                  <a:moveTo>
                    <a:pt x="34747" y="616957"/>
                  </a:moveTo>
                  <a:lnTo>
                    <a:pt x="0" y="616957"/>
                  </a:lnTo>
                  <a:lnTo>
                    <a:pt x="0" y="616185"/>
                  </a:lnTo>
                  <a:cubicBezTo>
                    <a:pt x="0" y="604603"/>
                    <a:pt x="0" y="593020"/>
                    <a:pt x="772" y="581438"/>
                  </a:cubicBezTo>
                  <a:lnTo>
                    <a:pt x="35519" y="583754"/>
                  </a:lnTo>
                  <a:cubicBezTo>
                    <a:pt x="34747" y="594565"/>
                    <a:pt x="34747" y="606147"/>
                    <a:pt x="34747" y="616957"/>
                  </a:cubicBezTo>
                  <a:lnTo>
                    <a:pt x="34747" y="616957"/>
                  </a:lnTo>
                  <a:close/>
                  <a:moveTo>
                    <a:pt x="1196079" y="580666"/>
                  </a:moveTo>
                  <a:cubicBezTo>
                    <a:pt x="1195307" y="569083"/>
                    <a:pt x="1194534" y="558273"/>
                    <a:pt x="1192990" y="546691"/>
                  </a:cubicBezTo>
                  <a:lnTo>
                    <a:pt x="1227737" y="542830"/>
                  </a:lnTo>
                  <a:cubicBezTo>
                    <a:pt x="1229282" y="554412"/>
                    <a:pt x="1230054" y="566767"/>
                    <a:pt x="1230826" y="578349"/>
                  </a:cubicBezTo>
                  <a:lnTo>
                    <a:pt x="1196079" y="580666"/>
                  </a:lnTo>
                  <a:close/>
                  <a:moveTo>
                    <a:pt x="38608" y="549007"/>
                  </a:moveTo>
                  <a:lnTo>
                    <a:pt x="3861" y="545146"/>
                  </a:lnTo>
                  <a:cubicBezTo>
                    <a:pt x="5405" y="533564"/>
                    <a:pt x="6949" y="521209"/>
                    <a:pt x="9266" y="509627"/>
                  </a:cubicBezTo>
                  <a:lnTo>
                    <a:pt x="43241" y="515804"/>
                  </a:lnTo>
                  <a:cubicBezTo>
                    <a:pt x="41697" y="526614"/>
                    <a:pt x="40152" y="538197"/>
                    <a:pt x="38608" y="549007"/>
                  </a:cubicBezTo>
                  <a:close/>
                  <a:moveTo>
                    <a:pt x="1187585" y="513488"/>
                  </a:moveTo>
                  <a:cubicBezTo>
                    <a:pt x="1185269" y="502677"/>
                    <a:pt x="1182952" y="491095"/>
                    <a:pt x="1180636" y="480285"/>
                  </a:cubicBezTo>
                  <a:lnTo>
                    <a:pt x="1214611" y="472563"/>
                  </a:lnTo>
                  <a:cubicBezTo>
                    <a:pt x="1217699" y="484146"/>
                    <a:pt x="1220016" y="495728"/>
                    <a:pt x="1221560" y="507310"/>
                  </a:cubicBezTo>
                  <a:lnTo>
                    <a:pt x="1187585" y="513488"/>
                  </a:lnTo>
                  <a:close/>
                  <a:moveTo>
                    <a:pt x="50191" y="482601"/>
                  </a:moveTo>
                  <a:lnTo>
                    <a:pt x="16215" y="474880"/>
                  </a:lnTo>
                  <a:cubicBezTo>
                    <a:pt x="19304" y="463297"/>
                    <a:pt x="22393" y="451715"/>
                    <a:pt x="25481" y="440132"/>
                  </a:cubicBezTo>
                  <a:lnTo>
                    <a:pt x="58684" y="450170"/>
                  </a:lnTo>
                  <a:cubicBezTo>
                    <a:pt x="55596" y="460981"/>
                    <a:pt x="52507" y="471791"/>
                    <a:pt x="50191" y="482601"/>
                  </a:cubicBezTo>
                  <a:close/>
                  <a:moveTo>
                    <a:pt x="1172142" y="447854"/>
                  </a:moveTo>
                  <a:cubicBezTo>
                    <a:pt x="1169053" y="437044"/>
                    <a:pt x="1165192" y="426233"/>
                    <a:pt x="1161331" y="415423"/>
                  </a:cubicBezTo>
                  <a:lnTo>
                    <a:pt x="1193762" y="403069"/>
                  </a:lnTo>
                  <a:cubicBezTo>
                    <a:pt x="1197623" y="413879"/>
                    <a:pt x="1201484" y="425461"/>
                    <a:pt x="1205345" y="437044"/>
                  </a:cubicBezTo>
                  <a:lnTo>
                    <a:pt x="1172142" y="447854"/>
                  </a:lnTo>
                  <a:close/>
                  <a:moveTo>
                    <a:pt x="69495" y="417740"/>
                  </a:moveTo>
                  <a:lnTo>
                    <a:pt x="37064" y="406157"/>
                  </a:lnTo>
                  <a:cubicBezTo>
                    <a:pt x="40925" y="395347"/>
                    <a:pt x="45558" y="383764"/>
                    <a:pt x="50191" y="372954"/>
                  </a:cubicBezTo>
                  <a:lnTo>
                    <a:pt x="81849" y="386853"/>
                  </a:lnTo>
                  <a:cubicBezTo>
                    <a:pt x="77216" y="396891"/>
                    <a:pt x="73355" y="407701"/>
                    <a:pt x="69495" y="417740"/>
                  </a:cubicBezTo>
                  <a:close/>
                  <a:moveTo>
                    <a:pt x="1148977" y="384537"/>
                  </a:moveTo>
                  <a:cubicBezTo>
                    <a:pt x="1144344" y="374499"/>
                    <a:pt x="1139711" y="363688"/>
                    <a:pt x="1134306" y="353650"/>
                  </a:cubicBezTo>
                  <a:lnTo>
                    <a:pt x="1165192" y="338207"/>
                  </a:lnTo>
                  <a:cubicBezTo>
                    <a:pt x="1170598" y="349017"/>
                    <a:pt x="1176003" y="359827"/>
                    <a:pt x="1180636" y="370638"/>
                  </a:cubicBezTo>
                  <a:lnTo>
                    <a:pt x="1148977" y="384537"/>
                  </a:lnTo>
                  <a:close/>
                  <a:moveTo>
                    <a:pt x="95748" y="355967"/>
                  </a:moveTo>
                  <a:lnTo>
                    <a:pt x="64862" y="340523"/>
                  </a:lnTo>
                  <a:cubicBezTo>
                    <a:pt x="70267" y="329713"/>
                    <a:pt x="75672" y="319675"/>
                    <a:pt x="81849" y="308865"/>
                  </a:cubicBezTo>
                  <a:lnTo>
                    <a:pt x="111963" y="325852"/>
                  </a:lnTo>
                  <a:cubicBezTo>
                    <a:pt x="106558" y="335890"/>
                    <a:pt x="101153" y="345929"/>
                    <a:pt x="95748" y="355967"/>
                  </a:cubicBezTo>
                  <a:close/>
                  <a:moveTo>
                    <a:pt x="1118863" y="324308"/>
                  </a:moveTo>
                  <a:cubicBezTo>
                    <a:pt x="1113457" y="315042"/>
                    <a:pt x="1107280" y="305004"/>
                    <a:pt x="1101103" y="295738"/>
                  </a:cubicBezTo>
                  <a:lnTo>
                    <a:pt x="1130445" y="276434"/>
                  </a:lnTo>
                  <a:cubicBezTo>
                    <a:pt x="1137395" y="286472"/>
                    <a:pt x="1143572" y="296510"/>
                    <a:pt x="1148977" y="306548"/>
                  </a:cubicBezTo>
                  <a:lnTo>
                    <a:pt x="1118863" y="324308"/>
                  </a:lnTo>
                  <a:close/>
                  <a:moveTo>
                    <a:pt x="129723" y="297282"/>
                  </a:moveTo>
                  <a:lnTo>
                    <a:pt x="101153" y="277978"/>
                  </a:lnTo>
                  <a:cubicBezTo>
                    <a:pt x="107331" y="267940"/>
                    <a:pt x="114280" y="257902"/>
                    <a:pt x="122002" y="248636"/>
                  </a:cubicBezTo>
                  <a:lnTo>
                    <a:pt x="149799" y="269485"/>
                  </a:lnTo>
                  <a:cubicBezTo>
                    <a:pt x="142850" y="278750"/>
                    <a:pt x="135901" y="288016"/>
                    <a:pt x="129723" y="297282"/>
                  </a:cubicBezTo>
                  <a:close/>
                  <a:moveTo>
                    <a:pt x="1081027" y="267940"/>
                  </a:moveTo>
                  <a:cubicBezTo>
                    <a:pt x="1074077" y="258674"/>
                    <a:pt x="1067128" y="250180"/>
                    <a:pt x="1060178" y="241687"/>
                  </a:cubicBezTo>
                  <a:lnTo>
                    <a:pt x="1086432" y="219294"/>
                  </a:lnTo>
                  <a:cubicBezTo>
                    <a:pt x="1094153" y="228560"/>
                    <a:pt x="1101875" y="237826"/>
                    <a:pt x="1108825" y="247092"/>
                  </a:cubicBezTo>
                  <a:lnTo>
                    <a:pt x="1081027" y="267940"/>
                  </a:lnTo>
                  <a:close/>
                  <a:moveTo>
                    <a:pt x="169876" y="243231"/>
                  </a:moveTo>
                  <a:lnTo>
                    <a:pt x="143622" y="220838"/>
                  </a:lnTo>
                  <a:cubicBezTo>
                    <a:pt x="151344" y="211572"/>
                    <a:pt x="159065" y="203079"/>
                    <a:pt x="167559" y="193813"/>
                  </a:cubicBezTo>
                  <a:lnTo>
                    <a:pt x="193040" y="217750"/>
                  </a:lnTo>
                  <a:cubicBezTo>
                    <a:pt x="185319" y="225471"/>
                    <a:pt x="177597" y="233965"/>
                    <a:pt x="169876" y="243231"/>
                  </a:cubicBezTo>
                  <a:close/>
                  <a:moveTo>
                    <a:pt x="1037786" y="216205"/>
                  </a:moveTo>
                  <a:cubicBezTo>
                    <a:pt x="1030064" y="207712"/>
                    <a:pt x="1022342" y="199990"/>
                    <a:pt x="1013849" y="192268"/>
                  </a:cubicBezTo>
                  <a:lnTo>
                    <a:pt x="1037786" y="166787"/>
                  </a:lnTo>
                  <a:cubicBezTo>
                    <a:pt x="1046279" y="175281"/>
                    <a:pt x="1054773" y="183775"/>
                    <a:pt x="1063267" y="192268"/>
                  </a:cubicBezTo>
                  <a:lnTo>
                    <a:pt x="1037786" y="216205"/>
                  </a:lnTo>
                  <a:close/>
                  <a:moveTo>
                    <a:pt x="216205" y="193813"/>
                  </a:moveTo>
                  <a:lnTo>
                    <a:pt x="192268" y="168331"/>
                  </a:lnTo>
                  <a:cubicBezTo>
                    <a:pt x="200762" y="159838"/>
                    <a:pt x="210028" y="152116"/>
                    <a:pt x="219294" y="144394"/>
                  </a:cubicBezTo>
                  <a:lnTo>
                    <a:pt x="241687" y="170648"/>
                  </a:lnTo>
                  <a:cubicBezTo>
                    <a:pt x="233193" y="178369"/>
                    <a:pt x="224699" y="186091"/>
                    <a:pt x="216205" y="193813"/>
                  </a:cubicBezTo>
                  <a:close/>
                  <a:moveTo>
                    <a:pt x="988367" y="169876"/>
                  </a:moveTo>
                  <a:cubicBezTo>
                    <a:pt x="979873" y="162926"/>
                    <a:pt x="970607" y="155977"/>
                    <a:pt x="962114" y="149027"/>
                  </a:cubicBezTo>
                  <a:lnTo>
                    <a:pt x="982962" y="121229"/>
                  </a:lnTo>
                  <a:cubicBezTo>
                    <a:pt x="992228" y="128179"/>
                    <a:pt x="1002266" y="135901"/>
                    <a:pt x="1010760" y="143622"/>
                  </a:cubicBezTo>
                  <a:lnTo>
                    <a:pt x="988367" y="169876"/>
                  </a:lnTo>
                  <a:close/>
                  <a:moveTo>
                    <a:pt x="267940" y="149799"/>
                  </a:moveTo>
                  <a:lnTo>
                    <a:pt x="247092" y="122002"/>
                  </a:lnTo>
                  <a:cubicBezTo>
                    <a:pt x="256358" y="115052"/>
                    <a:pt x="266396" y="108103"/>
                    <a:pt x="276434" y="101153"/>
                  </a:cubicBezTo>
                  <a:lnTo>
                    <a:pt x="295738" y="130495"/>
                  </a:lnTo>
                  <a:cubicBezTo>
                    <a:pt x="286472" y="136673"/>
                    <a:pt x="277206" y="143622"/>
                    <a:pt x="267940" y="149799"/>
                  </a:cubicBezTo>
                  <a:close/>
                  <a:moveTo>
                    <a:pt x="934316" y="129723"/>
                  </a:moveTo>
                  <a:cubicBezTo>
                    <a:pt x="925050" y="123546"/>
                    <a:pt x="915012" y="117369"/>
                    <a:pt x="905746" y="111963"/>
                  </a:cubicBezTo>
                  <a:lnTo>
                    <a:pt x="922733" y="81849"/>
                  </a:lnTo>
                  <a:cubicBezTo>
                    <a:pt x="932772" y="88026"/>
                    <a:pt x="943582" y="94204"/>
                    <a:pt x="953620" y="100381"/>
                  </a:cubicBezTo>
                  <a:lnTo>
                    <a:pt x="934316" y="129723"/>
                  </a:lnTo>
                  <a:close/>
                  <a:moveTo>
                    <a:pt x="324308" y="112736"/>
                  </a:moveTo>
                  <a:lnTo>
                    <a:pt x="306548" y="82621"/>
                  </a:lnTo>
                  <a:cubicBezTo>
                    <a:pt x="316586" y="76444"/>
                    <a:pt x="327397" y="71039"/>
                    <a:pt x="338207" y="65634"/>
                  </a:cubicBezTo>
                  <a:lnTo>
                    <a:pt x="353650" y="96520"/>
                  </a:lnTo>
                  <a:cubicBezTo>
                    <a:pt x="344384" y="101925"/>
                    <a:pt x="334346" y="107331"/>
                    <a:pt x="324308" y="112736"/>
                  </a:cubicBezTo>
                  <a:close/>
                  <a:moveTo>
                    <a:pt x="875632" y="95748"/>
                  </a:moveTo>
                  <a:cubicBezTo>
                    <a:pt x="865593" y="90343"/>
                    <a:pt x="855555" y="85710"/>
                    <a:pt x="844745" y="81849"/>
                  </a:cubicBezTo>
                  <a:lnTo>
                    <a:pt x="858644" y="50191"/>
                  </a:lnTo>
                  <a:cubicBezTo>
                    <a:pt x="869454" y="54823"/>
                    <a:pt x="880265" y="60229"/>
                    <a:pt x="891075" y="65634"/>
                  </a:cubicBezTo>
                  <a:lnTo>
                    <a:pt x="875632" y="95748"/>
                  </a:lnTo>
                  <a:close/>
                  <a:moveTo>
                    <a:pt x="384537" y="82621"/>
                  </a:moveTo>
                  <a:lnTo>
                    <a:pt x="370638" y="50963"/>
                  </a:lnTo>
                  <a:cubicBezTo>
                    <a:pt x="381448" y="46330"/>
                    <a:pt x="392258" y="41697"/>
                    <a:pt x="403841" y="37836"/>
                  </a:cubicBezTo>
                  <a:lnTo>
                    <a:pt x="415423" y="70267"/>
                  </a:lnTo>
                  <a:cubicBezTo>
                    <a:pt x="405385" y="74128"/>
                    <a:pt x="394575" y="77988"/>
                    <a:pt x="384537" y="82621"/>
                  </a:cubicBezTo>
                  <a:close/>
                  <a:moveTo>
                    <a:pt x="813087" y="69495"/>
                  </a:moveTo>
                  <a:cubicBezTo>
                    <a:pt x="802276" y="65634"/>
                    <a:pt x="791466" y="61773"/>
                    <a:pt x="780656" y="58684"/>
                  </a:cubicBezTo>
                  <a:lnTo>
                    <a:pt x="790694" y="25481"/>
                  </a:lnTo>
                  <a:cubicBezTo>
                    <a:pt x="802276" y="28570"/>
                    <a:pt x="813859" y="32431"/>
                    <a:pt x="824669" y="37064"/>
                  </a:cubicBezTo>
                  <a:lnTo>
                    <a:pt x="813087" y="69495"/>
                  </a:lnTo>
                  <a:close/>
                  <a:moveTo>
                    <a:pt x="447854" y="59456"/>
                  </a:moveTo>
                  <a:lnTo>
                    <a:pt x="437816" y="26254"/>
                  </a:lnTo>
                  <a:cubicBezTo>
                    <a:pt x="449398" y="23165"/>
                    <a:pt x="460981" y="20076"/>
                    <a:pt x="472563" y="16988"/>
                  </a:cubicBezTo>
                  <a:lnTo>
                    <a:pt x="480285" y="50963"/>
                  </a:lnTo>
                  <a:cubicBezTo>
                    <a:pt x="469474" y="53279"/>
                    <a:pt x="458664" y="56368"/>
                    <a:pt x="447854" y="59456"/>
                  </a:cubicBezTo>
                  <a:close/>
                  <a:moveTo>
                    <a:pt x="748997" y="50191"/>
                  </a:moveTo>
                  <a:cubicBezTo>
                    <a:pt x="738187" y="47874"/>
                    <a:pt x="726604" y="45558"/>
                    <a:pt x="715794" y="43241"/>
                  </a:cubicBezTo>
                  <a:lnTo>
                    <a:pt x="721971" y="9266"/>
                  </a:lnTo>
                  <a:cubicBezTo>
                    <a:pt x="733554" y="11582"/>
                    <a:pt x="745136" y="13899"/>
                    <a:pt x="756719" y="16215"/>
                  </a:cubicBezTo>
                  <a:lnTo>
                    <a:pt x="748997" y="50191"/>
                  </a:lnTo>
                  <a:close/>
                  <a:moveTo>
                    <a:pt x="513488" y="44013"/>
                  </a:moveTo>
                  <a:lnTo>
                    <a:pt x="507310" y="10038"/>
                  </a:lnTo>
                  <a:cubicBezTo>
                    <a:pt x="518893" y="7722"/>
                    <a:pt x="531247" y="6177"/>
                    <a:pt x="542830" y="4633"/>
                  </a:cubicBezTo>
                  <a:lnTo>
                    <a:pt x="547463" y="38608"/>
                  </a:lnTo>
                  <a:cubicBezTo>
                    <a:pt x="535880" y="40152"/>
                    <a:pt x="525070" y="41697"/>
                    <a:pt x="513488" y="44013"/>
                  </a:cubicBezTo>
                  <a:close/>
                  <a:moveTo>
                    <a:pt x="681819" y="38608"/>
                  </a:moveTo>
                  <a:cubicBezTo>
                    <a:pt x="671009" y="37064"/>
                    <a:pt x="659426" y="36292"/>
                    <a:pt x="647844" y="35519"/>
                  </a:cubicBezTo>
                  <a:lnTo>
                    <a:pt x="650160" y="772"/>
                  </a:lnTo>
                  <a:cubicBezTo>
                    <a:pt x="661743" y="1544"/>
                    <a:pt x="674097" y="2316"/>
                    <a:pt x="685680" y="3861"/>
                  </a:cubicBezTo>
                  <a:lnTo>
                    <a:pt x="681819" y="38608"/>
                  </a:lnTo>
                  <a:close/>
                  <a:moveTo>
                    <a:pt x="580666" y="35519"/>
                  </a:moveTo>
                  <a:lnTo>
                    <a:pt x="579121" y="772"/>
                  </a:lnTo>
                  <a:cubicBezTo>
                    <a:pt x="590704" y="772"/>
                    <a:pt x="602286" y="0"/>
                    <a:pt x="614641" y="0"/>
                  </a:cubicBezTo>
                  <a:lnTo>
                    <a:pt x="614641" y="34747"/>
                  </a:lnTo>
                  <a:cubicBezTo>
                    <a:pt x="603058" y="34747"/>
                    <a:pt x="592248" y="34747"/>
                    <a:pt x="580666" y="35519"/>
                  </a:cubicBezTo>
                  <a:close/>
                </a:path>
              </a:pathLst>
            </a:custGeom>
            <a:solidFill>
              <a:schemeClr val="bg1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aphicFrame>
        <p:nvGraphicFramePr>
          <p:cNvPr id="47" name="Диаграмма 46">
            <a:extLst>
              <a:ext uri="{FF2B5EF4-FFF2-40B4-BE49-F238E27FC236}">
                <a16:creationId xmlns="" xmlns:a16="http://schemas.microsoft.com/office/drawing/2014/main" id="{F6231C98-7760-4D8B-9700-873450E31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6950487"/>
              </p:ext>
            </p:extLst>
          </p:nvPr>
        </p:nvGraphicFramePr>
        <p:xfrm>
          <a:off x="0" y="1124744"/>
          <a:ext cx="12192000" cy="547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BEB10B3-7F32-47A8-833D-F53A4F799D01}"/>
              </a:ext>
            </a:extLst>
          </p:cNvPr>
          <p:cNvSpPr txBox="1"/>
          <p:nvPr/>
        </p:nvSpPr>
        <p:spPr bwMode="auto">
          <a:xfrm>
            <a:off x="4583832" y="4264468"/>
            <a:ext cx="1129459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+3,9%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5D9D7E5-F127-445E-8826-70A30EF21877}"/>
              </a:ext>
            </a:extLst>
          </p:cNvPr>
          <p:cNvSpPr txBox="1"/>
          <p:nvPr/>
        </p:nvSpPr>
        <p:spPr bwMode="auto">
          <a:xfrm>
            <a:off x="11100556" y="1844824"/>
            <a:ext cx="940676" cy="650657"/>
          </a:xfrm>
          <a:prstGeom prst="rect">
            <a:avLst/>
          </a:prstGeom>
        </p:spPr>
        <p:txBody>
          <a:bodyPr wrap="none" lIns="104105" tIns="52052" rIns="104105" bIns="52052" anchor="ctr">
            <a:normAutofit/>
          </a:bodyPr>
          <a:lstStyle/>
          <a:p>
            <a:pPr defTabSz="1041034"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+2,6%</a:t>
            </a:r>
            <a:endParaRPr lang="ru-RU" b="1" dirty="0">
              <a:solidFill>
                <a:srgbClr val="F79646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AEABBCAB-97EE-4A54-B9D1-A165DEC9DD7C}"/>
              </a:ext>
            </a:extLst>
          </p:cNvPr>
          <p:cNvSpPr txBox="1"/>
          <p:nvPr/>
        </p:nvSpPr>
        <p:spPr bwMode="auto">
          <a:xfrm>
            <a:off x="265386" y="3789040"/>
            <a:ext cx="7270774" cy="423244"/>
          </a:xfrm>
          <a:prstGeom prst="rect">
            <a:avLst/>
          </a:prstGeom>
        </p:spPr>
        <p:txBody>
          <a:bodyPr wrap="square" lIns="103852" tIns="51926" rIns="103852" bIns="51926" anchor="ctr">
            <a:no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НДФЛ С ДОХОДОВ, ИСТОЧНИКОМ КОТОРЫХ ЯВЛЯЕТСЯ НАЛОГОВЫЙ АГЕНТ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F626497-7CA6-4F5E-8B1D-2E946C173944}"/>
              </a:ext>
            </a:extLst>
          </p:cNvPr>
          <p:cNvSpPr txBox="1"/>
          <p:nvPr/>
        </p:nvSpPr>
        <p:spPr bwMode="auto">
          <a:xfrm>
            <a:off x="276730" y="1376772"/>
            <a:ext cx="1854260" cy="593508"/>
          </a:xfrm>
          <a:prstGeom prst="rect">
            <a:avLst/>
          </a:prstGeom>
        </p:spPr>
        <p:txBody>
          <a:bodyPr wrap="none" lIns="103852" tIns="51926" rIns="103852" bIns="51926" anchor="ctr">
            <a:normAutofit/>
          </a:bodyPr>
          <a:lstStyle/>
          <a:p>
            <a:pPr defTabSz="1038520">
              <a:lnSpc>
                <a:spcPts val="1798"/>
              </a:lnSpc>
              <a:defRPr/>
            </a:pP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НДФЛ</a:t>
            </a:r>
          </a:p>
        </p:txBody>
      </p:sp>
    </p:spTree>
    <p:extLst>
      <p:ext uri="{BB962C8B-B14F-4D97-AF65-F5344CB8AC3E}">
        <p14:creationId xmlns:p14="http://schemas.microsoft.com/office/powerpoint/2010/main" val="54237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157282</TotalTime>
  <Words>7819</Words>
  <Application>Microsoft Office PowerPoint</Application>
  <PresentationFormat>Произвольный</PresentationFormat>
  <Paragraphs>916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Open Sans Light</vt:lpstr>
      <vt:lpstr>Open Sans</vt:lpstr>
      <vt:lpstr>Roboto Condensed</vt:lpstr>
      <vt:lpstr>Calibri Light</vt:lpstr>
      <vt:lpstr>Times New Roman</vt:lpstr>
      <vt:lpstr>Arial Narrow</vt:lpstr>
      <vt:lpstr>Calibri</vt:lpstr>
      <vt:lpstr>Rod</vt:lpstr>
      <vt:lpstr>lined-icons</vt:lpstr>
      <vt:lpstr>Office Theme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Алексеева Екатерина Сергеевна</cp:lastModifiedBy>
  <cp:revision>1698</cp:revision>
  <cp:lastPrinted>2020-09-09T12:02:46Z</cp:lastPrinted>
  <dcterms:created xsi:type="dcterms:W3CDTF">2014-10-08T23:03:32Z</dcterms:created>
  <dcterms:modified xsi:type="dcterms:W3CDTF">2020-09-21T06:41:31Z</dcterms:modified>
</cp:coreProperties>
</file>